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9.xml" ContentType="application/vnd.openxmlformats-officedocument.drawingml.chart+xml"/>
  <Override PartName="/ppt/charts/style1.xml" ContentType="application/vnd.ms-office.chartstyle+xml"/>
  <Override PartName="/ppt/charts/colors1.xml" ContentType="application/vnd.ms-office.chartcolorstyle+xml"/>
  <Override PartName="/ppt/charts/chart10.xml" ContentType="application/vnd.openxmlformats-officedocument.drawingml.chart+xml"/>
  <Override PartName="/ppt/charts/style2.xml" ContentType="application/vnd.ms-office.chartstyle+xml"/>
  <Override PartName="/ppt/charts/colors2.xml" ContentType="application/vnd.ms-office.chartcolorstyle+xml"/>
  <Override PartName="/ppt/charts/chart11.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2.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 id="2147483653" r:id="rId3"/>
  </p:sldMasterIdLst>
  <p:notesMasterIdLst>
    <p:notesMasterId r:id="rId5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Lst>
  <p:sldSz cx="12192000" cy="6858000"/>
  <p:notesSz cx="6858000" cy="9144000"/>
  <p:embeddedFontLst>
    <p:embeddedFont>
      <p:font typeface="Calibri" panose="020F0502020204030204" pitchFamily="34" charset="0"/>
      <p:regular r:id="rId53"/>
      <p:bold r:id="rId54"/>
      <p:italic r:id="rId55"/>
      <p:boldItalic r:id="rId56"/>
    </p:embeddedFont>
    <p:embeddedFont>
      <p:font typeface="Arial Black" panose="020B0A04020102020204" pitchFamily="34" charset="0"/>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376">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iWkHHlZvM8mswVfsjkSA6svkkI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0ACACE5-2968-408A-87EB-15C38A601D84}">
  <a:tblStyle styleId="{10ACACE5-2968-408A-87EB-15C38A601D8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827B569-1E54-4107-8A58-24B4A122E5AF}"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7E9E6"/>
          </a:solidFill>
        </a:fill>
      </a:tcStyle>
    </a:wholeTbl>
    <a:band1H>
      <a:tcTxStyle/>
      <a:tcStyle>
        <a:tcBdr/>
        <a:fill>
          <a:solidFill>
            <a:srgbClr val="EED0CA"/>
          </a:solidFill>
        </a:fill>
      </a:tcStyle>
    </a:band1H>
    <a:band2H>
      <a:tcTxStyle/>
      <a:tcStyle>
        <a:tcBdr/>
      </a:tcStyle>
    </a:band2H>
    <a:band1V>
      <a:tcTxStyle/>
      <a:tcStyle>
        <a:tcBdr/>
        <a:fill>
          <a:solidFill>
            <a:srgbClr val="EED0C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guide orient="horz" pos="2376"/>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font" Target="fonts/font3.fntdata"/><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font" Target="fonts/font2.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5.fntdata"/><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4.fntdata"/><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customschemas.google.com/relationships/presentationmetadata" Target="metadata"/></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10.xml.rels><?xml version="1.0" encoding="UTF-8" standalone="yes"?>
<Relationships xmlns="http://schemas.openxmlformats.org/package/2006/relationships"><Relationship Id="rId3" Type="http://schemas.openxmlformats.org/officeDocument/2006/relationships/package" Target="../embeddings/Hoja_de_c_lculo_de_Microsoft_Excel9.xlsx"/><Relationship Id="rId2" Type="http://schemas.microsoft.com/office/2011/relationships/chartColorStyle" Target="colors2.xml"/><Relationship Id="rId1" Type="http://schemas.microsoft.com/office/2011/relationships/chartStyle" Target="style2.xml"/></Relationships>
</file>

<file path=ppt/charts/_rels/chart11.xml.rels><?xml version="1.0" encoding="UTF-8" standalone="yes"?>
<Relationships xmlns="http://schemas.openxmlformats.org/package/2006/relationships"><Relationship Id="rId3" Type="http://schemas.openxmlformats.org/officeDocument/2006/relationships/package" Target="../embeddings/Hoja_de_c_lculo_de_Microsoft_Excel10.xlsx"/><Relationship Id="rId2" Type="http://schemas.microsoft.com/office/2011/relationships/chartColorStyle" Target="colors3.xml"/><Relationship Id="rId1" Type="http://schemas.microsoft.com/office/2011/relationships/chartStyle" Target="style3.xml"/></Relationships>
</file>

<file path=ppt/charts/_rels/chart12.xml.rels><?xml version="1.0" encoding="UTF-8" standalone="yes"?>
<Relationships xmlns="http://schemas.openxmlformats.org/package/2006/relationships"><Relationship Id="rId1" Type="http://schemas.openxmlformats.org/officeDocument/2006/relationships/package" Target="../embeddings/Hoja_de_c_lculo_de_Microsoft_Excel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Hoja_de_c_lculo_de_Microsoft_Excel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Hoja_de_c_lculo_de_Microsoft_Excel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Hoja_de_c_lculo_de_Microsoft_Excel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Hoja_de_c_lculo_de_Microsoft_Excel15.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Excel6.xlsx"/></Relationships>
</file>

<file path=ppt/charts/_rels/chart8.xml.rels><?xml version="1.0" encoding="UTF-8" standalone="yes"?>
<Relationships xmlns="http://schemas.openxmlformats.org/package/2006/relationships"><Relationship Id="rId1" Type="http://schemas.openxmlformats.org/officeDocument/2006/relationships/package" Target="../embeddings/Hoja_de_c_lculo_de_Microsoft_Excel7.xlsx"/></Relationships>
</file>

<file path=ppt/charts/_rels/chart9.xml.rels><?xml version="1.0" encoding="UTF-8" standalone="yes"?>
<Relationships xmlns="http://schemas.openxmlformats.org/package/2006/relationships"><Relationship Id="rId3" Type="http://schemas.openxmlformats.org/officeDocument/2006/relationships/package" Target="../embeddings/Hoja_de_c_lculo_de_Microsoft_Excel8.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277DBA"/>
            </a:solidFill>
          </c:spPr>
          <c:dPt>
            <c:idx val="0"/>
            <c:bubble3D val="0"/>
            <c:spPr>
              <a:solidFill>
                <a:schemeClr val="accent2"/>
              </a:solidFill>
            </c:spPr>
            <c:extLst>
              <c:ext xmlns:c16="http://schemas.microsoft.com/office/drawing/2014/chart" uri="{C3380CC4-5D6E-409C-BE32-E72D297353CC}">
                <c16:uniqueId val="{00000001-B990-4EE2-B1B9-75979A25EA0B}"/>
              </c:ext>
            </c:extLst>
          </c:dPt>
          <c:dPt>
            <c:idx val="1"/>
            <c:bubble3D val="0"/>
            <c:spPr>
              <a:pattFill prst="wdDnDiag">
                <a:fgClr>
                  <a:schemeClr val="bg1">
                    <a:lumMod val="85000"/>
                  </a:schemeClr>
                </a:fgClr>
                <a:bgClr>
                  <a:schemeClr val="bg1"/>
                </a:bgClr>
              </a:pattFill>
            </c:spPr>
            <c:extLst>
              <c:ext xmlns:c16="http://schemas.microsoft.com/office/drawing/2014/chart" uri="{C3380CC4-5D6E-409C-BE32-E72D297353CC}">
                <c16:uniqueId val="{00000003-B990-4EE2-B1B9-75979A25EA0B}"/>
              </c:ext>
            </c:extLst>
          </c:dPt>
          <c:cat>
            <c:strRef>
              <c:f>Sheet1!$A$2:$A$3</c:f>
              <c:strCache>
                <c:ptCount val="2"/>
                <c:pt idx="0">
                  <c:v>1st Qtr</c:v>
                </c:pt>
                <c:pt idx="1">
                  <c:v>2nd Qtr</c:v>
                </c:pt>
              </c:strCache>
            </c:strRef>
          </c:cat>
          <c:val>
            <c:numRef>
              <c:f>Sheet1!$B$2:$B$3</c:f>
              <c:numCache>
                <c:formatCode>General</c:formatCode>
                <c:ptCount val="2"/>
                <c:pt idx="0">
                  <c:v>43</c:v>
                </c:pt>
                <c:pt idx="1">
                  <c:v>57</c:v>
                </c:pt>
              </c:numCache>
            </c:numRef>
          </c:val>
          <c:extLst>
            <c:ext xmlns:c16="http://schemas.microsoft.com/office/drawing/2014/chart" uri="{C3380CC4-5D6E-409C-BE32-E72D297353CC}">
              <c16:uniqueId val="{00000004-B990-4EE2-B1B9-75979A25EA0B}"/>
            </c:ext>
          </c:extLst>
        </c:ser>
        <c:dLbls>
          <c:showLegendKey val="0"/>
          <c:showVal val="0"/>
          <c:showCatName val="0"/>
          <c:showSerName val="0"/>
          <c:showPercent val="0"/>
          <c:showBubbleSize val="0"/>
          <c:showLeaderLines val="1"/>
        </c:dLbls>
        <c:firstSliceAng val="0"/>
        <c:holeSize val="78"/>
      </c:doughnutChart>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Text</c:v>
                </c:pt>
              </c:strCache>
            </c:strRef>
          </c:tx>
          <c:dPt>
            <c:idx val="0"/>
            <c:bubble3D val="0"/>
            <c:spPr>
              <a:solidFill>
                <a:schemeClr val="accent2"/>
              </a:solidFill>
              <a:ln w="19050">
                <a:noFill/>
              </a:ln>
              <a:effectLst/>
            </c:spPr>
            <c:extLst>
              <c:ext xmlns:c16="http://schemas.microsoft.com/office/drawing/2014/chart" uri="{C3380CC4-5D6E-409C-BE32-E72D297353CC}">
                <c16:uniqueId val="{00000001-FF71-4026-A001-AE82D4293481}"/>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FF71-4026-A001-AE82D4293481}"/>
              </c:ext>
            </c:extLst>
          </c:dPt>
          <c:cat>
            <c:numRef>
              <c:f>Sheet1!$A$2:$A$3</c:f>
              <c:numCache>
                <c:formatCode>General</c:formatCode>
                <c:ptCount val="2"/>
                <c:pt idx="0">
                  <c:v>1</c:v>
                </c:pt>
                <c:pt idx="1">
                  <c:v>2</c:v>
                </c:pt>
              </c:numCache>
            </c:numRef>
          </c:cat>
          <c:val>
            <c:numRef>
              <c:f>Sheet1!$B$2:$B$3</c:f>
              <c:numCache>
                <c:formatCode>General</c:formatCode>
                <c:ptCount val="2"/>
                <c:pt idx="0">
                  <c:v>40</c:v>
                </c:pt>
                <c:pt idx="1">
                  <c:v>60</c:v>
                </c:pt>
              </c:numCache>
            </c:numRef>
          </c:val>
          <c:extLst>
            <c:ext xmlns:c16="http://schemas.microsoft.com/office/drawing/2014/chart" uri="{C3380CC4-5D6E-409C-BE32-E72D297353CC}">
              <c16:uniqueId val="{00000004-FF71-4026-A001-AE82D4293481}"/>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Text</c:v>
                </c:pt>
              </c:strCache>
            </c:strRef>
          </c:tx>
          <c:dPt>
            <c:idx val="0"/>
            <c:bubble3D val="0"/>
            <c:spPr>
              <a:solidFill>
                <a:schemeClr val="accent2"/>
              </a:solidFill>
              <a:ln w="19050">
                <a:noFill/>
              </a:ln>
              <a:effectLst/>
            </c:spPr>
            <c:extLst>
              <c:ext xmlns:c16="http://schemas.microsoft.com/office/drawing/2014/chart" uri="{C3380CC4-5D6E-409C-BE32-E72D297353CC}">
                <c16:uniqueId val="{00000001-FF71-4026-A001-AE82D4293481}"/>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FF71-4026-A001-AE82D4293481}"/>
              </c:ext>
            </c:extLst>
          </c:dPt>
          <c:cat>
            <c:numRef>
              <c:f>Sheet1!$A$2:$A$3</c:f>
              <c:numCache>
                <c:formatCode>General</c:formatCode>
                <c:ptCount val="2"/>
                <c:pt idx="0">
                  <c:v>1</c:v>
                </c:pt>
                <c:pt idx="1">
                  <c:v>2</c:v>
                </c:pt>
              </c:numCache>
            </c:numRef>
          </c:cat>
          <c:val>
            <c:numRef>
              <c:f>Sheet1!$B$2:$B$3</c:f>
              <c:numCache>
                <c:formatCode>General</c:formatCode>
                <c:ptCount val="2"/>
                <c:pt idx="0">
                  <c:v>30</c:v>
                </c:pt>
                <c:pt idx="1">
                  <c:v>60</c:v>
                </c:pt>
              </c:numCache>
            </c:numRef>
          </c:val>
          <c:extLst>
            <c:ext xmlns:c16="http://schemas.microsoft.com/office/drawing/2014/chart" uri="{C3380CC4-5D6E-409C-BE32-E72D297353CC}">
              <c16:uniqueId val="{00000004-FF71-4026-A001-AE82D4293481}"/>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5BC5DD"/>
            </a:solidFill>
            <a:ln w="47625">
              <a:noFill/>
            </a:ln>
          </c:spPr>
          <c:invertIfNegative val="0"/>
          <c:dPt>
            <c:idx val="0"/>
            <c:invertIfNegative val="0"/>
            <c:bubble3D val="0"/>
            <c:spPr>
              <a:solidFill>
                <a:schemeClr val="accent3"/>
              </a:solidFill>
              <a:ln w="47625">
                <a:noFill/>
              </a:ln>
            </c:spPr>
            <c:extLst>
              <c:ext xmlns:c16="http://schemas.microsoft.com/office/drawing/2014/chart" uri="{C3380CC4-5D6E-409C-BE32-E72D297353CC}">
                <c16:uniqueId val="{00000001-C222-4FC7-AEC7-C4C29D078E1A}"/>
              </c:ext>
            </c:extLst>
          </c:dPt>
          <c:dPt>
            <c:idx val="1"/>
            <c:invertIfNegative val="0"/>
            <c:bubble3D val="0"/>
            <c:spPr>
              <a:solidFill>
                <a:schemeClr val="accent6"/>
              </a:solidFill>
              <a:ln w="47625">
                <a:noFill/>
              </a:ln>
            </c:spPr>
            <c:extLst>
              <c:ext xmlns:c16="http://schemas.microsoft.com/office/drawing/2014/chart" uri="{C3380CC4-5D6E-409C-BE32-E72D297353CC}">
                <c16:uniqueId val="{00000003-C222-4FC7-AEC7-C4C29D078E1A}"/>
              </c:ext>
            </c:extLst>
          </c:dPt>
          <c:dPt>
            <c:idx val="2"/>
            <c:invertIfNegative val="0"/>
            <c:bubble3D val="0"/>
            <c:spPr>
              <a:solidFill>
                <a:schemeClr val="accent1"/>
              </a:solidFill>
              <a:ln w="47625">
                <a:noFill/>
              </a:ln>
            </c:spPr>
            <c:extLst>
              <c:ext xmlns:c16="http://schemas.microsoft.com/office/drawing/2014/chart" uri="{C3380CC4-5D6E-409C-BE32-E72D297353CC}">
                <c16:uniqueId val="{00000005-C222-4FC7-AEC7-C4C29D078E1A}"/>
              </c:ext>
            </c:extLst>
          </c:dPt>
          <c:dPt>
            <c:idx val="3"/>
            <c:invertIfNegative val="0"/>
            <c:bubble3D val="0"/>
            <c:spPr>
              <a:solidFill>
                <a:schemeClr val="accent2"/>
              </a:solidFill>
              <a:ln w="47625">
                <a:noFill/>
              </a:ln>
            </c:spPr>
            <c:extLst>
              <c:ext xmlns:c16="http://schemas.microsoft.com/office/drawing/2014/chart" uri="{C3380CC4-5D6E-409C-BE32-E72D297353CC}">
                <c16:uniqueId val="{00000007-C222-4FC7-AEC7-C4C29D078E1A}"/>
              </c:ext>
            </c:extLst>
          </c:dPt>
          <c:dPt>
            <c:idx val="4"/>
            <c:invertIfNegative val="0"/>
            <c:bubble3D val="0"/>
            <c:spPr>
              <a:solidFill>
                <a:schemeClr val="accent5"/>
              </a:solidFill>
              <a:ln w="47625">
                <a:noFill/>
              </a:ln>
            </c:spPr>
            <c:extLst>
              <c:ext xmlns:c16="http://schemas.microsoft.com/office/drawing/2014/chart" uri="{C3380CC4-5D6E-409C-BE32-E72D297353CC}">
                <c16:uniqueId val="{00000009-C222-4FC7-AEC7-C4C29D078E1A}"/>
              </c:ext>
            </c:extLst>
          </c:dPt>
          <c:dPt>
            <c:idx val="5"/>
            <c:invertIfNegative val="0"/>
            <c:bubble3D val="0"/>
            <c:spPr>
              <a:solidFill>
                <a:schemeClr val="accent4"/>
              </a:solidFill>
              <a:ln w="47625">
                <a:noFill/>
              </a:ln>
            </c:spPr>
            <c:extLst>
              <c:ext xmlns:c16="http://schemas.microsoft.com/office/drawing/2014/chart" uri="{C3380CC4-5D6E-409C-BE32-E72D297353CC}">
                <c16:uniqueId val="{0000000B-C222-4FC7-AEC7-C4C29D078E1A}"/>
              </c:ext>
            </c:extLst>
          </c:dPt>
          <c:cat>
            <c:strRef>
              <c:f>Sheet1!$A$2:$A$7</c:f>
              <c:strCache>
                <c:ptCount val="6"/>
                <c:pt idx="0">
                  <c:v>Item 1</c:v>
                </c:pt>
                <c:pt idx="1">
                  <c:v>Item 2</c:v>
                </c:pt>
                <c:pt idx="2">
                  <c:v>Item 3</c:v>
                </c:pt>
                <c:pt idx="3">
                  <c:v>Item 4</c:v>
                </c:pt>
                <c:pt idx="4">
                  <c:v>Item 5</c:v>
                </c:pt>
                <c:pt idx="5">
                  <c:v>Item 6</c:v>
                </c:pt>
              </c:strCache>
            </c:strRef>
          </c:cat>
          <c:val>
            <c:numRef>
              <c:f>Sheet1!$B$2:$B$7</c:f>
              <c:numCache>
                <c:formatCode>General</c:formatCode>
                <c:ptCount val="6"/>
                <c:pt idx="0">
                  <c:v>4.3</c:v>
                </c:pt>
                <c:pt idx="1">
                  <c:v>2.5</c:v>
                </c:pt>
                <c:pt idx="2">
                  <c:v>3.5</c:v>
                </c:pt>
                <c:pt idx="3">
                  <c:v>4.5</c:v>
                </c:pt>
                <c:pt idx="4">
                  <c:v>1.5</c:v>
                </c:pt>
                <c:pt idx="5">
                  <c:v>5.5</c:v>
                </c:pt>
              </c:numCache>
            </c:numRef>
          </c:val>
          <c:extLst>
            <c:ext xmlns:c16="http://schemas.microsoft.com/office/drawing/2014/chart" uri="{C3380CC4-5D6E-409C-BE32-E72D297353CC}">
              <c16:uniqueId val="{0000000C-C222-4FC7-AEC7-C4C29D078E1A}"/>
            </c:ext>
          </c:extLst>
        </c:ser>
        <c:dLbls>
          <c:showLegendKey val="0"/>
          <c:showVal val="0"/>
          <c:showCatName val="0"/>
          <c:showSerName val="0"/>
          <c:showPercent val="0"/>
          <c:showBubbleSize val="0"/>
        </c:dLbls>
        <c:gapWidth val="92"/>
        <c:overlap val="-7"/>
        <c:axId val="49199744"/>
        <c:axId val="49201536"/>
      </c:barChart>
      <c:catAx>
        <c:axId val="49199744"/>
        <c:scaling>
          <c:orientation val="minMax"/>
        </c:scaling>
        <c:delete val="1"/>
        <c:axPos val="b"/>
        <c:numFmt formatCode="General" sourceLinked="0"/>
        <c:majorTickMark val="out"/>
        <c:minorTickMark val="none"/>
        <c:tickLblPos val="nextTo"/>
        <c:crossAx val="49201536"/>
        <c:crosses val="autoZero"/>
        <c:auto val="1"/>
        <c:lblAlgn val="ctr"/>
        <c:lblOffset val="100"/>
        <c:noMultiLvlLbl val="0"/>
      </c:catAx>
      <c:valAx>
        <c:axId val="49201536"/>
        <c:scaling>
          <c:orientation val="minMax"/>
        </c:scaling>
        <c:delete val="1"/>
        <c:axPos val="l"/>
        <c:majorGridlines>
          <c:spPr>
            <a:ln>
              <a:solidFill>
                <a:schemeClr val="bg1">
                  <a:lumMod val="85000"/>
                </a:schemeClr>
              </a:solidFill>
              <a:prstDash val="dash"/>
            </a:ln>
          </c:spPr>
        </c:majorGridlines>
        <c:numFmt formatCode="General" sourceLinked="1"/>
        <c:majorTickMark val="out"/>
        <c:minorTickMark val="none"/>
        <c:tickLblPos val="nextTo"/>
        <c:crossAx val="491997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7594964195897427"/>
          <c:h val="0.94163490479966572"/>
        </c:manualLayout>
      </c:layout>
      <c:doughnutChart>
        <c:varyColors val="1"/>
        <c:ser>
          <c:idx val="0"/>
          <c:order val="0"/>
          <c:tx>
            <c:strRef>
              <c:f>Sheet1!$B$1</c:f>
              <c:strCache>
                <c:ptCount val="1"/>
                <c:pt idx="0">
                  <c:v>%</c:v>
                </c:pt>
              </c:strCache>
            </c:strRef>
          </c:tx>
          <c:dPt>
            <c:idx val="0"/>
            <c:bubble3D val="0"/>
            <c:spPr>
              <a:solidFill>
                <a:schemeClr val="accent3"/>
              </a:solidFill>
            </c:spPr>
            <c:extLst>
              <c:ext xmlns:c16="http://schemas.microsoft.com/office/drawing/2014/chart" uri="{C3380CC4-5D6E-409C-BE32-E72D297353CC}">
                <c16:uniqueId val="{00000001-729E-44B7-81E1-66787A1C62AD}"/>
              </c:ext>
            </c:extLst>
          </c:dPt>
          <c:dPt>
            <c:idx val="1"/>
            <c:bubble3D val="0"/>
            <c:spPr>
              <a:pattFill prst="ltDnDiag">
                <a:fgClr>
                  <a:schemeClr val="bg1">
                    <a:lumMod val="85000"/>
                  </a:schemeClr>
                </a:fgClr>
                <a:bgClr>
                  <a:schemeClr val="bg1"/>
                </a:bgClr>
              </a:pattFill>
            </c:spPr>
            <c:extLst>
              <c:ext xmlns:c16="http://schemas.microsoft.com/office/drawing/2014/chart" uri="{C3380CC4-5D6E-409C-BE32-E72D297353CC}">
                <c16:uniqueId val="{00000003-729E-44B7-81E1-66787A1C62AD}"/>
              </c:ext>
            </c:extLst>
          </c:dPt>
          <c:cat>
            <c:strRef>
              <c:f>Sheet1!$A$2:$A$3</c:f>
              <c:strCache>
                <c:ptCount val="2"/>
                <c:pt idx="0">
                  <c:v>colored</c:v>
                </c:pt>
                <c:pt idx="1">
                  <c:v>blank</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4-729E-44B7-81E1-66787A1C62AD}"/>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7594964195897427"/>
          <c:h val="0.94163490479966572"/>
        </c:manualLayout>
      </c:layout>
      <c:doughnutChart>
        <c:varyColors val="1"/>
        <c:ser>
          <c:idx val="0"/>
          <c:order val="0"/>
          <c:tx>
            <c:strRef>
              <c:f>Sheet1!$B$1</c:f>
              <c:strCache>
                <c:ptCount val="1"/>
                <c:pt idx="0">
                  <c:v>%</c:v>
                </c:pt>
              </c:strCache>
            </c:strRef>
          </c:tx>
          <c:dPt>
            <c:idx val="0"/>
            <c:bubble3D val="0"/>
            <c:spPr>
              <a:solidFill>
                <a:schemeClr val="accent4"/>
              </a:solidFill>
            </c:spPr>
            <c:extLst>
              <c:ext xmlns:c16="http://schemas.microsoft.com/office/drawing/2014/chart" uri="{C3380CC4-5D6E-409C-BE32-E72D297353CC}">
                <c16:uniqueId val="{00000001-7E36-43FF-97D8-EC93E7690823}"/>
              </c:ext>
            </c:extLst>
          </c:dPt>
          <c:dPt>
            <c:idx val="1"/>
            <c:bubble3D val="0"/>
            <c:spPr>
              <a:pattFill prst="ltDnDiag">
                <a:fgClr>
                  <a:schemeClr val="bg1">
                    <a:lumMod val="85000"/>
                  </a:schemeClr>
                </a:fgClr>
                <a:bgClr>
                  <a:schemeClr val="bg1"/>
                </a:bgClr>
              </a:pattFill>
            </c:spPr>
            <c:extLst>
              <c:ext xmlns:c16="http://schemas.microsoft.com/office/drawing/2014/chart" uri="{C3380CC4-5D6E-409C-BE32-E72D297353CC}">
                <c16:uniqueId val="{00000003-7E36-43FF-97D8-EC93E7690823}"/>
              </c:ext>
            </c:extLst>
          </c:dPt>
          <c:cat>
            <c:strRef>
              <c:f>Sheet1!$A$2:$A$3</c:f>
              <c:strCache>
                <c:ptCount val="2"/>
                <c:pt idx="0">
                  <c:v>colored</c:v>
                </c:pt>
                <c:pt idx="1">
                  <c:v>blank</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7E36-43FF-97D8-EC93E7690823}"/>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7594964195897427"/>
          <c:h val="0.94163490479966572"/>
        </c:manualLayout>
      </c:layout>
      <c:doughnutChart>
        <c:varyColors val="1"/>
        <c:ser>
          <c:idx val="0"/>
          <c:order val="0"/>
          <c:tx>
            <c:strRef>
              <c:f>Sheet1!$B$1</c:f>
              <c:strCache>
                <c:ptCount val="1"/>
                <c:pt idx="0">
                  <c:v>%</c:v>
                </c:pt>
              </c:strCache>
            </c:strRef>
          </c:tx>
          <c:dPt>
            <c:idx val="0"/>
            <c:bubble3D val="0"/>
            <c:spPr>
              <a:solidFill>
                <a:schemeClr val="accent5"/>
              </a:solidFill>
            </c:spPr>
            <c:extLst>
              <c:ext xmlns:c16="http://schemas.microsoft.com/office/drawing/2014/chart" uri="{C3380CC4-5D6E-409C-BE32-E72D297353CC}">
                <c16:uniqueId val="{00000001-2F68-4C11-8722-65F03F3EF9DD}"/>
              </c:ext>
            </c:extLst>
          </c:dPt>
          <c:dPt>
            <c:idx val="1"/>
            <c:bubble3D val="0"/>
            <c:spPr>
              <a:pattFill prst="ltDnDiag">
                <a:fgClr>
                  <a:schemeClr val="bg1">
                    <a:lumMod val="85000"/>
                  </a:schemeClr>
                </a:fgClr>
                <a:bgClr>
                  <a:schemeClr val="bg1"/>
                </a:bgClr>
              </a:pattFill>
            </c:spPr>
            <c:extLst>
              <c:ext xmlns:c16="http://schemas.microsoft.com/office/drawing/2014/chart" uri="{C3380CC4-5D6E-409C-BE32-E72D297353CC}">
                <c16:uniqueId val="{00000003-2F68-4C11-8722-65F03F3EF9DD}"/>
              </c:ext>
            </c:extLst>
          </c:dPt>
          <c:cat>
            <c:strRef>
              <c:f>Sheet1!$A$2:$A$3</c:f>
              <c:strCache>
                <c:ptCount val="2"/>
                <c:pt idx="0">
                  <c:v>colored</c:v>
                </c:pt>
                <c:pt idx="1">
                  <c:v>blank</c:v>
                </c:pt>
              </c:strCache>
            </c:strRef>
          </c:cat>
          <c:val>
            <c:numRef>
              <c:f>Sheet1!$B$2:$B$3</c:f>
              <c:numCache>
                <c:formatCode>General</c:formatCode>
                <c:ptCount val="2"/>
                <c:pt idx="0">
                  <c:v>50</c:v>
                </c:pt>
                <c:pt idx="1">
                  <c:v>50</c:v>
                </c:pt>
              </c:numCache>
            </c:numRef>
          </c:val>
          <c:extLst>
            <c:ext xmlns:c16="http://schemas.microsoft.com/office/drawing/2014/chart" uri="{C3380CC4-5D6E-409C-BE32-E72D297353CC}">
              <c16:uniqueId val="{00000004-2F68-4C11-8722-65F03F3EF9DD}"/>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7594964195897427"/>
          <c:h val="0.94163490479966572"/>
        </c:manualLayout>
      </c:layout>
      <c:doughnutChart>
        <c:varyColors val="1"/>
        <c:ser>
          <c:idx val="0"/>
          <c:order val="0"/>
          <c:tx>
            <c:strRef>
              <c:f>Sheet1!$B$1</c:f>
              <c:strCache>
                <c:ptCount val="1"/>
                <c:pt idx="0">
                  <c:v>%</c:v>
                </c:pt>
              </c:strCache>
            </c:strRef>
          </c:tx>
          <c:dPt>
            <c:idx val="0"/>
            <c:bubble3D val="0"/>
            <c:spPr>
              <a:solidFill>
                <a:schemeClr val="accent2"/>
              </a:solidFill>
            </c:spPr>
            <c:extLst>
              <c:ext xmlns:c16="http://schemas.microsoft.com/office/drawing/2014/chart" uri="{C3380CC4-5D6E-409C-BE32-E72D297353CC}">
                <c16:uniqueId val="{00000001-2047-4BB4-86EA-D1828860E4DD}"/>
              </c:ext>
            </c:extLst>
          </c:dPt>
          <c:dPt>
            <c:idx val="1"/>
            <c:bubble3D val="0"/>
            <c:spPr>
              <a:pattFill prst="ltDnDiag">
                <a:fgClr>
                  <a:schemeClr val="bg1">
                    <a:lumMod val="85000"/>
                  </a:schemeClr>
                </a:fgClr>
                <a:bgClr>
                  <a:schemeClr val="bg1"/>
                </a:bgClr>
              </a:pattFill>
            </c:spPr>
            <c:extLst>
              <c:ext xmlns:c16="http://schemas.microsoft.com/office/drawing/2014/chart" uri="{C3380CC4-5D6E-409C-BE32-E72D297353CC}">
                <c16:uniqueId val="{00000003-2047-4BB4-86EA-D1828860E4DD}"/>
              </c:ext>
            </c:extLst>
          </c:dPt>
          <c:cat>
            <c:strRef>
              <c:f>Sheet1!$A$2:$A$3</c:f>
              <c:strCache>
                <c:ptCount val="2"/>
                <c:pt idx="0">
                  <c:v>colored</c:v>
                </c:pt>
                <c:pt idx="1">
                  <c:v>blank</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04-2047-4BB4-86EA-D1828860E4DD}"/>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277DBA"/>
            </a:solidFill>
          </c:spPr>
          <c:dPt>
            <c:idx val="0"/>
            <c:bubble3D val="0"/>
            <c:spPr>
              <a:solidFill>
                <a:schemeClr val="accent3"/>
              </a:solidFill>
            </c:spPr>
            <c:extLst>
              <c:ext xmlns:c16="http://schemas.microsoft.com/office/drawing/2014/chart" uri="{C3380CC4-5D6E-409C-BE32-E72D297353CC}">
                <c16:uniqueId val="{00000001-F9C7-4093-A0A9-D3B83D8052CE}"/>
              </c:ext>
            </c:extLst>
          </c:dPt>
          <c:dPt>
            <c:idx val="1"/>
            <c:bubble3D val="0"/>
            <c:spPr>
              <a:pattFill prst="wdDnDiag">
                <a:fgClr>
                  <a:schemeClr val="bg1">
                    <a:lumMod val="85000"/>
                  </a:schemeClr>
                </a:fgClr>
                <a:bgClr>
                  <a:schemeClr val="bg1"/>
                </a:bgClr>
              </a:pattFill>
            </c:spPr>
            <c:extLst>
              <c:ext xmlns:c16="http://schemas.microsoft.com/office/drawing/2014/chart" uri="{C3380CC4-5D6E-409C-BE32-E72D297353CC}">
                <c16:uniqueId val="{00000003-F9C7-4093-A0A9-D3B83D8052CE}"/>
              </c:ext>
            </c:extLst>
          </c:dPt>
          <c:cat>
            <c:strRef>
              <c:f>Sheet1!$A$2:$A$3</c:f>
              <c:strCache>
                <c:ptCount val="2"/>
                <c:pt idx="0">
                  <c:v>1st Qtr</c:v>
                </c:pt>
                <c:pt idx="1">
                  <c:v>2nd Qtr</c:v>
                </c:pt>
              </c:strCache>
            </c:strRef>
          </c:cat>
          <c:val>
            <c:numRef>
              <c:f>Sheet1!$B$2:$B$3</c:f>
              <c:numCache>
                <c:formatCode>General</c:formatCode>
                <c:ptCount val="2"/>
                <c:pt idx="0">
                  <c:v>78</c:v>
                </c:pt>
                <c:pt idx="1">
                  <c:v>22</c:v>
                </c:pt>
              </c:numCache>
            </c:numRef>
          </c:val>
          <c:extLst>
            <c:ext xmlns:c16="http://schemas.microsoft.com/office/drawing/2014/chart" uri="{C3380CC4-5D6E-409C-BE32-E72D297353CC}">
              <c16:uniqueId val="{00000004-F9C7-4093-A0A9-D3B83D8052CE}"/>
            </c:ext>
          </c:extLst>
        </c:ser>
        <c:dLbls>
          <c:showLegendKey val="0"/>
          <c:showVal val="0"/>
          <c:showCatName val="0"/>
          <c:showSerName val="0"/>
          <c:showPercent val="0"/>
          <c:showBubbleSize val="0"/>
          <c:showLeaderLines val="1"/>
        </c:dLbls>
        <c:firstSliceAng val="0"/>
        <c:holeSize val="78"/>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277DBA"/>
            </a:solidFill>
          </c:spPr>
          <c:dPt>
            <c:idx val="0"/>
            <c:bubble3D val="0"/>
            <c:spPr>
              <a:solidFill>
                <a:schemeClr val="accent4"/>
              </a:solidFill>
            </c:spPr>
            <c:extLst>
              <c:ext xmlns:c16="http://schemas.microsoft.com/office/drawing/2014/chart" uri="{C3380CC4-5D6E-409C-BE32-E72D297353CC}">
                <c16:uniqueId val="{00000001-15AC-42A3-B6C6-2DC879BE4156}"/>
              </c:ext>
            </c:extLst>
          </c:dPt>
          <c:dPt>
            <c:idx val="1"/>
            <c:bubble3D val="0"/>
            <c:spPr>
              <a:pattFill prst="wdDnDiag">
                <a:fgClr>
                  <a:schemeClr val="bg1">
                    <a:lumMod val="85000"/>
                  </a:schemeClr>
                </a:fgClr>
                <a:bgClr>
                  <a:schemeClr val="bg1"/>
                </a:bgClr>
              </a:pattFill>
            </c:spPr>
            <c:extLst>
              <c:ext xmlns:c16="http://schemas.microsoft.com/office/drawing/2014/chart" uri="{C3380CC4-5D6E-409C-BE32-E72D297353CC}">
                <c16:uniqueId val="{00000003-15AC-42A3-B6C6-2DC879BE4156}"/>
              </c:ext>
            </c:extLst>
          </c:dPt>
          <c:cat>
            <c:strRef>
              <c:f>Sheet1!$A$2:$A$3</c:f>
              <c:strCache>
                <c:ptCount val="2"/>
                <c:pt idx="0">
                  <c:v>1st Qtr</c:v>
                </c:pt>
                <c:pt idx="1">
                  <c:v>2nd Qtr</c:v>
                </c:pt>
              </c:strCache>
            </c:strRef>
          </c:cat>
          <c:val>
            <c:numRef>
              <c:f>Sheet1!$B$2:$B$3</c:f>
              <c:numCache>
                <c:formatCode>General</c:formatCode>
                <c:ptCount val="2"/>
                <c:pt idx="0">
                  <c:v>55</c:v>
                </c:pt>
                <c:pt idx="1">
                  <c:v>45</c:v>
                </c:pt>
              </c:numCache>
            </c:numRef>
          </c:val>
          <c:extLst>
            <c:ext xmlns:c16="http://schemas.microsoft.com/office/drawing/2014/chart" uri="{C3380CC4-5D6E-409C-BE32-E72D297353CC}">
              <c16:uniqueId val="{00000004-15AC-42A3-B6C6-2DC879BE4156}"/>
            </c:ext>
          </c:extLst>
        </c:ser>
        <c:dLbls>
          <c:showLegendKey val="0"/>
          <c:showVal val="0"/>
          <c:showCatName val="0"/>
          <c:showSerName val="0"/>
          <c:showPercent val="0"/>
          <c:showBubbleSize val="0"/>
          <c:showLeaderLines val="1"/>
        </c:dLbls>
        <c:firstSliceAng val="0"/>
        <c:holeSize val="78"/>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277DBA"/>
            </a:solidFill>
          </c:spPr>
          <c:dPt>
            <c:idx val="0"/>
            <c:bubble3D val="0"/>
            <c:spPr>
              <a:solidFill>
                <a:schemeClr val="accent5"/>
              </a:solidFill>
            </c:spPr>
            <c:extLst>
              <c:ext xmlns:c16="http://schemas.microsoft.com/office/drawing/2014/chart" uri="{C3380CC4-5D6E-409C-BE32-E72D297353CC}">
                <c16:uniqueId val="{00000001-666E-44B1-A234-64DC8A46C75F}"/>
              </c:ext>
            </c:extLst>
          </c:dPt>
          <c:dPt>
            <c:idx val="1"/>
            <c:bubble3D val="0"/>
            <c:spPr>
              <a:pattFill prst="wdDnDiag">
                <a:fgClr>
                  <a:schemeClr val="bg1">
                    <a:lumMod val="85000"/>
                  </a:schemeClr>
                </a:fgClr>
                <a:bgClr>
                  <a:schemeClr val="bg1"/>
                </a:bgClr>
              </a:pattFill>
            </c:spPr>
            <c:extLst>
              <c:ext xmlns:c16="http://schemas.microsoft.com/office/drawing/2014/chart" uri="{C3380CC4-5D6E-409C-BE32-E72D297353CC}">
                <c16:uniqueId val="{00000003-666E-44B1-A234-64DC8A46C75F}"/>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4-666E-44B1-A234-64DC8A46C75F}"/>
            </c:ext>
          </c:extLst>
        </c:ser>
        <c:dLbls>
          <c:showLegendKey val="0"/>
          <c:showVal val="0"/>
          <c:showCatName val="0"/>
          <c:showSerName val="0"/>
          <c:showPercent val="0"/>
          <c:showBubbleSize val="0"/>
          <c:showLeaderLines val="1"/>
        </c:dLbls>
        <c:firstSliceAng val="0"/>
        <c:holeSize val="78"/>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10748792270534E-2"/>
          <c:y val="5.1451086956521737E-2"/>
          <c:w val="0.8833381642512077"/>
          <c:h val="0.8833381642512077"/>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3694-4DAA-8B2C-F5C6C1FAB2A4}"/>
              </c:ext>
            </c:extLst>
          </c:dPt>
          <c:dPt>
            <c:idx val="1"/>
            <c:bubble3D val="0"/>
            <c:spPr>
              <a:solidFill>
                <a:schemeClr val="bg1">
                  <a:lumMod val="85000"/>
                </a:schemeClr>
              </a:solidFill>
            </c:spPr>
            <c:extLst>
              <c:ext xmlns:c16="http://schemas.microsoft.com/office/drawing/2014/chart" uri="{C3380CC4-5D6E-409C-BE32-E72D297353CC}">
                <c16:uniqueId val="{00000003-3694-4DAA-8B2C-F5C6C1FAB2A4}"/>
              </c:ext>
            </c:extLst>
          </c:dPt>
          <c:cat>
            <c:strRef>
              <c:f>Sheet1!$A$2:$A$3</c:f>
              <c:strCache>
                <c:ptCount val="2"/>
                <c:pt idx="0">
                  <c:v>1st Qtr</c:v>
                </c:pt>
                <c:pt idx="1">
                  <c:v>2nd Qtr</c:v>
                </c:pt>
              </c:strCache>
            </c:strRef>
          </c:cat>
          <c:val>
            <c:numRef>
              <c:f>Sheet1!$B$2:$B$3</c:f>
              <c:numCache>
                <c:formatCode>General</c:formatCode>
                <c:ptCount val="2"/>
                <c:pt idx="0">
                  <c:v>55</c:v>
                </c:pt>
                <c:pt idx="1">
                  <c:v>45</c:v>
                </c:pt>
              </c:numCache>
            </c:numRef>
          </c:val>
          <c:extLst>
            <c:ext xmlns:c16="http://schemas.microsoft.com/office/drawing/2014/chart" uri="{C3380CC4-5D6E-409C-BE32-E72D297353CC}">
              <c16:uniqueId val="{00000004-3694-4DAA-8B2C-F5C6C1FAB2A4}"/>
            </c:ext>
          </c:extLst>
        </c:ser>
        <c:dLbls>
          <c:showLegendKey val="0"/>
          <c:showVal val="0"/>
          <c:showCatName val="0"/>
          <c:showSerName val="0"/>
          <c:showPercent val="0"/>
          <c:showBubbleSize val="0"/>
          <c:showLeaderLines val="1"/>
        </c:dLbls>
        <c:firstSliceAng val="0"/>
        <c:holeSize val="73"/>
      </c:doughnut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10748792270534E-2"/>
          <c:y val="5.1451086956521737E-2"/>
          <c:w val="0.8833381642512077"/>
          <c:h val="0.8833381642512077"/>
        </c:manualLayout>
      </c:layout>
      <c:doughnutChart>
        <c:varyColors val="1"/>
        <c:ser>
          <c:idx val="0"/>
          <c:order val="0"/>
          <c:tx>
            <c:strRef>
              <c:f>Sheet1!$B$1</c:f>
              <c:strCache>
                <c:ptCount val="1"/>
                <c:pt idx="0">
                  <c:v>Sales</c:v>
                </c:pt>
              </c:strCache>
            </c:strRef>
          </c:tx>
          <c:dPt>
            <c:idx val="0"/>
            <c:bubble3D val="0"/>
            <c:spPr>
              <a:solidFill>
                <a:schemeClr val="accent2"/>
              </a:solidFill>
            </c:spPr>
            <c:extLst>
              <c:ext xmlns:c16="http://schemas.microsoft.com/office/drawing/2014/chart" uri="{C3380CC4-5D6E-409C-BE32-E72D297353CC}">
                <c16:uniqueId val="{00000001-3767-48F0-AA5F-E2CE23C437C2}"/>
              </c:ext>
            </c:extLst>
          </c:dPt>
          <c:dPt>
            <c:idx val="1"/>
            <c:bubble3D val="0"/>
            <c:spPr>
              <a:solidFill>
                <a:schemeClr val="bg1">
                  <a:lumMod val="85000"/>
                </a:schemeClr>
              </a:solidFill>
            </c:spPr>
            <c:extLst>
              <c:ext xmlns:c16="http://schemas.microsoft.com/office/drawing/2014/chart" uri="{C3380CC4-5D6E-409C-BE32-E72D297353CC}">
                <c16:uniqueId val="{00000003-3767-48F0-AA5F-E2CE23C437C2}"/>
              </c:ext>
            </c:extLst>
          </c:dPt>
          <c:cat>
            <c:strRef>
              <c:f>Sheet1!$A$2:$A$3</c:f>
              <c:strCache>
                <c:ptCount val="2"/>
                <c:pt idx="0">
                  <c:v>1st Qtr</c:v>
                </c:pt>
                <c:pt idx="1">
                  <c:v>2nd Qtr</c:v>
                </c:pt>
              </c:strCache>
            </c:strRef>
          </c:cat>
          <c:val>
            <c:numRef>
              <c:f>Sheet1!$B$2:$B$3</c:f>
              <c:numCache>
                <c:formatCode>General</c:formatCode>
                <c:ptCount val="2"/>
                <c:pt idx="0">
                  <c:v>75</c:v>
                </c:pt>
                <c:pt idx="1">
                  <c:v>45</c:v>
                </c:pt>
              </c:numCache>
            </c:numRef>
          </c:val>
          <c:extLst>
            <c:ext xmlns:c16="http://schemas.microsoft.com/office/drawing/2014/chart" uri="{C3380CC4-5D6E-409C-BE32-E72D297353CC}">
              <c16:uniqueId val="{00000004-3767-48F0-AA5F-E2CE23C437C2}"/>
            </c:ext>
          </c:extLst>
        </c:ser>
        <c:dLbls>
          <c:showLegendKey val="0"/>
          <c:showVal val="0"/>
          <c:showCatName val="0"/>
          <c:showSerName val="0"/>
          <c:showPercent val="0"/>
          <c:showBubbleSize val="0"/>
          <c:showLeaderLines val="1"/>
        </c:dLbls>
        <c:firstSliceAng val="0"/>
        <c:holeSize val="73"/>
      </c:doughnutChart>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10748792270534E-2"/>
          <c:y val="5.1451086956521737E-2"/>
          <c:w val="0.8833381642512077"/>
          <c:h val="0.8833381642512077"/>
        </c:manualLayout>
      </c:layout>
      <c:doughnutChart>
        <c:varyColors val="1"/>
        <c:ser>
          <c:idx val="0"/>
          <c:order val="0"/>
          <c:tx>
            <c:strRef>
              <c:f>Sheet1!$B$1</c:f>
              <c:strCache>
                <c:ptCount val="1"/>
                <c:pt idx="0">
                  <c:v>Sales</c:v>
                </c:pt>
              </c:strCache>
            </c:strRef>
          </c:tx>
          <c:dPt>
            <c:idx val="0"/>
            <c:bubble3D val="0"/>
            <c:spPr>
              <a:solidFill>
                <a:schemeClr val="accent4"/>
              </a:solidFill>
            </c:spPr>
            <c:extLst>
              <c:ext xmlns:c16="http://schemas.microsoft.com/office/drawing/2014/chart" uri="{C3380CC4-5D6E-409C-BE32-E72D297353CC}">
                <c16:uniqueId val="{00000001-B067-490E-B269-B0BC2B612F64}"/>
              </c:ext>
            </c:extLst>
          </c:dPt>
          <c:dPt>
            <c:idx val="1"/>
            <c:bubble3D val="0"/>
            <c:spPr>
              <a:solidFill>
                <a:schemeClr val="bg1">
                  <a:lumMod val="85000"/>
                </a:schemeClr>
              </a:solidFill>
            </c:spPr>
            <c:extLst>
              <c:ext xmlns:c16="http://schemas.microsoft.com/office/drawing/2014/chart" uri="{C3380CC4-5D6E-409C-BE32-E72D297353CC}">
                <c16:uniqueId val="{00000003-B067-490E-B269-B0BC2B612F64}"/>
              </c:ext>
            </c:extLst>
          </c:dPt>
          <c:cat>
            <c:strRef>
              <c:f>Sheet1!$A$2:$A$3</c:f>
              <c:strCache>
                <c:ptCount val="2"/>
                <c:pt idx="0">
                  <c:v>1st Qtr</c:v>
                </c:pt>
                <c:pt idx="1">
                  <c:v>2nd Qtr</c:v>
                </c:pt>
              </c:strCache>
            </c:strRef>
          </c:cat>
          <c:val>
            <c:numRef>
              <c:f>Sheet1!$B$2:$B$3</c:f>
              <c:numCache>
                <c:formatCode>General</c:formatCode>
                <c:ptCount val="2"/>
                <c:pt idx="0">
                  <c:v>55</c:v>
                </c:pt>
                <c:pt idx="1">
                  <c:v>45</c:v>
                </c:pt>
              </c:numCache>
            </c:numRef>
          </c:val>
          <c:extLst>
            <c:ext xmlns:c16="http://schemas.microsoft.com/office/drawing/2014/chart" uri="{C3380CC4-5D6E-409C-BE32-E72D297353CC}">
              <c16:uniqueId val="{00000004-B067-490E-B269-B0BC2B612F64}"/>
            </c:ext>
          </c:extLst>
        </c:ser>
        <c:dLbls>
          <c:showLegendKey val="0"/>
          <c:showVal val="0"/>
          <c:showCatName val="0"/>
          <c:showSerName val="0"/>
          <c:showPercent val="0"/>
          <c:showBubbleSize val="0"/>
          <c:showLeaderLines val="1"/>
        </c:dLbls>
        <c:firstSliceAng val="0"/>
        <c:holeSize val="73"/>
      </c:doughnutChart>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10748792270534E-2"/>
          <c:y val="5.1451086956521737E-2"/>
          <c:w val="0.8833381642512077"/>
          <c:h val="0.8833381642512077"/>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1842-405C-B3AE-FA0C450BB39E}"/>
              </c:ext>
            </c:extLst>
          </c:dPt>
          <c:dPt>
            <c:idx val="1"/>
            <c:bubble3D val="0"/>
            <c:spPr>
              <a:solidFill>
                <a:schemeClr val="bg1">
                  <a:lumMod val="85000"/>
                </a:schemeClr>
              </a:solidFill>
            </c:spPr>
            <c:extLst>
              <c:ext xmlns:c16="http://schemas.microsoft.com/office/drawing/2014/chart" uri="{C3380CC4-5D6E-409C-BE32-E72D297353CC}">
                <c16:uniqueId val="{00000003-1842-405C-B3AE-FA0C450BB39E}"/>
              </c:ext>
            </c:extLst>
          </c:dPt>
          <c:cat>
            <c:strRef>
              <c:f>Sheet1!$A$2:$A$3</c:f>
              <c:strCache>
                <c:ptCount val="2"/>
                <c:pt idx="0">
                  <c:v>1st Qtr</c:v>
                </c:pt>
                <c:pt idx="1">
                  <c:v>2nd Qtr</c:v>
                </c:pt>
              </c:strCache>
            </c:strRef>
          </c:cat>
          <c:val>
            <c:numRef>
              <c:f>Sheet1!$B$2:$B$3</c:f>
              <c:numCache>
                <c:formatCode>General</c:formatCode>
                <c:ptCount val="2"/>
                <c:pt idx="0">
                  <c:v>75</c:v>
                </c:pt>
                <c:pt idx="1">
                  <c:v>45</c:v>
                </c:pt>
              </c:numCache>
            </c:numRef>
          </c:val>
          <c:extLst>
            <c:ext xmlns:c16="http://schemas.microsoft.com/office/drawing/2014/chart" uri="{C3380CC4-5D6E-409C-BE32-E72D297353CC}">
              <c16:uniqueId val="{00000004-1842-405C-B3AE-FA0C450BB39E}"/>
            </c:ext>
          </c:extLst>
        </c:ser>
        <c:dLbls>
          <c:showLegendKey val="0"/>
          <c:showVal val="0"/>
          <c:showCatName val="0"/>
          <c:showSerName val="0"/>
          <c:showPercent val="0"/>
          <c:showBubbleSize val="0"/>
          <c:showLeaderLines val="1"/>
        </c:dLbls>
        <c:firstSliceAng val="0"/>
        <c:holeSize val="73"/>
      </c:doughnutChart>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Text</c:v>
                </c:pt>
              </c:strCache>
            </c:strRef>
          </c:tx>
          <c:dPt>
            <c:idx val="0"/>
            <c:bubble3D val="0"/>
            <c:spPr>
              <a:solidFill>
                <a:schemeClr val="accent1"/>
              </a:solidFill>
              <a:ln w="19050">
                <a:noFill/>
              </a:ln>
              <a:effectLst/>
            </c:spPr>
            <c:extLst>
              <c:ext xmlns:c16="http://schemas.microsoft.com/office/drawing/2014/chart" uri="{C3380CC4-5D6E-409C-BE32-E72D297353CC}">
                <c16:uniqueId val="{00000001-7062-4084-BC82-EFF1DAB21A37}"/>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7062-4084-BC82-EFF1DAB21A37}"/>
              </c:ext>
            </c:extLst>
          </c:dPt>
          <c:cat>
            <c:numRef>
              <c:f>Sheet1!$A$2:$A$3</c:f>
              <c:numCache>
                <c:formatCode>General</c:formatCode>
                <c:ptCount val="2"/>
                <c:pt idx="0">
                  <c:v>1</c:v>
                </c:pt>
                <c:pt idx="1">
                  <c:v>2</c:v>
                </c:pt>
              </c:numCache>
            </c:numRef>
          </c:cat>
          <c:val>
            <c:numRef>
              <c:f>Sheet1!$B$2:$B$3</c:f>
              <c:numCache>
                <c:formatCode>General</c:formatCode>
                <c:ptCount val="2"/>
                <c:pt idx="0">
                  <c:v>70</c:v>
                </c:pt>
                <c:pt idx="1">
                  <c:v>30</c:v>
                </c:pt>
              </c:numCache>
            </c:numRef>
          </c:val>
          <c:extLst>
            <c:ext xmlns:c16="http://schemas.microsoft.com/office/drawing/2014/chart" uri="{C3380CC4-5D6E-409C-BE32-E72D297353CC}">
              <c16:uniqueId val="{00000004-7062-4084-BC82-EFF1DAB21A37}"/>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3" name="Google Shape;47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0" name="Google Shape;74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2" name="Google Shape;78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8" name="Google Shape;80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1" name="Google Shape;88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0" name="Google Shape;90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1" name="Google Shape;91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5" name="Google Shape;94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3" name="Google Shape;95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7" name="Google Shape;98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1" name="Google Shape;102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3" name="Google Shape;103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7" name="Google Shape;106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1" name="Google Shape;109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0" name="Google Shape;111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0" name="Google Shape;115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6" name="Google Shape;118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6" name="Google Shape;119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8" name="Google Shape;120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4" name="Google Shape;121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3" name="Google Shape;129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6" name="Google Shape;133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6" name="Google Shape;138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2" name="Google Shape;144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layout">
  <p:cSld name="Cover slide layout">
    <p:bg>
      <p:bgPr>
        <a:blipFill>
          <a:blip r:embed="rId2">
            <a:alphaModFix/>
          </a:blip>
          <a:stretch>
            <a:fillRect/>
          </a:stretch>
        </a:blipFill>
        <a:effectLst/>
      </p:bgPr>
    </p:bg>
    <p:spTree>
      <p:nvGrpSpPr>
        <p:cNvPr id="1"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6_Image slide layout">
  <p:cSld name="6_Image slide layout">
    <p:bg>
      <p:bgPr>
        <a:solidFill>
          <a:schemeClr val="lt1"/>
        </a:solidFill>
        <a:effectLst/>
      </p:bgPr>
    </p:bg>
    <p:spTree>
      <p:nvGrpSpPr>
        <p:cNvPr id="1" name="Shape 29"/>
        <p:cNvGrpSpPr/>
        <p:nvPr/>
      </p:nvGrpSpPr>
      <p:grpSpPr>
        <a:xfrm>
          <a:off x="0" y="0"/>
          <a:ext cx="0" cy="0"/>
          <a:chOff x="0" y="0"/>
          <a:chExt cx="0" cy="0"/>
        </a:xfrm>
      </p:grpSpPr>
      <p:sp>
        <p:nvSpPr>
          <p:cNvPr id="30" name="Google Shape;30;p60"/>
          <p:cNvSpPr>
            <a:spLocks noGrp="1"/>
          </p:cNvSpPr>
          <p:nvPr>
            <p:ph type="pic" idx="2"/>
          </p:nvPr>
        </p:nvSpPr>
        <p:spPr>
          <a:xfrm>
            <a:off x="5610225" y="0"/>
            <a:ext cx="6206149" cy="6858000"/>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_Contents slide layout">
  <p:cSld name="8_Contents slide layout">
    <p:bg>
      <p:bgPr>
        <a:blipFill>
          <a:blip r:embed="rId2">
            <a:alphaModFix/>
          </a:blip>
          <a:stretch>
            <a:fillRect/>
          </a:stretch>
        </a:blipFill>
        <a:effectLst/>
      </p:bgPr>
    </p:bg>
    <p:spTree>
      <p:nvGrpSpPr>
        <p:cNvPr id="1" name="Shape 3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2"/>
        <p:cNvGrpSpPr/>
        <p:nvPr/>
      </p:nvGrpSpPr>
      <p:grpSpPr>
        <a:xfrm>
          <a:off x="0" y="0"/>
          <a:ext cx="0" cy="0"/>
          <a:chOff x="0" y="0"/>
          <a:chExt cx="0" cy="0"/>
        </a:xfrm>
      </p:grpSpPr>
      <p:sp>
        <p:nvSpPr>
          <p:cNvPr id="33" name="Google Shape;33;p62"/>
          <p:cNvSpPr>
            <a:spLocks noGrp="1"/>
          </p:cNvSpPr>
          <p:nvPr>
            <p:ph type="pic" idx="2"/>
          </p:nvPr>
        </p:nvSpPr>
        <p:spPr>
          <a:xfrm>
            <a:off x="4348264" y="540000"/>
            <a:ext cx="3869178" cy="2600968"/>
          </a:xfrm>
          <a:prstGeom prst="rect">
            <a:avLst/>
          </a:prstGeom>
          <a:solidFill>
            <a:srgbClr val="F2F2F2"/>
          </a:solidFill>
          <a:ln>
            <a:noFill/>
          </a:ln>
        </p:spPr>
      </p:sp>
      <p:sp>
        <p:nvSpPr>
          <p:cNvPr id="34" name="Google Shape;34;p62"/>
          <p:cNvSpPr>
            <a:spLocks noGrp="1"/>
          </p:cNvSpPr>
          <p:nvPr>
            <p:ph type="pic" idx="3"/>
          </p:nvPr>
        </p:nvSpPr>
        <p:spPr>
          <a:xfrm>
            <a:off x="4348264" y="3696780"/>
            <a:ext cx="3869178" cy="2600968"/>
          </a:xfrm>
          <a:prstGeom prst="rect">
            <a:avLst/>
          </a:prstGeom>
          <a:solidFill>
            <a:srgbClr val="F2F2F2"/>
          </a:solidFill>
          <a:ln>
            <a:noFill/>
          </a:ln>
        </p:spPr>
      </p:sp>
      <p:sp>
        <p:nvSpPr>
          <p:cNvPr id="35" name="Google Shape;35;p62"/>
          <p:cNvSpPr>
            <a:spLocks noGrp="1"/>
          </p:cNvSpPr>
          <p:nvPr>
            <p:ph type="pic" idx="4"/>
          </p:nvPr>
        </p:nvSpPr>
        <p:spPr>
          <a:xfrm>
            <a:off x="8453336" y="1023552"/>
            <a:ext cx="2988000" cy="3888000"/>
          </a:xfrm>
          <a:prstGeom prst="rect">
            <a:avLst/>
          </a:prstGeom>
          <a:solidFill>
            <a:srgbClr val="F2F2F2"/>
          </a:solidFill>
          <a:ln>
            <a:noFill/>
          </a:ln>
        </p:spPr>
      </p:sp>
      <p:sp>
        <p:nvSpPr>
          <p:cNvPr id="36" name="Google Shape;36;p62"/>
          <p:cNvSpPr/>
          <p:nvPr/>
        </p:nvSpPr>
        <p:spPr>
          <a:xfrm rot="-5400000">
            <a:off x="10950144" y="378000"/>
            <a:ext cx="900000" cy="144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0_Contents slide layout">
  <p:cSld name="10_Contents slide layout">
    <p:bg>
      <p:bgPr>
        <a:blipFill>
          <a:blip r:embed="rId2">
            <a:alphaModFix/>
          </a:blip>
          <a:stretch>
            <a:fillRect/>
          </a:stretch>
        </a:blipFill>
        <a:effectLst/>
      </p:bgPr>
    </p:bg>
    <p:spTree>
      <p:nvGrpSpPr>
        <p:cNvPr id="1" name="Shape 3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7_Images &amp; Contents Layout">
  <p:cSld name="17_Images &amp; Contents Layout">
    <p:spTree>
      <p:nvGrpSpPr>
        <p:cNvPr id="1" name="Shape 38"/>
        <p:cNvGrpSpPr/>
        <p:nvPr/>
      </p:nvGrpSpPr>
      <p:grpSpPr>
        <a:xfrm>
          <a:off x="0" y="0"/>
          <a:ext cx="0" cy="0"/>
          <a:chOff x="0" y="0"/>
          <a:chExt cx="0" cy="0"/>
        </a:xfrm>
      </p:grpSpPr>
      <p:sp>
        <p:nvSpPr>
          <p:cNvPr id="39" name="Google Shape;39;p64"/>
          <p:cNvSpPr/>
          <p:nvPr/>
        </p:nvSpPr>
        <p:spPr>
          <a:xfrm>
            <a:off x="612064" y="6162240"/>
            <a:ext cx="5314950" cy="427271"/>
          </a:xfrm>
          <a:prstGeom prst="ellipse">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40" name="Google Shape;40;p64"/>
          <p:cNvGrpSpPr/>
          <p:nvPr/>
        </p:nvGrpSpPr>
        <p:grpSpPr>
          <a:xfrm>
            <a:off x="826234" y="3650162"/>
            <a:ext cx="4877238" cy="2679712"/>
            <a:chOff x="-548507" y="477868"/>
            <a:chExt cx="11570450" cy="6357177"/>
          </a:xfrm>
        </p:grpSpPr>
        <p:sp>
          <p:nvSpPr>
            <p:cNvPr id="41" name="Google Shape;41;p64"/>
            <p:cNvSpPr/>
            <p:nvPr/>
          </p:nvSpPr>
          <p:spPr>
            <a:xfrm>
              <a:off x="-482765" y="6440599"/>
              <a:ext cx="11438966" cy="394446"/>
            </a:xfrm>
            <a:custGeom>
              <a:avLst/>
              <a:gdLst/>
              <a:ahLst/>
              <a:cxnLst/>
              <a:rect l="l" t="t" r="r" b="b"/>
              <a:pathLst>
                <a:path w="1657350" h="57150" extrusionOk="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42;p64"/>
            <p:cNvSpPr/>
            <p:nvPr/>
          </p:nvSpPr>
          <p:spPr>
            <a:xfrm>
              <a:off x="700575" y="477868"/>
              <a:ext cx="9072285" cy="5916709"/>
            </a:xfrm>
            <a:custGeom>
              <a:avLst/>
              <a:gdLst/>
              <a:ahLst/>
              <a:cxnLst/>
              <a:rect l="l" t="t" r="r" b="b"/>
              <a:pathLst>
                <a:path w="1314450" h="857250" extrusionOk="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43;p64"/>
            <p:cNvSpPr/>
            <p:nvPr/>
          </p:nvSpPr>
          <p:spPr>
            <a:xfrm>
              <a:off x="1088451" y="839448"/>
              <a:ext cx="8283390" cy="5062073"/>
            </a:xfrm>
            <a:custGeom>
              <a:avLst/>
              <a:gdLst/>
              <a:ahLst/>
              <a:cxnLst/>
              <a:rect l="l" t="t" r="r" b="b"/>
              <a:pathLst>
                <a:path w="1200150" h="733425" extrusionOk="0">
                  <a:moveTo>
                    <a:pt x="7144" y="7144"/>
                  </a:moveTo>
                  <a:lnTo>
                    <a:pt x="1196816" y="7144"/>
                  </a:lnTo>
                  <a:lnTo>
                    <a:pt x="1196816" y="730091"/>
                  </a:lnTo>
                  <a:lnTo>
                    <a:pt x="7144" y="730091"/>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44;p64"/>
            <p:cNvSpPr/>
            <p:nvPr/>
          </p:nvSpPr>
          <p:spPr>
            <a:xfrm>
              <a:off x="-548507" y="6164484"/>
              <a:ext cx="11570450" cy="460187"/>
            </a:xfrm>
            <a:custGeom>
              <a:avLst/>
              <a:gdLst/>
              <a:ahLst/>
              <a:cxnLst/>
              <a:rect l="l" t="t" r="r" b="b"/>
              <a:pathLst>
                <a:path w="1676400" h="66675" extrusionOk="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45;p64"/>
            <p:cNvSpPr/>
            <p:nvPr/>
          </p:nvSpPr>
          <p:spPr>
            <a:xfrm>
              <a:off x="4438629" y="6215033"/>
              <a:ext cx="1618413" cy="184076"/>
            </a:xfrm>
            <a:custGeom>
              <a:avLst/>
              <a:gdLst/>
              <a:ahLst/>
              <a:cxnLst/>
              <a:rect l="l" t="t" r="r" b="b"/>
              <a:pathLst>
                <a:path w="1618413" h="184076" extrusionOk="0">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46" name="Google Shape;46;p64"/>
            <p:cNvGrpSpPr/>
            <p:nvPr/>
          </p:nvGrpSpPr>
          <p:grpSpPr>
            <a:xfrm>
              <a:off x="1606" y="6382978"/>
              <a:ext cx="413937" cy="115242"/>
              <a:chOff x="5955" y="6353672"/>
              <a:chExt cx="413937" cy="115242"/>
            </a:xfrm>
          </p:grpSpPr>
          <p:sp>
            <p:nvSpPr>
              <p:cNvPr id="47" name="Google Shape;47;p64"/>
              <p:cNvSpPr/>
              <p:nvPr/>
            </p:nvSpPr>
            <p:spPr>
              <a:xfrm>
                <a:off x="5955" y="6353672"/>
                <a:ext cx="413937" cy="115242"/>
              </a:xfrm>
              <a:prstGeom prst="roundRect">
                <a:avLst>
                  <a:gd name="adj" fmla="val 28154"/>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 name="Google Shape;48;p64"/>
              <p:cNvSpPr/>
              <p:nvPr/>
            </p:nvSpPr>
            <p:spPr>
              <a:xfrm>
                <a:off x="99417" y="6382279"/>
                <a:ext cx="227012" cy="55272"/>
              </a:xfrm>
              <a:prstGeom prst="roundRect">
                <a:avLst>
                  <a:gd name="adj" fmla="val 28154"/>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9" name="Google Shape;49;p64"/>
            <p:cNvGrpSpPr/>
            <p:nvPr/>
          </p:nvGrpSpPr>
          <p:grpSpPr>
            <a:xfrm>
              <a:off x="9855291" y="6381600"/>
              <a:ext cx="885989" cy="115242"/>
              <a:chOff x="5955" y="6353672"/>
              <a:chExt cx="413937" cy="115242"/>
            </a:xfrm>
          </p:grpSpPr>
          <p:sp>
            <p:nvSpPr>
              <p:cNvPr id="50" name="Google Shape;50;p64"/>
              <p:cNvSpPr/>
              <p:nvPr/>
            </p:nvSpPr>
            <p:spPr>
              <a:xfrm>
                <a:off x="5955" y="6353672"/>
                <a:ext cx="413937" cy="115242"/>
              </a:xfrm>
              <a:prstGeom prst="roundRect">
                <a:avLst>
                  <a:gd name="adj" fmla="val 28154"/>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 name="Google Shape;51;p64"/>
              <p:cNvSpPr/>
              <p:nvPr/>
            </p:nvSpPr>
            <p:spPr>
              <a:xfrm>
                <a:off x="84761" y="6382279"/>
                <a:ext cx="256326" cy="55272"/>
              </a:xfrm>
              <a:prstGeom prst="roundRect">
                <a:avLst>
                  <a:gd name="adj" fmla="val 28154"/>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52" name="Google Shape;52;p64"/>
            <p:cNvSpPr/>
            <p:nvPr/>
          </p:nvSpPr>
          <p:spPr>
            <a:xfrm>
              <a:off x="3892805" y="496953"/>
              <a:ext cx="5479036" cy="5431217"/>
            </a:xfrm>
            <a:custGeom>
              <a:avLst/>
              <a:gdLst/>
              <a:ahLst/>
              <a:cxnLst/>
              <a:rect l="l" t="t" r="r" b="b"/>
              <a:pathLst>
                <a:path w="3976489" h="4035268" extrusionOk="0">
                  <a:moveTo>
                    <a:pt x="2473335" y="0"/>
                  </a:moveTo>
                  <a:lnTo>
                    <a:pt x="3976489" y="10635"/>
                  </a:lnTo>
                  <a:cubicBezTo>
                    <a:pt x="3973762" y="1342950"/>
                    <a:pt x="3971034" y="2702953"/>
                    <a:pt x="3968307" y="4035268"/>
                  </a:cubicBezTo>
                  <a:lnTo>
                    <a:pt x="0" y="4035268"/>
                  </a:lnTo>
                </a:path>
              </a:pathLst>
            </a:custGeom>
            <a:solidFill>
              <a:srgbClr val="999999">
                <a:alpha val="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53" name="Google Shape;53;p64"/>
          <p:cNvSpPr/>
          <p:nvPr/>
        </p:nvSpPr>
        <p:spPr>
          <a:xfrm>
            <a:off x="6474840" y="0"/>
            <a:ext cx="5717161" cy="68580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lt1"/>
              </a:solidFill>
              <a:latin typeface="Arial"/>
              <a:ea typeface="Arial"/>
              <a:cs typeface="Arial"/>
              <a:sym typeface="Arial"/>
            </a:endParaRPr>
          </a:p>
        </p:txBody>
      </p:sp>
      <p:sp>
        <p:nvSpPr>
          <p:cNvPr id="54" name="Google Shape;54;p64"/>
          <p:cNvSpPr>
            <a:spLocks noGrp="1"/>
          </p:cNvSpPr>
          <p:nvPr>
            <p:ph type="pic" idx="2"/>
          </p:nvPr>
        </p:nvSpPr>
        <p:spPr>
          <a:xfrm>
            <a:off x="1481506" y="3784132"/>
            <a:ext cx="3526406" cy="2191714"/>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2_Contents slide layout">
  <p:cSld name="12_Contents slide layout">
    <p:bg>
      <p:bgPr>
        <a:blipFill>
          <a:blip r:embed="rId2">
            <a:alphaModFix/>
          </a:blip>
          <a:stretch>
            <a:fillRect/>
          </a:stretch>
        </a:blipFill>
        <a:effectLst/>
      </p:bgPr>
    </p:bg>
    <p:spTree>
      <p:nvGrpSpPr>
        <p:cNvPr id="1" name="Shape 55"/>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0_Images &amp; Contents Layout">
  <p:cSld name="30_Images &amp; Contents Layout">
    <p:spTree>
      <p:nvGrpSpPr>
        <p:cNvPr id="1" name="Shape 56"/>
        <p:cNvGrpSpPr/>
        <p:nvPr/>
      </p:nvGrpSpPr>
      <p:grpSpPr>
        <a:xfrm>
          <a:off x="0" y="0"/>
          <a:ext cx="0" cy="0"/>
          <a:chOff x="0" y="0"/>
          <a:chExt cx="0" cy="0"/>
        </a:xfrm>
      </p:grpSpPr>
      <p:sp>
        <p:nvSpPr>
          <p:cNvPr id="57" name="Google Shape;57;p66"/>
          <p:cNvSpPr>
            <a:spLocks noGrp="1"/>
          </p:cNvSpPr>
          <p:nvPr>
            <p:ph type="pic" idx="2"/>
          </p:nvPr>
        </p:nvSpPr>
        <p:spPr>
          <a:xfrm>
            <a:off x="4092000" y="545824"/>
            <a:ext cx="8100000" cy="2736000"/>
          </a:xfrm>
          <a:prstGeom prst="rect">
            <a:avLst/>
          </a:prstGeom>
          <a:solidFill>
            <a:srgbClr val="F2F2F2"/>
          </a:solidFill>
          <a:ln>
            <a:noFill/>
          </a:ln>
        </p:spPr>
      </p:sp>
      <p:sp>
        <p:nvSpPr>
          <p:cNvPr id="58" name="Google Shape;58;p66"/>
          <p:cNvSpPr>
            <a:spLocks noGrp="1"/>
          </p:cNvSpPr>
          <p:nvPr>
            <p:ph type="pic" idx="3"/>
          </p:nvPr>
        </p:nvSpPr>
        <p:spPr>
          <a:xfrm>
            <a:off x="0" y="3575404"/>
            <a:ext cx="8100000" cy="2736000"/>
          </a:xfrm>
          <a:prstGeom prst="rect">
            <a:avLst/>
          </a:prstGeom>
          <a:solidFill>
            <a:srgbClr val="F2F2F2"/>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4_Contents slide layout">
  <p:cSld name="14_Contents slide layout">
    <p:bg>
      <p:bgPr>
        <a:blipFill>
          <a:blip r:embed="rId2">
            <a:alphaModFix/>
          </a:blip>
          <a:stretch>
            <a:fillRect/>
          </a:stretch>
        </a:blipFill>
        <a:effectLst/>
      </p:bgPr>
    </p:bg>
    <p:spTree>
      <p:nvGrpSpPr>
        <p:cNvPr id="1" name="Shape 59"/>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3_Images and Contents Layout">
  <p:cSld name="13_Images and Contents Layout">
    <p:spTree>
      <p:nvGrpSpPr>
        <p:cNvPr id="1" name="Shape 60"/>
        <p:cNvGrpSpPr/>
        <p:nvPr/>
      </p:nvGrpSpPr>
      <p:grpSpPr>
        <a:xfrm>
          <a:off x="0" y="0"/>
          <a:ext cx="0" cy="0"/>
          <a:chOff x="0" y="0"/>
          <a:chExt cx="0" cy="0"/>
        </a:xfrm>
      </p:grpSpPr>
      <p:sp>
        <p:nvSpPr>
          <p:cNvPr id="61" name="Google Shape;61;p68"/>
          <p:cNvSpPr/>
          <p:nvPr/>
        </p:nvSpPr>
        <p:spPr>
          <a:xfrm>
            <a:off x="4439816" y="0"/>
            <a:ext cx="3312368"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62" name="Google Shape;62;p68"/>
          <p:cNvSpPr/>
          <p:nvPr/>
        </p:nvSpPr>
        <p:spPr>
          <a:xfrm>
            <a:off x="3942567" y="5516993"/>
            <a:ext cx="4218052" cy="427271"/>
          </a:xfrm>
          <a:prstGeom prst="ellipse">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63" name="Google Shape;63;p68"/>
          <p:cNvGrpSpPr/>
          <p:nvPr/>
        </p:nvGrpSpPr>
        <p:grpSpPr>
          <a:xfrm>
            <a:off x="4828253" y="1258088"/>
            <a:ext cx="2535494" cy="4457266"/>
            <a:chOff x="4871870" y="1763729"/>
            <a:chExt cx="2448272" cy="4303935"/>
          </a:xfrm>
        </p:grpSpPr>
        <p:grpSp>
          <p:nvGrpSpPr>
            <p:cNvPr id="64" name="Google Shape;64;p68"/>
            <p:cNvGrpSpPr/>
            <p:nvPr/>
          </p:nvGrpSpPr>
          <p:grpSpPr>
            <a:xfrm>
              <a:off x="4871870" y="1763729"/>
              <a:ext cx="2448272" cy="4303935"/>
              <a:chOff x="445712" y="1449040"/>
              <a:chExt cx="2113018" cy="3924176"/>
            </a:xfrm>
          </p:grpSpPr>
          <p:sp>
            <p:nvSpPr>
              <p:cNvPr id="65" name="Google Shape;65;p68"/>
              <p:cNvSpPr/>
              <p:nvPr/>
            </p:nvSpPr>
            <p:spPr>
              <a:xfrm>
                <a:off x="445712" y="1449040"/>
                <a:ext cx="2113018" cy="3924176"/>
              </a:xfrm>
              <a:prstGeom prst="roundRect">
                <a:avLst>
                  <a:gd name="adj" fmla="val 13580"/>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 name="Google Shape;66;p68"/>
              <p:cNvSpPr/>
              <p:nvPr/>
            </p:nvSpPr>
            <p:spPr>
              <a:xfrm>
                <a:off x="1379920" y="1650572"/>
                <a:ext cx="216024" cy="34350"/>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7" name="Google Shape;67;p68"/>
              <p:cNvGrpSpPr/>
              <p:nvPr/>
            </p:nvGrpSpPr>
            <p:grpSpPr>
              <a:xfrm>
                <a:off x="1407705" y="5045834"/>
                <a:ext cx="211967" cy="211967"/>
                <a:chOff x="1549420" y="5712364"/>
                <a:chExt cx="312583" cy="312583"/>
              </a:xfrm>
            </p:grpSpPr>
            <p:sp>
              <p:nvSpPr>
                <p:cNvPr id="68" name="Google Shape;68;p68"/>
                <p:cNvSpPr/>
                <p:nvPr/>
              </p:nvSpPr>
              <p:spPr>
                <a:xfrm>
                  <a:off x="1549420" y="5712364"/>
                  <a:ext cx="312583" cy="312583"/>
                </a:xfrm>
                <a:prstGeom prst="ellipse">
                  <a:avLst/>
                </a:prstGeom>
                <a:gradFill>
                  <a:gsLst>
                    <a:gs pos="0">
                      <a:srgbClr val="0F0F0F"/>
                    </a:gs>
                    <a:gs pos="56000">
                      <a:srgbClr val="595959"/>
                    </a:gs>
                    <a:gs pos="91000">
                      <a:srgbClr val="7F7F7F"/>
                    </a:gs>
                    <a:gs pos="100000">
                      <a:srgbClr val="BFBFBF"/>
                    </a:gs>
                  </a:gsLst>
                  <a:lin ang="10800000" scaled="0"/>
                </a:gradFill>
                <a:ln w="12700" cap="flat" cmpd="sng">
                  <a:solidFill>
                    <a:srgbClr val="2626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 name="Google Shape;69;p68"/>
                <p:cNvSpPr/>
                <p:nvPr/>
              </p:nvSpPr>
              <p:spPr>
                <a:xfrm>
                  <a:off x="1634225" y="5796647"/>
                  <a:ext cx="142969" cy="144016"/>
                </a:xfrm>
                <a:prstGeom prst="roundRect">
                  <a:avLst>
                    <a:gd name="adj" fmla="val 16667"/>
                  </a:avLst>
                </a:prstGeom>
                <a:solidFill>
                  <a:srgbClr val="737373"/>
                </a:solidFill>
                <a:ln w="9525" cap="flat" cmpd="sng">
                  <a:solidFill>
                    <a:srgbClr val="B0B0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sp>
          <p:nvSpPr>
            <p:cNvPr id="70" name="Google Shape;70;p68"/>
            <p:cNvSpPr txBox="1"/>
            <p:nvPr/>
          </p:nvSpPr>
          <p:spPr>
            <a:xfrm>
              <a:off x="5051890" y="2223507"/>
              <a:ext cx="2088232" cy="3384376"/>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3F3F3F"/>
                </a:buClr>
                <a:buSzPts val="1200"/>
                <a:buFont typeface="Arial"/>
                <a:buNone/>
              </a:pPr>
              <a:r>
                <a:rPr lang="en-US" sz="1200">
                  <a:solidFill>
                    <a:srgbClr val="3F3F3F"/>
                  </a:solidFill>
                  <a:latin typeface="Arial"/>
                  <a:ea typeface="Arial"/>
                  <a:cs typeface="Arial"/>
                  <a:sym typeface="Arial"/>
                </a:rPr>
                <a:t>Your Picture Here</a:t>
              </a:r>
              <a:endParaRPr sz="1200">
                <a:solidFill>
                  <a:srgbClr val="3F3F3F"/>
                </a:solidFill>
                <a:latin typeface="Arial"/>
                <a:ea typeface="Arial"/>
                <a:cs typeface="Arial"/>
                <a:sym typeface="Arial"/>
              </a:endParaRPr>
            </a:p>
          </p:txBody>
        </p:sp>
      </p:grpSp>
      <p:sp>
        <p:nvSpPr>
          <p:cNvPr id="71" name="Google Shape;71;p68"/>
          <p:cNvSpPr>
            <a:spLocks noGrp="1"/>
          </p:cNvSpPr>
          <p:nvPr>
            <p:ph type="pic" idx="2"/>
          </p:nvPr>
        </p:nvSpPr>
        <p:spPr>
          <a:xfrm>
            <a:off x="4965079" y="1629941"/>
            <a:ext cx="2264395" cy="3609252"/>
          </a:xfrm>
          <a:prstGeom prst="rect">
            <a:avLst/>
          </a:prstGeom>
          <a:solidFill>
            <a:srgbClr val="F2F2F2"/>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6_Contents slide layout">
  <p:cSld name="16_Contents slide layout">
    <p:bg>
      <p:bgPr>
        <a:blipFill>
          <a:blip r:embed="rId2">
            <a:alphaModFix/>
          </a:blip>
          <a:stretch>
            <a:fillRect/>
          </a:stretch>
        </a:blipFill>
        <a:effectLst/>
      </p:bgPr>
    </p:bg>
    <p:spTree>
      <p:nvGrpSpPr>
        <p:cNvPr id="1" name="Shape 7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d slide layout">
  <p:cSld name="End slide layout">
    <p:bg>
      <p:bgPr>
        <a:blipFill>
          <a:blip r:embed="rId2">
            <a:alphaModFix/>
          </a:blip>
          <a:stretch>
            <a:fillRect/>
          </a:stretch>
        </a:blipFill>
        <a:effectLst/>
      </p:bgPr>
    </p:bg>
    <p:spTree>
      <p:nvGrpSpPr>
        <p:cNvPr id="1" name="Shape 11"/>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7_Contents slide layout">
  <p:cSld name="17_Contents slide layout">
    <p:bg>
      <p:bgPr>
        <a:blipFill>
          <a:blip r:embed="rId2">
            <a:alphaModFix/>
          </a:blip>
          <a:stretch>
            <a:fillRect/>
          </a:stretch>
        </a:blipFill>
        <a:effectLst/>
      </p:bgPr>
    </p:bg>
    <p:spTree>
      <p:nvGrpSpPr>
        <p:cNvPr id="1" name="Shape 73"/>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NG sets layout">
  <p:cSld name="PNG sets layout">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72"/>
          <p:cNvSpPr txBox="1">
            <a:spLocks noGrp="1"/>
          </p:cNvSpPr>
          <p:nvPr>
            <p:ph type="body" idx="1"/>
          </p:nvPr>
        </p:nvSpPr>
        <p:spPr>
          <a:xfrm>
            <a:off x="323529" y="332482"/>
            <a:ext cx="11573197" cy="72424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62626"/>
              </a:buClr>
              <a:buSzPts val="5400"/>
              <a:buFont typeface="Arial"/>
              <a:buNone/>
              <a:defRPr sz="5400" b="0" i="0" u="none" strike="noStrike" cap="none">
                <a:solidFill>
                  <a:srgbClr val="262626"/>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Icon sets layout">
  <p:cSld name="1_Icon sets layout">
    <p:spTree>
      <p:nvGrpSpPr>
        <p:cNvPr id="1" name="Shape 76"/>
        <p:cNvGrpSpPr/>
        <p:nvPr/>
      </p:nvGrpSpPr>
      <p:grpSpPr>
        <a:xfrm>
          <a:off x="0" y="0"/>
          <a:ext cx="0" cy="0"/>
          <a:chOff x="0" y="0"/>
          <a:chExt cx="0" cy="0"/>
        </a:xfrm>
      </p:grpSpPr>
      <p:sp>
        <p:nvSpPr>
          <p:cNvPr id="77" name="Google Shape;77;p73"/>
          <p:cNvSpPr txBox="1">
            <a:spLocks noGrp="1"/>
          </p:cNvSpPr>
          <p:nvPr>
            <p:ph type="body" idx="1"/>
          </p:nvPr>
        </p:nvSpPr>
        <p:spPr>
          <a:xfrm>
            <a:off x="323529" y="123478"/>
            <a:ext cx="11573197" cy="72424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62626"/>
              </a:buClr>
              <a:buSzPts val="5400"/>
              <a:buFont typeface="Arial"/>
              <a:buNone/>
              <a:defRPr sz="5400" b="0" i="0" u="none" strike="noStrike" cap="none">
                <a:solidFill>
                  <a:srgbClr val="262626"/>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8" name="Google Shape;78;p73"/>
          <p:cNvSpPr/>
          <p:nvPr/>
        </p:nvSpPr>
        <p:spPr>
          <a:xfrm>
            <a:off x="354010" y="1131591"/>
            <a:ext cx="3560767" cy="5402561"/>
          </a:xfrm>
          <a:prstGeom prst="roundRect">
            <a:avLst>
              <a:gd name="adj" fmla="val 3968"/>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Arial"/>
              <a:ea typeface="Arial"/>
              <a:cs typeface="Arial"/>
              <a:sym typeface="Arial"/>
            </a:endParaRPr>
          </a:p>
        </p:txBody>
      </p:sp>
      <p:sp>
        <p:nvSpPr>
          <p:cNvPr id="79" name="Google Shape;79;p73"/>
          <p:cNvSpPr/>
          <p:nvPr/>
        </p:nvSpPr>
        <p:spPr>
          <a:xfrm>
            <a:off x="531933" y="1347500"/>
            <a:ext cx="153868" cy="5015200"/>
          </a:xfrm>
          <a:prstGeom prst="roundRect">
            <a:avLst>
              <a:gd name="adj" fmla="val 50000"/>
            </a:avLst>
          </a:prstGeom>
          <a:solidFill>
            <a:schemeClr val="lt1">
              <a:alpha val="4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Arial"/>
              <a:ea typeface="Arial"/>
              <a:cs typeface="Arial"/>
              <a:sym typeface="Arial"/>
            </a:endParaRPr>
          </a:p>
        </p:txBody>
      </p:sp>
      <p:sp>
        <p:nvSpPr>
          <p:cNvPr id="80" name="Google Shape;80;p73"/>
          <p:cNvSpPr/>
          <p:nvPr/>
        </p:nvSpPr>
        <p:spPr>
          <a:xfrm rot="5400000">
            <a:off x="3057177" y="1276653"/>
            <a:ext cx="685849" cy="685148"/>
          </a:xfrm>
          <a:prstGeom prst="halfFrame">
            <a:avLst>
              <a:gd name="adj1" fmla="val 23728"/>
              <a:gd name="adj2" fmla="val 24642"/>
            </a:avLst>
          </a:prstGeom>
          <a:solidFill>
            <a:schemeClr val="lt1">
              <a:alpha val="2274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262626"/>
              </a:solidFill>
              <a:latin typeface="Arial"/>
              <a:ea typeface="Arial"/>
              <a:cs typeface="Arial"/>
              <a:sym typeface="Arial"/>
            </a:endParaRPr>
          </a:p>
        </p:txBody>
      </p:sp>
      <p:sp>
        <p:nvSpPr>
          <p:cNvPr id="81" name="Google Shape;81;p73"/>
          <p:cNvSpPr txBox="1"/>
          <p:nvPr/>
        </p:nvSpPr>
        <p:spPr>
          <a:xfrm>
            <a:off x="711704" y="1637214"/>
            <a:ext cx="2232248"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You can Resize without losing quality</a:t>
            </a:r>
            <a:endParaRPr sz="1400" b="1">
              <a:solidFill>
                <a:schemeClr val="lt1"/>
              </a:solidFill>
              <a:latin typeface="Arial"/>
              <a:ea typeface="Arial"/>
              <a:cs typeface="Arial"/>
              <a:sym typeface="Arial"/>
            </a:endParaRPr>
          </a:p>
        </p:txBody>
      </p:sp>
      <p:sp>
        <p:nvSpPr>
          <p:cNvPr id="82" name="Google Shape;82;p73"/>
          <p:cNvSpPr txBox="1"/>
          <p:nvPr/>
        </p:nvSpPr>
        <p:spPr>
          <a:xfrm>
            <a:off x="711704" y="2127463"/>
            <a:ext cx="2232248" cy="73866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You can Change Fill Color &amp;</a:t>
            </a:r>
            <a:endParaRPr/>
          </a:p>
          <a:p>
            <a:pPr marL="0" marR="0" lvl="0" indent="0" algn="l" rtl="0">
              <a:spcBef>
                <a:spcPts val="0"/>
              </a:spcBef>
              <a:spcAft>
                <a:spcPts val="0"/>
              </a:spcAft>
              <a:buNone/>
            </a:pPr>
            <a:r>
              <a:rPr lang="en-US" sz="1400" b="1">
                <a:solidFill>
                  <a:schemeClr val="lt1"/>
                </a:solidFill>
                <a:latin typeface="Arial"/>
                <a:ea typeface="Arial"/>
                <a:cs typeface="Arial"/>
                <a:sym typeface="Arial"/>
              </a:rPr>
              <a:t>Line Color</a:t>
            </a:r>
            <a:endParaRPr sz="1400" b="1">
              <a:solidFill>
                <a:schemeClr val="lt1"/>
              </a:solidFill>
              <a:latin typeface="Arial"/>
              <a:ea typeface="Arial"/>
              <a:cs typeface="Arial"/>
              <a:sym typeface="Arial"/>
            </a:endParaRPr>
          </a:p>
        </p:txBody>
      </p:sp>
      <p:sp>
        <p:nvSpPr>
          <p:cNvPr id="84" name="Google Shape;84;p73"/>
          <p:cNvSpPr txBox="1"/>
          <p:nvPr/>
        </p:nvSpPr>
        <p:spPr>
          <a:xfrm>
            <a:off x="721229" y="4450324"/>
            <a:ext cx="2717296" cy="138499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FREE </a:t>
            </a:r>
            <a:endParaRPr/>
          </a:p>
          <a:p>
            <a:pPr marL="0" marR="0" lvl="0" indent="0" algn="l" rtl="0">
              <a:spcBef>
                <a:spcPts val="0"/>
              </a:spcBef>
              <a:spcAft>
                <a:spcPts val="0"/>
              </a:spcAft>
              <a:buNone/>
            </a:pPr>
            <a:r>
              <a:rPr lang="en-US" sz="2800" b="1">
                <a:solidFill>
                  <a:schemeClr val="lt1"/>
                </a:solidFill>
                <a:latin typeface="Arial"/>
                <a:ea typeface="Arial"/>
                <a:cs typeface="Arial"/>
                <a:sym typeface="Arial"/>
              </a:rPr>
              <a:t>PPT TEMPLATES</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Contents slide layout">
  <p:cSld name="2_Contents slide layout">
    <p:spTree>
      <p:nvGrpSpPr>
        <p:cNvPr id="1" name="Shape 8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Break Slide layout">
  <p:cSld name="Section Break Slide layout">
    <p:bg>
      <p:bgPr>
        <a:blipFill>
          <a:blip r:embed="rId2">
            <a:alphaModFix/>
          </a:blip>
          <a:stretch>
            <a:fillRect/>
          </a:stretch>
        </a:blipFill>
        <a:effectLst/>
      </p:bgPr>
    </p:bg>
    <p:spTree>
      <p:nvGrpSpPr>
        <p:cNvPr id="1" name="Shape 1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Agenda slide layout">
  <p:cSld name="3_Agenda slide layout">
    <p:bg>
      <p:bgPr>
        <a:blipFill>
          <a:blip r:embed="rId2">
            <a:alphaModFix/>
          </a:blip>
          <a:stretch>
            <a:fillRect/>
          </a:stretch>
        </a:blipFill>
        <a:effectLst/>
      </p:bgPr>
    </p:bg>
    <p:spTree>
      <p:nvGrpSpPr>
        <p:cNvPr id="1" name="Shape 15"/>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s slide layout">
  <p:cSld name="Contents slide layout">
    <p:spTree>
      <p:nvGrpSpPr>
        <p:cNvPr id="1" name="Shape 16"/>
        <p:cNvGrpSpPr/>
        <p:nvPr/>
      </p:nvGrpSpPr>
      <p:grpSpPr>
        <a:xfrm>
          <a:off x="0" y="0"/>
          <a:ext cx="0" cy="0"/>
          <a:chOff x="0" y="0"/>
          <a:chExt cx="0" cy="0"/>
        </a:xfrm>
      </p:grpSpPr>
      <p:sp>
        <p:nvSpPr>
          <p:cNvPr id="17" name="Google Shape;17;p55"/>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62626"/>
              </a:buClr>
              <a:buSzPts val="5400"/>
              <a:buFont typeface="Arial"/>
              <a:buNone/>
              <a:defRPr sz="5400" b="0" i="0" u="none" strike="noStrike" cap="none">
                <a:solidFill>
                  <a:srgbClr val="262626"/>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 name="Google Shape;18;p55"/>
          <p:cNvSpPr/>
          <p:nvPr/>
        </p:nvSpPr>
        <p:spPr>
          <a:xfrm>
            <a:off x="-1270" y="5854490"/>
            <a:ext cx="12193270" cy="1007319"/>
          </a:xfrm>
          <a:custGeom>
            <a:avLst/>
            <a:gdLst/>
            <a:ahLst/>
            <a:cxnLst/>
            <a:rect l="l" t="t" r="r" b="b"/>
            <a:pathLst>
              <a:path w="12193270" h="1007319" extrusionOk="0">
                <a:moveTo>
                  <a:pt x="12193270" y="572345"/>
                </a:moveTo>
                <a:cubicBezTo>
                  <a:pt x="12173585" y="571075"/>
                  <a:pt x="12160250" y="576790"/>
                  <a:pt x="12151360" y="597110"/>
                </a:cubicBezTo>
                <a:cubicBezTo>
                  <a:pt x="12136755" y="630130"/>
                  <a:pt x="12110720" y="637115"/>
                  <a:pt x="12071350" y="620605"/>
                </a:cubicBezTo>
                <a:cubicBezTo>
                  <a:pt x="12091670" y="618065"/>
                  <a:pt x="12110085" y="599650"/>
                  <a:pt x="12102465" y="592030"/>
                </a:cubicBezTo>
                <a:cubicBezTo>
                  <a:pt x="12085320" y="574885"/>
                  <a:pt x="12083415" y="548215"/>
                  <a:pt x="12063730" y="536150"/>
                </a:cubicBezTo>
                <a:cubicBezTo>
                  <a:pt x="12049760" y="527895"/>
                  <a:pt x="12033250" y="538690"/>
                  <a:pt x="12017375" y="536785"/>
                </a:cubicBezTo>
                <a:cubicBezTo>
                  <a:pt x="12005310" y="535515"/>
                  <a:pt x="11992610" y="538690"/>
                  <a:pt x="11977370" y="539325"/>
                </a:cubicBezTo>
                <a:cubicBezTo>
                  <a:pt x="11991340" y="514560"/>
                  <a:pt x="11975465" y="482175"/>
                  <a:pt x="11967845" y="480270"/>
                </a:cubicBezTo>
                <a:cubicBezTo>
                  <a:pt x="11925300" y="469475"/>
                  <a:pt x="11934825" y="422485"/>
                  <a:pt x="11904980" y="400260"/>
                </a:cubicBezTo>
                <a:cubicBezTo>
                  <a:pt x="11870690" y="374860"/>
                  <a:pt x="11841480" y="340570"/>
                  <a:pt x="11799570" y="330410"/>
                </a:cubicBezTo>
                <a:cubicBezTo>
                  <a:pt x="11747500" y="317710"/>
                  <a:pt x="11694160" y="329140"/>
                  <a:pt x="11640820" y="333585"/>
                </a:cubicBezTo>
                <a:cubicBezTo>
                  <a:pt x="11610340" y="336125"/>
                  <a:pt x="11594465" y="365970"/>
                  <a:pt x="11567795" y="371050"/>
                </a:cubicBezTo>
                <a:cubicBezTo>
                  <a:pt x="11533505" y="378035"/>
                  <a:pt x="11530330" y="397720"/>
                  <a:pt x="11534775" y="425025"/>
                </a:cubicBezTo>
                <a:cubicBezTo>
                  <a:pt x="11537950" y="444075"/>
                  <a:pt x="11532235" y="458045"/>
                  <a:pt x="11511280" y="463125"/>
                </a:cubicBezTo>
                <a:cubicBezTo>
                  <a:pt x="11504295" y="464395"/>
                  <a:pt x="11499215" y="465030"/>
                  <a:pt x="11497945" y="475825"/>
                </a:cubicBezTo>
                <a:cubicBezTo>
                  <a:pt x="11491595" y="527260"/>
                  <a:pt x="11440160" y="559645"/>
                  <a:pt x="11390630" y="545675"/>
                </a:cubicBezTo>
                <a:cubicBezTo>
                  <a:pt x="11377295" y="541865"/>
                  <a:pt x="11363325" y="537420"/>
                  <a:pt x="11352530" y="550755"/>
                </a:cubicBezTo>
                <a:cubicBezTo>
                  <a:pt x="11334115" y="574250"/>
                  <a:pt x="11308715" y="562820"/>
                  <a:pt x="11291570" y="557105"/>
                </a:cubicBezTo>
                <a:cubicBezTo>
                  <a:pt x="11252200" y="542500"/>
                  <a:pt x="11212830" y="543135"/>
                  <a:pt x="11179175" y="559645"/>
                </a:cubicBezTo>
                <a:cubicBezTo>
                  <a:pt x="11178540" y="485350"/>
                  <a:pt x="11177270" y="411690"/>
                  <a:pt x="11176000" y="337395"/>
                </a:cubicBezTo>
                <a:cubicBezTo>
                  <a:pt x="11176000" y="320885"/>
                  <a:pt x="11180445" y="315170"/>
                  <a:pt x="11197590" y="315170"/>
                </a:cubicBezTo>
                <a:cubicBezTo>
                  <a:pt x="11230610" y="314535"/>
                  <a:pt x="11262995" y="310725"/>
                  <a:pt x="11296015" y="310090"/>
                </a:cubicBezTo>
                <a:cubicBezTo>
                  <a:pt x="11308715" y="309455"/>
                  <a:pt x="11311255" y="305010"/>
                  <a:pt x="11311255" y="292945"/>
                </a:cubicBezTo>
                <a:cubicBezTo>
                  <a:pt x="11309985" y="252305"/>
                  <a:pt x="11309985" y="252305"/>
                  <a:pt x="11269980" y="253575"/>
                </a:cubicBezTo>
                <a:cubicBezTo>
                  <a:pt x="11244580" y="254210"/>
                  <a:pt x="11219180" y="254845"/>
                  <a:pt x="11193780" y="256115"/>
                </a:cubicBezTo>
                <a:cubicBezTo>
                  <a:pt x="11182350" y="256750"/>
                  <a:pt x="11175365" y="253575"/>
                  <a:pt x="11176635" y="240875"/>
                </a:cubicBezTo>
                <a:cubicBezTo>
                  <a:pt x="11176635" y="238970"/>
                  <a:pt x="11176635" y="237065"/>
                  <a:pt x="11176000" y="235160"/>
                </a:cubicBezTo>
                <a:cubicBezTo>
                  <a:pt x="11173460" y="197695"/>
                  <a:pt x="11173460" y="198965"/>
                  <a:pt x="11135995" y="200235"/>
                </a:cubicBezTo>
                <a:cubicBezTo>
                  <a:pt x="11116310" y="200870"/>
                  <a:pt x="11115040" y="211665"/>
                  <a:pt x="11114405" y="226270"/>
                </a:cubicBezTo>
                <a:cubicBezTo>
                  <a:pt x="11111865" y="262465"/>
                  <a:pt x="11111865" y="262465"/>
                  <a:pt x="11074400" y="265005"/>
                </a:cubicBezTo>
                <a:cubicBezTo>
                  <a:pt x="11050270" y="266275"/>
                  <a:pt x="11026140" y="268180"/>
                  <a:pt x="11002645" y="270720"/>
                </a:cubicBezTo>
                <a:cubicBezTo>
                  <a:pt x="10986135" y="272625"/>
                  <a:pt x="10981055" y="284690"/>
                  <a:pt x="10982325" y="311360"/>
                </a:cubicBezTo>
                <a:cubicBezTo>
                  <a:pt x="10982960" y="328505"/>
                  <a:pt x="10995025" y="325965"/>
                  <a:pt x="11005185" y="325965"/>
                </a:cubicBezTo>
                <a:cubicBezTo>
                  <a:pt x="11034395" y="324695"/>
                  <a:pt x="11064240" y="323425"/>
                  <a:pt x="11093450" y="321520"/>
                </a:cubicBezTo>
                <a:cubicBezTo>
                  <a:pt x="11106785" y="320885"/>
                  <a:pt x="11110595" y="324695"/>
                  <a:pt x="11109960" y="338665"/>
                </a:cubicBezTo>
                <a:cubicBezTo>
                  <a:pt x="11105515" y="432645"/>
                  <a:pt x="11102340" y="527260"/>
                  <a:pt x="11097895" y="621240"/>
                </a:cubicBezTo>
                <a:cubicBezTo>
                  <a:pt x="11089005" y="621875"/>
                  <a:pt x="11079480" y="619335"/>
                  <a:pt x="11068685" y="611080"/>
                </a:cubicBezTo>
                <a:cubicBezTo>
                  <a:pt x="11062335" y="606635"/>
                  <a:pt x="11053445" y="606635"/>
                  <a:pt x="11044555" y="606635"/>
                </a:cubicBezTo>
                <a:cubicBezTo>
                  <a:pt x="11028045" y="607270"/>
                  <a:pt x="11010265" y="607270"/>
                  <a:pt x="10998200" y="592665"/>
                </a:cubicBezTo>
                <a:cubicBezTo>
                  <a:pt x="10993755" y="586950"/>
                  <a:pt x="10988040" y="585045"/>
                  <a:pt x="10981690" y="588220"/>
                </a:cubicBezTo>
                <a:cubicBezTo>
                  <a:pt x="10956925" y="601555"/>
                  <a:pt x="10932160" y="618700"/>
                  <a:pt x="10916920" y="640925"/>
                </a:cubicBezTo>
                <a:cubicBezTo>
                  <a:pt x="10911205" y="640290"/>
                  <a:pt x="10914380" y="632035"/>
                  <a:pt x="10913745" y="627590"/>
                </a:cubicBezTo>
                <a:cubicBezTo>
                  <a:pt x="10913110" y="621240"/>
                  <a:pt x="10912475" y="614890"/>
                  <a:pt x="10904220" y="614890"/>
                </a:cubicBezTo>
                <a:cubicBezTo>
                  <a:pt x="10896600" y="615525"/>
                  <a:pt x="10899775" y="622510"/>
                  <a:pt x="10898505" y="626955"/>
                </a:cubicBezTo>
                <a:cubicBezTo>
                  <a:pt x="10894695" y="639655"/>
                  <a:pt x="10896600" y="659340"/>
                  <a:pt x="10873105" y="651085"/>
                </a:cubicBezTo>
                <a:cubicBezTo>
                  <a:pt x="10872470" y="651085"/>
                  <a:pt x="10872470" y="651085"/>
                  <a:pt x="10871835" y="651085"/>
                </a:cubicBezTo>
                <a:cubicBezTo>
                  <a:pt x="10871200" y="646640"/>
                  <a:pt x="10870565" y="642195"/>
                  <a:pt x="10868660" y="637750"/>
                </a:cubicBezTo>
                <a:cubicBezTo>
                  <a:pt x="10867390" y="644100"/>
                  <a:pt x="10866755" y="649815"/>
                  <a:pt x="10864850" y="654895"/>
                </a:cubicBezTo>
                <a:cubicBezTo>
                  <a:pt x="10852150" y="666960"/>
                  <a:pt x="10850880" y="649815"/>
                  <a:pt x="10843895" y="639020"/>
                </a:cubicBezTo>
                <a:cubicBezTo>
                  <a:pt x="10843895" y="652990"/>
                  <a:pt x="10841355" y="660610"/>
                  <a:pt x="10828655" y="663150"/>
                </a:cubicBezTo>
                <a:cubicBezTo>
                  <a:pt x="10828655" y="663150"/>
                  <a:pt x="10828020" y="663150"/>
                  <a:pt x="10828020" y="663150"/>
                </a:cubicBezTo>
                <a:cubicBezTo>
                  <a:pt x="10821035" y="656165"/>
                  <a:pt x="10816590" y="646005"/>
                  <a:pt x="10811510" y="637115"/>
                </a:cubicBezTo>
                <a:cubicBezTo>
                  <a:pt x="10802620" y="642830"/>
                  <a:pt x="10808335" y="651720"/>
                  <a:pt x="10805160" y="658705"/>
                </a:cubicBezTo>
                <a:cubicBezTo>
                  <a:pt x="10798175" y="656165"/>
                  <a:pt x="10791825" y="647910"/>
                  <a:pt x="10782935" y="658705"/>
                </a:cubicBezTo>
                <a:cubicBezTo>
                  <a:pt x="10775950" y="667595"/>
                  <a:pt x="10770235" y="659340"/>
                  <a:pt x="10767060" y="652355"/>
                </a:cubicBezTo>
                <a:cubicBezTo>
                  <a:pt x="10764520" y="646005"/>
                  <a:pt x="10767060" y="637750"/>
                  <a:pt x="10760710" y="630765"/>
                </a:cubicBezTo>
                <a:cubicBezTo>
                  <a:pt x="10754360" y="631400"/>
                  <a:pt x="10758805" y="639020"/>
                  <a:pt x="10753090" y="640925"/>
                </a:cubicBezTo>
                <a:cubicBezTo>
                  <a:pt x="10748645" y="631400"/>
                  <a:pt x="10738485" y="621875"/>
                  <a:pt x="10728325" y="626955"/>
                </a:cubicBezTo>
                <a:cubicBezTo>
                  <a:pt x="10714990" y="632670"/>
                  <a:pt x="10728960" y="647275"/>
                  <a:pt x="10724515" y="659340"/>
                </a:cubicBezTo>
                <a:cubicBezTo>
                  <a:pt x="10716895" y="648545"/>
                  <a:pt x="10699115" y="659340"/>
                  <a:pt x="10694035" y="642830"/>
                </a:cubicBezTo>
                <a:cubicBezTo>
                  <a:pt x="10687685" y="647275"/>
                  <a:pt x="10679430" y="649815"/>
                  <a:pt x="10674985" y="656165"/>
                </a:cubicBezTo>
                <a:cubicBezTo>
                  <a:pt x="10659110" y="675850"/>
                  <a:pt x="10637520" y="673945"/>
                  <a:pt x="10616565" y="673310"/>
                </a:cubicBezTo>
                <a:cubicBezTo>
                  <a:pt x="10603865" y="672675"/>
                  <a:pt x="10597515" y="665690"/>
                  <a:pt x="10596880" y="651085"/>
                </a:cubicBezTo>
                <a:cubicBezTo>
                  <a:pt x="10591800" y="494240"/>
                  <a:pt x="10591800" y="338030"/>
                  <a:pt x="10591165" y="181185"/>
                </a:cubicBezTo>
                <a:cubicBezTo>
                  <a:pt x="10591165" y="163405"/>
                  <a:pt x="10597515" y="157690"/>
                  <a:pt x="10614025" y="157690"/>
                </a:cubicBezTo>
                <a:cubicBezTo>
                  <a:pt x="10659110" y="156420"/>
                  <a:pt x="10703560" y="153880"/>
                  <a:pt x="10748645" y="152610"/>
                </a:cubicBezTo>
                <a:cubicBezTo>
                  <a:pt x="10763885" y="151975"/>
                  <a:pt x="10769600" y="148165"/>
                  <a:pt x="10768965" y="131655"/>
                </a:cubicBezTo>
                <a:cubicBezTo>
                  <a:pt x="10767060" y="73870"/>
                  <a:pt x="10767695" y="73870"/>
                  <a:pt x="10710545" y="75775"/>
                </a:cubicBezTo>
                <a:cubicBezTo>
                  <a:pt x="10678160" y="77045"/>
                  <a:pt x="10646410" y="77680"/>
                  <a:pt x="10614025" y="80220"/>
                </a:cubicBezTo>
                <a:cubicBezTo>
                  <a:pt x="10594340" y="82125"/>
                  <a:pt x="10589260" y="73870"/>
                  <a:pt x="10589895" y="56725"/>
                </a:cubicBezTo>
                <a:cubicBezTo>
                  <a:pt x="10590530" y="42755"/>
                  <a:pt x="10589260" y="28785"/>
                  <a:pt x="10589260" y="14815"/>
                </a:cubicBezTo>
                <a:cubicBezTo>
                  <a:pt x="10589260" y="3385"/>
                  <a:pt x="10584815" y="-1060"/>
                  <a:pt x="10573385" y="210"/>
                </a:cubicBezTo>
                <a:cubicBezTo>
                  <a:pt x="10563225" y="1480"/>
                  <a:pt x="10553700" y="2115"/>
                  <a:pt x="10543540" y="2750"/>
                </a:cubicBezTo>
                <a:cubicBezTo>
                  <a:pt x="10509885" y="5290"/>
                  <a:pt x="10510520" y="4655"/>
                  <a:pt x="10508615" y="39580"/>
                </a:cubicBezTo>
                <a:cubicBezTo>
                  <a:pt x="10506075" y="92285"/>
                  <a:pt x="10513695" y="84030"/>
                  <a:pt x="10462260" y="88475"/>
                </a:cubicBezTo>
                <a:cubicBezTo>
                  <a:pt x="10427335" y="91650"/>
                  <a:pt x="10393045" y="94825"/>
                  <a:pt x="10358120" y="97365"/>
                </a:cubicBezTo>
                <a:cubicBezTo>
                  <a:pt x="10344785" y="98635"/>
                  <a:pt x="10338435" y="104350"/>
                  <a:pt x="10336530" y="117685"/>
                </a:cubicBezTo>
                <a:cubicBezTo>
                  <a:pt x="10327640" y="173565"/>
                  <a:pt x="10328275" y="174835"/>
                  <a:pt x="10384155" y="172295"/>
                </a:cubicBezTo>
                <a:cubicBezTo>
                  <a:pt x="10417175" y="170390"/>
                  <a:pt x="10449560" y="169755"/>
                  <a:pt x="10482580" y="167215"/>
                </a:cubicBezTo>
                <a:cubicBezTo>
                  <a:pt x="10497185" y="165945"/>
                  <a:pt x="10502265" y="169755"/>
                  <a:pt x="10501630" y="185630"/>
                </a:cubicBezTo>
                <a:cubicBezTo>
                  <a:pt x="10495280" y="339935"/>
                  <a:pt x="10490200" y="494875"/>
                  <a:pt x="10484485" y="649180"/>
                </a:cubicBezTo>
                <a:cubicBezTo>
                  <a:pt x="10483850" y="672040"/>
                  <a:pt x="10474960" y="680295"/>
                  <a:pt x="10452100" y="685375"/>
                </a:cubicBezTo>
                <a:cubicBezTo>
                  <a:pt x="10438765" y="687915"/>
                  <a:pt x="10425430" y="690455"/>
                  <a:pt x="10413365" y="695535"/>
                </a:cubicBezTo>
                <a:cubicBezTo>
                  <a:pt x="10394315" y="703155"/>
                  <a:pt x="10379710" y="697440"/>
                  <a:pt x="10368915" y="681565"/>
                </a:cubicBezTo>
                <a:cubicBezTo>
                  <a:pt x="10363200" y="673310"/>
                  <a:pt x="10358120" y="673945"/>
                  <a:pt x="10350500" y="677755"/>
                </a:cubicBezTo>
                <a:cubicBezTo>
                  <a:pt x="10335895" y="686010"/>
                  <a:pt x="10324465" y="684740"/>
                  <a:pt x="10313035" y="669500"/>
                </a:cubicBezTo>
                <a:cubicBezTo>
                  <a:pt x="10306050" y="659975"/>
                  <a:pt x="10290175" y="664420"/>
                  <a:pt x="10285095" y="671405"/>
                </a:cubicBezTo>
                <a:cubicBezTo>
                  <a:pt x="10276840" y="681565"/>
                  <a:pt x="10264775" y="683470"/>
                  <a:pt x="10256520" y="692360"/>
                </a:cubicBezTo>
                <a:cubicBezTo>
                  <a:pt x="10250805" y="698710"/>
                  <a:pt x="10238105" y="699980"/>
                  <a:pt x="10237470" y="684105"/>
                </a:cubicBezTo>
                <a:cubicBezTo>
                  <a:pt x="10237470" y="675850"/>
                  <a:pt x="10233660" y="667595"/>
                  <a:pt x="10239375" y="655530"/>
                </a:cubicBezTo>
                <a:cubicBezTo>
                  <a:pt x="10224135" y="665690"/>
                  <a:pt x="10231755" y="680295"/>
                  <a:pt x="10222865" y="687915"/>
                </a:cubicBezTo>
                <a:cubicBezTo>
                  <a:pt x="10215880" y="686010"/>
                  <a:pt x="10213975" y="680295"/>
                  <a:pt x="10212705" y="674580"/>
                </a:cubicBezTo>
                <a:cubicBezTo>
                  <a:pt x="10211435" y="670770"/>
                  <a:pt x="10211435" y="665690"/>
                  <a:pt x="10205085" y="668865"/>
                </a:cubicBezTo>
                <a:cubicBezTo>
                  <a:pt x="10201275" y="670135"/>
                  <a:pt x="10196830" y="672040"/>
                  <a:pt x="10200005" y="677755"/>
                </a:cubicBezTo>
                <a:cubicBezTo>
                  <a:pt x="10204450" y="686645"/>
                  <a:pt x="10198100" y="690455"/>
                  <a:pt x="10192385" y="692995"/>
                </a:cubicBezTo>
                <a:cubicBezTo>
                  <a:pt x="10185400" y="696170"/>
                  <a:pt x="10181590" y="689820"/>
                  <a:pt x="10177780" y="685375"/>
                </a:cubicBezTo>
                <a:cubicBezTo>
                  <a:pt x="10175240" y="682200"/>
                  <a:pt x="10173335" y="677120"/>
                  <a:pt x="10168255" y="679660"/>
                </a:cubicBezTo>
                <a:cubicBezTo>
                  <a:pt x="10149205" y="688550"/>
                  <a:pt x="10126345" y="686645"/>
                  <a:pt x="10109200" y="701250"/>
                </a:cubicBezTo>
                <a:cubicBezTo>
                  <a:pt x="10103485" y="695535"/>
                  <a:pt x="10099675" y="686010"/>
                  <a:pt x="10098405" y="672675"/>
                </a:cubicBezTo>
                <a:cubicBezTo>
                  <a:pt x="10098405" y="672040"/>
                  <a:pt x="10095230" y="671405"/>
                  <a:pt x="10092055" y="670135"/>
                </a:cubicBezTo>
                <a:cubicBezTo>
                  <a:pt x="10091420" y="674580"/>
                  <a:pt x="10090150" y="678390"/>
                  <a:pt x="10089515" y="682200"/>
                </a:cubicBezTo>
                <a:cubicBezTo>
                  <a:pt x="10089515" y="689820"/>
                  <a:pt x="10088880" y="694900"/>
                  <a:pt x="10088245" y="698075"/>
                </a:cubicBezTo>
                <a:cubicBezTo>
                  <a:pt x="10085705" y="697440"/>
                  <a:pt x="10082530" y="696805"/>
                  <a:pt x="10080625" y="695535"/>
                </a:cubicBezTo>
                <a:cubicBezTo>
                  <a:pt x="10059035" y="680930"/>
                  <a:pt x="10039350" y="695535"/>
                  <a:pt x="10019030" y="698710"/>
                </a:cubicBezTo>
                <a:cubicBezTo>
                  <a:pt x="10014585" y="683470"/>
                  <a:pt x="10015220" y="668865"/>
                  <a:pt x="10015220" y="654260"/>
                </a:cubicBezTo>
                <a:cubicBezTo>
                  <a:pt x="10014585" y="565360"/>
                  <a:pt x="10014585" y="476460"/>
                  <a:pt x="10012680" y="386925"/>
                </a:cubicBezTo>
                <a:cubicBezTo>
                  <a:pt x="10012045" y="366605"/>
                  <a:pt x="10019665" y="362160"/>
                  <a:pt x="10038080" y="362160"/>
                </a:cubicBezTo>
                <a:cubicBezTo>
                  <a:pt x="10067925" y="362160"/>
                  <a:pt x="10098405" y="358985"/>
                  <a:pt x="10128250" y="358350"/>
                </a:cubicBezTo>
                <a:cubicBezTo>
                  <a:pt x="10141585" y="357715"/>
                  <a:pt x="10146665" y="353905"/>
                  <a:pt x="10146030" y="339300"/>
                </a:cubicBezTo>
                <a:cubicBezTo>
                  <a:pt x="10144760" y="301835"/>
                  <a:pt x="10145395" y="301835"/>
                  <a:pt x="10108565" y="302470"/>
                </a:cubicBezTo>
                <a:cubicBezTo>
                  <a:pt x="10081895" y="303105"/>
                  <a:pt x="10055225" y="303105"/>
                  <a:pt x="10028555" y="304375"/>
                </a:cubicBezTo>
                <a:cubicBezTo>
                  <a:pt x="10017760" y="305010"/>
                  <a:pt x="10012045" y="301835"/>
                  <a:pt x="10013315" y="290405"/>
                </a:cubicBezTo>
                <a:cubicBezTo>
                  <a:pt x="10013315" y="289770"/>
                  <a:pt x="10013315" y="289135"/>
                  <a:pt x="10013315" y="288500"/>
                </a:cubicBezTo>
                <a:cubicBezTo>
                  <a:pt x="10010140" y="244685"/>
                  <a:pt x="10010140" y="244685"/>
                  <a:pt x="9967595" y="249765"/>
                </a:cubicBezTo>
                <a:cubicBezTo>
                  <a:pt x="9957435" y="251035"/>
                  <a:pt x="9952990" y="254210"/>
                  <a:pt x="9952990" y="264370"/>
                </a:cubicBezTo>
                <a:cubicBezTo>
                  <a:pt x="9952990" y="265005"/>
                  <a:pt x="9952990" y="265640"/>
                  <a:pt x="9952990" y="266275"/>
                </a:cubicBezTo>
                <a:cubicBezTo>
                  <a:pt x="9947910" y="310725"/>
                  <a:pt x="9947910" y="310725"/>
                  <a:pt x="9901555" y="313900"/>
                </a:cubicBezTo>
                <a:cubicBezTo>
                  <a:pt x="9880600" y="315170"/>
                  <a:pt x="9860280" y="316440"/>
                  <a:pt x="9839325" y="318980"/>
                </a:cubicBezTo>
                <a:cubicBezTo>
                  <a:pt x="9824085" y="320250"/>
                  <a:pt x="9814560" y="339300"/>
                  <a:pt x="9817735" y="361525"/>
                </a:cubicBezTo>
                <a:cubicBezTo>
                  <a:pt x="9820275" y="377400"/>
                  <a:pt x="9831705" y="374860"/>
                  <a:pt x="9842500" y="374225"/>
                </a:cubicBezTo>
                <a:cubicBezTo>
                  <a:pt x="9871710" y="372320"/>
                  <a:pt x="9901555" y="371050"/>
                  <a:pt x="9930765" y="368510"/>
                </a:cubicBezTo>
                <a:cubicBezTo>
                  <a:pt x="9941560" y="367875"/>
                  <a:pt x="9946640" y="370415"/>
                  <a:pt x="9946005" y="382480"/>
                </a:cubicBezTo>
                <a:cubicBezTo>
                  <a:pt x="9942195" y="468205"/>
                  <a:pt x="9939020" y="553930"/>
                  <a:pt x="9935845" y="639655"/>
                </a:cubicBezTo>
                <a:cubicBezTo>
                  <a:pt x="9933940" y="637115"/>
                  <a:pt x="9932670" y="633305"/>
                  <a:pt x="9932035" y="628860"/>
                </a:cubicBezTo>
                <a:lnTo>
                  <a:pt x="9911080" y="686010"/>
                </a:lnTo>
                <a:cubicBezTo>
                  <a:pt x="9911080" y="710140"/>
                  <a:pt x="9828530" y="612985"/>
                  <a:pt x="9828530" y="637115"/>
                </a:cubicBezTo>
                <a:cubicBezTo>
                  <a:pt x="9828530" y="658070"/>
                  <a:pt x="9856470" y="677755"/>
                  <a:pt x="9855835" y="698710"/>
                </a:cubicBezTo>
                <a:cubicBezTo>
                  <a:pt x="9851390" y="701885"/>
                  <a:pt x="9846310" y="702520"/>
                  <a:pt x="9839960" y="701250"/>
                </a:cubicBezTo>
                <a:cubicBezTo>
                  <a:pt x="9812655" y="693630"/>
                  <a:pt x="9786620" y="680295"/>
                  <a:pt x="9757410" y="699980"/>
                </a:cubicBezTo>
                <a:cubicBezTo>
                  <a:pt x="9749790" y="705060"/>
                  <a:pt x="9737090" y="701885"/>
                  <a:pt x="9731375" y="713950"/>
                </a:cubicBezTo>
                <a:cubicBezTo>
                  <a:pt x="9727565" y="722205"/>
                  <a:pt x="9721850" y="719665"/>
                  <a:pt x="9716770" y="713950"/>
                </a:cubicBezTo>
                <a:cubicBezTo>
                  <a:pt x="9690100" y="686645"/>
                  <a:pt x="9650095" y="691090"/>
                  <a:pt x="9618345" y="675850"/>
                </a:cubicBezTo>
                <a:cubicBezTo>
                  <a:pt x="9610725" y="672040"/>
                  <a:pt x="9607550" y="680295"/>
                  <a:pt x="9603740" y="684740"/>
                </a:cubicBezTo>
                <a:cubicBezTo>
                  <a:pt x="9598025" y="691725"/>
                  <a:pt x="9591675" y="701885"/>
                  <a:pt x="9580880" y="696805"/>
                </a:cubicBezTo>
                <a:cubicBezTo>
                  <a:pt x="9571990" y="692360"/>
                  <a:pt x="9561830" y="686010"/>
                  <a:pt x="9569450" y="672040"/>
                </a:cubicBezTo>
                <a:cubicBezTo>
                  <a:pt x="9573895" y="663785"/>
                  <a:pt x="9566910" y="661245"/>
                  <a:pt x="9561195" y="658705"/>
                </a:cubicBezTo>
                <a:cubicBezTo>
                  <a:pt x="9551670" y="654260"/>
                  <a:pt x="9551035" y="661880"/>
                  <a:pt x="9549130" y="668230"/>
                </a:cubicBezTo>
                <a:cubicBezTo>
                  <a:pt x="9546590" y="677755"/>
                  <a:pt x="9543415" y="686010"/>
                  <a:pt x="9532620" y="689820"/>
                </a:cubicBezTo>
                <a:cubicBezTo>
                  <a:pt x="9518650" y="677755"/>
                  <a:pt x="9530715" y="654260"/>
                  <a:pt x="9506585" y="639020"/>
                </a:cubicBezTo>
                <a:cubicBezTo>
                  <a:pt x="9516110" y="658705"/>
                  <a:pt x="9510395" y="671405"/>
                  <a:pt x="9509760" y="684105"/>
                </a:cubicBezTo>
                <a:cubicBezTo>
                  <a:pt x="9509125" y="710140"/>
                  <a:pt x="9488805" y="706965"/>
                  <a:pt x="9479915" y="697440"/>
                </a:cubicBezTo>
                <a:cubicBezTo>
                  <a:pt x="9466580" y="682835"/>
                  <a:pt x="9447530" y="679660"/>
                  <a:pt x="9434830" y="663785"/>
                </a:cubicBezTo>
                <a:cubicBezTo>
                  <a:pt x="9425940" y="652990"/>
                  <a:pt x="9401810" y="646005"/>
                  <a:pt x="9390380" y="661245"/>
                </a:cubicBezTo>
                <a:cubicBezTo>
                  <a:pt x="9372600" y="684740"/>
                  <a:pt x="9354820" y="687280"/>
                  <a:pt x="9331325" y="673945"/>
                </a:cubicBezTo>
                <a:cubicBezTo>
                  <a:pt x="9319895" y="667595"/>
                  <a:pt x="9311640" y="666325"/>
                  <a:pt x="9302115" y="679660"/>
                </a:cubicBezTo>
                <a:cubicBezTo>
                  <a:pt x="9284970" y="704425"/>
                  <a:pt x="9262110" y="713315"/>
                  <a:pt x="9232265" y="701250"/>
                </a:cubicBezTo>
                <a:cubicBezTo>
                  <a:pt x="9212580" y="693630"/>
                  <a:pt x="9191625" y="689820"/>
                  <a:pt x="9170670" y="685375"/>
                </a:cubicBezTo>
                <a:cubicBezTo>
                  <a:pt x="9135110" y="677755"/>
                  <a:pt x="9067800" y="675215"/>
                  <a:pt x="9119870" y="628225"/>
                </a:cubicBezTo>
                <a:cubicBezTo>
                  <a:pt x="9144635" y="605365"/>
                  <a:pt x="8986520" y="692360"/>
                  <a:pt x="8985250" y="658705"/>
                </a:cubicBezTo>
                <a:lnTo>
                  <a:pt x="8910955" y="588855"/>
                </a:lnTo>
                <a:cubicBezTo>
                  <a:pt x="8910320" y="623780"/>
                  <a:pt x="8926830" y="612985"/>
                  <a:pt x="8925560" y="647910"/>
                </a:cubicBezTo>
                <a:cubicBezTo>
                  <a:pt x="8924925" y="670770"/>
                  <a:pt x="8931910" y="665690"/>
                  <a:pt x="8911590" y="666325"/>
                </a:cubicBezTo>
                <a:cubicBezTo>
                  <a:pt x="8878570" y="666960"/>
                  <a:pt x="8843645" y="670770"/>
                  <a:pt x="8818880" y="639020"/>
                </a:cubicBezTo>
                <a:cubicBezTo>
                  <a:pt x="8811895" y="630130"/>
                  <a:pt x="8798560" y="625050"/>
                  <a:pt x="8788400" y="618065"/>
                </a:cubicBezTo>
                <a:cubicBezTo>
                  <a:pt x="8780780" y="644735"/>
                  <a:pt x="8752205" y="626955"/>
                  <a:pt x="8740140" y="644100"/>
                </a:cubicBezTo>
                <a:cubicBezTo>
                  <a:pt x="8732520" y="625685"/>
                  <a:pt x="8754110" y="602825"/>
                  <a:pt x="8733790" y="593300"/>
                </a:cubicBezTo>
                <a:cubicBezTo>
                  <a:pt x="8717915" y="586315"/>
                  <a:pt x="8702040" y="600285"/>
                  <a:pt x="8694420" y="615525"/>
                </a:cubicBezTo>
                <a:cubicBezTo>
                  <a:pt x="8685530" y="612350"/>
                  <a:pt x="8692515" y="600285"/>
                  <a:pt x="8682355" y="599650"/>
                </a:cubicBezTo>
                <a:cubicBezTo>
                  <a:pt x="8672830" y="610445"/>
                  <a:pt x="8677275" y="623145"/>
                  <a:pt x="8672830" y="633940"/>
                </a:cubicBezTo>
                <a:cubicBezTo>
                  <a:pt x="8667750" y="645370"/>
                  <a:pt x="8659495" y="658070"/>
                  <a:pt x="8648065" y="644100"/>
                </a:cubicBezTo>
                <a:cubicBezTo>
                  <a:pt x="8634730" y="627590"/>
                  <a:pt x="8624570" y="639655"/>
                  <a:pt x="8613140" y="644100"/>
                </a:cubicBezTo>
                <a:cubicBezTo>
                  <a:pt x="8607425" y="632035"/>
                  <a:pt x="8616315" y="618700"/>
                  <a:pt x="8602980" y="609810"/>
                </a:cubicBezTo>
                <a:cubicBezTo>
                  <a:pt x="8589645" y="633940"/>
                  <a:pt x="8578850" y="663150"/>
                  <a:pt x="8546465" y="662515"/>
                </a:cubicBezTo>
                <a:cubicBezTo>
                  <a:pt x="8522970" y="661880"/>
                  <a:pt x="8516620" y="639020"/>
                  <a:pt x="8512175" y="610445"/>
                </a:cubicBezTo>
                <a:cubicBezTo>
                  <a:pt x="8502015" y="635210"/>
                  <a:pt x="8510270" y="661880"/>
                  <a:pt x="8482330" y="663785"/>
                </a:cubicBezTo>
                <a:cubicBezTo>
                  <a:pt x="8463915" y="665055"/>
                  <a:pt x="8477885" y="644100"/>
                  <a:pt x="8467090" y="637750"/>
                </a:cubicBezTo>
                <a:cubicBezTo>
                  <a:pt x="8441690" y="643465"/>
                  <a:pt x="8448675" y="684740"/>
                  <a:pt x="8412480" y="682835"/>
                </a:cubicBezTo>
                <a:cubicBezTo>
                  <a:pt x="8387080" y="681565"/>
                  <a:pt x="8352155" y="668230"/>
                  <a:pt x="8350251" y="661245"/>
                </a:cubicBezTo>
                <a:cubicBezTo>
                  <a:pt x="8341360" y="628225"/>
                  <a:pt x="8319770" y="650450"/>
                  <a:pt x="8314690" y="653625"/>
                </a:cubicBezTo>
                <a:cubicBezTo>
                  <a:pt x="8296910" y="665055"/>
                  <a:pt x="8285480" y="654260"/>
                  <a:pt x="8270240" y="651085"/>
                </a:cubicBezTo>
                <a:cubicBezTo>
                  <a:pt x="8250555" y="646640"/>
                  <a:pt x="8246110" y="635210"/>
                  <a:pt x="8246110" y="612985"/>
                </a:cubicBezTo>
                <a:cubicBezTo>
                  <a:pt x="8234045" y="632035"/>
                  <a:pt x="8232140" y="661245"/>
                  <a:pt x="8208010" y="633305"/>
                </a:cubicBezTo>
                <a:cubicBezTo>
                  <a:pt x="8206740" y="631400"/>
                  <a:pt x="8201660" y="630765"/>
                  <a:pt x="8199120" y="632035"/>
                </a:cubicBezTo>
                <a:cubicBezTo>
                  <a:pt x="8161655" y="644735"/>
                  <a:pt x="8164195" y="613620"/>
                  <a:pt x="8158480" y="593935"/>
                </a:cubicBezTo>
                <a:cubicBezTo>
                  <a:pt x="8156576" y="586315"/>
                  <a:pt x="8162290" y="575520"/>
                  <a:pt x="8149590" y="574250"/>
                </a:cubicBezTo>
                <a:cubicBezTo>
                  <a:pt x="8137526" y="573615"/>
                  <a:pt x="8135620" y="583775"/>
                  <a:pt x="8134985" y="593935"/>
                </a:cubicBezTo>
                <a:cubicBezTo>
                  <a:pt x="8134351" y="601555"/>
                  <a:pt x="8140701" y="618700"/>
                  <a:pt x="8125460" y="613620"/>
                </a:cubicBezTo>
                <a:cubicBezTo>
                  <a:pt x="8112760" y="609810"/>
                  <a:pt x="8096251" y="631400"/>
                  <a:pt x="8086090" y="607270"/>
                </a:cubicBezTo>
                <a:cubicBezTo>
                  <a:pt x="8083551" y="601555"/>
                  <a:pt x="8072755" y="607270"/>
                  <a:pt x="8076565" y="618065"/>
                </a:cubicBezTo>
                <a:cubicBezTo>
                  <a:pt x="8084185" y="642195"/>
                  <a:pt x="8067040" y="640290"/>
                  <a:pt x="8053705" y="637750"/>
                </a:cubicBezTo>
                <a:cubicBezTo>
                  <a:pt x="8039735" y="634575"/>
                  <a:pt x="8024495" y="631400"/>
                  <a:pt x="8015605" y="617430"/>
                </a:cubicBezTo>
                <a:cubicBezTo>
                  <a:pt x="8006715" y="602825"/>
                  <a:pt x="7996555" y="605365"/>
                  <a:pt x="7987665" y="616160"/>
                </a:cubicBezTo>
                <a:cubicBezTo>
                  <a:pt x="7966076" y="642830"/>
                  <a:pt x="7940676" y="619335"/>
                  <a:pt x="7928610" y="611715"/>
                </a:cubicBezTo>
                <a:cubicBezTo>
                  <a:pt x="7903210" y="596475"/>
                  <a:pt x="7880985" y="595205"/>
                  <a:pt x="7870826" y="623780"/>
                </a:cubicBezTo>
                <a:cubicBezTo>
                  <a:pt x="7867015" y="635210"/>
                  <a:pt x="7863205" y="647275"/>
                  <a:pt x="7848601" y="654260"/>
                </a:cubicBezTo>
                <a:cubicBezTo>
                  <a:pt x="7863205" y="630130"/>
                  <a:pt x="7844155" y="611080"/>
                  <a:pt x="7842885" y="590125"/>
                </a:cubicBezTo>
                <a:cubicBezTo>
                  <a:pt x="7842885" y="590125"/>
                  <a:pt x="7807960" y="697440"/>
                  <a:pt x="7773670" y="665690"/>
                </a:cubicBezTo>
                <a:cubicBezTo>
                  <a:pt x="7773670" y="665690"/>
                  <a:pt x="7803515" y="627590"/>
                  <a:pt x="7712710" y="527260"/>
                </a:cubicBezTo>
                <a:cubicBezTo>
                  <a:pt x="7702551" y="516465"/>
                  <a:pt x="7712076" y="557105"/>
                  <a:pt x="7712076" y="571710"/>
                </a:cubicBezTo>
                <a:cubicBezTo>
                  <a:pt x="7712076" y="581870"/>
                  <a:pt x="7713980" y="592665"/>
                  <a:pt x="7706360" y="602825"/>
                </a:cubicBezTo>
                <a:cubicBezTo>
                  <a:pt x="7682230" y="592030"/>
                  <a:pt x="7658735" y="581235"/>
                  <a:pt x="7631430" y="580600"/>
                </a:cubicBezTo>
                <a:cubicBezTo>
                  <a:pt x="7646670" y="592665"/>
                  <a:pt x="7662545" y="601555"/>
                  <a:pt x="7679055" y="611080"/>
                </a:cubicBezTo>
                <a:cubicBezTo>
                  <a:pt x="7689851" y="617430"/>
                  <a:pt x="7700645" y="624415"/>
                  <a:pt x="7706995" y="636480"/>
                </a:cubicBezTo>
                <a:cubicBezTo>
                  <a:pt x="7709535" y="642195"/>
                  <a:pt x="7711440" y="649180"/>
                  <a:pt x="7703820" y="652990"/>
                </a:cubicBezTo>
                <a:cubicBezTo>
                  <a:pt x="7686676" y="661245"/>
                  <a:pt x="7625715" y="633940"/>
                  <a:pt x="7617460" y="615525"/>
                </a:cubicBezTo>
                <a:cubicBezTo>
                  <a:pt x="7614285" y="608540"/>
                  <a:pt x="7616190" y="595205"/>
                  <a:pt x="7605395" y="595840"/>
                </a:cubicBezTo>
                <a:cubicBezTo>
                  <a:pt x="7598410" y="596475"/>
                  <a:pt x="7586345" y="603460"/>
                  <a:pt x="7585710" y="609175"/>
                </a:cubicBezTo>
                <a:cubicBezTo>
                  <a:pt x="7581901" y="630130"/>
                  <a:pt x="7567295" y="625050"/>
                  <a:pt x="7554595" y="624415"/>
                </a:cubicBezTo>
                <a:cubicBezTo>
                  <a:pt x="7475855" y="620605"/>
                  <a:pt x="7399020" y="594570"/>
                  <a:pt x="7319645" y="596475"/>
                </a:cubicBezTo>
                <a:cubicBezTo>
                  <a:pt x="7317740" y="596475"/>
                  <a:pt x="7315201" y="593300"/>
                  <a:pt x="7313295" y="590760"/>
                </a:cubicBezTo>
                <a:cubicBezTo>
                  <a:pt x="7319645" y="582505"/>
                  <a:pt x="7332980" y="590125"/>
                  <a:pt x="7338695" y="579330"/>
                </a:cubicBezTo>
                <a:cubicBezTo>
                  <a:pt x="7327901" y="569805"/>
                  <a:pt x="7305040" y="576155"/>
                  <a:pt x="7306945" y="553295"/>
                </a:cubicBezTo>
                <a:cubicBezTo>
                  <a:pt x="7292976" y="555200"/>
                  <a:pt x="7282180" y="534245"/>
                  <a:pt x="7270751" y="544405"/>
                </a:cubicBezTo>
                <a:cubicBezTo>
                  <a:pt x="7258685" y="554565"/>
                  <a:pt x="7269480" y="567265"/>
                  <a:pt x="7277735" y="577425"/>
                </a:cubicBezTo>
                <a:cubicBezTo>
                  <a:pt x="7280910" y="581870"/>
                  <a:pt x="7287895" y="586315"/>
                  <a:pt x="7282180" y="595205"/>
                </a:cubicBezTo>
                <a:cubicBezTo>
                  <a:pt x="7274560" y="589490"/>
                  <a:pt x="7268210" y="581235"/>
                  <a:pt x="7259955" y="579330"/>
                </a:cubicBezTo>
                <a:cubicBezTo>
                  <a:pt x="7254876" y="578060"/>
                  <a:pt x="7235826" y="578695"/>
                  <a:pt x="7242810" y="588855"/>
                </a:cubicBezTo>
                <a:cubicBezTo>
                  <a:pt x="7263130" y="618700"/>
                  <a:pt x="7236460" y="610445"/>
                  <a:pt x="7225665" y="611080"/>
                </a:cubicBezTo>
                <a:cubicBezTo>
                  <a:pt x="7179310" y="614255"/>
                  <a:pt x="7132320" y="609175"/>
                  <a:pt x="7086601" y="617430"/>
                </a:cubicBezTo>
                <a:cubicBezTo>
                  <a:pt x="7064376" y="621875"/>
                  <a:pt x="7043420" y="621240"/>
                  <a:pt x="7021830" y="612350"/>
                </a:cubicBezTo>
                <a:cubicBezTo>
                  <a:pt x="6976745" y="593300"/>
                  <a:pt x="6925945" y="621875"/>
                  <a:pt x="6881495" y="596475"/>
                </a:cubicBezTo>
                <a:cubicBezTo>
                  <a:pt x="6771005" y="604095"/>
                  <a:pt x="6660515" y="611080"/>
                  <a:pt x="6549390" y="618700"/>
                </a:cubicBezTo>
                <a:cubicBezTo>
                  <a:pt x="6536055" y="619335"/>
                  <a:pt x="6522085" y="622510"/>
                  <a:pt x="6510020" y="612350"/>
                </a:cubicBezTo>
                <a:cubicBezTo>
                  <a:pt x="6507480" y="610445"/>
                  <a:pt x="6504940" y="609175"/>
                  <a:pt x="6501765" y="609175"/>
                </a:cubicBezTo>
                <a:cubicBezTo>
                  <a:pt x="6478270" y="622510"/>
                  <a:pt x="6459855" y="605365"/>
                  <a:pt x="6439535" y="599650"/>
                </a:cubicBezTo>
                <a:cubicBezTo>
                  <a:pt x="6431280" y="627590"/>
                  <a:pt x="6410325" y="628225"/>
                  <a:pt x="6384925" y="632670"/>
                </a:cubicBezTo>
                <a:cubicBezTo>
                  <a:pt x="6350000" y="639020"/>
                  <a:pt x="6318885" y="626955"/>
                  <a:pt x="6285865" y="625685"/>
                </a:cubicBezTo>
                <a:cubicBezTo>
                  <a:pt x="6198870" y="622510"/>
                  <a:pt x="6112510" y="621240"/>
                  <a:pt x="6026150" y="630130"/>
                </a:cubicBezTo>
                <a:cubicBezTo>
                  <a:pt x="5982970" y="634575"/>
                  <a:pt x="5939790" y="635210"/>
                  <a:pt x="5896610" y="633940"/>
                </a:cubicBezTo>
                <a:cubicBezTo>
                  <a:pt x="5800725" y="630765"/>
                  <a:pt x="5706110" y="619970"/>
                  <a:pt x="5609590" y="639655"/>
                </a:cubicBezTo>
                <a:cubicBezTo>
                  <a:pt x="5537835" y="654260"/>
                  <a:pt x="5462270" y="679025"/>
                  <a:pt x="5389880" y="635845"/>
                </a:cubicBezTo>
                <a:cubicBezTo>
                  <a:pt x="5387340" y="634575"/>
                  <a:pt x="5380990" y="639655"/>
                  <a:pt x="5375910" y="640925"/>
                </a:cubicBezTo>
                <a:cubicBezTo>
                  <a:pt x="5344795" y="648545"/>
                  <a:pt x="5310505" y="647275"/>
                  <a:pt x="5289550" y="627590"/>
                </a:cubicBezTo>
                <a:cubicBezTo>
                  <a:pt x="5292725" y="624415"/>
                  <a:pt x="5291455" y="623780"/>
                  <a:pt x="5287010" y="625050"/>
                </a:cubicBezTo>
                <a:cubicBezTo>
                  <a:pt x="5259705" y="597110"/>
                  <a:pt x="5234305" y="599650"/>
                  <a:pt x="5204460" y="609810"/>
                </a:cubicBezTo>
                <a:cubicBezTo>
                  <a:pt x="5174615" y="619335"/>
                  <a:pt x="5146675" y="623145"/>
                  <a:pt x="5115560" y="611715"/>
                </a:cubicBezTo>
                <a:cubicBezTo>
                  <a:pt x="5105400" y="607905"/>
                  <a:pt x="5094605" y="604730"/>
                  <a:pt x="5083810" y="602190"/>
                </a:cubicBezTo>
                <a:lnTo>
                  <a:pt x="5069840" y="590125"/>
                </a:lnTo>
                <a:cubicBezTo>
                  <a:pt x="5069840" y="593935"/>
                  <a:pt x="5069840" y="597110"/>
                  <a:pt x="5070475" y="599650"/>
                </a:cubicBezTo>
                <a:cubicBezTo>
                  <a:pt x="5057775" y="597110"/>
                  <a:pt x="5044440" y="595840"/>
                  <a:pt x="5031740" y="595840"/>
                </a:cubicBezTo>
                <a:cubicBezTo>
                  <a:pt x="4982845" y="595205"/>
                  <a:pt x="4933950" y="593300"/>
                  <a:pt x="4885690" y="595205"/>
                </a:cubicBezTo>
                <a:cubicBezTo>
                  <a:pt x="4885690" y="595205"/>
                  <a:pt x="4885055" y="595205"/>
                  <a:pt x="4885055" y="594570"/>
                </a:cubicBezTo>
                <a:cubicBezTo>
                  <a:pt x="4877435" y="591395"/>
                  <a:pt x="4869180" y="592665"/>
                  <a:pt x="4862195" y="596475"/>
                </a:cubicBezTo>
                <a:cubicBezTo>
                  <a:pt x="4826000" y="599650"/>
                  <a:pt x="4789805" y="606000"/>
                  <a:pt x="4754880" y="618065"/>
                </a:cubicBezTo>
                <a:cubicBezTo>
                  <a:pt x="4753610" y="615525"/>
                  <a:pt x="4751705" y="612985"/>
                  <a:pt x="4747895" y="611080"/>
                </a:cubicBezTo>
                <a:cubicBezTo>
                  <a:pt x="4745355" y="614890"/>
                  <a:pt x="4743450" y="619335"/>
                  <a:pt x="4740910" y="623145"/>
                </a:cubicBezTo>
                <a:cubicBezTo>
                  <a:pt x="4719955" y="630765"/>
                  <a:pt x="4702175" y="631400"/>
                  <a:pt x="4704715" y="598380"/>
                </a:cubicBezTo>
                <a:cubicBezTo>
                  <a:pt x="4705350" y="587585"/>
                  <a:pt x="4701540" y="572980"/>
                  <a:pt x="4685665" y="574885"/>
                </a:cubicBezTo>
                <a:cubicBezTo>
                  <a:pt x="4670425" y="576155"/>
                  <a:pt x="4656455" y="582505"/>
                  <a:pt x="4655185" y="600920"/>
                </a:cubicBezTo>
                <a:cubicBezTo>
                  <a:pt x="4654550" y="609175"/>
                  <a:pt x="4655185" y="618065"/>
                  <a:pt x="4655820" y="626320"/>
                </a:cubicBezTo>
                <a:cubicBezTo>
                  <a:pt x="4655820" y="627590"/>
                  <a:pt x="4655820" y="628225"/>
                  <a:pt x="4655820" y="629495"/>
                </a:cubicBezTo>
                <a:cubicBezTo>
                  <a:pt x="4654550" y="623780"/>
                  <a:pt x="4653280" y="618065"/>
                  <a:pt x="4652645" y="611715"/>
                </a:cubicBezTo>
                <a:cubicBezTo>
                  <a:pt x="4647565" y="624415"/>
                  <a:pt x="4646930" y="637115"/>
                  <a:pt x="4644390" y="647275"/>
                </a:cubicBezTo>
                <a:cubicBezTo>
                  <a:pt x="4641850" y="647910"/>
                  <a:pt x="4638675" y="647910"/>
                  <a:pt x="4636135" y="647275"/>
                </a:cubicBezTo>
                <a:cubicBezTo>
                  <a:pt x="4627245" y="645370"/>
                  <a:pt x="4618990" y="645370"/>
                  <a:pt x="4610735" y="646640"/>
                </a:cubicBezTo>
                <a:cubicBezTo>
                  <a:pt x="4610100" y="643465"/>
                  <a:pt x="4609465" y="640290"/>
                  <a:pt x="4606290" y="639020"/>
                </a:cubicBezTo>
                <a:cubicBezTo>
                  <a:pt x="4598670" y="640290"/>
                  <a:pt x="4594225" y="644735"/>
                  <a:pt x="4590415" y="650450"/>
                </a:cubicBezTo>
                <a:cubicBezTo>
                  <a:pt x="4585970" y="651085"/>
                  <a:pt x="4581525" y="651720"/>
                  <a:pt x="4577080" y="651720"/>
                </a:cubicBezTo>
                <a:cubicBezTo>
                  <a:pt x="4505325" y="653625"/>
                  <a:pt x="4521835" y="660610"/>
                  <a:pt x="4499610" y="599650"/>
                </a:cubicBezTo>
                <a:cubicBezTo>
                  <a:pt x="4477385" y="617430"/>
                  <a:pt x="4450080" y="614890"/>
                  <a:pt x="4425315" y="622510"/>
                </a:cubicBezTo>
                <a:cubicBezTo>
                  <a:pt x="4399280" y="630765"/>
                  <a:pt x="4380230" y="623780"/>
                  <a:pt x="4370705" y="600285"/>
                </a:cubicBezTo>
                <a:cubicBezTo>
                  <a:pt x="4352290" y="555200"/>
                  <a:pt x="4306570" y="556470"/>
                  <a:pt x="4274820" y="554565"/>
                </a:cubicBezTo>
                <a:cubicBezTo>
                  <a:pt x="4225925" y="551390"/>
                  <a:pt x="4176395" y="571075"/>
                  <a:pt x="4123690" y="545040"/>
                </a:cubicBezTo>
                <a:cubicBezTo>
                  <a:pt x="4131310" y="564725"/>
                  <a:pt x="4144645" y="568535"/>
                  <a:pt x="4153535" y="576790"/>
                </a:cubicBezTo>
                <a:cubicBezTo>
                  <a:pt x="4160520" y="583140"/>
                  <a:pt x="4176395" y="585680"/>
                  <a:pt x="4170045" y="599015"/>
                </a:cubicBezTo>
                <a:cubicBezTo>
                  <a:pt x="4166870" y="606000"/>
                  <a:pt x="4159885" y="611080"/>
                  <a:pt x="4151630" y="611715"/>
                </a:cubicBezTo>
                <a:cubicBezTo>
                  <a:pt x="4144010" y="612350"/>
                  <a:pt x="4136390" y="617430"/>
                  <a:pt x="4130675" y="615525"/>
                </a:cubicBezTo>
                <a:cubicBezTo>
                  <a:pt x="4128770" y="612985"/>
                  <a:pt x="4126865" y="611715"/>
                  <a:pt x="4124960" y="610445"/>
                </a:cubicBezTo>
                <a:cubicBezTo>
                  <a:pt x="4124325" y="609175"/>
                  <a:pt x="4123690" y="607905"/>
                  <a:pt x="4122420" y="606000"/>
                </a:cubicBezTo>
                <a:cubicBezTo>
                  <a:pt x="4117340" y="593300"/>
                  <a:pt x="4097655" y="584410"/>
                  <a:pt x="4091940" y="595840"/>
                </a:cubicBezTo>
                <a:cubicBezTo>
                  <a:pt x="4081780" y="616795"/>
                  <a:pt x="4073525" y="594570"/>
                  <a:pt x="4064635" y="599015"/>
                </a:cubicBezTo>
                <a:cubicBezTo>
                  <a:pt x="4064635" y="607905"/>
                  <a:pt x="4064635" y="617430"/>
                  <a:pt x="4064635" y="626320"/>
                </a:cubicBezTo>
                <a:cubicBezTo>
                  <a:pt x="4055745" y="622510"/>
                  <a:pt x="4047490" y="616160"/>
                  <a:pt x="4042410" y="612985"/>
                </a:cubicBezTo>
                <a:cubicBezTo>
                  <a:pt x="4015740" y="597745"/>
                  <a:pt x="3992880" y="596475"/>
                  <a:pt x="3982085" y="625050"/>
                </a:cubicBezTo>
                <a:cubicBezTo>
                  <a:pt x="3977640" y="636480"/>
                  <a:pt x="3973830" y="648545"/>
                  <a:pt x="3959225" y="655530"/>
                </a:cubicBezTo>
                <a:cubicBezTo>
                  <a:pt x="3975100" y="631400"/>
                  <a:pt x="3954780" y="612350"/>
                  <a:pt x="3953510" y="591395"/>
                </a:cubicBezTo>
                <a:cubicBezTo>
                  <a:pt x="3953510" y="591395"/>
                  <a:pt x="3916680" y="698710"/>
                  <a:pt x="3881120" y="666960"/>
                </a:cubicBezTo>
                <a:cubicBezTo>
                  <a:pt x="3881120" y="666960"/>
                  <a:pt x="3912235" y="628860"/>
                  <a:pt x="3817620" y="528530"/>
                </a:cubicBezTo>
                <a:cubicBezTo>
                  <a:pt x="3807460" y="517735"/>
                  <a:pt x="3816985" y="558375"/>
                  <a:pt x="3816985" y="572980"/>
                </a:cubicBezTo>
                <a:cubicBezTo>
                  <a:pt x="3816985" y="583140"/>
                  <a:pt x="3818890" y="593935"/>
                  <a:pt x="3810635" y="604095"/>
                </a:cubicBezTo>
                <a:cubicBezTo>
                  <a:pt x="3785870" y="593300"/>
                  <a:pt x="3760470" y="582505"/>
                  <a:pt x="3731895" y="581870"/>
                </a:cubicBezTo>
                <a:cubicBezTo>
                  <a:pt x="3747770" y="593935"/>
                  <a:pt x="3764280" y="602825"/>
                  <a:pt x="3781425" y="612350"/>
                </a:cubicBezTo>
                <a:cubicBezTo>
                  <a:pt x="3792855" y="618700"/>
                  <a:pt x="3804285" y="625685"/>
                  <a:pt x="3810635" y="637750"/>
                </a:cubicBezTo>
                <a:cubicBezTo>
                  <a:pt x="3813810" y="643465"/>
                  <a:pt x="3815715" y="650450"/>
                  <a:pt x="3807460" y="654260"/>
                </a:cubicBezTo>
                <a:cubicBezTo>
                  <a:pt x="3789045" y="662515"/>
                  <a:pt x="3725545" y="635210"/>
                  <a:pt x="3717290" y="616795"/>
                </a:cubicBezTo>
                <a:cubicBezTo>
                  <a:pt x="3714115" y="609810"/>
                  <a:pt x="3716020" y="596475"/>
                  <a:pt x="3704590" y="597110"/>
                </a:cubicBezTo>
                <a:cubicBezTo>
                  <a:pt x="3696970" y="597745"/>
                  <a:pt x="3684905" y="604730"/>
                  <a:pt x="3683635" y="610445"/>
                </a:cubicBezTo>
                <a:cubicBezTo>
                  <a:pt x="3679190" y="631400"/>
                  <a:pt x="3664585" y="626320"/>
                  <a:pt x="3650615" y="625685"/>
                </a:cubicBezTo>
                <a:cubicBezTo>
                  <a:pt x="3568065" y="621875"/>
                  <a:pt x="3488055" y="595840"/>
                  <a:pt x="3404870" y="597745"/>
                </a:cubicBezTo>
                <a:cubicBezTo>
                  <a:pt x="3402965" y="597745"/>
                  <a:pt x="3400425" y="594570"/>
                  <a:pt x="3397885" y="592030"/>
                </a:cubicBezTo>
                <a:cubicBezTo>
                  <a:pt x="3404870" y="583775"/>
                  <a:pt x="3418205" y="591395"/>
                  <a:pt x="3424555" y="580600"/>
                </a:cubicBezTo>
                <a:cubicBezTo>
                  <a:pt x="3413125" y="571075"/>
                  <a:pt x="3389630" y="577425"/>
                  <a:pt x="3390900" y="554565"/>
                </a:cubicBezTo>
                <a:cubicBezTo>
                  <a:pt x="3376295" y="556470"/>
                  <a:pt x="3364865" y="535515"/>
                  <a:pt x="3352800" y="545675"/>
                </a:cubicBezTo>
                <a:cubicBezTo>
                  <a:pt x="3340100" y="555835"/>
                  <a:pt x="3351530" y="568535"/>
                  <a:pt x="3359785" y="578695"/>
                </a:cubicBezTo>
                <a:cubicBezTo>
                  <a:pt x="3363595" y="583140"/>
                  <a:pt x="3370580" y="587585"/>
                  <a:pt x="3364230" y="596475"/>
                </a:cubicBezTo>
                <a:cubicBezTo>
                  <a:pt x="3356610" y="590760"/>
                  <a:pt x="3349625" y="582505"/>
                  <a:pt x="3341370" y="580600"/>
                </a:cubicBezTo>
                <a:cubicBezTo>
                  <a:pt x="3336290" y="579330"/>
                  <a:pt x="3315970" y="579965"/>
                  <a:pt x="3323590" y="590125"/>
                </a:cubicBezTo>
                <a:cubicBezTo>
                  <a:pt x="3345180" y="619970"/>
                  <a:pt x="3317240" y="611715"/>
                  <a:pt x="3305810" y="612350"/>
                </a:cubicBezTo>
                <a:cubicBezTo>
                  <a:pt x="3257550" y="615525"/>
                  <a:pt x="3208020" y="610445"/>
                  <a:pt x="3160395" y="618700"/>
                </a:cubicBezTo>
                <a:cubicBezTo>
                  <a:pt x="3136900" y="623145"/>
                  <a:pt x="3114675" y="622510"/>
                  <a:pt x="3092450" y="613620"/>
                </a:cubicBezTo>
                <a:cubicBezTo>
                  <a:pt x="3045460" y="594570"/>
                  <a:pt x="2992755" y="623145"/>
                  <a:pt x="2945765" y="597745"/>
                </a:cubicBezTo>
                <a:cubicBezTo>
                  <a:pt x="2830195" y="605365"/>
                  <a:pt x="2714625" y="612350"/>
                  <a:pt x="2598420" y="619970"/>
                </a:cubicBezTo>
                <a:cubicBezTo>
                  <a:pt x="2584450" y="620605"/>
                  <a:pt x="2569845" y="623780"/>
                  <a:pt x="2557145" y="613620"/>
                </a:cubicBezTo>
                <a:cubicBezTo>
                  <a:pt x="2554605" y="611715"/>
                  <a:pt x="2552065" y="610445"/>
                  <a:pt x="2548890" y="610445"/>
                </a:cubicBezTo>
                <a:cubicBezTo>
                  <a:pt x="2524760" y="623780"/>
                  <a:pt x="2505075" y="606635"/>
                  <a:pt x="2483485" y="600920"/>
                </a:cubicBezTo>
                <a:cubicBezTo>
                  <a:pt x="2475230" y="628860"/>
                  <a:pt x="2453005" y="629495"/>
                  <a:pt x="2426335" y="633940"/>
                </a:cubicBezTo>
                <a:cubicBezTo>
                  <a:pt x="2389505" y="640290"/>
                  <a:pt x="2357120" y="628225"/>
                  <a:pt x="2322830" y="626955"/>
                </a:cubicBezTo>
                <a:cubicBezTo>
                  <a:pt x="2232025" y="623780"/>
                  <a:pt x="2141855" y="622510"/>
                  <a:pt x="2051050" y="631400"/>
                </a:cubicBezTo>
                <a:cubicBezTo>
                  <a:pt x="2005965" y="635845"/>
                  <a:pt x="1960880" y="636480"/>
                  <a:pt x="1915795" y="635210"/>
                </a:cubicBezTo>
                <a:cubicBezTo>
                  <a:pt x="1815465" y="632035"/>
                  <a:pt x="1716405" y="621240"/>
                  <a:pt x="1615440" y="640925"/>
                </a:cubicBezTo>
                <a:cubicBezTo>
                  <a:pt x="1540510" y="655530"/>
                  <a:pt x="1461770" y="680295"/>
                  <a:pt x="1385570" y="637115"/>
                </a:cubicBezTo>
                <a:cubicBezTo>
                  <a:pt x="1383030" y="635845"/>
                  <a:pt x="1376045" y="640925"/>
                  <a:pt x="1370965" y="642195"/>
                </a:cubicBezTo>
                <a:cubicBezTo>
                  <a:pt x="1337310" y="649815"/>
                  <a:pt x="1299845" y="648545"/>
                  <a:pt x="1278255" y="626955"/>
                </a:cubicBezTo>
                <a:cubicBezTo>
                  <a:pt x="1249680" y="598380"/>
                  <a:pt x="1223010" y="600920"/>
                  <a:pt x="1191895" y="611080"/>
                </a:cubicBezTo>
                <a:cubicBezTo>
                  <a:pt x="1160780" y="620605"/>
                  <a:pt x="1131570" y="624415"/>
                  <a:pt x="1098550" y="612985"/>
                </a:cubicBezTo>
                <a:cubicBezTo>
                  <a:pt x="1071245" y="602825"/>
                  <a:pt x="1040765" y="596475"/>
                  <a:pt x="1011555" y="596475"/>
                </a:cubicBezTo>
                <a:cubicBezTo>
                  <a:pt x="909955" y="595205"/>
                  <a:pt x="807720" y="587585"/>
                  <a:pt x="709930" y="623780"/>
                </a:cubicBezTo>
                <a:cubicBezTo>
                  <a:pt x="687070" y="632035"/>
                  <a:pt x="667385" y="633940"/>
                  <a:pt x="669925" y="599650"/>
                </a:cubicBezTo>
                <a:cubicBezTo>
                  <a:pt x="670560" y="588855"/>
                  <a:pt x="666115" y="574250"/>
                  <a:pt x="649605" y="576155"/>
                </a:cubicBezTo>
                <a:cubicBezTo>
                  <a:pt x="633095" y="577425"/>
                  <a:pt x="619125" y="583775"/>
                  <a:pt x="617855" y="602190"/>
                </a:cubicBezTo>
                <a:cubicBezTo>
                  <a:pt x="617220" y="610445"/>
                  <a:pt x="617855" y="619335"/>
                  <a:pt x="618490" y="627590"/>
                </a:cubicBezTo>
                <a:cubicBezTo>
                  <a:pt x="620395" y="643465"/>
                  <a:pt x="609600" y="651085"/>
                  <a:pt x="596900" y="648545"/>
                </a:cubicBezTo>
                <a:cubicBezTo>
                  <a:pt x="575310" y="643465"/>
                  <a:pt x="555625" y="652355"/>
                  <a:pt x="534670" y="652990"/>
                </a:cubicBezTo>
                <a:cubicBezTo>
                  <a:pt x="459740" y="654895"/>
                  <a:pt x="476885" y="661880"/>
                  <a:pt x="454025" y="600920"/>
                </a:cubicBezTo>
                <a:cubicBezTo>
                  <a:pt x="431165" y="618700"/>
                  <a:pt x="401955" y="616160"/>
                  <a:pt x="375920" y="623780"/>
                </a:cubicBezTo>
                <a:cubicBezTo>
                  <a:pt x="348615" y="632035"/>
                  <a:pt x="328930" y="625050"/>
                  <a:pt x="318770" y="601555"/>
                </a:cubicBezTo>
                <a:cubicBezTo>
                  <a:pt x="299720" y="556470"/>
                  <a:pt x="251460" y="557740"/>
                  <a:pt x="218440" y="555835"/>
                </a:cubicBezTo>
                <a:cubicBezTo>
                  <a:pt x="167640" y="552660"/>
                  <a:pt x="115570" y="572345"/>
                  <a:pt x="60325" y="546310"/>
                </a:cubicBezTo>
                <a:cubicBezTo>
                  <a:pt x="68580" y="565995"/>
                  <a:pt x="81915" y="569805"/>
                  <a:pt x="92075" y="578060"/>
                </a:cubicBezTo>
                <a:cubicBezTo>
                  <a:pt x="99695" y="584410"/>
                  <a:pt x="116205" y="586950"/>
                  <a:pt x="109855" y="600285"/>
                </a:cubicBezTo>
                <a:cubicBezTo>
                  <a:pt x="106680" y="607270"/>
                  <a:pt x="99060" y="612350"/>
                  <a:pt x="90805" y="612985"/>
                </a:cubicBezTo>
                <a:cubicBezTo>
                  <a:pt x="78740" y="613620"/>
                  <a:pt x="67945" y="624415"/>
                  <a:pt x="60325" y="607270"/>
                </a:cubicBezTo>
                <a:cubicBezTo>
                  <a:pt x="54610" y="594570"/>
                  <a:pt x="34290" y="585680"/>
                  <a:pt x="28575" y="597110"/>
                </a:cubicBezTo>
                <a:cubicBezTo>
                  <a:pt x="17780" y="618065"/>
                  <a:pt x="9525" y="595840"/>
                  <a:pt x="0" y="600285"/>
                </a:cubicBezTo>
                <a:cubicBezTo>
                  <a:pt x="0" y="611080"/>
                  <a:pt x="0" y="621240"/>
                  <a:pt x="0" y="632035"/>
                </a:cubicBezTo>
                <a:cubicBezTo>
                  <a:pt x="0" y="757130"/>
                  <a:pt x="0" y="882225"/>
                  <a:pt x="0" y="1007320"/>
                </a:cubicBezTo>
                <a:lnTo>
                  <a:pt x="12192000" y="1007320"/>
                </a:lnTo>
                <a:lnTo>
                  <a:pt x="12192000" y="572345"/>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0_Images &amp; Contents Layout">
  <p:cSld name="10_Images &amp; Contents Layout">
    <p:spTree>
      <p:nvGrpSpPr>
        <p:cNvPr id="1" name="Shape 19"/>
        <p:cNvGrpSpPr/>
        <p:nvPr/>
      </p:nvGrpSpPr>
      <p:grpSpPr>
        <a:xfrm>
          <a:off x="0" y="0"/>
          <a:ext cx="0" cy="0"/>
          <a:chOff x="0" y="0"/>
          <a:chExt cx="0" cy="0"/>
        </a:xfrm>
      </p:grpSpPr>
      <p:sp>
        <p:nvSpPr>
          <p:cNvPr id="20" name="Google Shape;20;p56"/>
          <p:cNvSpPr>
            <a:spLocks noGrp="1"/>
          </p:cNvSpPr>
          <p:nvPr>
            <p:ph type="pic" idx="2"/>
          </p:nvPr>
        </p:nvSpPr>
        <p:spPr>
          <a:xfrm>
            <a:off x="1679509" y="562895"/>
            <a:ext cx="3311968" cy="1800000"/>
          </a:xfrm>
          <a:prstGeom prst="rect">
            <a:avLst/>
          </a:prstGeom>
          <a:solidFill>
            <a:srgbClr val="F2F2F2"/>
          </a:solidFill>
          <a:ln>
            <a:noFill/>
          </a:ln>
        </p:spPr>
      </p:sp>
      <p:sp>
        <p:nvSpPr>
          <p:cNvPr id="21" name="Google Shape;21;p56"/>
          <p:cNvSpPr/>
          <p:nvPr/>
        </p:nvSpPr>
        <p:spPr>
          <a:xfrm>
            <a:off x="0" y="0"/>
            <a:ext cx="1487488" cy="68580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 name="Google Shape;22;p56"/>
          <p:cNvSpPr>
            <a:spLocks noGrp="1"/>
          </p:cNvSpPr>
          <p:nvPr>
            <p:ph type="pic" idx="3"/>
          </p:nvPr>
        </p:nvSpPr>
        <p:spPr>
          <a:xfrm>
            <a:off x="1679509" y="2531245"/>
            <a:ext cx="3311968" cy="1800000"/>
          </a:xfrm>
          <a:prstGeom prst="rect">
            <a:avLst/>
          </a:prstGeom>
          <a:solidFill>
            <a:srgbClr val="F2F2F2"/>
          </a:solidFill>
          <a:ln>
            <a:noFill/>
          </a:ln>
        </p:spPr>
      </p:sp>
      <p:sp>
        <p:nvSpPr>
          <p:cNvPr id="23" name="Google Shape;23;p56"/>
          <p:cNvSpPr>
            <a:spLocks noGrp="1"/>
          </p:cNvSpPr>
          <p:nvPr>
            <p:ph type="pic" idx="4"/>
          </p:nvPr>
        </p:nvSpPr>
        <p:spPr>
          <a:xfrm>
            <a:off x="1679509" y="4499595"/>
            <a:ext cx="3311968" cy="1800000"/>
          </a:xfrm>
          <a:prstGeom prst="rect">
            <a:avLst/>
          </a:prstGeom>
          <a:solidFill>
            <a:srgbClr val="F2F2F2"/>
          </a:solid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ontents slide layout">
  <p:cSld name="1_Contents slide layout">
    <p:spTree>
      <p:nvGrpSpPr>
        <p:cNvPr id="1" name="Shape 24"/>
        <p:cNvGrpSpPr/>
        <p:nvPr/>
      </p:nvGrpSpPr>
      <p:grpSpPr>
        <a:xfrm>
          <a:off x="0" y="0"/>
          <a:ext cx="0" cy="0"/>
          <a:chOff x="0" y="0"/>
          <a:chExt cx="0" cy="0"/>
        </a:xfrm>
      </p:grpSpPr>
      <p:sp>
        <p:nvSpPr>
          <p:cNvPr id="25" name="Google Shape;25;p57"/>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62626"/>
              </a:buClr>
              <a:buSzPts val="5400"/>
              <a:buFont typeface="Arial"/>
              <a:buNone/>
              <a:defRPr sz="5400" b="0" i="0" u="none" strike="noStrike" cap="none">
                <a:solidFill>
                  <a:srgbClr val="262626"/>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8_Contents slide layout">
  <p:cSld name="18_Contents slide layout">
    <p:spTree>
      <p:nvGrpSpPr>
        <p:cNvPr id="1" name="Shape 26"/>
        <p:cNvGrpSpPr/>
        <p:nvPr/>
      </p:nvGrpSpPr>
      <p:grpSpPr>
        <a:xfrm>
          <a:off x="0" y="0"/>
          <a:ext cx="0" cy="0"/>
          <a:chOff x="0" y="0"/>
          <a:chExt cx="0" cy="0"/>
        </a:xfrm>
      </p:grpSpPr>
      <p:sp>
        <p:nvSpPr>
          <p:cNvPr id="27" name="Google Shape;27;p58"/>
          <p:cNvSpPr>
            <a:spLocks noGrp="1"/>
          </p:cNvSpPr>
          <p:nvPr>
            <p:ph type="pic" idx="2"/>
          </p:nvPr>
        </p:nvSpPr>
        <p:spPr>
          <a:xfrm>
            <a:off x="0" y="0"/>
            <a:ext cx="12191999" cy="6858000"/>
          </a:xfrm>
          <a:prstGeom prst="rect">
            <a:avLst/>
          </a:prstGeom>
          <a:solidFill>
            <a:srgbClr val="F2F2F2"/>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6_Contents slide layout">
  <p:cSld name="6_Contents slide layout">
    <p:bg>
      <p:bgPr>
        <a:blipFill>
          <a:blip r:embed="rId2">
            <a:alphaModFix/>
          </a:blip>
          <a:stretch>
            <a:fillRect/>
          </a:stretch>
        </a:blipFill>
        <a:effectLst/>
      </p:bgPr>
    </p:bg>
    <p:spTree>
      <p:nvGrpSpPr>
        <p:cNvPr id="1" name="Shape 2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plantillaspowerpoint.or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theme" Target="../theme/theme3.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image" Target="../media/image1.png"/><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hyperlink" Target="https://plantillaspowerpoint.or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4"/>
              </a:rPr>
              <a:t>plantillaspowerpoint.org</a:t>
            </a:r>
            <a:endParaRPr lang="en-US" sz="1200" dirty="0">
              <a:solidFill>
                <a:schemeClr val="bg1">
                  <a:lumMod val="65000"/>
                </a:schemeClr>
              </a:solidFill>
            </a:endParaRPr>
          </a:p>
        </p:txBody>
      </p:sp>
      <p:pic>
        <p:nvPicPr>
          <p:cNvPr id="3" name="Imagen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3"/>
              </a:rPr>
              <a:t>plantillaspowerpoint.org</a:t>
            </a:r>
            <a:endParaRPr lang="en-US" sz="1200" dirty="0">
              <a:solidFill>
                <a:schemeClr val="bg1">
                  <a:lumMod val="65000"/>
                </a:schemeClr>
              </a:solidFill>
            </a:endParaRPr>
          </a:p>
        </p:txBody>
      </p:sp>
      <p:pic>
        <p:nvPicPr>
          <p:cNvPr id="3" name="Imagen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5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22"/>
              </a:rPr>
              <a:t>plantillaspowerpoint.org</a:t>
            </a:r>
            <a:endParaRPr lang="en-US" sz="1200" dirty="0">
              <a:solidFill>
                <a:schemeClr val="bg1">
                  <a:lumMod val="65000"/>
                </a:schemeClr>
              </a:solidFill>
            </a:endParaRPr>
          </a:p>
        </p:txBody>
      </p:sp>
      <p:pic>
        <p:nvPicPr>
          <p:cNvPr id="3" name="Imagen 2"/>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chart" Target="../charts/char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Google Shape;91;p1"/>
          <p:cNvSpPr txBox="1"/>
          <p:nvPr/>
        </p:nvSpPr>
        <p:spPr>
          <a:xfrm>
            <a:off x="7068948" y="3552626"/>
            <a:ext cx="4718606" cy="1754326"/>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5400" b="0" i="0" u="none" strike="noStrike" cap="none">
                <a:solidFill>
                  <a:schemeClr val="lt1"/>
                </a:solidFill>
                <a:latin typeface="Calibri"/>
                <a:ea typeface="Calibri"/>
                <a:cs typeface="Calibri"/>
                <a:sym typeface="Calibri"/>
              </a:rPr>
              <a:t>Free </a:t>
            </a:r>
            <a:endParaRPr/>
          </a:p>
          <a:p>
            <a:pPr marL="0" marR="0" lvl="0" indent="0" algn="r" rtl="0">
              <a:spcBef>
                <a:spcPts val="0"/>
              </a:spcBef>
              <a:spcAft>
                <a:spcPts val="0"/>
              </a:spcAft>
              <a:buNone/>
            </a:pPr>
            <a:r>
              <a:rPr lang="en-US" sz="5400" b="0" i="0" u="none" strike="noStrike" cap="none">
                <a:solidFill>
                  <a:schemeClr val="lt1"/>
                </a:solidFill>
                <a:latin typeface="Calibri"/>
                <a:ea typeface="Calibri"/>
                <a:cs typeface="Calibri"/>
                <a:sym typeface="Calibri"/>
              </a:rPr>
              <a:t>PPT Templates</a:t>
            </a:r>
            <a:endParaRPr sz="5400" b="0" i="0" u="none" strike="noStrike" cap="none">
              <a:solidFill>
                <a:schemeClr val="lt1"/>
              </a:solidFill>
              <a:latin typeface="Calibri"/>
              <a:ea typeface="Calibri"/>
              <a:cs typeface="Calibri"/>
              <a:sym typeface="Calibri"/>
            </a:endParaRPr>
          </a:p>
        </p:txBody>
      </p:sp>
      <p:sp>
        <p:nvSpPr>
          <p:cNvPr id="92" name="Google Shape;92;p1"/>
          <p:cNvSpPr txBox="1"/>
          <p:nvPr/>
        </p:nvSpPr>
        <p:spPr>
          <a:xfrm>
            <a:off x="7068936" y="5306952"/>
            <a:ext cx="4718549" cy="379656"/>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867" b="0" i="0" u="none" strike="noStrike" cap="none">
                <a:solidFill>
                  <a:schemeClr val="lt1"/>
                </a:solidFill>
                <a:latin typeface="Calibri"/>
                <a:ea typeface="Calibri"/>
                <a:cs typeface="Calibri"/>
                <a:sym typeface="Calibri"/>
              </a:rPr>
              <a:t>Insert the Subtitle of Your Presentation</a:t>
            </a:r>
            <a:endParaRPr sz="1867" b="0"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0"/>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329" name="Google Shape;329;p10"/>
          <p:cNvGrpSpPr/>
          <p:nvPr/>
        </p:nvGrpSpPr>
        <p:grpSpPr>
          <a:xfrm>
            <a:off x="640930" y="1821301"/>
            <a:ext cx="5410749" cy="3183366"/>
            <a:chOff x="635000" y="1382713"/>
            <a:chExt cx="7869238" cy="4572000"/>
          </a:xfrm>
        </p:grpSpPr>
        <p:sp>
          <p:nvSpPr>
            <p:cNvPr id="330" name="Google Shape;330;p10"/>
            <p:cNvSpPr/>
            <p:nvPr/>
          </p:nvSpPr>
          <p:spPr>
            <a:xfrm>
              <a:off x="811213" y="3267075"/>
              <a:ext cx="7478713" cy="2654300"/>
            </a:xfrm>
            <a:custGeom>
              <a:avLst/>
              <a:gdLst/>
              <a:ahLst/>
              <a:cxnLst/>
              <a:rect l="l" t="t" r="r" b="b"/>
              <a:pathLst>
                <a:path w="4711" h="1672" extrusionOk="0">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 name="Google Shape;331;p10"/>
            <p:cNvSpPr/>
            <p:nvPr/>
          </p:nvSpPr>
          <p:spPr>
            <a:xfrm>
              <a:off x="635000" y="2108200"/>
              <a:ext cx="7697788" cy="3846513"/>
            </a:xfrm>
            <a:custGeom>
              <a:avLst/>
              <a:gdLst/>
              <a:ahLst/>
              <a:cxnLst/>
              <a:rect l="l" t="t" r="r" b="b"/>
              <a:pathLst>
                <a:path w="4849" h="2423" extrusionOk="0">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 name="Google Shape;332;p10"/>
            <p:cNvSpPr/>
            <p:nvPr/>
          </p:nvSpPr>
          <p:spPr>
            <a:xfrm>
              <a:off x="1595438" y="1790700"/>
              <a:ext cx="6908800" cy="3509963"/>
            </a:xfrm>
            <a:custGeom>
              <a:avLst/>
              <a:gdLst/>
              <a:ahLst/>
              <a:cxnLst/>
              <a:rect l="l" t="t" r="r" b="b"/>
              <a:pathLst>
                <a:path w="4352" h="2211" extrusionOk="0">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 name="Google Shape;333;p10"/>
            <p:cNvSpPr/>
            <p:nvPr/>
          </p:nvSpPr>
          <p:spPr>
            <a:xfrm>
              <a:off x="2097088" y="1382713"/>
              <a:ext cx="4552950" cy="1549400"/>
            </a:xfrm>
            <a:custGeom>
              <a:avLst/>
              <a:gdLst/>
              <a:ahLst/>
              <a:cxnLst/>
              <a:rect l="l" t="t" r="r" b="b"/>
              <a:pathLst>
                <a:path w="2868" h="976" extrusionOk="0">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aphicFrame>
        <p:nvGraphicFramePr>
          <p:cNvPr id="334" name="Google Shape;334;p10"/>
          <p:cNvGraphicFramePr/>
          <p:nvPr/>
        </p:nvGraphicFramePr>
        <p:xfrm>
          <a:off x="6178256" y="1908219"/>
          <a:ext cx="816640" cy="8166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5" name="Google Shape;335;p10"/>
          <p:cNvGraphicFramePr/>
          <p:nvPr/>
        </p:nvGraphicFramePr>
        <p:xfrm>
          <a:off x="6178256" y="3364146"/>
          <a:ext cx="816640" cy="816640"/>
        </p:xfrm>
        <a:graphic>
          <a:graphicData uri="http://schemas.openxmlformats.org/drawingml/2006/chart">
            <c:chart xmlns:c="http://schemas.openxmlformats.org/drawingml/2006/chart" xmlns:r="http://schemas.openxmlformats.org/officeDocument/2006/relationships" r:id="rId4"/>
          </a:graphicData>
        </a:graphic>
      </p:graphicFrame>
      <p:sp>
        <p:nvSpPr>
          <p:cNvPr id="336" name="Google Shape;336;p10"/>
          <p:cNvSpPr/>
          <p:nvPr/>
        </p:nvSpPr>
        <p:spPr>
          <a:xfrm flipH="1">
            <a:off x="1255300" y="2467303"/>
            <a:ext cx="840367" cy="840367"/>
          </a:xfrm>
          <a:prstGeom prst="ellipse">
            <a:avLst/>
          </a:prstGeom>
          <a:solidFill>
            <a:schemeClr val="accent1">
              <a:alpha val="7764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A</a:t>
            </a:r>
            <a:endParaRPr sz="2400" b="1">
              <a:solidFill>
                <a:schemeClr val="lt1"/>
              </a:solidFill>
              <a:latin typeface="Arial"/>
              <a:ea typeface="Arial"/>
              <a:cs typeface="Arial"/>
              <a:sym typeface="Arial"/>
            </a:endParaRPr>
          </a:p>
        </p:txBody>
      </p:sp>
      <p:sp>
        <p:nvSpPr>
          <p:cNvPr id="337" name="Google Shape;337;p10"/>
          <p:cNvSpPr/>
          <p:nvPr/>
        </p:nvSpPr>
        <p:spPr>
          <a:xfrm flipH="1">
            <a:off x="2416307" y="2021874"/>
            <a:ext cx="467131" cy="467131"/>
          </a:xfrm>
          <a:prstGeom prst="ellipse">
            <a:avLst/>
          </a:prstGeom>
          <a:solidFill>
            <a:schemeClr val="accent2">
              <a:alpha val="7764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B</a:t>
            </a:r>
            <a:endParaRPr sz="1800" b="1">
              <a:solidFill>
                <a:schemeClr val="lt1"/>
              </a:solidFill>
              <a:latin typeface="Arial"/>
              <a:ea typeface="Arial"/>
              <a:cs typeface="Arial"/>
              <a:sym typeface="Arial"/>
            </a:endParaRPr>
          </a:p>
        </p:txBody>
      </p:sp>
      <p:sp>
        <p:nvSpPr>
          <p:cNvPr id="338" name="Google Shape;338;p10"/>
          <p:cNvSpPr/>
          <p:nvPr/>
        </p:nvSpPr>
        <p:spPr>
          <a:xfrm flipH="1">
            <a:off x="4828562" y="4069269"/>
            <a:ext cx="381866" cy="381866"/>
          </a:xfrm>
          <a:prstGeom prst="ellipse">
            <a:avLst/>
          </a:prstGeom>
          <a:solidFill>
            <a:schemeClr val="accent4">
              <a:alpha val="7764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a:t>
            </a:r>
            <a:endParaRPr sz="1400" b="1">
              <a:solidFill>
                <a:schemeClr val="lt1"/>
              </a:solidFill>
              <a:latin typeface="Arial"/>
              <a:ea typeface="Arial"/>
              <a:cs typeface="Arial"/>
              <a:sym typeface="Arial"/>
            </a:endParaRPr>
          </a:p>
        </p:txBody>
      </p:sp>
      <p:sp>
        <p:nvSpPr>
          <p:cNvPr id="339" name="Google Shape;339;p10"/>
          <p:cNvSpPr/>
          <p:nvPr/>
        </p:nvSpPr>
        <p:spPr>
          <a:xfrm flipH="1">
            <a:off x="4329026" y="2272296"/>
            <a:ext cx="687358" cy="687358"/>
          </a:xfrm>
          <a:prstGeom prst="ellipse">
            <a:avLst/>
          </a:prstGeom>
          <a:solidFill>
            <a:schemeClr val="accent3">
              <a:alpha val="7764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C</a:t>
            </a:r>
            <a:endParaRPr sz="2400" b="1">
              <a:solidFill>
                <a:schemeClr val="lt1"/>
              </a:solidFill>
              <a:latin typeface="Arial"/>
              <a:ea typeface="Arial"/>
              <a:cs typeface="Arial"/>
              <a:sym typeface="Arial"/>
            </a:endParaRPr>
          </a:p>
        </p:txBody>
      </p:sp>
      <p:sp>
        <p:nvSpPr>
          <p:cNvPr id="340" name="Google Shape;340;p10"/>
          <p:cNvSpPr/>
          <p:nvPr/>
        </p:nvSpPr>
        <p:spPr>
          <a:xfrm>
            <a:off x="729673" y="4806964"/>
            <a:ext cx="2520000" cy="1296000"/>
          </a:xfrm>
          <a:prstGeom prst="rect">
            <a:avLst/>
          </a:prstGeom>
          <a:noFill/>
          <a:ln w="190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1" name="Google Shape;341;p10"/>
          <p:cNvSpPr/>
          <p:nvPr/>
        </p:nvSpPr>
        <p:spPr>
          <a:xfrm>
            <a:off x="3464922" y="4806964"/>
            <a:ext cx="2520000" cy="1296000"/>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2" name="Google Shape;342;p10"/>
          <p:cNvSpPr/>
          <p:nvPr/>
        </p:nvSpPr>
        <p:spPr>
          <a:xfrm>
            <a:off x="6200171" y="4806964"/>
            <a:ext cx="2520000" cy="1296000"/>
          </a:xfrm>
          <a:prstGeom prst="rect">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3" name="Google Shape;343;p10"/>
          <p:cNvSpPr/>
          <p:nvPr/>
        </p:nvSpPr>
        <p:spPr>
          <a:xfrm>
            <a:off x="8935421" y="4806964"/>
            <a:ext cx="2520000" cy="1296000"/>
          </a:xfrm>
          <a:prstGeom prst="rect">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344" name="Google Shape;344;p10"/>
          <p:cNvGraphicFramePr/>
          <p:nvPr/>
        </p:nvGraphicFramePr>
        <p:xfrm>
          <a:off x="8950434" y="1908219"/>
          <a:ext cx="816640" cy="8166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5" name="Google Shape;345;p10"/>
          <p:cNvGraphicFramePr/>
          <p:nvPr/>
        </p:nvGraphicFramePr>
        <p:xfrm>
          <a:off x="8950434" y="3364146"/>
          <a:ext cx="816640" cy="816640"/>
        </p:xfrm>
        <a:graphic>
          <a:graphicData uri="http://schemas.openxmlformats.org/drawingml/2006/chart">
            <c:chart xmlns:c="http://schemas.openxmlformats.org/drawingml/2006/chart" xmlns:r="http://schemas.openxmlformats.org/officeDocument/2006/relationships" r:id="rId6"/>
          </a:graphicData>
        </a:graphic>
      </p:graphicFrame>
      <p:grpSp>
        <p:nvGrpSpPr>
          <p:cNvPr id="346" name="Google Shape;346;p10"/>
          <p:cNvGrpSpPr/>
          <p:nvPr/>
        </p:nvGrpSpPr>
        <p:grpSpPr>
          <a:xfrm>
            <a:off x="7162836" y="1772753"/>
            <a:ext cx="1548000" cy="1093331"/>
            <a:chOff x="7162836" y="1772753"/>
            <a:chExt cx="1548000" cy="1093331"/>
          </a:xfrm>
        </p:grpSpPr>
        <p:sp>
          <p:nvSpPr>
            <p:cNvPr id="347" name="Google Shape;347;p10"/>
            <p:cNvSpPr txBox="1"/>
            <p:nvPr/>
          </p:nvSpPr>
          <p:spPr>
            <a:xfrm>
              <a:off x="7162836" y="1772753"/>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1"/>
                  </a:solidFill>
                  <a:latin typeface="Arial"/>
                  <a:ea typeface="Arial"/>
                  <a:cs typeface="Arial"/>
                  <a:sym typeface="Arial"/>
                </a:rPr>
                <a:t>Content  Here</a:t>
              </a:r>
              <a:endParaRPr sz="1400" b="1">
                <a:solidFill>
                  <a:schemeClr val="accent1"/>
                </a:solidFill>
                <a:latin typeface="Arial"/>
                <a:ea typeface="Arial"/>
                <a:cs typeface="Arial"/>
                <a:sym typeface="Arial"/>
              </a:endParaRPr>
            </a:p>
          </p:txBody>
        </p:sp>
        <p:sp>
          <p:nvSpPr>
            <p:cNvPr id="348" name="Google Shape;348;p10"/>
            <p:cNvSpPr txBox="1"/>
            <p:nvPr/>
          </p:nvSpPr>
          <p:spPr>
            <a:xfrm>
              <a:off x="7162836" y="2035087"/>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a:t>
              </a:r>
              <a:endParaRPr/>
            </a:p>
          </p:txBody>
        </p:sp>
      </p:grpSp>
      <p:grpSp>
        <p:nvGrpSpPr>
          <p:cNvPr id="349" name="Google Shape;349;p10"/>
          <p:cNvGrpSpPr/>
          <p:nvPr/>
        </p:nvGrpSpPr>
        <p:grpSpPr>
          <a:xfrm>
            <a:off x="9935014" y="1772753"/>
            <a:ext cx="1548000" cy="1093331"/>
            <a:chOff x="9935014" y="1772753"/>
            <a:chExt cx="1548000" cy="1093331"/>
          </a:xfrm>
        </p:grpSpPr>
        <p:sp>
          <p:nvSpPr>
            <p:cNvPr id="350" name="Google Shape;350;p10"/>
            <p:cNvSpPr txBox="1"/>
            <p:nvPr/>
          </p:nvSpPr>
          <p:spPr>
            <a:xfrm>
              <a:off x="9935014" y="1772753"/>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4"/>
                  </a:solidFill>
                  <a:latin typeface="Arial"/>
                  <a:ea typeface="Arial"/>
                  <a:cs typeface="Arial"/>
                  <a:sym typeface="Arial"/>
                </a:rPr>
                <a:t>Content  Here</a:t>
              </a:r>
              <a:endParaRPr sz="1400" b="1">
                <a:solidFill>
                  <a:schemeClr val="accent4"/>
                </a:solidFill>
                <a:latin typeface="Arial"/>
                <a:ea typeface="Arial"/>
                <a:cs typeface="Arial"/>
                <a:sym typeface="Arial"/>
              </a:endParaRPr>
            </a:p>
          </p:txBody>
        </p:sp>
        <p:sp>
          <p:nvSpPr>
            <p:cNvPr id="351" name="Google Shape;351;p10"/>
            <p:cNvSpPr txBox="1"/>
            <p:nvPr/>
          </p:nvSpPr>
          <p:spPr>
            <a:xfrm>
              <a:off x="9935014" y="2035087"/>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a:t>
              </a:r>
              <a:endParaRPr/>
            </a:p>
          </p:txBody>
        </p:sp>
      </p:grpSp>
      <p:grpSp>
        <p:nvGrpSpPr>
          <p:cNvPr id="352" name="Google Shape;352;p10"/>
          <p:cNvGrpSpPr/>
          <p:nvPr/>
        </p:nvGrpSpPr>
        <p:grpSpPr>
          <a:xfrm>
            <a:off x="9935014" y="3228680"/>
            <a:ext cx="1548000" cy="1094938"/>
            <a:chOff x="9935014" y="3228680"/>
            <a:chExt cx="1548000" cy="1094938"/>
          </a:xfrm>
        </p:grpSpPr>
        <p:sp>
          <p:nvSpPr>
            <p:cNvPr id="353" name="Google Shape;353;p10"/>
            <p:cNvSpPr txBox="1"/>
            <p:nvPr/>
          </p:nvSpPr>
          <p:spPr>
            <a:xfrm>
              <a:off x="9935014" y="3228680"/>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3"/>
                  </a:solidFill>
                  <a:latin typeface="Arial"/>
                  <a:ea typeface="Arial"/>
                  <a:cs typeface="Arial"/>
                  <a:sym typeface="Arial"/>
                </a:rPr>
                <a:t>Content  Here</a:t>
              </a:r>
              <a:endParaRPr sz="1400" b="1">
                <a:solidFill>
                  <a:schemeClr val="accent3"/>
                </a:solidFill>
                <a:latin typeface="Arial"/>
                <a:ea typeface="Arial"/>
                <a:cs typeface="Arial"/>
                <a:sym typeface="Arial"/>
              </a:endParaRPr>
            </a:p>
          </p:txBody>
        </p:sp>
        <p:sp>
          <p:nvSpPr>
            <p:cNvPr id="354" name="Google Shape;354;p10"/>
            <p:cNvSpPr txBox="1"/>
            <p:nvPr/>
          </p:nvSpPr>
          <p:spPr>
            <a:xfrm>
              <a:off x="9935014" y="3492621"/>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a:t>
              </a:r>
              <a:endParaRPr/>
            </a:p>
          </p:txBody>
        </p:sp>
      </p:grpSp>
      <p:grpSp>
        <p:nvGrpSpPr>
          <p:cNvPr id="355" name="Google Shape;355;p10"/>
          <p:cNvGrpSpPr/>
          <p:nvPr/>
        </p:nvGrpSpPr>
        <p:grpSpPr>
          <a:xfrm>
            <a:off x="7162836" y="3228680"/>
            <a:ext cx="1548000" cy="1094938"/>
            <a:chOff x="7162836" y="3228680"/>
            <a:chExt cx="1548000" cy="1094938"/>
          </a:xfrm>
        </p:grpSpPr>
        <p:sp>
          <p:nvSpPr>
            <p:cNvPr id="356" name="Google Shape;356;p10"/>
            <p:cNvSpPr txBox="1"/>
            <p:nvPr/>
          </p:nvSpPr>
          <p:spPr>
            <a:xfrm>
              <a:off x="7162836" y="3228680"/>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2"/>
                  </a:solidFill>
                  <a:latin typeface="Arial"/>
                  <a:ea typeface="Arial"/>
                  <a:cs typeface="Arial"/>
                  <a:sym typeface="Arial"/>
                </a:rPr>
                <a:t>Content  Here</a:t>
              </a:r>
              <a:endParaRPr sz="1400" b="1">
                <a:solidFill>
                  <a:schemeClr val="accent2"/>
                </a:solidFill>
                <a:latin typeface="Arial"/>
                <a:ea typeface="Arial"/>
                <a:cs typeface="Arial"/>
                <a:sym typeface="Arial"/>
              </a:endParaRPr>
            </a:p>
          </p:txBody>
        </p:sp>
        <p:sp>
          <p:nvSpPr>
            <p:cNvPr id="357" name="Google Shape;357;p10"/>
            <p:cNvSpPr txBox="1"/>
            <p:nvPr/>
          </p:nvSpPr>
          <p:spPr>
            <a:xfrm>
              <a:off x="7162836" y="3492621"/>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a:t>
              </a:r>
              <a:endParaRPr/>
            </a:p>
          </p:txBody>
        </p:sp>
      </p:grpSp>
      <p:grpSp>
        <p:nvGrpSpPr>
          <p:cNvPr id="358" name="Google Shape;358;p10"/>
          <p:cNvGrpSpPr/>
          <p:nvPr/>
        </p:nvGrpSpPr>
        <p:grpSpPr>
          <a:xfrm>
            <a:off x="873673" y="4908299"/>
            <a:ext cx="2232000" cy="1093331"/>
            <a:chOff x="7162836" y="1772753"/>
            <a:chExt cx="1548000" cy="1093331"/>
          </a:xfrm>
        </p:grpSpPr>
        <p:sp>
          <p:nvSpPr>
            <p:cNvPr id="359" name="Google Shape;359;p10"/>
            <p:cNvSpPr txBox="1"/>
            <p:nvPr/>
          </p:nvSpPr>
          <p:spPr>
            <a:xfrm>
              <a:off x="7162836" y="1772753"/>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1"/>
                  </a:solidFill>
                  <a:latin typeface="Arial"/>
                  <a:ea typeface="Arial"/>
                  <a:cs typeface="Arial"/>
                  <a:sym typeface="Arial"/>
                </a:rPr>
                <a:t>Content  Here</a:t>
              </a:r>
              <a:endParaRPr sz="1400" b="1">
                <a:solidFill>
                  <a:schemeClr val="accent1"/>
                </a:solidFill>
                <a:latin typeface="Arial"/>
                <a:ea typeface="Arial"/>
                <a:cs typeface="Arial"/>
                <a:sym typeface="Arial"/>
              </a:endParaRPr>
            </a:p>
          </p:txBody>
        </p:sp>
        <p:sp>
          <p:nvSpPr>
            <p:cNvPr id="360" name="Google Shape;360;p10"/>
            <p:cNvSpPr txBox="1"/>
            <p:nvPr/>
          </p:nvSpPr>
          <p:spPr>
            <a:xfrm>
              <a:off x="7162836" y="2035087"/>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a:p>
          </p:txBody>
        </p:sp>
      </p:grpSp>
      <p:grpSp>
        <p:nvGrpSpPr>
          <p:cNvPr id="361" name="Google Shape;361;p10"/>
          <p:cNvGrpSpPr/>
          <p:nvPr/>
        </p:nvGrpSpPr>
        <p:grpSpPr>
          <a:xfrm>
            <a:off x="9079421" y="4908299"/>
            <a:ext cx="2232000" cy="1093331"/>
            <a:chOff x="9935014" y="1772753"/>
            <a:chExt cx="1548000" cy="1093331"/>
          </a:xfrm>
        </p:grpSpPr>
        <p:sp>
          <p:nvSpPr>
            <p:cNvPr id="362" name="Google Shape;362;p10"/>
            <p:cNvSpPr txBox="1"/>
            <p:nvPr/>
          </p:nvSpPr>
          <p:spPr>
            <a:xfrm>
              <a:off x="9935014" y="1772753"/>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4"/>
                  </a:solidFill>
                  <a:latin typeface="Arial"/>
                  <a:ea typeface="Arial"/>
                  <a:cs typeface="Arial"/>
                  <a:sym typeface="Arial"/>
                </a:rPr>
                <a:t>Content  Here</a:t>
              </a:r>
              <a:endParaRPr sz="1400" b="1">
                <a:solidFill>
                  <a:schemeClr val="accent4"/>
                </a:solidFill>
                <a:latin typeface="Arial"/>
                <a:ea typeface="Arial"/>
                <a:cs typeface="Arial"/>
                <a:sym typeface="Arial"/>
              </a:endParaRPr>
            </a:p>
          </p:txBody>
        </p:sp>
        <p:sp>
          <p:nvSpPr>
            <p:cNvPr id="363" name="Google Shape;363;p10"/>
            <p:cNvSpPr txBox="1"/>
            <p:nvPr/>
          </p:nvSpPr>
          <p:spPr>
            <a:xfrm>
              <a:off x="9935014" y="2035087"/>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a:p>
          </p:txBody>
        </p:sp>
      </p:grpSp>
      <p:grpSp>
        <p:nvGrpSpPr>
          <p:cNvPr id="364" name="Google Shape;364;p10"/>
          <p:cNvGrpSpPr/>
          <p:nvPr/>
        </p:nvGrpSpPr>
        <p:grpSpPr>
          <a:xfrm>
            <a:off x="6344171" y="4907495"/>
            <a:ext cx="2232000" cy="1094938"/>
            <a:chOff x="9935014" y="3228680"/>
            <a:chExt cx="1548000" cy="1094938"/>
          </a:xfrm>
        </p:grpSpPr>
        <p:sp>
          <p:nvSpPr>
            <p:cNvPr id="365" name="Google Shape;365;p10"/>
            <p:cNvSpPr txBox="1"/>
            <p:nvPr/>
          </p:nvSpPr>
          <p:spPr>
            <a:xfrm>
              <a:off x="9935014" y="3228680"/>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3"/>
                  </a:solidFill>
                  <a:latin typeface="Arial"/>
                  <a:ea typeface="Arial"/>
                  <a:cs typeface="Arial"/>
                  <a:sym typeface="Arial"/>
                </a:rPr>
                <a:t>Content  Here</a:t>
              </a:r>
              <a:endParaRPr sz="1400" b="1">
                <a:solidFill>
                  <a:schemeClr val="accent3"/>
                </a:solidFill>
                <a:latin typeface="Arial"/>
                <a:ea typeface="Arial"/>
                <a:cs typeface="Arial"/>
                <a:sym typeface="Arial"/>
              </a:endParaRPr>
            </a:p>
          </p:txBody>
        </p:sp>
        <p:sp>
          <p:nvSpPr>
            <p:cNvPr id="366" name="Google Shape;366;p10"/>
            <p:cNvSpPr txBox="1"/>
            <p:nvPr/>
          </p:nvSpPr>
          <p:spPr>
            <a:xfrm>
              <a:off x="9935014" y="3492621"/>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sz="1200">
                <a:solidFill>
                  <a:srgbClr val="3F3F3F"/>
                </a:solidFill>
                <a:latin typeface="Arial"/>
                <a:ea typeface="Arial"/>
                <a:cs typeface="Arial"/>
                <a:sym typeface="Arial"/>
              </a:endParaRPr>
            </a:p>
          </p:txBody>
        </p:sp>
      </p:grpSp>
      <p:grpSp>
        <p:nvGrpSpPr>
          <p:cNvPr id="367" name="Google Shape;367;p10"/>
          <p:cNvGrpSpPr/>
          <p:nvPr/>
        </p:nvGrpSpPr>
        <p:grpSpPr>
          <a:xfrm>
            <a:off x="3608921" y="4907495"/>
            <a:ext cx="2232000" cy="1094938"/>
            <a:chOff x="7162836" y="3228680"/>
            <a:chExt cx="1548000" cy="1094938"/>
          </a:xfrm>
        </p:grpSpPr>
        <p:sp>
          <p:nvSpPr>
            <p:cNvPr id="368" name="Google Shape;368;p10"/>
            <p:cNvSpPr txBox="1"/>
            <p:nvPr/>
          </p:nvSpPr>
          <p:spPr>
            <a:xfrm>
              <a:off x="7162836" y="3228680"/>
              <a:ext cx="1548000"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accent2"/>
                  </a:solidFill>
                  <a:latin typeface="Arial"/>
                  <a:ea typeface="Arial"/>
                  <a:cs typeface="Arial"/>
                  <a:sym typeface="Arial"/>
                </a:rPr>
                <a:t>Content  Here</a:t>
              </a:r>
              <a:endParaRPr sz="1400" b="1">
                <a:solidFill>
                  <a:schemeClr val="accent2"/>
                </a:solidFill>
                <a:latin typeface="Arial"/>
                <a:ea typeface="Arial"/>
                <a:cs typeface="Arial"/>
                <a:sym typeface="Arial"/>
              </a:endParaRPr>
            </a:p>
          </p:txBody>
        </p:sp>
        <p:sp>
          <p:nvSpPr>
            <p:cNvPr id="369" name="Google Shape;369;p10"/>
            <p:cNvSpPr txBox="1"/>
            <p:nvPr/>
          </p:nvSpPr>
          <p:spPr>
            <a:xfrm>
              <a:off x="7162836" y="3492621"/>
              <a:ext cx="15480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sz="1200">
                <a:solidFill>
                  <a:srgbClr val="3F3F3F"/>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1"/>
          <p:cNvSpPr txBox="1"/>
          <p:nvPr/>
        </p:nvSpPr>
        <p:spPr>
          <a:xfrm>
            <a:off x="5439252" y="1716230"/>
            <a:ext cx="61197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You can simply impress your audience and add a unique zing and appeal to your Presentations. Easy to change colors, photos and Text. </a:t>
            </a:r>
            <a:endParaRPr/>
          </a:p>
        </p:txBody>
      </p:sp>
      <p:sp>
        <p:nvSpPr>
          <p:cNvPr id="375" name="Google Shape;375;p11"/>
          <p:cNvSpPr txBox="1"/>
          <p:nvPr/>
        </p:nvSpPr>
        <p:spPr>
          <a:xfrm>
            <a:off x="5513722" y="2509096"/>
            <a:ext cx="992586" cy="301848"/>
          </a:xfrm>
          <a:prstGeom prst="rect">
            <a:avLst/>
          </a:prstGeom>
          <a:solidFill>
            <a:schemeClr val="accent1"/>
          </a:solidFill>
          <a:ln>
            <a:noFill/>
          </a:ln>
        </p:spPr>
        <p:txBody>
          <a:bodyPr spcFirstLastPara="1" wrap="square" lIns="91425" tIns="91425" rIns="91425" bIns="4570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MODERN</a:t>
            </a:r>
            <a:endParaRPr sz="1400" b="0">
              <a:solidFill>
                <a:schemeClr val="lt1"/>
              </a:solidFill>
              <a:latin typeface="Arial"/>
              <a:ea typeface="Arial"/>
              <a:cs typeface="Arial"/>
              <a:sym typeface="Arial"/>
            </a:endParaRPr>
          </a:p>
        </p:txBody>
      </p:sp>
      <p:sp>
        <p:nvSpPr>
          <p:cNvPr id="376" name="Google Shape;376;p11"/>
          <p:cNvSpPr txBox="1"/>
          <p:nvPr/>
        </p:nvSpPr>
        <p:spPr>
          <a:xfrm>
            <a:off x="6680830" y="2509096"/>
            <a:ext cx="1411686" cy="301848"/>
          </a:xfrm>
          <a:prstGeom prst="rect">
            <a:avLst/>
          </a:prstGeom>
          <a:solidFill>
            <a:schemeClr val="accent2"/>
          </a:solidFill>
          <a:ln>
            <a:noFill/>
          </a:ln>
        </p:spPr>
        <p:txBody>
          <a:bodyPr spcFirstLastPara="1" wrap="square" lIns="91425" tIns="91425" rIns="91425" bIns="4570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POWERPOINT</a:t>
            </a:r>
            <a:endParaRPr sz="1400" b="0">
              <a:solidFill>
                <a:schemeClr val="lt1"/>
              </a:solidFill>
              <a:latin typeface="Arial"/>
              <a:ea typeface="Arial"/>
              <a:cs typeface="Arial"/>
              <a:sym typeface="Arial"/>
            </a:endParaRPr>
          </a:p>
        </p:txBody>
      </p:sp>
      <p:sp>
        <p:nvSpPr>
          <p:cNvPr id="377" name="Google Shape;377;p11"/>
          <p:cNvSpPr txBox="1"/>
          <p:nvPr/>
        </p:nvSpPr>
        <p:spPr>
          <a:xfrm>
            <a:off x="8267038" y="2509096"/>
            <a:ext cx="1597269" cy="301848"/>
          </a:xfrm>
          <a:prstGeom prst="rect">
            <a:avLst/>
          </a:prstGeom>
          <a:solidFill>
            <a:schemeClr val="accent3"/>
          </a:solidFill>
          <a:ln>
            <a:noFill/>
          </a:ln>
        </p:spPr>
        <p:txBody>
          <a:bodyPr spcFirstLastPara="1" wrap="square" lIns="91425" tIns="91425" rIns="91425" bIns="4570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PRESENTATION</a:t>
            </a:r>
            <a:endParaRPr sz="1400" b="0">
              <a:solidFill>
                <a:schemeClr val="lt1"/>
              </a:solidFill>
              <a:latin typeface="Arial"/>
              <a:ea typeface="Arial"/>
              <a:cs typeface="Arial"/>
              <a:sym typeface="Arial"/>
            </a:endParaRPr>
          </a:p>
        </p:txBody>
      </p:sp>
      <p:sp>
        <p:nvSpPr>
          <p:cNvPr id="378" name="Google Shape;378;p11"/>
          <p:cNvSpPr txBox="1"/>
          <p:nvPr/>
        </p:nvSpPr>
        <p:spPr>
          <a:xfrm>
            <a:off x="10038830" y="2509096"/>
            <a:ext cx="1520124" cy="301848"/>
          </a:xfrm>
          <a:prstGeom prst="rect">
            <a:avLst/>
          </a:prstGeom>
          <a:solidFill>
            <a:schemeClr val="accent4"/>
          </a:solidFill>
          <a:ln>
            <a:noFill/>
          </a:ln>
        </p:spPr>
        <p:txBody>
          <a:bodyPr spcFirstLastPara="1" wrap="square" lIns="91425" tIns="91425" rIns="91425" bIns="4570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b="0">
                <a:solidFill>
                  <a:schemeClr val="lt1"/>
                </a:solidFill>
                <a:latin typeface="Arial"/>
                <a:ea typeface="Arial"/>
                <a:cs typeface="Arial"/>
                <a:sym typeface="Arial"/>
              </a:rPr>
              <a:t>INFOGRAPHIC</a:t>
            </a:r>
            <a:endParaRPr/>
          </a:p>
        </p:txBody>
      </p:sp>
      <p:sp>
        <p:nvSpPr>
          <p:cNvPr id="379" name="Google Shape;379;p11"/>
          <p:cNvSpPr txBox="1"/>
          <p:nvPr/>
        </p:nvSpPr>
        <p:spPr>
          <a:xfrm>
            <a:off x="5439252" y="854198"/>
            <a:ext cx="589059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lt1"/>
                </a:solidFill>
                <a:latin typeface="Arial"/>
                <a:ea typeface="Arial"/>
                <a:cs typeface="Arial"/>
                <a:sym typeface="Arial"/>
              </a:rPr>
              <a:t>Modern  PowerPoint  Presentation</a:t>
            </a:r>
            <a:endParaRPr sz="1600" b="1">
              <a:solidFill>
                <a:schemeClr val="lt1"/>
              </a:solidFill>
              <a:latin typeface="Arial"/>
              <a:ea typeface="Arial"/>
              <a:cs typeface="Arial"/>
              <a:sym typeface="Arial"/>
            </a:endParaRPr>
          </a:p>
        </p:txBody>
      </p:sp>
      <p:sp>
        <p:nvSpPr>
          <p:cNvPr id="380" name="Google Shape;380;p11"/>
          <p:cNvSpPr txBox="1"/>
          <p:nvPr/>
        </p:nvSpPr>
        <p:spPr>
          <a:xfrm>
            <a:off x="5439252" y="1192881"/>
            <a:ext cx="592302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LOREM IPSUM DOLOR SIT AMET,</a:t>
            </a:r>
            <a:endParaRPr sz="2800" b="1">
              <a:solidFill>
                <a:schemeClr val="lt1"/>
              </a:solidFill>
              <a:latin typeface="Arial"/>
              <a:ea typeface="Arial"/>
              <a:cs typeface="Arial"/>
              <a:sym typeface="Arial"/>
            </a:endParaRPr>
          </a:p>
        </p:txBody>
      </p:sp>
      <p:sp>
        <p:nvSpPr>
          <p:cNvPr id="381" name="Google Shape;381;p11"/>
          <p:cNvSpPr txBox="1"/>
          <p:nvPr/>
        </p:nvSpPr>
        <p:spPr>
          <a:xfrm>
            <a:off x="633047" y="931271"/>
            <a:ext cx="3568440" cy="156966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4800" b="1">
                <a:solidFill>
                  <a:schemeClr val="lt1"/>
                </a:solidFill>
                <a:latin typeface="Arial"/>
                <a:ea typeface="Arial"/>
                <a:cs typeface="Arial"/>
                <a:sym typeface="Arial"/>
              </a:rPr>
              <a:t>AWESOME</a:t>
            </a:r>
            <a:endParaRPr/>
          </a:p>
          <a:p>
            <a:pPr marL="0" marR="0" lvl="0" indent="0" algn="l" rtl="0">
              <a:spcBef>
                <a:spcPts val="0"/>
              </a:spcBef>
              <a:spcAft>
                <a:spcPts val="0"/>
              </a:spcAft>
              <a:buNone/>
            </a:pPr>
            <a:r>
              <a:rPr lang="en-US" sz="4800" b="1">
                <a:solidFill>
                  <a:schemeClr val="lt1"/>
                </a:solidFill>
                <a:latin typeface="Arial"/>
                <a:ea typeface="Arial"/>
                <a:cs typeface="Arial"/>
                <a:sym typeface="Arial"/>
              </a:rPr>
              <a:t>SLIDE</a:t>
            </a:r>
            <a:endParaRPr sz="4800" b="1">
              <a:solidFill>
                <a:schemeClr val="lt1"/>
              </a:solidFill>
              <a:latin typeface="Arial"/>
              <a:ea typeface="Arial"/>
              <a:cs typeface="Arial"/>
              <a:sym typeface="Arial"/>
            </a:endParaRPr>
          </a:p>
        </p:txBody>
      </p:sp>
      <p:sp>
        <p:nvSpPr>
          <p:cNvPr id="382" name="Google Shape;382;p11"/>
          <p:cNvSpPr txBox="1"/>
          <p:nvPr/>
        </p:nvSpPr>
        <p:spPr>
          <a:xfrm>
            <a:off x="8915400" y="6087502"/>
            <a:ext cx="3061125" cy="43088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100">
                <a:solidFill>
                  <a:schemeClr val="lt1"/>
                </a:solidFill>
                <a:latin typeface="Arial"/>
                <a:ea typeface="Arial"/>
                <a:cs typeface="Arial"/>
                <a:sym typeface="Arial"/>
              </a:rPr>
              <a:t>LOREM IPSUM DOLOR SIT AMET,</a:t>
            </a:r>
            <a:endParaRPr/>
          </a:p>
          <a:p>
            <a:pPr marL="0" marR="0" lvl="0" indent="0" algn="l" rtl="0">
              <a:spcBef>
                <a:spcPts val="0"/>
              </a:spcBef>
              <a:spcAft>
                <a:spcPts val="0"/>
              </a:spcAft>
              <a:buNone/>
            </a:pPr>
            <a:r>
              <a:rPr lang="en-US" sz="1100">
                <a:solidFill>
                  <a:schemeClr val="lt1"/>
                </a:solidFill>
                <a:latin typeface="Arial"/>
                <a:ea typeface="Arial"/>
                <a:cs typeface="Arial"/>
                <a:sym typeface="Arial"/>
              </a:rPr>
              <a:t>CU USU AGAM INTEGRE IMPEDIT.</a:t>
            </a:r>
            <a:endParaRPr sz="1100">
              <a:solidFill>
                <a:schemeClr val="lt1"/>
              </a:solidFill>
              <a:latin typeface="Arial"/>
              <a:ea typeface="Arial"/>
              <a:cs typeface="Arial"/>
              <a:sym typeface="Arial"/>
            </a:endParaRPr>
          </a:p>
        </p:txBody>
      </p:sp>
      <p:sp>
        <p:nvSpPr>
          <p:cNvPr id="383" name="Google Shape;383;p11"/>
          <p:cNvSpPr txBox="1"/>
          <p:nvPr/>
        </p:nvSpPr>
        <p:spPr>
          <a:xfrm>
            <a:off x="8915400" y="5326680"/>
            <a:ext cx="3061126"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a:solidFill>
                  <a:schemeClr val="lt1"/>
                </a:solidFill>
                <a:latin typeface="Arial"/>
                <a:ea typeface="Arial"/>
                <a:cs typeface="Arial"/>
                <a:sym typeface="Arial"/>
              </a:rPr>
              <a:t>LOREM IPSUM</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DOLOR SIT AMET, </a:t>
            </a:r>
            <a:endParaRPr sz="2400">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2"/>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389" name="Google Shape;389;p12"/>
          <p:cNvSpPr/>
          <p:nvPr/>
        </p:nvSpPr>
        <p:spPr>
          <a:xfrm>
            <a:off x="0" y="1363235"/>
            <a:ext cx="12192000" cy="5494765"/>
          </a:xfrm>
          <a:custGeom>
            <a:avLst/>
            <a:gdLst/>
            <a:ahLst/>
            <a:cxnLst/>
            <a:rect l="l" t="t" r="r" b="b"/>
            <a:pathLst>
              <a:path w="12192000" h="5494765" extrusionOk="0">
                <a:moveTo>
                  <a:pt x="9525642" y="4131776"/>
                </a:moveTo>
                <a:lnTo>
                  <a:pt x="9528838" y="4131776"/>
                </a:lnTo>
                <a:lnTo>
                  <a:pt x="9540853" y="4164963"/>
                </a:lnTo>
                <a:close/>
                <a:moveTo>
                  <a:pt x="9270630" y="4131776"/>
                </a:moveTo>
                <a:lnTo>
                  <a:pt x="9476942" y="4131776"/>
                </a:lnTo>
                <a:lnTo>
                  <a:pt x="9486796" y="4157755"/>
                </a:lnTo>
                <a:cubicBezTo>
                  <a:pt x="9513052" y="4250424"/>
                  <a:pt x="9541883" y="4342579"/>
                  <a:pt x="9572257" y="4433703"/>
                </a:cubicBezTo>
                <a:cubicBezTo>
                  <a:pt x="9584098" y="4468712"/>
                  <a:pt x="9602632" y="4501145"/>
                  <a:pt x="9619106" y="4534609"/>
                </a:cubicBezTo>
                <a:cubicBezTo>
                  <a:pt x="9623740" y="4544391"/>
                  <a:pt x="9631978" y="4552114"/>
                  <a:pt x="9638670" y="4560867"/>
                </a:cubicBezTo>
                <a:cubicBezTo>
                  <a:pt x="9641244" y="4560352"/>
                  <a:pt x="9643818" y="4559836"/>
                  <a:pt x="9646392" y="4559321"/>
                </a:cubicBezTo>
                <a:cubicBezTo>
                  <a:pt x="9647422" y="4549025"/>
                  <a:pt x="9651541" y="4537699"/>
                  <a:pt x="9649481" y="4527917"/>
                </a:cubicBezTo>
                <a:cubicBezTo>
                  <a:pt x="9638670" y="4460989"/>
                  <a:pt x="9629918" y="4393547"/>
                  <a:pt x="9614988" y="4327648"/>
                </a:cubicBezTo>
                <a:lnTo>
                  <a:pt x="9560935" y="4131776"/>
                </a:lnTo>
                <a:lnTo>
                  <a:pt x="9622769" y="4131776"/>
                </a:lnTo>
                <a:lnTo>
                  <a:pt x="9661837" y="4213872"/>
                </a:lnTo>
                <a:cubicBezTo>
                  <a:pt x="9702509" y="4292125"/>
                  <a:pt x="9717439" y="4376043"/>
                  <a:pt x="9707143" y="4463564"/>
                </a:cubicBezTo>
                <a:cubicBezTo>
                  <a:pt x="9699935" y="4523798"/>
                  <a:pt x="9688608" y="4583518"/>
                  <a:pt x="9677797" y="4643239"/>
                </a:cubicBezTo>
                <a:cubicBezTo>
                  <a:pt x="9665956" y="4708107"/>
                  <a:pt x="9649481" y="4772461"/>
                  <a:pt x="9656174" y="4838874"/>
                </a:cubicBezTo>
                <a:cubicBezTo>
                  <a:pt x="9666986" y="4941324"/>
                  <a:pt x="9681916" y="5043261"/>
                  <a:pt x="9690668" y="5145712"/>
                </a:cubicBezTo>
                <a:cubicBezTo>
                  <a:pt x="9698906" y="5244044"/>
                  <a:pt x="9701994" y="5342376"/>
                  <a:pt x="9705083" y="5441224"/>
                </a:cubicBezTo>
                <a:cubicBezTo>
                  <a:pt x="9705598" y="5458727"/>
                  <a:pt x="9694787" y="5476746"/>
                  <a:pt x="9689124" y="5494765"/>
                </a:cubicBezTo>
                <a:cubicBezTo>
                  <a:pt x="9683460" y="5494765"/>
                  <a:pt x="9677797" y="5494765"/>
                  <a:pt x="9672134" y="5494765"/>
                </a:cubicBezTo>
                <a:cubicBezTo>
                  <a:pt x="9637126" y="5449461"/>
                  <a:pt x="9633522" y="5394888"/>
                  <a:pt x="9625285" y="5341347"/>
                </a:cubicBezTo>
                <a:cubicBezTo>
                  <a:pt x="9616532" y="5285745"/>
                  <a:pt x="9607780" y="5229628"/>
                  <a:pt x="9600573" y="5174027"/>
                </a:cubicBezTo>
                <a:cubicBezTo>
                  <a:pt x="9598514" y="5159097"/>
                  <a:pt x="9591821" y="5148800"/>
                  <a:pt x="9578435" y="5152404"/>
                </a:cubicBezTo>
                <a:cubicBezTo>
                  <a:pt x="9570713" y="5154464"/>
                  <a:pt x="9561446" y="5167849"/>
                  <a:pt x="9561446" y="5176602"/>
                </a:cubicBezTo>
                <a:cubicBezTo>
                  <a:pt x="9560931" y="5206461"/>
                  <a:pt x="9564020" y="5236321"/>
                  <a:pt x="9566079" y="5266182"/>
                </a:cubicBezTo>
                <a:cubicBezTo>
                  <a:pt x="9567624" y="5286260"/>
                  <a:pt x="9569168" y="5306338"/>
                  <a:pt x="9570198" y="5325902"/>
                </a:cubicBezTo>
                <a:cubicBezTo>
                  <a:pt x="9572257" y="5355762"/>
                  <a:pt x="9557842" y="5386136"/>
                  <a:pt x="9536219" y="5396948"/>
                </a:cubicBezTo>
                <a:cubicBezTo>
                  <a:pt x="9517171" y="5406215"/>
                  <a:pt x="9475984" y="5397978"/>
                  <a:pt x="9457451" y="5380988"/>
                </a:cubicBezTo>
                <a:cubicBezTo>
                  <a:pt x="9455391" y="5378929"/>
                  <a:pt x="9453332" y="5376869"/>
                  <a:pt x="9452302" y="5374296"/>
                </a:cubicBezTo>
                <a:cubicBezTo>
                  <a:pt x="9427590" y="5310457"/>
                  <a:pt x="9401334" y="5247133"/>
                  <a:pt x="9379712" y="5182264"/>
                </a:cubicBezTo>
                <a:cubicBezTo>
                  <a:pt x="9368385" y="5148800"/>
                  <a:pt x="9376107" y="5115851"/>
                  <a:pt x="9399275" y="5087536"/>
                </a:cubicBezTo>
                <a:cubicBezTo>
                  <a:pt x="9403394" y="5082388"/>
                  <a:pt x="9406482" y="5076724"/>
                  <a:pt x="9410600" y="5072091"/>
                </a:cubicBezTo>
                <a:cubicBezTo>
                  <a:pt x="9456420" y="5021638"/>
                  <a:pt x="9477014" y="4962433"/>
                  <a:pt x="9482676" y="4893960"/>
                </a:cubicBezTo>
                <a:cubicBezTo>
                  <a:pt x="9494003" y="4747234"/>
                  <a:pt x="9492460" y="4602567"/>
                  <a:pt x="9449214" y="4460475"/>
                </a:cubicBezTo>
                <a:cubicBezTo>
                  <a:pt x="9446124" y="4450178"/>
                  <a:pt x="9442006" y="4440396"/>
                  <a:pt x="9436858" y="4431129"/>
                </a:cubicBezTo>
                <a:close/>
                <a:moveTo>
                  <a:pt x="9062926" y="4131776"/>
                </a:moveTo>
                <a:lnTo>
                  <a:pt x="9176962" y="4131776"/>
                </a:lnTo>
                <a:lnTo>
                  <a:pt x="9277647" y="4247142"/>
                </a:lnTo>
                <a:cubicBezTo>
                  <a:pt x="9317417" y="4301650"/>
                  <a:pt x="9351653" y="4360083"/>
                  <a:pt x="9378167" y="4423922"/>
                </a:cubicBezTo>
                <a:cubicBezTo>
                  <a:pt x="9399275" y="4474375"/>
                  <a:pt x="9412660" y="4526888"/>
                  <a:pt x="9408026" y="4582489"/>
                </a:cubicBezTo>
                <a:cubicBezTo>
                  <a:pt x="9402879" y="4648387"/>
                  <a:pt x="9371474" y="4699356"/>
                  <a:pt x="9316387" y="4734363"/>
                </a:cubicBezTo>
                <a:cubicBezTo>
                  <a:pt x="9290131" y="4751353"/>
                  <a:pt x="9260787" y="4763194"/>
                  <a:pt x="9231955" y="4775550"/>
                </a:cubicBezTo>
                <a:cubicBezTo>
                  <a:pt x="9216510" y="4782243"/>
                  <a:pt x="9204670" y="4776064"/>
                  <a:pt x="9203640" y="4758045"/>
                </a:cubicBezTo>
                <a:cubicBezTo>
                  <a:pt x="9203125" y="4737967"/>
                  <a:pt x="9201065" y="4717375"/>
                  <a:pt x="9205699" y="4698325"/>
                </a:cubicBezTo>
                <a:cubicBezTo>
                  <a:pt x="9235560" y="4575281"/>
                  <a:pt x="9217541" y="4458415"/>
                  <a:pt x="9163484" y="4345667"/>
                </a:cubicBezTo>
                <a:cubicBezTo>
                  <a:pt x="9147008" y="4311689"/>
                  <a:pt x="9132594" y="4276166"/>
                  <a:pt x="9113030" y="4244247"/>
                </a:cubicBezTo>
                <a:cubicBezTo>
                  <a:pt x="9090893" y="4208466"/>
                  <a:pt x="9074933" y="4170883"/>
                  <a:pt x="9062963" y="4131949"/>
                </a:cubicBezTo>
                <a:close/>
                <a:moveTo>
                  <a:pt x="8885533" y="4131776"/>
                </a:moveTo>
                <a:lnTo>
                  <a:pt x="9003206" y="4131776"/>
                </a:lnTo>
                <a:lnTo>
                  <a:pt x="9003887" y="4133559"/>
                </a:lnTo>
                <a:cubicBezTo>
                  <a:pt x="9007490" y="4147458"/>
                  <a:pt x="9010064" y="4161874"/>
                  <a:pt x="9010064" y="4175774"/>
                </a:cubicBezTo>
                <a:cubicBezTo>
                  <a:pt x="9010064" y="4210783"/>
                  <a:pt x="9023965" y="4239613"/>
                  <a:pt x="9046618" y="4264840"/>
                </a:cubicBezTo>
                <a:cubicBezTo>
                  <a:pt x="9063092" y="4282859"/>
                  <a:pt x="9079566" y="4300878"/>
                  <a:pt x="9097070" y="4317352"/>
                </a:cubicBezTo>
                <a:cubicBezTo>
                  <a:pt x="9143920" y="4359569"/>
                  <a:pt x="9159365" y="4411050"/>
                  <a:pt x="9145465" y="4472315"/>
                </a:cubicBezTo>
                <a:cubicBezTo>
                  <a:pt x="9136712" y="4510413"/>
                  <a:pt x="9131049" y="4549540"/>
                  <a:pt x="9124357" y="4588152"/>
                </a:cubicBezTo>
                <a:cubicBezTo>
                  <a:pt x="9123327" y="4593300"/>
                  <a:pt x="9122812" y="4597934"/>
                  <a:pt x="9122812" y="4603082"/>
                </a:cubicBezTo>
                <a:cubicBezTo>
                  <a:pt x="9119723" y="4650962"/>
                  <a:pt x="9130534" y="4666921"/>
                  <a:pt x="9177384" y="4683395"/>
                </a:cubicBezTo>
                <a:cubicBezTo>
                  <a:pt x="9164513" y="4702959"/>
                  <a:pt x="9145465" y="4711196"/>
                  <a:pt x="9124357" y="4713770"/>
                </a:cubicBezTo>
                <a:cubicBezTo>
                  <a:pt x="9046618" y="4722522"/>
                  <a:pt x="8978660" y="4670524"/>
                  <a:pt x="8966818" y="4594330"/>
                </a:cubicBezTo>
                <a:cubicBezTo>
                  <a:pt x="8945712" y="4460475"/>
                  <a:pt x="8927177" y="4326105"/>
                  <a:pt x="8902980" y="4192248"/>
                </a:cubicBezTo>
                <a:close/>
                <a:moveTo>
                  <a:pt x="8636386" y="4131776"/>
                </a:moveTo>
                <a:lnTo>
                  <a:pt x="8799479" y="4131776"/>
                </a:lnTo>
                <a:lnTo>
                  <a:pt x="8845191" y="4210010"/>
                </a:lnTo>
                <a:cubicBezTo>
                  <a:pt x="8865784" y="4265483"/>
                  <a:pt x="8876467" y="4324560"/>
                  <a:pt x="8876724" y="4387369"/>
                </a:cubicBezTo>
                <a:cubicBezTo>
                  <a:pt x="8876724" y="4416714"/>
                  <a:pt x="8880328" y="4446059"/>
                  <a:pt x="8879813" y="4475405"/>
                </a:cubicBezTo>
                <a:cubicBezTo>
                  <a:pt x="8879298" y="4523283"/>
                  <a:pt x="8892684" y="4567559"/>
                  <a:pt x="8918425" y="4607201"/>
                </a:cubicBezTo>
                <a:cubicBezTo>
                  <a:pt x="8951374" y="4658168"/>
                  <a:pt x="8986897" y="4707077"/>
                  <a:pt x="9018817" y="4753413"/>
                </a:cubicBezTo>
                <a:cubicBezTo>
                  <a:pt x="8952404" y="4736937"/>
                  <a:pt x="8890110" y="4703473"/>
                  <a:pt x="8847379" y="4639120"/>
                </a:cubicBezTo>
                <a:cubicBezTo>
                  <a:pt x="8804648" y="4575281"/>
                  <a:pt x="8787144" y="4504235"/>
                  <a:pt x="8778907" y="4429585"/>
                </a:cubicBezTo>
                <a:cubicBezTo>
                  <a:pt x="8774273" y="4386854"/>
                  <a:pt x="8769639" y="4344124"/>
                  <a:pt x="8759343" y="4302422"/>
                </a:cubicBezTo>
                <a:cubicBezTo>
                  <a:pt x="8753165" y="4277196"/>
                  <a:pt x="8739266" y="4251969"/>
                  <a:pt x="8722276" y="4231891"/>
                </a:cubicBezTo>
                <a:close/>
                <a:moveTo>
                  <a:pt x="8668669" y="3835858"/>
                </a:moveTo>
                <a:cubicBezTo>
                  <a:pt x="8677357" y="3836760"/>
                  <a:pt x="8685980" y="3840621"/>
                  <a:pt x="8694475" y="3845769"/>
                </a:cubicBezTo>
                <a:cubicBezTo>
                  <a:pt x="8737206" y="3871510"/>
                  <a:pt x="8772728" y="3905489"/>
                  <a:pt x="8801558" y="3946161"/>
                </a:cubicBezTo>
                <a:cubicBezTo>
                  <a:pt x="8827815" y="3983486"/>
                  <a:pt x="8849181" y="4022871"/>
                  <a:pt x="8865977" y="4063992"/>
                </a:cubicBezTo>
                <a:lnTo>
                  <a:pt x="8885533" y="4131776"/>
                </a:lnTo>
                <a:lnTo>
                  <a:pt x="8799479" y="4131776"/>
                </a:lnTo>
                <a:lnTo>
                  <a:pt x="8754195" y="4054275"/>
                </a:lnTo>
                <a:cubicBezTo>
                  <a:pt x="8721246" y="4014118"/>
                  <a:pt x="8686752" y="3974991"/>
                  <a:pt x="8653288" y="3934835"/>
                </a:cubicBezTo>
                <a:cubicBezTo>
                  <a:pt x="8644536" y="3924023"/>
                  <a:pt x="8636300" y="3911666"/>
                  <a:pt x="8631150" y="3898797"/>
                </a:cubicBezTo>
                <a:cubicBezTo>
                  <a:pt x="8622399" y="3877173"/>
                  <a:pt x="8627547" y="3854521"/>
                  <a:pt x="8642477" y="3843709"/>
                </a:cubicBezTo>
                <a:cubicBezTo>
                  <a:pt x="8651229" y="3837017"/>
                  <a:pt x="8659981" y="3834958"/>
                  <a:pt x="8668669" y="3835858"/>
                </a:cubicBezTo>
                <a:close/>
                <a:moveTo>
                  <a:pt x="9330224" y="3780772"/>
                </a:moveTo>
                <a:cubicBezTo>
                  <a:pt x="9339297" y="3782703"/>
                  <a:pt x="9346763" y="3788880"/>
                  <a:pt x="9355000" y="3799949"/>
                </a:cubicBezTo>
                <a:cubicBezTo>
                  <a:pt x="9369415" y="3819513"/>
                  <a:pt x="9384860" y="3838561"/>
                  <a:pt x="9395671" y="3860185"/>
                </a:cubicBezTo>
                <a:cubicBezTo>
                  <a:pt x="9430164" y="3928142"/>
                  <a:pt x="9462599" y="3997129"/>
                  <a:pt x="9495548" y="4066115"/>
                </a:cubicBezTo>
                <a:lnTo>
                  <a:pt x="9525642" y="4131776"/>
                </a:lnTo>
                <a:lnTo>
                  <a:pt x="9476942" y="4131776"/>
                </a:lnTo>
                <a:lnTo>
                  <a:pt x="9459864" y="4086749"/>
                </a:lnTo>
                <a:cubicBezTo>
                  <a:pt x="9427526" y="4020071"/>
                  <a:pt x="9378682" y="3966497"/>
                  <a:pt x="9310724" y="3927111"/>
                </a:cubicBezTo>
                <a:cubicBezTo>
                  <a:pt x="9303517" y="3922993"/>
                  <a:pt x="9295280" y="3917331"/>
                  <a:pt x="9292705" y="3910123"/>
                </a:cubicBezTo>
                <a:cubicBezTo>
                  <a:pt x="9283438" y="3885926"/>
                  <a:pt x="9274172" y="3861728"/>
                  <a:pt x="9268508" y="3837017"/>
                </a:cubicBezTo>
                <a:cubicBezTo>
                  <a:pt x="9262845" y="3811791"/>
                  <a:pt x="9273142" y="3795315"/>
                  <a:pt x="9295794" y="3787078"/>
                </a:cubicBezTo>
                <a:cubicBezTo>
                  <a:pt x="9310467" y="3781158"/>
                  <a:pt x="9321150" y="3778841"/>
                  <a:pt x="9330224" y="3780772"/>
                </a:cubicBezTo>
                <a:close/>
                <a:moveTo>
                  <a:pt x="9323595" y="3683083"/>
                </a:moveTo>
                <a:cubicBezTo>
                  <a:pt x="9343674" y="3694409"/>
                  <a:pt x="9364781" y="3705736"/>
                  <a:pt x="9377138" y="3723239"/>
                </a:cubicBezTo>
                <a:cubicBezTo>
                  <a:pt x="9404423" y="3760822"/>
                  <a:pt x="9430680" y="3799949"/>
                  <a:pt x="9450758" y="3841135"/>
                </a:cubicBezTo>
                <a:cubicBezTo>
                  <a:pt x="9488598" y="3918617"/>
                  <a:pt x="9519874" y="3998416"/>
                  <a:pt x="9546580" y="4079759"/>
                </a:cubicBezTo>
                <a:lnTo>
                  <a:pt x="9560935" y="4131776"/>
                </a:lnTo>
                <a:lnTo>
                  <a:pt x="9528838" y="4131776"/>
                </a:lnTo>
                <a:lnTo>
                  <a:pt x="9450758" y="3916108"/>
                </a:lnTo>
                <a:cubicBezTo>
                  <a:pt x="9414205" y="3835987"/>
                  <a:pt x="9371474" y="3758506"/>
                  <a:pt x="9323595" y="3683083"/>
                </a:cubicBezTo>
                <a:close/>
                <a:moveTo>
                  <a:pt x="8524517" y="3218257"/>
                </a:moveTo>
                <a:cubicBezTo>
                  <a:pt x="8534105" y="3219995"/>
                  <a:pt x="8543372" y="3225143"/>
                  <a:pt x="8551352" y="3231579"/>
                </a:cubicBezTo>
                <a:cubicBezTo>
                  <a:pt x="8564738" y="3242390"/>
                  <a:pt x="8574520" y="3257835"/>
                  <a:pt x="8584816" y="3272249"/>
                </a:cubicBezTo>
                <a:cubicBezTo>
                  <a:pt x="8588935" y="3277914"/>
                  <a:pt x="8589964" y="3285636"/>
                  <a:pt x="8593054" y="3291814"/>
                </a:cubicBezTo>
                <a:cubicBezTo>
                  <a:pt x="8651229" y="3405076"/>
                  <a:pt x="8713523" y="3515764"/>
                  <a:pt x="8787658" y="3619759"/>
                </a:cubicBezTo>
                <a:cubicBezTo>
                  <a:pt x="8835538" y="3686687"/>
                  <a:pt x="8885991" y="3751555"/>
                  <a:pt x="8950344" y="3804068"/>
                </a:cubicBezTo>
                <a:cubicBezTo>
                  <a:pt x="8980719" y="3828779"/>
                  <a:pt x="9000282" y="3861728"/>
                  <a:pt x="9011094" y="3898797"/>
                </a:cubicBezTo>
                <a:cubicBezTo>
                  <a:pt x="9021906" y="3935864"/>
                  <a:pt x="9031172" y="3973447"/>
                  <a:pt x="9036836" y="4011544"/>
                </a:cubicBezTo>
                <a:lnTo>
                  <a:pt x="9062926" y="4131776"/>
                </a:lnTo>
                <a:lnTo>
                  <a:pt x="9003206" y="4131776"/>
                </a:lnTo>
                <a:lnTo>
                  <a:pt x="8957617" y="4012445"/>
                </a:lnTo>
                <a:cubicBezTo>
                  <a:pt x="8938118" y="3974090"/>
                  <a:pt x="8914821" y="3937666"/>
                  <a:pt x="8888565" y="3902915"/>
                </a:cubicBezTo>
                <a:cubicBezTo>
                  <a:pt x="8845834" y="3846284"/>
                  <a:pt x="8802589" y="3790683"/>
                  <a:pt x="8759858" y="3734052"/>
                </a:cubicBezTo>
                <a:cubicBezTo>
                  <a:pt x="8653288" y="3592474"/>
                  <a:pt x="8559590" y="3443173"/>
                  <a:pt x="8492662" y="3278428"/>
                </a:cubicBezTo>
                <a:cubicBezTo>
                  <a:pt x="8484940" y="3260924"/>
                  <a:pt x="8476702" y="3240331"/>
                  <a:pt x="8495751" y="3225400"/>
                </a:cubicBezTo>
                <a:cubicBezTo>
                  <a:pt x="8505018" y="3218193"/>
                  <a:pt x="8514928" y="3216520"/>
                  <a:pt x="8524517" y="3218257"/>
                </a:cubicBezTo>
                <a:close/>
                <a:moveTo>
                  <a:pt x="8949315" y="3105446"/>
                </a:moveTo>
                <a:cubicBezTo>
                  <a:pt x="8958581" y="3105446"/>
                  <a:pt x="8965789" y="3103901"/>
                  <a:pt x="8972482" y="3105446"/>
                </a:cubicBezTo>
                <a:cubicBezTo>
                  <a:pt x="9050221" y="3122949"/>
                  <a:pt x="9119723" y="3155898"/>
                  <a:pt x="9174295" y="3215618"/>
                </a:cubicBezTo>
                <a:cubicBezTo>
                  <a:pt x="9209304" y="3253716"/>
                  <a:pt x="9222174" y="3298507"/>
                  <a:pt x="9210333" y="3350504"/>
                </a:cubicBezTo>
                <a:cubicBezTo>
                  <a:pt x="9166058" y="3546139"/>
                  <a:pt x="9158850" y="3742803"/>
                  <a:pt x="9187680" y="3941012"/>
                </a:cubicBezTo>
                <a:cubicBezTo>
                  <a:pt x="9191285" y="3963665"/>
                  <a:pt x="9191285" y="3988376"/>
                  <a:pt x="9201580" y="4007426"/>
                </a:cubicBezTo>
                <a:lnTo>
                  <a:pt x="9270630" y="4131776"/>
                </a:lnTo>
                <a:lnTo>
                  <a:pt x="9176962" y="4131776"/>
                </a:lnTo>
                <a:lnTo>
                  <a:pt x="9143920" y="4093916"/>
                </a:lnTo>
                <a:cubicBezTo>
                  <a:pt x="9134652" y="4084650"/>
                  <a:pt x="9131049" y="4075897"/>
                  <a:pt x="9131049" y="4062512"/>
                </a:cubicBezTo>
                <a:cubicBezTo>
                  <a:pt x="9131564" y="4013088"/>
                  <a:pt x="9130534" y="3964180"/>
                  <a:pt x="9127960" y="3914756"/>
                </a:cubicBezTo>
                <a:cubicBezTo>
                  <a:pt x="9124357" y="3841135"/>
                  <a:pt x="9117664" y="3768030"/>
                  <a:pt x="9115604" y="3694409"/>
                </a:cubicBezTo>
                <a:cubicBezTo>
                  <a:pt x="9114060" y="3649620"/>
                  <a:pt x="9119723" y="3604314"/>
                  <a:pt x="9119723" y="3559525"/>
                </a:cubicBezTo>
                <a:cubicBezTo>
                  <a:pt x="9119209" y="3392720"/>
                  <a:pt x="9073903" y="3241876"/>
                  <a:pt x="8956522" y="3118317"/>
                </a:cubicBezTo>
                <a:cubicBezTo>
                  <a:pt x="8953948" y="3115743"/>
                  <a:pt x="8952404" y="3111624"/>
                  <a:pt x="8949315" y="3105446"/>
                </a:cubicBezTo>
                <a:close/>
                <a:moveTo>
                  <a:pt x="10097513" y="3099640"/>
                </a:moveTo>
                <a:cubicBezTo>
                  <a:pt x="10201193" y="3108663"/>
                  <a:pt x="10315219" y="3191100"/>
                  <a:pt x="10294047" y="3336603"/>
                </a:cubicBezTo>
                <a:cubicBezTo>
                  <a:pt x="10283750" y="3409195"/>
                  <a:pt x="10250286" y="3472518"/>
                  <a:pt x="10207040" y="3530180"/>
                </a:cubicBezTo>
                <a:cubicBezTo>
                  <a:pt x="10167399" y="3583206"/>
                  <a:pt x="10112313" y="3616670"/>
                  <a:pt x="10049504" y="3636234"/>
                </a:cubicBezTo>
                <a:cubicBezTo>
                  <a:pt x="10008318" y="3649105"/>
                  <a:pt x="9990813" y="3631086"/>
                  <a:pt x="9999565" y="3588869"/>
                </a:cubicBezTo>
                <a:cubicBezTo>
                  <a:pt x="10007287" y="3549228"/>
                  <a:pt x="10016040" y="3509071"/>
                  <a:pt x="10021187" y="3468915"/>
                </a:cubicBezTo>
                <a:cubicBezTo>
                  <a:pt x="10026851" y="3423609"/>
                  <a:pt x="10030455" y="3378304"/>
                  <a:pt x="9987723" y="3343811"/>
                </a:cubicBezTo>
                <a:cubicBezTo>
                  <a:pt x="10020158" y="3323732"/>
                  <a:pt x="10051048" y="3304170"/>
                  <a:pt x="10081938" y="3285120"/>
                </a:cubicBezTo>
                <a:cubicBezTo>
                  <a:pt x="10081423" y="3282032"/>
                  <a:pt x="10080394" y="3278943"/>
                  <a:pt x="10079363" y="3275854"/>
                </a:cubicBezTo>
                <a:cubicBezTo>
                  <a:pt x="10069067" y="3275854"/>
                  <a:pt x="10058256" y="3273795"/>
                  <a:pt x="10048988" y="3276369"/>
                </a:cubicBezTo>
                <a:cubicBezTo>
                  <a:pt x="10026336" y="3282032"/>
                  <a:pt x="10004199" y="3291814"/>
                  <a:pt x="9981546" y="3296962"/>
                </a:cubicBezTo>
                <a:cubicBezTo>
                  <a:pt x="9930063" y="3308288"/>
                  <a:pt x="9878065" y="3317040"/>
                  <a:pt x="9826068" y="3327337"/>
                </a:cubicBezTo>
                <a:cubicBezTo>
                  <a:pt x="9777674" y="3337119"/>
                  <a:pt x="9730310" y="3349474"/>
                  <a:pt x="9687579" y="3377789"/>
                </a:cubicBezTo>
                <a:cubicBezTo>
                  <a:pt x="9697361" y="3391690"/>
                  <a:pt x="9704054" y="3410739"/>
                  <a:pt x="9715894" y="3415373"/>
                </a:cubicBezTo>
                <a:cubicBezTo>
                  <a:pt x="9728250" y="3420521"/>
                  <a:pt x="9745755" y="3411253"/>
                  <a:pt x="9761200" y="3408679"/>
                </a:cubicBezTo>
                <a:cubicBezTo>
                  <a:pt x="9764803" y="3408165"/>
                  <a:pt x="9768406" y="3407650"/>
                  <a:pt x="9772011" y="3407135"/>
                </a:cubicBezTo>
                <a:cubicBezTo>
                  <a:pt x="9804960" y="3403016"/>
                  <a:pt x="9817831" y="3413827"/>
                  <a:pt x="9820920" y="3447291"/>
                </a:cubicBezTo>
                <a:cubicBezTo>
                  <a:pt x="9824008" y="3480755"/>
                  <a:pt x="9826068" y="3514734"/>
                  <a:pt x="9830702" y="3547683"/>
                </a:cubicBezTo>
                <a:cubicBezTo>
                  <a:pt x="9833790" y="3566217"/>
                  <a:pt x="9839453" y="3584751"/>
                  <a:pt x="9847176" y="3602255"/>
                </a:cubicBezTo>
                <a:cubicBezTo>
                  <a:pt x="9857987" y="3626452"/>
                  <a:pt x="9871888" y="3649105"/>
                  <a:pt x="9884243" y="3672787"/>
                </a:cubicBezTo>
                <a:cubicBezTo>
                  <a:pt x="9882184" y="3675361"/>
                  <a:pt x="9880125" y="3677935"/>
                  <a:pt x="9878065" y="3680509"/>
                </a:cubicBezTo>
                <a:cubicBezTo>
                  <a:pt x="9864164" y="3675876"/>
                  <a:pt x="9848721" y="3673816"/>
                  <a:pt x="9837394" y="3665579"/>
                </a:cubicBezTo>
                <a:cubicBezTo>
                  <a:pt x="9813197" y="3648074"/>
                  <a:pt x="9786941" y="3630570"/>
                  <a:pt x="9769951" y="3606888"/>
                </a:cubicBezTo>
                <a:cubicBezTo>
                  <a:pt x="9724131" y="3544594"/>
                  <a:pt x="9683460" y="3479211"/>
                  <a:pt x="9640215" y="3415373"/>
                </a:cubicBezTo>
                <a:cubicBezTo>
                  <a:pt x="9631978" y="3404047"/>
                  <a:pt x="9622196" y="3393234"/>
                  <a:pt x="9613958" y="3381909"/>
                </a:cubicBezTo>
                <a:cubicBezTo>
                  <a:pt x="9597484" y="3359256"/>
                  <a:pt x="9578950" y="3338148"/>
                  <a:pt x="9566079" y="3313952"/>
                </a:cubicBezTo>
                <a:cubicBezTo>
                  <a:pt x="9552694" y="3287694"/>
                  <a:pt x="9562476" y="3270706"/>
                  <a:pt x="9591306" y="3265557"/>
                </a:cubicBezTo>
                <a:cubicBezTo>
                  <a:pt x="9635581" y="3257319"/>
                  <a:pt x="9679856" y="3250627"/>
                  <a:pt x="9724646" y="3245479"/>
                </a:cubicBezTo>
                <a:cubicBezTo>
                  <a:pt x="9778703" y="3239300"/>
                  <a:pt x="9827612" y="3224886"/>
                  <a:pt x="9870343" y="3186274"/>
                </a:cubicBezTo>
                <a:cubicBezTo>
                  <a:pt x="9921826" y="3139424"/>
                  <a:pt x="9983605" y="3109049"/>
                  <a:pt x="10054136" y="3100298"/>
                </a:cubicBezTo>
                <a:cubicBezTo>
                  <a:pt x="10068101" y="3098560"/>
                  <a:pt x="10082701" y="3098351"/>
                  <a:pt x="10097513" y="3099640"/>
                </a:cubicBezTo>
                <a:close/>
                <a:moveTo>
                  <a:pt x="8670793" y="2968501"/>
                </a:moveTo>
                <a:cubicBezTo>
                  <a:pt x="8677485" y="2967986"/>
                  <a:pt x="8685722" y="2972620"/>
                  <a:pt x="8691386" y="2977253"/>
                </a:cubicBezTo>
                <a:cubicBezTo>
                  <a:pt x="8780966" y="3051903"/>
                  <a:pt x="8854072" y="3139939"/>
                  <a:pt x="8906069" y="3244450"/>
                </a:cubicBezTo>
                <a:cubicBezTo>
                  <a:pt x="8965789" y="3365433"/>
                  <a:pt x="8997193" y="3493626"/>
                  <a:pt x="9013669" y="3626452"/>
                </a:cubicBezTo>
                <a:cubicBezTo>
                  <a:pt x="9018817" y="3669182"/>
                  <a:pt x="9026024" y="3712428"/>
                  <a:pt x="9031172" y="3755674"/>
                </a:cubicBezTo>
                <a:cubicBezTo>
                  <a:pt x="9031688" y="3762367"/>
                  <a:pt x="9029113" y="3773179"/>
                  <a:pt x="9024480" y="3775753"/>
                </a:cubicBezTo>
                <a:cubicBezTo>
                  <a:pt x="9019331" y="3778327"/>
                  <a:pt x="9009035" y="3775238"/>
                  <a:pt x="9003372" y="3771119"/>
                </a:cubicBezTo>
                <a:cubicBezTo>
                  <a:pt x="8997708" y="3767000"/>
                  <a:pt x="8993075" y="3759793"/>
                  <a:pt x="8989986" y="3753100"/>
                </a:cubicBezTo>
                <a:cubicBezTo>
                  <a:pt x="8976600" y="3724270"/>
                  <a:pt x="8965274" y="3693895"/>
                  <a:pt x="8951374" y="3665064"/>
                </a:cubicBezTo>
                <a:cubicBezTo>
                  <a:pt x="8852012" y="3453985"/>
                  <a:pt x="8717642" y="3266072"/>
                  <a:pt x="8565253" y="3090516"/>
                </a:cubicBezTo>
                <a:cubicBezTo>
                  <a:pt x="8543630" y="3065289"/>
                  <a:pt x="8540026" y="3043666"/>
                  <a:pt x="8554956" y="3010717"/>
                </a:cubicBezTo>
                <a:cubicBezTo>
                  <a:pt x="8590480" y="3039033"/>
                  <a:pt x="8626518" y="3064260"/>
                  <a:pt x="8658437" y="3094634"/>
                </a:cubicBezTo>
                <a:cubicBezTo>
                  <a:pt x="8758828" y="3189877"/>
                  <a:pt x="8819578" y="3309318"/>
                  <a:pt x="8858190" y="3441114"/>
                </a:cubicBezTo>
                <a:cubicBezTo>
                  <a:pt x="8864368" y="3463251"/>
                  <a:pt x="8880328" y="3471489"/>
                  <a:pt x="8898861" y="3479726"/>
                </a:cubicBezTo>
                <a:cubicBezTo>
                  <a:pt x="8911217" y="3438540"/>
                  <a:pt x="8890110" y="3292843"/>
                  <a:pt x="8862823" y="3232608"/>
                </a:cubicBezTo>
                <a:cubicBezTo>
                  <a:pt x="8801558" y="3095664"/>
                  <a:pt x="8683148" y="3029765"/>
                  <a:pt x="8547749" y="2985490"/>
                </a:cubicBezTo>
                <a:cubicBezTo>
                  <a:pt x="8548263" y="2982916"/>
                  <a:pt x="8548263" y="2980857"/>
                  <a:pt x="8548263" y="2978283"/>
                </a:cubicBezTo>
                <a:cubicBezTo>
                  <a:pt x="8588935" y="2974679"/>
                  <a:pt x="8630121" y="2971075"/>
                  <a:pt x="8670793" y="2968501"/>
                </a:cubicBezTo>
                <a:close/>
                <a:moveTo>
                  <a:pt x="9099644" y="2553549"/>
                </a:moveTo>
                <a:cubicBezTo>
                  <a:pt x="9092436" y="2556123"/>
                  <a:pt x="9085228" y="2560242"/>
                  <a:pt x="9079051" y="2564876"/>
                </a:cubicBezTo>
                <a:cubicBezTo>
                  <a:pt x="9027053" y="2604517"/>
                  <a:pt x="8969908" y="2606062"/>
                  <a:pt x="8909672" y="2590103"/>
                </a:cubicBezTo>
                <a:cubicBezTo>
                  <a:pt x="8880842" y="2582895"/>
                  <a:pt x="8852012" y="2574142"/>
                  <a:pt x="8819062" y="2564361"/>
                </a:cubicBezTo>
                <a:cubicBezTo>
                  <a:pt x="8885475" y="2652397"/>
                  <a:pt x="9002856" y="2681742"/>
                  <a:pt x="9096555" y="2637981"/>
                </a:cubicBezTo>
                <a:cubicBezTo>
                  <a:pt x="9122297" y="2626141"/>
                  <a:pt x="9135682" y="2607606"/>
                  <a:pt x="9136197" y="2579806"/>
                </a:cubicBezTo>
                <a:cubicBezTo>
                  <a:pt x="9136711" y="2556639"/>
                  <a:pt x="9121782" y="2545827"/>
                  <a:pt x="9099644" y="2553549"/>
                </a:cubicBezTo>
                <a:close/>
                <a:moveTo>
                  <a:pt x="10070610" y="2143747"/>
                </a:moveTo>
                <a:cubicBezTo>
                  <a:pt x="10026850" y="2175152"/>
                  <a:pt x="9982060" y="2205012"/>
                  <a:pt x="9939844" y="2237445"/>
                </a:cubicBezTo>
                <a:cubicBezTo>
                  <a:pt x="9849234" y="2306947"/>
                  <a:pt x="9747298" y="2323421"/>
                  <a:pt x="9637640" y="2307462"/>
                </a:cubicBezTo>
                <a:cubicBezTo>
                  <a:pt x="9622195" y="2305402"/>
                  <a:pt x="9602117" y="2301283"/>
                  <a:pt x="9597483" y="2318788"/>
                </a:cubicBezTo>
                <a:cubicBezTo>
                  <a:pt x="9591820" y="2338866"/>
                  <a:pt x="9612928" y="2345560"/>
                  <a:pt x="9627858" y="2350708"/>
                </a:cubicBezTo>
                <a:cubicBezTo>
                  <a:pt x="9720527" y="2382627"/>
                  <a:pt x="9811652" y="2382627"/>
                  <a:pt x="9899173" y="2333718"/>
                </a:cubicBezTo>
                <a:cubicBezTo>
                  <a:pt x="9954774" y="2302828"/>
                  <a:pt x="10005227" y="2265761"/>
                  <a:pt x="10042294" y="2213249"/>
                </a:cubicBezTo>
                <a:cubicBezTo>
                  <a:pt x="10056710" y="2192656"/>
                  <a:pt x="10065977" y="2168974"/>
                  <a:pt x="10077303" y="2146321"/>
                </a:cubicBezTo>
                <a:cubicBezTo>
                  <a:pt x="10074729" y="2145806"/>
                  <a:pt x="10072669" y="2144777"/>
                  <a:pt x="10070610" y="2143747"/>
                </a:cubicBezTo>
                <a:close/>
                <a:moveTo>
                  <a:pt x="10043133" y="1990715"/>
                </a:moveTo>
                <a:cubicBezTo>
                  <a:pt x="9986694" y="1988784"/>
                  <a:pt x="9930578" y="1993932"/>
                  <a:pt x="9892996" y="2007318"/>
                </a:cubicBezTo>
                <a:cubicBezTo>
                  <a:pt x="9864680" y="2017099"/>
                  <a:pt x="9837908" y="2032029"/>
                  <a:pt x="9813197" y="2048503"/>
                </a:cubicBezTo>
                <a:cubicBezTo>
                  <a:pt x="9758110" y="2085057"/>
                  <a:pt x="9704054" y="2124184"/>
                  <a:pt x="9650512" y="2163310"/>
                </a:cubicBezTo>
                <a:cubicBezTo>
                  <a:pt x="9566079" y="2225090"/>
                  <a:pt x="9476499" y="2278116"/>
                  <a:pt x="9377652" y="2314154"/>
                </a:cubicBezTo>
                <a:cubicBezTo>
                  <a:pt x="9375593" y="2315184"/>
                  <a:pt x="9374048" y="2316728"/>
                  <a:pt x="9368900" y="2319818"/>
                </a:cubicBezTo>
                <a:cubicBezTo>
                  <a:pt x="9427076" y="2348133"/>
                  <a:pt x="9485252" y="2350707"/>
                  <a:pt x="9540853" y="2322906"/>
                </a:cubicBezTo>
                <a:cubicBezTo>
                  <a:pt x="9586158" y="2299739"/>
                  <a:pt x="9630948" y="2272967"/>
                  <a:pt x="9671619" y="2242078"/>
                </a:cubicBezTo>
                <a:cubicBezTo>
                  <a:pt x="9777159" y="2162796"/>
                  <a:pt x="9891451" y="2101016"/>
                  <a:pt x="10017584" y="2061890"/>
                </a:cubicBezTo>
                <a:cubicBezTo>
                  <a:pt x="10069581" y="2045929"/>
                  <a:pt x="10122609" y="2034603"/>
                  <a:pt x="10175121" y="2021218"/>
                </a:cubicBezTo>
                <a:cubicBezTo>
                  <a:pt x="10181300" y="2019673"/>
                  <a:pt x="10187478" y="2018644"/>
                  <a:pt x="10195200" y="2016584"/>
                </a:cubicBezTo>
                <a:cubicBezTo>
                  <a:pt x="10156330" y="2001654"/>
                  <a:pt x="10099570" y="1992645"/>
                  <a:pt x="10043133" y="1990715"/>
                </a:cubicBezTo>
                <a:close/>
                <a:moveTo>
                  <a:pt x="8154935" y="1969221"/>
                </a:moveTo>
                <a:cubicBezTo>
                  <a:pt x="8169349" y="1968190"/>
                  <a:pt x="8185310" y="1968704"/>
                  <a:pt x="8199210" y="1972824"/>
                </a:cubicBezTo>
                <a:cubicBezTo>
                  <a:pt x="8201784" y="1973338"/>
                  <a:pt x="8202813" y="1993417"/>
                  <a:pt x="8199210" y="2002168"/>
                </a:cubicBezTo>
                <a:cubicBezTo>
                  <a:pt x="8195606" y="2011950"/>
                  <a:pt x="8187368" y="2021219"/>
                  <a:pt x="8178617" y="2026881"/>
                </a:cubicBezTo>
                <a:cubicBezTo>
                  <a:pt x="8136916" y="2054168"/>
                  <a:pt x="8131253" y="2092780"/>
                  <a:pt x="8166260" y="2128817"/>
                </a:cubicBezTo>
                <a:cubicBezTo>
                  <a:pt x="8177587" y="2140657"/>
                  <a:pt x="8189943" y="2151985"/>
                  <a:pt x="8202298" y="2162281"/>
                </a:cubicBezTo>
                <a:cubicBezTo>
                  <a:pt x="8237822" y="2192140"/>
                  <a:pt x="8254296" y="2229723"/>
                  <a:pt x="8252752" y="2275541"/>
                </a:cubicBezTo>
                <a:cubicBezTo>
                  <a:pt x="8252236" y="2294076"/>
                  <a:pt x="8251722" y="2312610"/>
                  <a:pt x="8250178" y="2331143"/>
                </a:cubicBezTo>
                <a:cubicBezTo>
                  <a:pt x="8247604" y="2365122"/>
                  <a:pt x="8244000" y="2399616"/>
                  <a:pt x="8240911" y="2433594"/>
                </a:cubicBezTo>
                <a:cubicBezTo>
                  <a:pt x="8236793" y="2480443"/>
                  <a:pt x="8249662" y="2516482"/>
                  <a:pt x="8297542" y="2537075"/>
                </a:cubicBezTo>
                <a:cubicBezTo>
                  <a:pt x="8344391" y="2557153"/>
                  <a:pt x="8360352" y="2597309"/>
                  <a:pt x="8357262" y="2647763"/>
                </a:cubicBezTo>
                <a:cubicBezTo>
                  <a:pt x="8354173" y="2701305"/>
                  <a:pt x="8353144" y="2754848"/>
                  <a:pt x="8353144" y="2808389"/>
                </a:cubicBezTo>
                <a:cubicBezTo>
                  <a:pt x="8353144" y="2888188"/>
                  <a:pt x="8354688" y="2968501"/>
                  <a:pt x="8355718" y="3048299"/>
                </a:cubicBezTo>
                <a:cubicBezTo>
                  <a:pt x="8355718" y="3056021"/>
                  <a:pt x="8355718" y="3065803"/>
                  <a:pt x="8351599" y="3070437"/>
                </a:cubicBezTo>
                <a:cubicBezTo>
                  <a:pt x="8346451" y="3076615"/>
                  <a:pt x="8333065" y="3083308"/>
                  <a:pt x="8328946" y="3080734"/>
                </a:cubicBezTo>
                <a:cubicBezTo>
                  <a:pt x="8319680" y="3074556"/>
                  <a:pt x="8309383" y="3063744"/>
                  <a:pt x="8306809" y="3052933"/>
                </a:cubicBezTo>
                <a:cubicBezTo>
                  <a:pt x="8301661" y="3031310"/>
                  <a:pt x="8303205" y="3008658"/>
                  <a:pt x="8299087" y="2987035"/>
                </a:cubicBezTo>
                <a:cubicBezTo>
                  <a:pt x="8292908" y="2952541"/>
                  <a:pt x="8282612" y="2947393"/>
                  <a:pt x="8250178" y="2959234"/>
                </a:cubicBezTo>
                <a:cubicBezTo>
                  <a:pt x="8249662" y="2953056"/>
                  <a:pt x="8248633" y="2947907"/>
                  <a:pt x="8248633" y="2942245"/>
                </a:cubicBezTo>
                <a:cubicBezTo>
                  <a:pt x="8249148" y="2886128"/>
                  <a:pt x="8249148" y="2830527"/>
                  <a:pt x="8250178" y="2774925"/>
                </a:cubicBezTo>
                <a:cubicBezTo>
                  <a:pt x="8251722" y="2705423"/>
                  <a:pt x="8230099" y="2644158"/>
                  <a:pt x="8192517" y="2585469"/>
                </a:cubicBezTo>
                <a:cubicBezTo>
                  <a:pt x="8165746" y="2544283"/>
                  <a:pt x="8142579" y="2498463"/>
                  <a:pt x="8126104" y="2452128"/>
                </a:cubicBezTo>
                <a:cubicBezTo>
                  <a:pt x="8086462" y="2341440"/>
                  <a:pt x="8083888" y="2225604"/>
                  <a:pt x="8084918" y="2108739"/>
                </a:cubicBezTo>
                <a:cubicBezTo>
                  <a:pt x="8085433" y="2057256"/>
                  <a:pt x="8109629" y="2019673"/>
                  <a:pt x="8138975" y="1982606"/>
                </a:cubicBezTo>
                <a:cubicBezTo>
                  <a:pt x="8143093" y="1976944"/>
                  <a:pt x="8149272" y="1969735"/>
                  <a:pt x="8154935" y="1969221"/>
                </a:cubicBezTo>
                <a:close/>
                <a:moveTo>
                  <a:pt x="8745957" y="1887877"/>
                </a:moveTo>
                <a:cubicBezTo>
                  <a:pt x="8722790" y="1889422"/>
                  <a:pt x="8705800" y="1901262"/>
                  <a:pt x="8701166" y="1923400"/>
                </a:cubicBezTo>
                <a:cubicBezTo>
                  <a:pt x="8697048" y="1941934"/>
                  <a:pt x="8697048" y="1961498"/>
                  <a:pt x="8698592" y="1980546"/>
                </a:cubicBezTo>
                <a:cubicBezTo>
                  <a:pt x="8699623" y="1994961"/>
                  <a:pt x="8705800" y="2009376"/>
                  <a:pt x="8724848" y="2008347"/>
                </a:cubicBezTo>
                <a:cubicBezTo>
                  <a:pt x="8739780" y="2007832"/>
                  <a:pt x="8761917" y="1989813"/>
                  <a:pt x="8763976" y="1976942"/>
                </a:cubicBezTo>
                <a:cubicBezTo>
                  <a:pt x="8769639" y="1941419"/>
                  <a:pt x="8769639" y="1941419"/>
                  <a:pt x="8808766" y="1938845"/>
                </a:cubicBezTo>
                <a:cubicBezTo>
                  <a:pt x="8799498" y="1893539"/>
                  <a:pt x="8788173" y="1884788"/>
                  <a:pt x="8745957" y="1887877"/>
                </a:cubicBezTo>
                <a:close/>
                <a:moveTo>
                  <a:pt x="9321664" y="1748873"/>
                </a:moveTo>
                <a:cubicBezTo>
                  <a:pt x="9312654" y="1745913"/>
                  <a:pt x="9302487" y="1745784"/>
                  <a:pt x="9293736" y="1749388"/>
                </a:cubicBezTo>
                <a:cubicBezTo>
                  <a:pt x="9284983" y="1752993"/>
                  <a:pt x="9276746" y="1759685"/>
                  <a:pt x="9269023" y="1765864"/>
                </a:cubicBezTo>
                <a:cubicBezTo>
                  <a:pt x="9214452" y="1808079"/>
                  <a:pt x="9157306" y="1845662"/>
                  <a:pt x="9088319" y="1860592"/>
                </a:cubicBezTo>
                <a:cubicBezTo>
                  <a:pt x="9081111" y="1862136"/>
                  <a:pt x="9072874" y="1863166"/>
                  <a:pt x="9065150" y="1863166"/>
                </a:cubicBezTo>
                <a:cubicBezTo>
                  <a:pt x="9029628" y="1863166"/>
                  <a:pt x="9018302" y="1853899"/>
                  <a:pt x="9012638" y="1819404"/>
                </a:cubicBezTo>
                <a:cubicBezTo>
                  <a:pt x="9011609" y="1813742"/>
                  <a:pt x="9010064" y="1808079"/>
                  <a:pt x="9008006" y="1798813"/>
                </a:cubicBezTo>
                <a:cubicBezTo>
                  <a:pt x="8992045" y="1800357"/>
                  <a:pt x="8973512" y="1796753"/>
                  <a:pt x="8964244" y="1804476"/>
                </a:cubicBezTo>
                <a:cubicBezTo>
                  <a:pt x="8955493" y="1811684"/>
                  <a:pt x="8956522" y="1830732"/>
                  <a:pt x="8953433" y="1845145"/>
                </a:cubicBezTo>
                <a:cubicBezTo>
                  <a:pt x="8938504" y="1845145"/>
                  <a:pt x="8924603" y="1845145"/>
                  <a:pt x="8908129" y="1846177"/>
                </a:cubicBezTo>
                <a:cubicBezTo>
                  <a:pt x="8905040" y="1857502"/>
                  <a:pt x="8901950" y="1868829"/>
                  <a:pt x="8898861" y="1881185"/>
                </a:cubicBezTo>
                <a:cubicBezTo>
                  <a:pt x="8915336" y="1886334"/>
                  <a:pt x="8929751" y="1890965"/>
                  <a:pt x="8946226" y="1896115"/>
                </a:cubicBezTo>
                <a:cubicBezTo>
                  <a:pt x="8944681" y="1906927"/>
                  <a:pt x="8943136" y="1917223"/>
                  <a:pt x="8941593" y="1930094"/>
                </a:cubicBezTo>
                <a:cubicBezTo>
                  <a:pt x="8960641" y="1930094"/>
                  <a:pt x="8978660" y="1932153"/>
                  <a:pt x="8995650" y="1929064"/>
                </a:cubicBezTo>
                <a:cubicBezTo>
                  <a:pt x="9004401" y="1927520"/>
                  <a:pt x="9012638" y="1917738"/>
                  <a:pt x="9018817" y="1909501"/>
                </a:cubicBezTo>
                <a:cubicBezTo>
                  <a:pt x="9027054" y="1898689"/>
                  <a:pt x="9035291" y="1895600"/>
                  <a:pt x="9048162" y="1897660"/>
                </a:cubicBezTo>
                <a:cubicBezTo>
                  <a:pt x="9160909" y="1917223"/>
                  <a:pt x="9251519" y="1870889"/>
                  <a:pt x="9334921" y="1801902"/>
                </a:cubicBezTo>
                <a:cubicBezTo>
                  <a:pt x="9346248" y="1792120"/>
                  <a:pt x="9350366" y="1779764"/>
                  <a:pt x="9342643" y="1765348"/>
                </a:cubicBezTo>
                <a:cubicBezTo>
                  <a:pt x="9338525" y="1757626"/>
                  <a:pt x="9330673" y="1751834"/>
                  <a:pt x="9321664" y="1748873"/>
                </a:cubicBezTo>
                <a:close/>
                <a:moveTo>
                  <a:pt x="8209426" y="1729189"/>
                </a:moveTo>
                <a:cubicBezTo>
                  <a:pt x="8204229" y="1728875"/>
                  <a:pt x="8200046" y="1729985"/>
                  <a:pt x="8196893" y="1732463"/>
                </a:cubicBezTo>
                <a:cubicBezTo>
                  <a:pt x="8190586" y="1737418"/>
                  <a:pt x="8188398" y="1747844"/>
                  <a:pt x="8190458" y="1763288"/>
                </a:cubicBezTo>
                <a:cubicBezTo>
                  <a:pt x="8190458" y="1764318"/>
                  <a:pt x="8190972" y="1765862"/>
                  <a:pt x="8190972" y="1767406"/>
                </a:cubicBezTo>
                <a:cubicBezTo>
                  <a:pt x="8194061" y="1803959"/>
                  <a:pt x="8205387" y="1833305"/>
                  <a:pt x="8237822" y="1856987"/>
                </a:cubicBezTo>
                <a:cubicBezTo>
                  <a:pt x="8260474" y="1873461"/>
                  <a:pt x="8275919" y="1902292"/>
                  <a:pt x="8291879" y="1927518"/>
                </a:cubicBezTo>
                <a:cubicBezTo>
                  <a:pt x="8311441" y="1957893"/>
                  <a:pt x="8351084" y="1971794"/>
                  <a:pt x="8381459" y="1954290"/>
                </a:cubicBezTo>
                <a:cubicBezTo>
                  <a:pt x="8387636" y="1950685"/>
                  <a:pt x="8390211" y="1941933"/>
                  <a:pt x="8396904" y="1931637"/>
                </a:cubicBezTo>
                <a:cubicBezTo>
                  <a:pt x="8387122" y="1913618"/>
                  <a:pt x="8381459" y="1891995"/>
                  <a:pt x="8367558" y="1880669"/>
                </a:cubicBezTo>
                <a:cubicBezTo>
                  <a:pt x="8327917" y="1848750"/>
                  <a:pt x="8304749" y="1803444"/>
                  <a:pt x="8271800" y="1766377"/>
                </a:cubicBezTo>
                <a:cubicBezTo>
                  <a:pt x="8259960" y="1753506"/>
                  <a:pt x="8243999" y="1741665"/>
                  <a:pt x="8228040" y="1734457"/>
                </a:cubicBezTo>
                <a:cubicBezTo>
                  <a:pt x="8220832" y="1731240"/>
                  <a:pt x="8214622" y="1729503"/>
                  <a:pt x="8209426" y="1729189"/>
                </a:cubicBezTo>
                <a:close/>
                <a:moveTo>
                  <a:pt x="9657204" y="1530070"/>
                </a:moveTo>
                <a:cubicBezTo>
                  <a:pt x="9647422" y="1529555"/>
                  <a:pt x="9635581" y="1529555"/>
                  <a:pt x="9628374" y="1534704"/>
                </a:cubicBezTo>
                <a:cubicBezTo>
                  <a:pt x="9576376" y="1569711"/>
                  <a:pt x="9524378" y="1604720"/>
                  <a:pt x="9473925" y="1642303"/>
                </a:cubicBezTo>
                <a:cubicBezTo>
                  <a:pt x="9462084" y="1651055"/>
                  <a:pt x="9456936" y="1669074"/>
                  <a:pt x="9449728" y="1680400"/>
                </a:cubicBezTo>
                <a:cubicBezTo>
                  <a:pt x="9455391" y="1699964"/>
                  <a:pt x="9456936" y="1714379"/>
                  <a:pt x="9463628" y="1726734"/>
                </a:cubicBezTo>
                <a:cubicBezTo>
                  <a:pt x="9474440" y="1746813"/>
                  <a:pt x="9496578" y="1747327"/>
                  <a:pt x="9511508" y="1729824"/>
                </a:cubicBezTo>
                <a:cubicBezTo>
                  <a:pt x="9515626" y="1725190"/>
                  <a:pt x="9519230" y="1719527"/>
                  <a:pt x="9522834" y="1714379"/>
                </a:cubicBezTo>
                <a:cubicBezTo>
                  <a:pt x="9554754" y="1668559"/>
                  <a:pt x="9587187" y="1623768"/>
                  <a:pt x="9634036" y="1590820"/>
                </a:cubicBezTo>
                <a:cubicBezTo>
                  <a:pt x="9647422" y="1581553"/>
                  <a:pt x="9658234" y="1566623"/>
                  <a:pt x="9668531" y="1553237"/>
                </a:cubicBezTo>
                <a:cubicBezTo>
                  <a:pt x="9678311" y="1540367"/>
                  <a:pt x="9672649" y="1531099"/>
                  <a:pt x="9657204" y="1530070"/>
                </a:cubicBezTo>
                <a:close/>
                <a:moveTo>
                  <a:pt x="8288854" y="1490688"/>
                </a:moveTo>
                <a:cubicBezTo>
                  <a:pt x="8282097" y="1487856"/>
                  <a:pt x="8273602" y="1489401"/>
                  <a:pt x="8262534" y="1495064"/>
                </a:cubicBezTo>
                <a:cubicBezTo>
                  <a:pt x="8255326" y="1498667"/>
                  <a:pt x="8247089" y="1502270"/>
                  <a:pt x="8240396" y="1507420"/>
                </a:cubicBezTo>
                <a:cubicBezTo>
                  <a:pt x="8205387" y="1532646"/>
                  <a:pt x="8193032" y="1565595"/>
                  <a:pt x="8209506" y="1605236"/>
                </a:cubicBezTo>
                <a:cubicBezTo>
                  <a:pt x="8220317" y="1630979"/>
                  <a:pt x="8235247" y="1656719"/>
                  <a:pt x="8254296" y="1676798"/>
                </a:cubicBezTo>
                <a:cubicBezTo>
                  <a:pt x="8305264" y="1729311"/>
                  <a:pt x="8358806" y="1778219"/>
                  <a:pt x="8410289" y="1829187"/>
                </a:cubicBezTo>
                <a:cubicBezTo>
                  <a:pt x="8439634" y="1856988"/>
                  <a:pt x="8462801" y="1887877"/>
                  <a:pt x="8455079" y="1932152"/>
                </a:cubicBezTo>
                <a:cubicBezTo>
                  <a:pt x="8454564" y="1935242"/>
                  <a:pt x="8455593" y="1939360"/>
                  <a:pt x="8457138" y="1942449"/>
                </a:cubicBezTo>
                <a:cubicBezTo>
                  <a:pt x="8477731" y="1986209"/>
                  <a:pt x="8546718" y="2005773"/>
                  <a:pt x="8586360" y="1979517"/>
                </a:cubicBezTo>
                <a:cubicBezTo>
                  <a:pt x="8588934" y="1977973"/>
                  <a:pt x="8591509" y="1976429"/>
                  <a:pt x="8592538" y="1973854"/>
                </a:cubicBezTo>
                <a:cubicBezTo>
                  <a:pt x="8605410" y="1943479"/>
                  <a:pt x="8618279" y="1912590"/>
                  <a:pt x="8631150" y="1882215"/>
                </a:cubicBezTo>
                <a:cubicBezTo>
                  <a:pt x="8629090" y="1881185"/>
                  <a:pt x="8627547" y="1880670"/>
                  <a:pt x="8625487" y="1879640"/>
                </a:cubicBezTo>
                <a:cubicBezTo>
                  <a:pt x="8625487" y="1851839"/>
                  <a:pt x="8613646" y="1828158"/>
                  <a:pt x="8593052" y="1810139"/>
                </a:cubicBezTo>
                <a:cubicBezTo>
                  <a:pt x="8560619" y="1781308"/>
                  <a:pt x="8526640" y="1753507"/>
                  <a:pt x="8492146" y="1727251"/>
                </a:cubicBezTo>
                <a:cubicBezTo>
                  <a:pt x="8465890" y="1707687"/>
                  <a:pt x="8438090" y="1689668"/>
                  <a:pt x="8409774" y="1673194"/>
                </a:cubicBezTo>
                <a:cubicBezTo>
                  <a:pt x="8394330" y="1663927"/>
                  <a:pt x="8376825" y="1657235"/>
                  <a:pt x="8359321" y="1652601"/>
                </a:cubicBezTo>
                <a:cubicBezTo>
                  <a:pt x="8335124" y="1645908"/>
                  <a:pt x="8310927" y="1641274"/>
                  <a:pt x="8292908" y="1621197"/>
                </a:cubicBezTo>
                <a:cubicBezTo>
                  <a:pt x="8280037" y="1606266"/>
                  <a:pt x="8273345" y="1592365"/>
                  <a:pt x="8290334" y="1575377"/>
                </a:cubicBezTo>
                <a:cubicBezTo>
                  <a:pt x="8307838" y="1557872"/>
                  <a:pt x="8313501" y="1536765"/>
                  <a:pt x="8304749" y="1512567"/>
                </a:cubicBezTo>
                <a:cubicBezTo>
                  <a:pt x="8300630" y="1500727"/>
                  <a:pt x="8295611" y="1493519"/>
                  <a:pt x="8288854" y="1490688"/>
                </a:cubicBezTo>
                <a:close/>
                <a:moveTo>
                  <a:pt x="9991327" y="1386435"/>
                </a:moveTo>
                <a:cubicBezTo>
                  <a:pt x="9955289" y="1387464"/>
                  <a:pt x="9917706" y="1414749"/>
                  <a:pt x="9906895" y="1449244"/>
                </a:cubicBezTo>
                <a:cubicBezTo>
                  <a:pt x="9900202" y="1469837"/>
                  <a:pt x="9888876" y="1483737"/>
                  <a:pt x="9870343" y="1496093"/>
                </a:cubicBezTo>
                <a:cubicBezTo>
                  <a:pt x="9796207" y="1545002"/>
                  <a:pt x="9724131" y="1595970"/>
                  <a:pt x="9650511" y="1645393"/>
                </a:cubicBezTo>
                <a:cubicBezTo>
                  <a:pt x="9626314" y="1661353"/>
                  <a:pt x="9624770" y="1687094"/>
                  <a:pt x="9618591" y="1710261"/>
                </a:cubicBezTo>
                <a:cubicBezTo>
                  <a:pt x="9617562" y="1713350"/>
                  <a:pt x="9625284" y="1722103"/>
                  <a:pt x="9630433" y="1723647"/>
                </a:cubicBezTo>
                <a:cubicBezTo>
                  <a:pt x="9638155" y="1726736"/>
                  <a:pt x="9646907" y="1725706"/>
                  <a:pt x="9655659" y="1726221"/>
                </a:cubicBezTo>
                <a:cubicBezTo>
                  <a:pt x="9656689" y="1727766"/>
                  <a:pt x="9657203" y="1729825"/>
                  <a:pt x="9658233" y="1731369"/>
                </a:cubicBezTo>
                <a:cubicBezTo>
                  <a:pt x="9671619" y="1725192"/>
                  <a:pt x="9686549" y="1721072"/>
                  <a:pt x="9697875" y="1712321"/>
                </a:cubicBezTo>
                <a:cubicBezTo>
                  <a:pt x="9795692" y="1635611"/>
                  <a:pt x="9892995" y="1558387"/>
                  <a:pt x="9990813" y="1481163"/>
                </a:cubicBezTo>
                <a:cubicBezTo>
                  <a:pt x="10014495" y="1462114"/>
                  <a:pt x="10019643" y="1436373"/>
                  <a:pt x="10019128" y="1408572"/>
                </a:cubicBezTo>
                <a:cubicBezTo>
                  <a:pt x="10018614" y="1391582"/>
                  <a:pt x="10007287" y="1385919"/>
                  <a:pt x="9991327" y="1386435"/>
                </a:cubicBezTo>
                <a:close/>
                <a:moveTo>
                  <a:pt x="8741324" y="1367901"/>
                </a:moveTo>
                <a:cubicBezTo>
                  <a:pt x="8743383" y="1453878"/>
                  <a:pt x="8734116" y="1485282"/>
                  <a:pt x="8696020" y="1521835"/>
                </a:cubicBezTo>
                <a:cubicBezTo>
                  <a:pt x="8680059" y="1514627"/>
                  <a:pt x="8664100" y="1507420"/>
                  <a:pt x="8645051" y="1498666"/>
                </a:cubicBezTo>
                <a:cubicBezTo>
                  <a:pt x="8645051" y="1520805"/>
                  <a:pt x="8645051" y="1539338"/>
                  <a:pt x="8645051" y="1558901"/>
                </a:cubicBezTo>
                <a:cubicBezTo>
                  <a:pt x="8637844" y="1559418"/>
                  <a:pt x="8632695" y="1560447"/>
                  <a:pt x="8628062" y="1560447"/>
                </a:cubicBezTo>
                <a:cubicBezTo>
                  <a:pt x="8608499" y="1560447"/>
                  <a:pt x="8589449" y="1560447"/>
                  <a:pt x="8570401" y="1560447"/>
                </a:cubicBezTo>
                <a:cubicBezTo>
                  <a:pt x="8568856" y="1558386"/>
                  <a:pt x="8567312" y="1556327"/>
                  <a:pt x="8565768" y="1554269"/>
                </a:cubicBezTo>
                <a:cubicBezTo>
                  <a:pt x="8581727" y="1534705"/>
                  <a:pt x="8595112" y="1509994"/>
                  <a:pt x="8615191" y="1497122"/>
                </a:cubicBezTo>
                <a:cubicBezTo>
                  <a:pt x="8650714" y="1474470"/>
                  <a:pt x="8674396" y="1447185"/>
                  <a:pt x="8680574" y="1405484"/>
                </a:cubicBezTo>
                <a:cubicBezTo>
                  <a:pt x="8681089" y="1403424"/>
                  <a:pt x="8682119" y="1401365"/>
                  <a:pt x="8682633" y="1399306"/>
                </a:cubicBezTo>
                <a:cubicBezTo>
                  <a:pt x="8691901" y="1370475"/>
                  <a:pt x="8710434" y="1360694"/>
                  <a:pt x="8741324" y="1367901"/>
                </a:cubicBezTo>
                <a:close/>
                <a:moveTo>
                  <a:pt x="9251004" y="1320537"/>
                </a:moveTo>
                <a:cubicBezTo>
                  <a:pt x="9211362" y="1369446"/>
                  <a:pt x="9151127" y="1377168"/>
                  <a:pt x="9096041" y="1398276"/>
                </a:cubicBezTo>
                <a:cubicBezTo>
                  <a:pt x="9144950" y="1413206"/>
                  <a:pt x="9190254" y="1426591"/>
                  <a:pt x="9235560" y="1440492"/>
                </a:cubicBezTo>
                <a:cubicBezTo>
                  <a:pt x="9235560" y="1442551"/>
                  <a:pt x="9235044" y="1445125"/>
                  <a:pt x="9235044" y="1447185"/>
                </a:cubicBezTo>
                <a:cubicBezTo>
                  <a:pt x="9172235" y="1471382"/>
                  <a:pt x="9107367" y="1481163"/>
                  <a:pt x="9037350" y="1479102"/>
                </a:cubicBezTo>
                <a:cubicBezTo>
                  <a:pt x="9041470" y="1452848"/>
                  <a:pt x="9046102" y="1428651"/>
                  <a:pt x="9048676" y="1404969"/>
                </a:cubicBezTo>
                <a:cubicBezTo>
                  <a:pt x="9050736" y="1386950"/>
                  <a:pt x="9057944" y="1378197"/>
                  <a:pt x="9076477" y="1374079"/>
                </a:cubicBezTo>
                <a:cubicBezTo>
                  <a:pt x="9105308" y="1367386"/>
                  <a:pt x="9136197" y="1361723"/>
                  <a:pt x="9161424" y="1347308"/>
                </a:cubicBezTo>
                <a:cubicBezTo>
                  <a:pt x="9189740" y="1331348"/>
                  <a:pt x="9218055" y="1321566"/>
                  <a:pt x="9251004" y="1320537"/>
                </a:cubicBezTo>
                <a:close/>
                <a:moveTo>
                  <a:pt x="10121321" y="1239579"/>
                </a:moveTo>
                <a:cubicBezTo>
                  <a:pt x="10115915" y="1235718"/>
                  <a:pt x="10107678" y="1236104"/>
                  <a:pt x="10095837" y="1240223"/>
                </a:cubicBezTo>
                <a:cubicBezTo>
                  <a:pt x="10091204" y="1241767"/>
                  <a:pt x="10087085" y="1244341"/>
                  <a:pt x="10082451" y="1246401"/>
                </a:cubicBezTo>
                <a:cubicBezTo>
                  <a:pt x="10077303" y="1248975"/>
                  <a:pt x="10072155" y="1251549"/>
                  <a:pt x="10067521" y="1254638"/>
                </a:cubicBezTo>
                <a:cubicBezTo>
                  <a:pt x="9966100" y="1325170"/>
                  <a:pt x="9850264" y="1351941"/>
                  <a:pt x="9730308" y="1369960"/>
                </a:cubicBezTo>
                <a:cubicBezTo>
                  <a:pt x="9674707" y="1378711"/>
                  <a:pt x="9620136" y="1395187"/>
                  <a:pt x="9566593" y="1412175"/>
                </a:cubicBezTo>
                <a:cubicBezTo>
                  <a:pt x="9502754" y="1432768"/>
                  <a:pt x="9457965" y="1478589"/>
                  <a:pt x="9421412" y="1533676"/>
                </a:cubicBezTo>
                <a:cubicBezTo>
                  <a:pt x="9417293" y="1540884"/>
                  <a:pt x="9415748" y="1551179"/>
                  <a:pt x="9416778" y="1559417"/>
                </a:cubicBezTo>
                <a:cubicBezTo>
                  <a:pt x="9417293" y="1563021"/>
                  <a:pt x="9428104" y="1565080"/>
                  <a:pt x="9434283" y="1567654"/>
                </a:cubicBezTo>
                <a:cubicBezTo>
                  <a:pt x="9453331" y="1561991"/>
                  <a:pt x="9472380" y="1558903"/>
                  <a:pt x="9488854" y="1551179"/>
                </a:cubicBezTo>
                <a:cubicBezTo>
                  <a:pt x="9558871" y="1517715"/>
                  <a:pt x="9627858" y="1481677"/>
                  <a:pt x="9698389" y="1448729"/>
                </a:cubicBezTo>
                <a:cubicBezTo>
                  <a:pt x="9731339" y="1433284"/>
                  <a:pt x="9765317" y="1419383"/>
                  <a:pt x="9800326" y="1410631"/>
                </a:cubicBezTo>
                <a:cubicBezTo>
                  <a:pt x="9883728" y="1389524"/>
                  <a:pt x="9968675" y="1372019"/>
                  <a:pt x="10053107" y="1354515"/>
                </a:cubicBezTo>
                <a:cubicBezTo>
                  <a:pt x="10081937" y="1348852"/>
                  <a:pt x="10092748" y="1323625"/>
                  <a:pt x="10112312" y="1308180"/>
                </a:cubicBezTo>
                <a:cubicBezTo>
                  <a:pt x="10126726" y="1296854"/>
                  <a:pt x="10130846" y="1281924"/>
                  <a:pt x="10129816" y="1264420"/>
                </a:cubicBezTo>
                <a:cubicBezTo>
                  <a:pt x="10129300" y="1251549"/>
                  <a:pt x="10126726" y="1243440"/>
                  <a:pt x="10121321" y="1239579"/>
                </a:cubicBezTo>
                <a:close/>
                <a:moveTo>
                  <a:pt x="9322566" y="1062607"/>
                </a:moveTo>
                <a:cubicBezTo>
                  <a:pt x="9336466" y="1064667"/>
                  <a:pt x="9351911" y="1064151"/>
                  <a:pt x="9364267" y="1069815"/>
                </a:cubicBezTo>
                <a:cubicBezTo>
                  <a:pt x="9383315" y="1078053"/>
                  <a:pt x="9410086" y="1086804"/>
                  <a:pt x="9416779" y="1102248"/>
                </a:cubicBezTo>
                <a:cubicBezTo>
                  <a:pt x="9430164" y="1133139"/>
                  <a:pt x="9450243" y="1156306"/>
                  <a:pt x="9472381" y="1179473"/>
                </a:cubicBezTo>
                <a:cubicBezTo>
                  <a:pt x="9480618" y="1188226"/>
                  <a:pt x="9487310" y="1197493"/>
                  <a:pt x="9495034" y="1206245"/>
                </a:cubicBezTo>
                <a:cubicBezTo>
                  <a:pt x="9494518" y="1208819"/>
                  <a:pt x="9493489" y="1210878"/>
                  <a:pt x="9492460" y="1212937"/>
                </a:cubicBezTo>
                <a:cubicBezTo>
                  <a:pt x="9478044" y="1212937"/>
                  <a:pt x="9463628" y="1213452"/>
                  <a:pt x="9449214" y="1212937"/>
                </a:cubicBezTo>
                <a:cubicBezTo>
                  <a:pt x="9422442" y="1212423"/>
                  <a:pt x="9395671" y="1207789"/>
                  <a:pt x="9369930" y="1211394"/>
                </a:cubicBezTo>
                <a:cubicBezTo>
                  <a:pt x="9343158" y="1214997"/>
                  <a:pt x="9327200" y="1207275"/>
                  <a:pt x="9314844" y="1184622"/>
                </a:cubicBezTo>
                <a:cubicBezTo>
                  <a:pt x="9311239" y="1177930"/>
                  <a:pt x="9301457" y="1168662"/>
                  <a:pt x="9296824" y="1169692"/>
                </a:cubicBezTo>
                <a:cubicBezTo>
                  <a:pt x="9252548" y="1179473"/>
                  <a:pt x="9207759" y="1191830"/>
                  <a:pt x="9161424" y="1203671"/>
                </a:cubicBezTo>
                <a:cubicBezTo>
                  <a:pt x="9177384" y="1225808"/>
                  <a:pt x="9190770" y="1244342"/>
                  <a:pt x="9204154" y="1263391"/>
                </a:cubicBezTo>
                <a:cubicBezTo>
                  <a:pt x="9140831" y="1284499"/>
                  <a:pt x="9093982" y="1286558"/>
                  <a:pt x="9055369" y="1270599"/>
                </a:cubicBezTo>
                <a:cubicBezTo>
                  <a:pt x="9057944" y="1261846"/>
                  <a:pt x="9060518" y="1253094"/>
                  <a:pt x="9063092" y="1244342"/>
                </a:cubicBezTo>
                <a:cubicBezTo>
                  <a:pt x="9069784" y="1221174"/>
                  <a:pt x="9079051" y="1198007"/>
                  <a:pt x="9082140" y="1174325"/>
                </a:cubicBezTo>
                <a:cubicBezTo>
                  <a:pt x="9089348" y="1120268"/>
                  <a:pt x="9088319" y="1120268"/>
                  <a:pt x="9141346" y="1108941"/>
                </a:cubicBezTo>
                <a:cubicBezTo>
                  <a:pt x="9148039" y="1107398"/>
                  <a:pt x="9155247" y="1108427"/>
                  <a:pt x="9161939" y="1109972"/>
                </a:cubicBezTo>
                <a:cubicBezTo>
                  <a:pt x="9184591" y="1115119"/>
                  <a:pt x="9207244" y="1121812"/>
                  <a:pt x="9230411" y="1126447"/>
                </a:cubicBezTo>
                <a:cubicBezTo>
                  <a:pt x="9256153" y="1131595"/>
                  <a:pt x="9281894" y="1126961"/>
                  <a:pt x="9301457" y="1111002"/>
                </a:cubicBezTo>
                <a:cubicBezTo>
                  <a:pt x="9311754" y="1102763"/>
                  <a:pt x="9313299" y="1083715"/>
                  <a:pt x="9318962" y="1069815"/>
                </a:cubicBezTo>
                <a:cubicBezTo>
                  <a:pt x="9319476" y="1068785"/>
                  <a:pt x="9319992" y="1067241"/>
                  <a:pt x="9322566" y="1062607"/>
                </a:cubicBezTo>
                <a:close/>
                <a:moveTo>
                  <a:pt x="9929033" y="983838"/>
                </a:moveTo>
                <a:cubicBezTo>
                  <a:pt x="9883213" y="992591"/>
                  <a:pt x="9837393" y="1000828"/>
                  <a:pt x="9798267" y="1028113"/>
                </a:cubicBezTo>
                <a:cubicBezTo>
                  <a:pt x="9780762" y="1039955"/>
                  <a:pt x="9764803" y="1054885"/>
                  <a:pt x="9751417" y="1071359"/>
                </a:cubicBezTo>
                <a:cubicBezTo>
                  <a:pt x="9741121" y="1084230"/>
                  <a:pt x="9731339" y="1088863"/>
                  <a:pt x="9715379" y="1085260"/>
                </a:cubicBezTo>
                <a:cubicBezTo>
                  <a:pt x="9703538" y="1082686"/>
                  <a:pt x="9691182" y="1081141"/>
                  <a:pt x="9679341" y="1081141"/>
                </a:cubicBezTo>
                <a:cubicBezTo>
                  <a:pt x="9660808" y="1081141"/>
                  <a:pt x="9654115" y="1092983"/>
                  <a:pt x="9666985" y="1105338"/>
                </a:cubicBezTo>
                <a:cubicBezTo>
                  <a:pt x="9681915" y="1119753"/>
                  <a:pt x="9701478" y="1130050"/>
                  <a:pt x="9727220" y="1148069"/>
                </a:cubicBezTo>
                <a:cubicBezTo>
                  <a:pt x="9724131" y="1177414"/>
                  <a:pt x="9721557" y="1214997"/>
                  <a:pt x="9715894" y="1252064"/>
                </a:cubicBezTo>
                <a:cubicBezTo>
                  <a:pt x="9713835" y="1263905"/>
                  <a:pt x="9715894" y="1270597"/>
                  <a:pt x="9725676" y="1276776"/>
                </a:cubicBezTo>
                <a:cubicBezTo>
                  <a:pt x="9744724" y="1289132"/>
                  <a:pt x="9765317" y="1292736"/>
                  <a:pt x="9786941" y="1285013"/>
                </a:cubicBezTo>
                <a:cubicBezTo>
                  <a:pt x="9789515" y="1283984"/>
                  <a:pt x="9792088" y="1283469"/>
                  <a:pt x="9794662" y="1281924"/>
                </a:cubicBezTo>
                <a:cubicBezTo>
                  <a:pt x="9866738" y="1237135"/>
                  <a:pt x="9948596" y="1218085"/>
                  <a:pt x="10028909" y="1195948"/>
                </a:cubicBezTo>
                <a:cubicBezTo>
                  <a:pt x="10070610" y="1184621"/>
                  <a:pt x="10098927" y="1160940"/>
                  <a:pt x="10103559" y="1115634"/>
                </a:cubicBezTo>
                <a:cubicBezTo>
                  <a:pt x="10104590" y="1109457"/>
                  <a:pt x="10103559" y="1100705"/>
                  <a:pt x="10099956" y="1096071"/>
                </a:cubicBezTo>
                <a:cubicBezTo>
                  <a:pt x="10076789" y="1067241"/>
                  <a:pt x="10054136" y="1037895"/>
                  <a:pt x="10027880" y="1011639"/>
                </a:cubicBezTo>
                <a:cubicBezTo>
                  <a:pt x="10001109" y="984353"/>
                  <a:pt x="9967130" y="976630"/>
                  <a:pt x="9929033" y="983838"/>
                </a:cubicBezTo>
                <a:close/>
                <a:moveTo>
                  <a:pt x="10297651" y="965819"/>
                </a:moveTo>
                <a:cubicBezTo>
                  <a:pt x="10268820" y="994649"/>
                  <a:pt x="10241534" y="1021936"/>
                  <a:pt x="10213733" y="1049736"/>
                </a:cubicBezTo>
                <a:cubicBezTo>
                  <a:pt x="10248742" y="1085775"/>
                  <a:pt x="10290443" y="1081142"/>
                  <a:pt x="10333689" y="1014728"/>
                </a:cubicBezTo>
                <a:cubicBezTo>
                  <a:pt x="10320818" y="997739"/>
                  <a:pt x="10308977" y="981264"/>
                  <a:pt x="10297651" y="965819"/>
                </a:cubicBezTo>
                <a:close/>
                <a:moveTo>
                  <a:pt x="9540853" y="721790"/>
                </a:moveTo>
                <a:cubicBezTo>
                  <a:pt x="9551664" y="728483"/>
                  <a:pt x="9560931" y="732086"/>
                  <a:pt x="9568139" y="738779"/>
                </a:cubicBezTo>
                <a:cubicBezTo>
                  <a:pt x="9599029" y="767095"/>
                  <a:pt x="9629918" y="768124"/>
                  <a:pt x="9662352" y="741353"/>
                </a:cubicBezTo>
                <a:cubicBezTo>
                  <a:pt x="9667500" y="736720"/>
                  <a:pt x="9678827" y="734146"/>
                  <a:pt x="9685005" y="736720"/>
                </a:cubicBezTo>
                <a:cubicBezTo>
                  <a:pt x="9725162" y="753710"/>
                  <a:pt x="9764803" y="772243"/>
                  <a:pt x="9803930" y="790777"/>
                </a:cubicBezTo>
                <a:cubicBezTo>
                  <a:pt x="9779733" y="824755"/>
                  <a:pt x="9735458" y="840200"/>
                  <a:pt x="9692727" y="827845"/>
                </a:cubicBezTo>
                <a:cubicBezTo>
                  <a:pt x="9656689" y="817549"/>
                  <a:pt x="9565565" y="754224"/>
                  <a:pt x="9540853" y="721790"/>
                </a:cubicBezTo>
                <a:close/>
                <a:moveTo>
                  <a:pt x="9403394" y="699138"/>
                </a:moveTo>
                <a:cubicBezTo>
                  <a:pt x="9403908" y="701712"/>
                  <a:pt x="9403908" y="703771"/>
                  <a:pt x="9403908" y="706345"/>
                </a:cubicBezTo>
                <a:cubicBezTo>
                  <a:pt x="9409571" y="709949"/>
                  <a:pt x="9414720" y="715097"/>
                  <a:pt x="9420382" y="716641"/>
                </a:cubicBezTo>
                <a:cubicBezTo>
                  <a:pt x="9439946" y="721275"/>
                  <a:pt x="9459510" y="725394"/>
                  <a:pt x="9479073" y="727968"/>
                </a:cubicBezTo>
                <a:cubicBezTo>
                  <a:pt x="9492974" y="729512"/>
                  <a:pt x="9499666" y="735176"/>
                  <a:pt x="9503785" y="749076"/>
                </a:cubicBezTo>
                <a:cubicBezTo>
                  <a:pt x="9513566" y="779966"/>
                  <a:pt x="9527467" y="809826"/>
                  <a:pt x="9555268" y="828360"/>
                </a:cubicBezTo>
                <a:cubicBezTo>
                  <a:pt x="9575347" y="842260"/>
                  <a:pt x="9579465" y="861824"/>
                  <a:pt x="9586673" y="881902"/>
                </a:cubicBezTo>
                <a:cubicBezTo>
                  <a:pt x="9550635" y="887049"/>
                  <a:pt x="9520259" y="885506"/>
                  <a:pt x="9494003" y="856675"/>
                </a:cubicBezTo>
                <a:cubicBezTo>
                  <a:pt x="9468262" y="828874"/>
                  <a:pt x="9436858" y="807767"/>
                  <a:pt x="9400305" y="794896"/>
                </a:cubicBezTo>
                <a:cubicBezTo>
                  <a:pt x="9374048" y="785629"/>
                  <a:pt x="9349337" y="773272"/>
                  <a:pt x="9324110" y="761432"/>
                </a:cubicBezTo>
                <a:cubicBezTo>
                  <a:pt x="9317418" y="758343"/>
                  <a:pt x="9311754" y="751135"/>
                  <a:pt x="9305576" y="745987"/>
                </a:cubicBezTo>
                <a:cubicBezTo>
                  <a:pt x="9311754" y="739294"/>
                  <a:pt x="9316387" y="730028"/>
                  <a:pt x="9323595" y="726938"/>
                </a:cubicBezTo>
                <a:cubicBezTo>
                  <a:pt x="9349851" y="716641"/>
                  <a:pt x="9377138" y="708404"/>
                  <a:pt x="9403394" y="699138"/>
                </a:cubicBezTo>
                <a:close/>
                <a:moveTo>
                  <a:pt x="10344499" y="575577"/>
                </a:moveTo>
                <a:cubicBezTo>
                  <a:pt x="10344499" y="617279"/>
                  <a:pt x="10345529" y="658980"/>
                  <a:pt x="10343985" y="700681"/>
                </a:cubicBezTo>
                <a:cubicBezTo>
                  <a:pt x="10343469" y="714581"/>
                  <a:pt x="10340380" y="731056"/>
                  <a:pt x="10332658" y="742382"/>
                </a:cubicBezTo>
                <a:cubicBezTo>
                  <a:pt x="10303313" y="785113"/>
                  <a:pt x="10300224" y="835051"/>
                  <a:pt x="10288897" y="882416"/>
                </a:cubicBezTo>
                <a:cubicBezTo>
                  <a:pt x="10287868" y="888079"/>
                  <a:pt x="10291472" y="894256"/>
                  <a:pt x="10293017" y="900435"/>
                </a:cubicBezTo>
                <a:cubicBezTo>
                  <a:pt x="10295076" y="910216"/>
                  <a:pt x="10295076" y="922057"/>
                  <a:pt x="10300739" y="928750"/>
                </a:cubicBezTo>
                <a:cubicBezTo>
                  <a:pt x="10311035" y="941105"/>
                  <a:pt x="10324421" y="951918"/>
                  <a:pt x="10338836" y="959124"/>
                </a:cubicBezTo>
                <a:cubicBezTo>
                  <a:pt x="10351706" y="965818"/>
                  <a:pt x="10367667" y="966332"/>
                  <a:pt x="10382081" y="969937"/>
                </a:cubicBezTo>
                <a:cubicBezTo>
                  <a:pt x="10388774" y="914849"/>
                  <a:pt x="10385170" y="865941"/>
                  <a:pt x="10370241" y="852555"/>
                </a:cubicBezTo>
                <a:cubicBezTo>
                  <a:pt x="10409368" y="809824"/>
                  <a:pt x="10412971" y="759886"/>
                  <a:pt x="10393923" y="706344"/>
                </a:cubicBezTo>
                <a:cubicBezTo>
                  <a:pt x="10390834" y="698107"/>
                  <a:pt x="10389804" y="686781"/>
                  <a:pt x="10393408" y="679058"/>
                </a:cubicBezTo>
                <a:cubicBezTo>
                  <a:pt x="10404734" y="653317"/>
                  <a:pt x="10393408" y="634782"/>
                  <a:pt x="10377963" y="615734"/>
                </a:cubicBezTo>
                <a:cubicBezTo>
                  <a:pt x="10367152" y="602349"/>
                  <a:pt x="10358399" y="587933"/>
                  <a:pt x="10344499" y="575577"/>
                </a:cubicBezTo>
                <a:close/>
                <a:moveTo>
                  <a:pt x="8802074" y="532848"/>
                </a:moveTo>
                <a:cubicBezTo>
                  <a:pt x="8806708" y="533362"/>
                  <a:pt x="8811856" y="541085"/>
                  <a:pt x="8813915" y="546233"/>
                </a:cubicBezTo>
                <a:cubicBezTo>
                  <a:pt x="8830904" y="586905"/>
                  <a:pt x="8825756" y="610072"/>
                  <a:pt x="8794866" y="639933"/>
                </a:cubicBezTo>
                <a:cubicBezTo>
                  <a:pt x="8792807" y="641991"/>
                  <a:pt x="8789718" y="643536"/>
                  <a:pt x="8788688" y="646110"/>
                </a:cubicBezTo>
                <a:cubicBezTo>
                  <a:pt x="8783540" y="658981"/>
                  <a:pt x="8775818" y="671852"/>
                  <a:pt x="8775303" y="684722"/>
                </a:cubicBezTo>
                <a:cubicBezTo>
                  <a:pt x="8774273" y="699653"/>
                  <a:pt x="8787144" y="719215"/>
                  <a:pt x="8780966" y="728483"/>
                </a:cubicBezTo>
                <a:cubicBezTo>
                  <a:pt x="8773758" y="739294"/>
                  <a:pt x="8753165" y="741353"/>
                  <a:pt x="8737720" y="746502"/>
                </a:cubicBezTo>
                <a:cubicBezTo>
                  <a:pt x="8718157" y="752679"/>
                  <a:pt x="8711464" y="763492"/>
                  <a:pt x="8716097" y="785114"/>
                </a:cubicBezTo>
                <a:cubicBezTo>
                  <a:pt x="8725879" y="829389"/>
                  <a:pt x="8732572" y="873664"/>
                  <a:pt x="8723305" y="918969"/>
                </a:cubicBezTo>
                <a:cubicBezTo>
                  <a:pt x="8716097" y="953977"/>
                  <a:pt x="8719186" y="988471"/>
                  <a:pt x="8733087" y="1021935"/>
                </a:cubicBezTo>
                <a:cubicBezTo>
                  <a:pt x="8735146" y="1027083"/>
                  <a:pt x="8736176" y="1032747"/>
                  <a:pt x="8737720" y="1039440"/>
                </a:cubicBezTo>
                <a:cubicBezTo>
                  <a:pt x="8726908" y="1043558"/>
                  <a:pt x="8716612" y="1046648"/>
                  <a:pt x="8707345" y="1051280"/>
                </a:cubicBezTo>
                <a:cubicBezTo>
                  <a:pt x="8692930" y="1058489"/>
                  <a:pt x="8682119" y="1056428"/>
                  <a:pt x="8673882" y="1041500"/>
                </a:cubicBezTo>
                <a:cubicBezTo>
                  <a:pt x="8660496" y="1017302"/>
                  <a:pt x="8646595" y="993620"/>
                  <a:pt x="8629606" y="964275"/>
                </a:cubicBezTo>
                <a:cubicBezTo>
                  <a:pt x="8612102" y="996194"/>
                  <a:pt x="8595628" y="1028113"/>
                  <a:pt x="8577608" y="1059003"/>
                </a:cubicBezTo>
                <a:cubicBezTo>
                  <a:pt x="8569372" y="1073419"/>
                  <a:pt x="8558045" y="1086290"/>
                  <a:pt x="8548778" y="1100190"/>
                </a:cubicBezTo>
                <a:cubicBezTo>
                  <a:pt x="8543115" y="1108427"/>
                  <a:pt x="8536937" y="1116665"/>
                  <a:pt x="8534878" y="1125417"/>
                </a:cubicBezTo>
                <a:cubicBezTo>
                  <a:pt x="8531789" y="1138802"/>
                  <a:pt x="8532304" y="1152703"/>
                  <a:pt x="8532304" y="1166088"/>
                </a:cubicBezTo>
                <a:cubicBezTo>
                  <a:pt x="8531789" y="1203671"/>
                  <a:pt x="8517373" y="1222205"/>
                  <a:pt x="8479276" y="1232501"/>
                </a:cubicBezTo>
                <a:cubicBezTo>
                  <a:pt x="8472069" y="1193375"/>
                  <a:pt x="8463316" y="1154246"/>
                  <a:pt x="8457653" y="1114604"/>
                </a:cubicBezTo>
                <a:cubicBezTo>
                  <a:pt x="8456624" y="1105854"/>
                  <a:pt x="8461258" y="1093498"/>
                  <a:pt x="8467435" y="1087319"/>
                </a:cubicBezTo>
                <a:cubicBezTo>
                  <a:pt x="8492662" y="1063121"/>
                  <a:pt x="8514799" y="1036351"/>
                  <a:pt x="8531274" y="1004945"/>
                </a:cubicBezTo>
                <a:cubicBezTo>
                  <a:pt x="8536423" y="994649"/>
                  <a:pt x="8546204" y="986412"/>
                  <a:pt x="8555471" y="979204"/>
                </a:cubicBezTo>
                <a:cubicBezTo>
                  <a:pt x="8589449" y="952433"/>
                  <a:pt x="8621368" y="925663"/>
                  <a:pt x="8617765" y="874694"/>
                </a:cubicBezTo>
                <a:cubicBezTo>
                  <a:pt x="8616220" y="852556"/>
                  <a:pt x="8619825" y="826815"/>
                  <a:pt x="8639388" y="809826"/>
                </a:cubicBezTo>
                <a:cubicBezTo>
                  <a:pt x="8659982" y="791807"/>
                  <a:pt x="8659466" y="773272"/>
                  <a:pt x="8651229" y="749076"/>
                </a:cubicBezTo>
                <a:cubicBezTo>
                  <a:pt x="8644536" y="730028"/>
                  <a:pt x="8636300" y="717672"/>
                  <a:pt x="8616736" y="713553"/>
                </a:cubicBezTo>
                <a:cubicBezTo>
                  <a:pt x="8610043" y="712009"/>
                  <a:pt x="8603865" y="708404"/>
                  <a:pt x="8592538" y="703771"/>
                </a:cubicBezTo>
                <a:cubicBezTo>
                  <a:pt x="8616220" y="698108"/>
                  <a:pt x="8633726" y="694504"/>
                  <a:pt x="8651744" y="689871"/>
                </a:cubicBezTo>
                <a:cubicBezTo>
                  <a:pt x="8682119" y="682148"/>
                  <a:pt x="8707860" y="670307"/>
                  <a:pt x="8724334" y="639933"/>
                </a:cubicBezTo>
                <a:cubicBezTo>
                  <a:pt x="8742354" y="605953"/>
                  <a:pt x="8766036" y="575063"/>
                  <a:pt x="8787658" y="543144"/>
                </a:cubicBezTo>
                <a:cubicBezTo>
                  <a:pt x="8790747" y="538511"/>
                  <a:pt x="8797441" y="532333"/>
                  <a:pt x="8802074" y="532848"/>
                </a:cubicBezTo>
                <a:close/>
                <a:moveTo>
                  <a:pt x="10214764" y="470553"/>
                </a:moveTo>
                <a:cubicBezTo>
                  <a:pt x="10188507" y="478790"/>
                  <a:pt x="10162251" y="481879"/>
                  <a:pt x="10143717" y="495265"/>
                </a:cubicBezTo>
                <a:cubicBezTo>
                  <a:pt x="10130846" y="504017"/>
                  <a:pt x="10124669" y="527184"/>
                  <a:pt x="10122609" y="545203"/>
                </a:cubicBezTo>
                <a:cubicBezTo>
                  <a:pt x="10119520" y="571974"/>
                  <a:pt x="10121579" y="599261"/>
                  <a:pt x="10122095" y="626546"/>
                </a:cubicBezTo>
                <a:cubicBezTo>
                  <a:pt x="10122095" y="631180"/>
                  <a:pt x="10125183" y="635813"/>
                  <a:pt x="10127243" y="639932"/>
                </a:cubicBezTo>
                <a:cubicBezTo>
                  <a:pt x="10128272" y="641990"/>
                  <a:pt x="10130846" y="644051"/>
                  <a:pt x="10132906" y="646109"/>
                </a:cubicBezTo>
                <a:cubicBezTo>
                  <a:pt x="10156588" y="675454"/>
                  <a:pt x="10187477" y="700166"/>
                  <a:pt x="10183874" y="744956"/>
                </a:cubicBezTo>
                <a:cubicBezTo>
                  <a:pt x="10182844" y="757312"/>
                  <a:pt x="10190566" y="770698"/>
                  <a:pt x="10195714" y="788203"/>
                </a:cubicBezTo>
                <a:cubicBezTo>
                  <a:pt x="10173062" y="782024"/>
                  <a:pt x="10155558" y="776876"/>
                  <a:pt x="10137024" y="771212"/>
                </a:cubicBezTo>
                <a:cubicBezTo>
                  <a:pt x="10120035" y="838142"/>
                  <a:pt x="10138054" y="902496"/>
                  <a:pt x="10142172" y="967364"/>
                </a:cubicBezTo>
                <a:cubicBezTo>
                  <a:pt x="10166884" y="974056"/>
                  <a:pt x="10185418" y="971481"/>
                  <a:pt x="10196229" y="946254"/>
                </a:cubicBezTo>
                <a:cubicBezTo>
                  <a:pt x="10199319" y="939047"/>
                  <a:pt x="10209100" y="931839"/>
                  <a:pt x="10216822" y="929266"/>
                </a:cubicBezTo>
                <a:cubicBezTo>
                  <a:pt x="10232267" y="924118"/>
                  <a:pt x="10236901" y="914850"/>
                  <a:pt x="10233812" y="900435"/>
                </a:cubicBezTo>
                <a:cubicBezTo>
                  <a:pt x="10230209" y="882931"/>
                  <a:pt x="10228664" y="864398"/>
                  <a:pt x="10220941" y="848952"/>
                </a:cubicBezTo>
                <a:cubicBezTo>
                  <a:pt x="10203952" y="815488"/>
                  <a:pt x="10213733" y="785628"/>
                  <a:pt x="10231238" y="756798"/>
                </a:cubicBezTo>
                <a:cubicBezTo>
                  <a:pt x="10252860" y="720760"/>
                  <a:pt x="10275513" y="685236"/>
                  <a:pt x="10297135" y="649198"/>
                </a:cubicBezTo>
                <a:cubicBezTo>
                  <a:pt x="10299195" y="645081"/>
                  <a:pt x="10300225" y="637873"/>
                  <a:pt x="10298166" y="633753"/>
                </a:cubicBezTo>
                <a:cubicBezTo>
                  <a:pt x="10286324" y="604923"/>
                  <a:pt x="10278602" y="573520"/>
                  <a:pt x="10253376" y="551895"/>
                </a:cubicBezTo>
                <a:cubicBezTo>
                  <a:pt x="10229693" y="531302"/>
                  <a:pt x="10212190" y="507106"/>
                  <a:pt x="10214764" y="470553"/>
                </a:cubicBezTo>
                <a:close/>
                <a:moveTo>
                  <a:pt x="10498635" y="417939"/>
                </a:moveTo>
                <a:lnTo>
                  <a:pt x="12192000" y="417939"/>
                </a:lnTo>
                <a:lnTo>
                  <a:pt x="12192000" y="4131776"/>
                </a:lnTo>
                <a:lnTo>
                  <a:pt x="9622769" y="4131776"/>
                </a:lnTo>
                <a:lnTo>
                  <a:pt x="9552629" y="3984387"/>
                </a:lnTo>
                <a:cubicBezTo>
                  <a:pt x="9518972" y="3906776"/>
                  <a:pt x="9488083" y="3828008"/>
                  <a:pt x="9460025" y="3747952"/>
                </a:cubicBezTo>
                <a:cubicBezTo>
                  <a:pt x="9415234" y="3619759"/>
                  <a:pt x="9392582" y="3486418"/>
                  <a:pt x="9389494" y="3350504"/>
                </a:cubicBezTo>
                <a:cubicBezTo>
                  <a:pt x="9388978" y="3329911"/>
                  <a:pt x="9392582" y="3308802"/>
                  <a:pt x="9397731" y="3289239"/>
                </a:cubicBezTo>
                <a:cubicBezTo>
                  <a:pt x="9403908" y="3266072"/>
                  <a:pt x="9420898" y="3259895"/>
                  <a:pt x="9437887" y="3276369"/>
                </a:cubicBezTo>
                <a:cubicBezTo>
                  <a:pt x="9461054" y="3298507"/>
                  <a:pt x="9483192" y="3322703"/>
                  <a:pt x="9500182" y="3349474"/>
                </a:cubicBezTo>
                <a:cubicBezTo>
                  <a:pt x="9539823" y="3411253"/>
                  <a:pt x="9574316" y="3476637"/>
                  <a:pt x="9613443" y="3538931"/>
                </a:cubicBezTo>
                <a:cubicBezTo>
                  <a:pt x="9663897" y="3619759"/>
                  <a:pt x="9726191" y="3690291"/>
                  <a:pt x="9811138" y="3737140"/>
                </a:cubicBezTo>
                <a:cubicBezTo>
                  <a:pt x="9927489" y="3801494"/>
                  <a:pt x="10049504" y="3798405"/>
                  <a:pt x="10173062" y="3762367"/>
                </a:cubicBezTo>
                <a:cubicBezTo>
                  <a:pt x="10370242" y="3705220"/>
                  <a:pt x="10489681" y="3571880"/>
                  <a:pt x="10546313" y="3377789"/>
                </a:cubicBezTo>
                <a:cubicBezTo>
                  <a:pt x="10558669" y="3334545"/>
                  <a:pt x="10572054" y="3291299"/>
                  <a:pt x="10582351" y="3247538"/>
                </a:cubicBezTo>
                <a:cubicBezTo>
                  <a:pt x="10606547" y="3144058"/>
                  <a:pt x="10651338" y="3047784"/>
                  <a:pt x="10686861" y="2948423"/>
                </a:cubicBezTo>
                <a:cubicBezTo>
                  <a:pt x="10735254" y="2813537"/>
                  <a:pt x="10773867" y="2676078"/>
                  <a:pt x="10784679" y="2532441"/>
                </a:cubicBezTo>
                <a:cubicBezTo>
                  <a:pt x="10795490" y="2387774"/>
                  <a:pt x="10773352" y="2248770"/>
                  <a:pt x="10708484" y="2118005"/>
                </a:cubicBezTo>
                <a:cubicBezTo>
                  <a:pt x="10690979" y="2082482"/>
                  <a:pt x="10655972" y="2063948"/>
                  <a:pt x="10620448" y="2050048"/>
                </a:cubicBezTo>
                <a:cubicBezTo>
                  <a:pt x="10544768" y="2020187"/>
                  <a:pt x="10472177" y="2038206"/>
                  <a:pt x="10397012" y="2064463"/>
                </a:cubicBezTo>
                <a:cubicBezTo>
                  <a:pt x="10424299" y="2076820"/>
                  <a:pt x="10450040" y="2086086"/>
                  <a:pt x="10472693" y="2099988"/>
                </a:cubicBezTo>
                <a:cubicBezTo>
                  <a:pt x="10497919" y="2115946"/>
                  <a:pt x="10522116" y="2134480"/>
                  <a:pt x="10542709" y="2155588"/>
                </a:cubicBezTo>
                <a:cubicBezTo>
                  <a:pt x="10563817" y="2176695"/>
                  <a:pt x="10564332" y="2199348"/>
                  <a:pt x="10548887" y="2219941"/>
                </a:cubicBezTo>
                <a:cubicBezTo>
                  <a:pt x="10482474" y="2306947"/>
                  <a:pt x="10447981" y="2407338"/>
                  <a:pt x="10427387" y="2512363"/>
                </a:cubicBezTo>
                <a:cubicBezTo>
                  <a:pt x="10407824" y="2613270"/>
                  <a:pt x="10394954" y="2715205"/>
                  <a:pt x="10379508" y="2817142"/>
                </a:cubicBezTo>
                <a:cubicBezTo>
                  <a:pt x="10373845" y="2854724"/>
                  <a:pt x="10384142" y="2889218"/>
                  <a:pt x="10399072" y="2923196"/>
                </a:cubicBezTo>
                <a:cubicBezTo>
                  <a:pt x="10415546" y="2960778"/>
                  <a:pt x="10432536" y="2997846"/>
                  <a:pt x="10432021" y="3040062"/>
                </a:cubicBezTo>
                <a:cubicBezTo>
                  <a:pt x="10431506" y="3070437"/>
                  <a:pt x="10430991" y="3069922"/>
                  <a:pt x="10401646" y="3067863"/>
                </a:cubicBezTo>
                <a:cubicBezTo>
                  <a:pt x="10334204" y="3062715"/>
                  <a:pt x="10269850" y="3043666"/>
                  <a:pt x="10214764" y="3005054"/>
                </a:cubicBezTo>
                <a:cubicBezTo>
                  <a:pt x="10142688" y="2954601"/>
                  <a:pt x="10065978" y="2947907"/>
                  <a:pt x="9985665" y="2970560"/>
                </a:cubicBezTo>
                <a:cubicBezTo>
                  <a:pt x="9907410" y="2992184"/>
                  <a:pt x="9831216" y="3021014"/>
                  <a:pt x="9753992" y="3046755"/>
                </a:cubicBezTo>
                <a:cubicBezTo>
                  <a:pt x="9743695" y="3050359"/>
                  <a:pt x="9732884" y="3053963"/>
                  <a:pt x="9717954" y="3059626"/>
                </a:cubicBezTo>
                <a:cubicBezTo>
                  <a:pt x="9726191" y="3032854"/>
                  <a:pt x="9733399" y="3010203"/>
                  <a:pt x="9740607" y="2987550"/>
                </a:cubicBezTo>
                <a:cubicBezTo>
                  <a:pt x="9748844" y="2960264"/>
                  <a:pt x="9758110" y="2932978"/>
                  <a:pt x="9766348" y="2905692"/>
                </a:cubicBezTo>
                <a:cubicBezTo>
                  <a:pt x="9768922" y="2896424"/>
                  <a:pt x="9770982" y="2886128"/>
                  <a:pt x="9771496" y="2876347"/>
                </a:cubicBezTo>
                <a:cubicBezTo>
                  <a:pt x="9772011" y="2862961"/>
                  <a:pt x="9769437" y="2848546"/>
                  <a:pt x="9752447" y="2848546"/>
                </a:cubicBezTo>
                <a:cubicBezTo>
                  <a:pt x="9737002" y="2848032"/>
                  <a:pt x="9721557" y="2849061"/>
                  <a:pt x="9717439" y="2871199"/>
                </a:cubicBezTo>
                <a:cubicBezTo>
                  <a:pt x="9699935" y="2962838"/>
                  <a:pt x="9666986" y="3048815"/>
                  <a:pt x="9614988" y="3126039"/>
                </a:cubicBezTo>
                <a:cubicBezTo>
                  <a:pt x="9589761" y="3163106"/>
                  <a:pt x="9550635" y="3178551"/>
                  <a:pt x="9506874" y="3182670"/>
                </a:cubicBezTo>
                <a:cubicBezTo>
                  <a:pt x="9487310" y="3184214"/>
                  <a:pt x="9471866" y="3173403"/>
                  <a:pt x="9463114" y="3156929"/>
                </a:cubicBezTo>
                <a:cubicBezTo>
                  <a:pt x="9453846" y="3139939"/>
                  <a:pt x="9445609" y="3120891"/>
                  <a:pt x="9440976" y="3101841"/>
                </a:cubicBezTo>
                <a:cubicBezTo>
                  <a:pt x="9396186" y="2921137"/>
                  <a:pt x="9323595" y="2751243"/>
                  <a:pt x="9241737" y="2584953"/>
                </a:cubicBezTo>
                <a:cubicBezTo>
                  <a:pt x="9196433" y="2492800"/>
                  <a:pt x="9117664" y="2441317"/>
                  <a:pt x="9023450" y="2409911"/>
                </a:cubicBezTo>
                <a:cubicBezTo>
                  <a:pt x="8928206" y="2377992"/>
                  <a:pt x="8829360" y="2369755"/>
                  <a:pt x="8729998" y="2362033"/>
                </a:cubicBezTo>
                <a:cubicBezTo>
                  <a:pt x="8685722" y="2358944"/>
                  <a:pt x="8641963" y="2356370"/>
                  <a:pt x="8593568" y="2353281"/>
                </a:cubicBezTo>
                <a:cubicBezTo>
                  <a:pt x="8608499" y="2376963"/>
                  <a:pt x="8620339" y="2398071"/>
                  <a:pt x="8634240" y="2417635"/>
                </a:cubicBezTo>
                <a:cubicBezTo>
                  <a:pt x="8637329" y="2422267"/>
                  <a:pt x="8648140" y="2422783"/>
                  <a:pt x="8655348" y="2422267"/>
                </a:cubicBezTo>
                <a:cubicBezTo>
                  <a:pt x="8749561" y="2417119"/>
                  <a:pt x="8842746" y="2421238"/>
                  <a:pt x="8933870" y="2446980"/>
                </a:cubicBezTo>
                <a:cubicBezTo>
                  <a:pt x="9087288" y="2490226"/>
                  <a:pt x="9194888" y="2582379"/>
                  <a:pt x="9246885" y="2734769"/>
                </a:cubicBezTo>
                <a:cubicBezTo>
                  <a:pt x="9277261" y="2823319"/>
                  <a:pt x="9305576" y="2912385"/>
                  <a:pt x="9334921" y="3001450"/>
                </a:cubicBezTo>
                <a:cubicBezTo>
                  <a:pt x="9334921" y="3002995"/>
                  <a:pt x="9335436" y="3004024"/>
                  <a:pt x="9335951" y="3005569"/>
                </a:cubicBezTo>
                <a:cubicBezTo>
                  <a:pt x="9347792" y="3053963"/>
                  <a:pt x="9326684" y="3075071"/>
                  <a:pt x="9280349" y="3058596"/>
                </a:cubicBezTo>
                <a:cubicBezTo>
                  <a:pt x="9248430" y="3047270"/>
                  <a:pt x="9214966" y="3033884"/>
                  <a:pt x="9189225" y="3012777"/>
                </a:cubicBezTo>
                <a:cubicBezTo>
                  <a:pt x="9056399" y="2903632"/>
                  <a:pt x="8916880" y="2801697"/>
                  <a:pt x="8806192" y="2667327"/>
                </a:cubicBezTo>
                <a:cubicBezTo>
                  <a:pt x="8799500" y="2659089"/>
                  <a:pt x="8793322" y="2650337"/>
                  <a:pt x="8786629" y="2642100"/>
                </a:cubicBezTo>
                <a:cubicBezTo>
                  <a:pt x="8744413" y="2588043"/>
                  <a:pt x="8702712" y="2533986"/>
                  <a:pt x="8660496" y="2479929"/>
                </a:cubicBezTo>
                <a:cubicBezTo>
                  <a:pt x="8611587" y="2417119"/>
                  <a:pt x="8570916" y="2349162"/>
                  <a:pt x="8563708" y="2268334"/>
                </a:cubicBezTo>
                <a:cubicBezTo>
                  <a:pt x="8560619" y="2234871"/>
                  <a:pt x="8567827" y="2200377"/>
                  <a:pt x="8573490" y="2166914"/>
                </a:cubicBezTo>
                <a:cubicBezTo>
                  <a:pt x="8577093" y="2145292"/>
                  <a:pt x="8594598" y="2134995"/>
                  <a:pt x="8616220" y="2135509"/>
                </a:cubicBezTo>
                <a:cubicBezTo>
                  <a:pt x="8632181" y="2136024"/>
                  <a:pt x="8647625" y="2138083"/>
                  <a:pt x="8663070" y="2140657"/>
                </a:cubicBezTo>
                <a:cubicBezTo>
                  <a:pt x="8692415" y="2145292"/>
                  <a:pt x="8721246" y="2150439"/>
                  <a:pt x="8749561" y="2157133"/>
                </a:cubicBezTo>
                <a:cubicBezTo>
                  <a:pt x="8809796" y="2172062"/>
                  <a:pt x="8855101" y="2204497"/>
                  <a:pt x="8874665" y="2268849"/>
                </a:cubicBezTo>
                <a:cubicBezTo>
                  <a:pt x="8884447" y="2235900"/>
                  <a:pt x="8894742" y="2202952"/>
                  <a:pt x="8904010" y="2170003"/>
                </a:cubicBezTo>
                <a:cubicBezTo>
                  <a:pt x="8909158" y="2151471"/>
                  <a:pt x="8908129" y="2126244"/>
                  <a:pt x="8919969" y="2115946"/>
                </a:cubicBezTo>
                <a:cubicBezTo>
                  <a:pt x="8931811" y="2105650"/>
                  <a:pt x="8956522" y="2110282"/>
                  <a:pt x="8975571" y="2106680"/>
                </a:cubicBezTo>
                <a:cubicBezTo>
                  <a:pt x="9064121" y="2090205"/>
                  <a:pt x="9147524" y="2102560"/>
                  <a:pt x="9226808" y="2145292"/>
                </a:cubicBezTo>
                <a:cubicBezTo>
                  <a:pt x="9255638" y="2160736"/>
                  <a:pt x="9286012" y="2173092"/>
                  <a:pt x="9318447" y="2182874"/>
                </a:cubicBezTo>
                <a:cubicBezTo>
                  <a:pt x="9300428" y="2159191"/>
                  <a:pt x="9281894" y="2136024"/>
                  <a:pt x="9264390" y="2112342"/>
                </a:cubicBezTo>
                <a:cubicBezTo>
                  <a:pt x="9230926" y="2067553"/>
                  <a:pt x="9238648" y="2006802"/>
                  <a:pt x="9282409" y="1971795"/>
                </a:cubicBezTo>
                <a:cubicBezTo>
                  <a:pt x="9308150" y="1951202"/>
                  <a:pt x="9339555" y="1942963"/>
                  <a:pt x="9371989" y="1941419"/>
                </a:cubicBezTo>
                <a:cubicBezTo>
                  <a:pt x="9377138" y="1940905"/>
                  <a:pt x="9385375" y="1945023"/>
                  <a:pt x="9386920" y="1949142"/>
                </a:cubicBezTo>
                <a:cubicBezTo>
                  <a:pt x="9410600" y="2004742"/>
                  <a:pt x="9459510" y="2027395"/>
                  <a:pt x="9513052" y="2049020"/>
                </a:cubicBezTo>
                <a:cubicBezTo>
                  <a:pt x="9517685" y="2027395"/>
                  <a:pt x="9520774" y="2006287"/>
                  <a:pt x="9526438" y="1986209"/>
                </a:cubicBezTo>
                <a:cubicBezTo>
                  <a:pt x="9533130" y="1963043"/>
                  <a:pt x="9539823" y="1939361"/>
                  <a:pt x="9551149" y="1918253"/>
                </a:cubicBezTo>
                <a:cubicBezTo>
                  <a:pt x="9572257" y="1879641"/>
                  <a:pt x="9605206" y="1873463"/>
                  <a:pt x="9641759" y="1897660"/>
                </a:cubicBezTo>
                <a:cubicBezTo>
                  <a:pt x="9665956" y="1913619"/>
                  <a:pt x="9690153" y="1929063"/>
                  <a:pt x="9714865" y="1942963"/>
                </a:cubicBezTo>
                <a:cubicBezTo>
                  <a:pt x="9742665" y="1958925"/>
                  <a:pt x="9772526" y="1962527"/>
                  <a:pt x="9803930" y="1953775"/>
                </a:cubicBezTo>
                <a:cubicBezTo>
                  <a:pt x="9816286" y="1950172"/>
                  <a:pt x="9821434" y="1945023"/>
                  <a:pt x="9821949" y="1931638"/>
                </a:cubicBezTo>
                <a:cubicBezTo>
                  <a:pt x="9822979" y="1901778"/>
                  <a:pt x="9825038" y="1871918"/>
                  <a:pt x="9827612" y="1842057"/>
                </a:cubicBezTo>
                <a:cubicBezTo>
                  <a:pt x="9829671" y="1820949"/>
                  <a:pt x="9839453" y="1808593"/>
                  <a:pt x="9864680" y="1807565"/>
                </a:cubicBezTo>
                <a:cubicBezTo>
                  <a:pt x="9903292" y="1805505"/>
                  <a:pt x="9941390" y="1798296"/>
                  <a:pt x="9980002" y="1795208"/>
                </a:cubicBezTo>
                <a:cubicBezTo>
                  <a:pt x="10007802" y="1792635"/>
                  <a:pt x="10026851" y="1778733"/>
                  <a:pt x="10040751" y="1756596"/>
                </a:cubicBezTo>
                <a:cubicBezTo>
                  <a:pt x="10048988" y="1743210"/>
                  <a:pt x="10055681" y="1728795"/>
                  <a:pt x="10062889" y="1714896"/>
                </a:cubicBezTo>
                <a:cubicBezTo>
                  <a:pt x="10085541" y="1671650"/>
                  <a:pt x="10122609" y="1652087"/>
                  <a:pt x="10171002" y="1660323"/>
                </a:cubicBezTo>
                <a:cubicBezTo>
                  <a:pt x="10215793" y="1667531"/>
                  <a:pt x="10251831" y="1688125"/>
                  <a:pt x="10273453" y="1729826"/>
                </a:cubicBezTo>
                <a:cubicBezTo>
                  <a:pt x="10275513" y="1733943"/>
                  <a:pt x="10281690" y="1738577"/>
                  <a:pt x="10285809" y="1739091"/>
                </a:cubicBezTo>
                <a:cubicBezTo>
                  <a:pt x="10329055" y="1742181"/>
                  <a:pt x="10371271" y="1740636"/>
                  <a:pt x="10401131" y="1700479"/>
                </a:cubicBezTo>
                <a:cubicBezTo>
                  <a:pt x="10410912" y="1706657"/>
                  <a:pt x="10420180" y="1712836"/>
                  <a:pt x="10429962" y="1718498"/>
                </a:cubicBezTo>
                <a:cubicBezTo>
                  <a:pt x="10463940" y="1737547"/>
                  <a:pt x="10484019" y="1729826"/>
                  <a:pt x="10493801" y="1692243"/>
                </a:cubicBezTo>
                <a:cubicBezTo>
                  <a:pt x="10499978" y="1668561"/>
                  <a:pt x="10505126" y="1644879"/>
                  <a:pt x="10510789" y="1621196"/>
                </a:cubicBezTo>
                <a:cubicBezTo>
                  <a:pt x="10517482" y="1593911"/>
                  <a:pt x="10530353" y="1584128"/>
                  <a:pt x="10558154" y="1585158"/>
                </a:cubicBezTo>
                <a:cubicBezTo>
                  <a:pt x="10564332" y="1585674"/>
                  <a:pt x="10571025" y="1586188"/>
                  <a:pt x="10577202" y="1587733"/>
                </a:cubicBezTo>
                <a:cubicBezTo>
                  <a:pt x="10649278" y="1608325"/>
                  <a:pt x="10714661" y="1642820"/>
                  <a:pt x="10774897" y="1687608"/>
                </a:cubicBezTo>
                <a:cubicBezTo>
                  <a:pt x="10783134" y="1693787"/>
                  <a:pt x="10786737" y="1705627"/>
                  <a:pt x="10792916" y="1714896"/>
                </a:cubicBezTo>
                <a:cubicBezTo>
                  <a:pt x="10783134" y="1721072"/>
                  <a:pt x="10773867" y="1731369"/>
                  <a:pt x="10763570" y="1732399"/>
                </a:cubicBezTo>
                <a:cubicBezTo>
                  <a:pt x="10729077" y="1735488"/>
                  <a:pt x="10700247" y="1749902"/>
                  <a:pt x="10669872" y="1764832"/>
                </a:cubicBezTo>
                <a:cubicBezTo>
                  <a:pt x="10612211" y="1793148"/>
                  <a:pt x="10548887" y="1796753"/>
                  <a:pt x="10486078" y="1802930"/>
                </a:cubicBezTo>
                <a:cubicBezTo>
                  <a:pt x="10464970" y="1804990"/>
                  <a:pt x="10442318" y="1809624"/>
                  <a:pt x="10423268" y="1819404"/>
                </a:cubicBezTo>
                <a:cubicBezTo>
                  <a:pt x="10384142" y="1838968"/>
                  <a:pt x="10351708" y="1835365"/>
                  <a:pt x="10320304" y="1804476"/>
                </a:cubicBezTo>
                <a:cubicBezTo>
                  <a:pt x="10264187" y="1749902"/>
                  <a:pt x="10191081" y="1731369"/>
                  <a:pt x="10119005" y="1710262"/>
                </a:cubicBezTo>
                <a:cubicBezTo>
                  <a:pt x="10113856" y="1708718"/>
                  <a:pt x="10107679" y="1708718"/>
                  <a:pt x="10102016" y="1708718"/>
                </a:cubicBezTo>
                <a:cubicBezTo>
                  <a:pt x="10083482" y="1709233"/>
                  <a:pt x="10077818" y="1716955"/>
                  <a:pt x="10086056" y="1733429"/>
                </a:cubicBezTo>
                <a:cubicBezTo>
                  <a:pt x="10094808" y="1750418"/>
                  <a:pt x="10105619" y="1766893"/>
                  <a:pt x="10117461" y="1781823"/>
                </a:cubicBezTo>
                <a:cubicBezTo>
                  <a:pt x="10141657" y="1813227"/>
                  <a:pt x="10167399" y="1844631"/>
                  <a:pt x="10193140" y="1875007"/>
                </a:cubicBezTo>
                <a:cubicBezTo>
                  <a:pt x="10233297" y="1921855"/>
                  <a:pt x="10286840" y="1948627"/>
                  <a:pt x="10342955" y="1971281"/>
                </a:cubicBezTo>
                <a:cubicBezTo>
                  <a:pt x="10424813" y="2004229"/>
                  <a:pt x="10509760" y="2005773"/>
                  <a:pt x="10596252" y="2000110"/>
                </a:cubicBezTo>
                <a:cubicBezTo>
                  <a:pt x="10641041" y="1997022"/>
                  <a:pt x="10686346" y="1999080"/>
                  <a:pt x="10731136" y="2001655"/>
                </a:cubicBezTo>
                <a:cubicBezTo>
                  <a:pt x="10757907" y="2003200"/>
                  <a:pt x="10776956" y="2018129"/>
                  <a:pt x="10786223" y="2045414"/>
                </a:cubicBezTo>
                <a:cubicBezTo>
                  <a:pt x="10796005" y="2074246"/>
                  <a:pt x="10808361" y="2102560"/>
                  <a:pt x="10820201" y="2130876"/>
                </a:cubicBezTo>
                <a:cubicBezTo>
                  <a:pt x="10867050" y="2247226"/>
                  <a:pt x="11017896" y="2303857"/>
                  <a:pt x="11129099" y="2247226"/>
                </a:cubicBezTo>
                <a:cubicBezTo>
                  <a:pt x="11147118" y="2237959"/>
                  <a:pt x="11164107" y="2228178"/>
                  <a:pt x="11181096" y="2217367"/>
                </a:cubicBezTo>
                <a:cubicBezTo>
                  <a:pt x="11213531" y="2197289"/>
                  <a:pt x="11227431" y="2167429"/>
                  <a:pt x="11223827" y="2129846"/>
                </a:cubicBezTo>
                <a:cubicBezTo>
                  <a:pt x="11222282" y="2113373"/>
                  <a:pt x="11222282" y="2096382"/>
                  <a:pt x="11217650" y="2080939"/>
                </a:cubicBezTo>
                <a:cubicBezTo>
                  <a:pt x="11212500" y="2061376"/>
                  <a:pt x="11220224" y="2049020"/>
                  <a:pt x="11232579" y="2035634"/>
                </a:cubicBezTo>
                <a:cubicBezTo>
                  <a:pt x="11295903" y="1967675"/>
                  <a:pt x="11375702" y="1932152"/>
                  <a:pt x="11467341" y="1924946"/>
                </a:cubicBezTo>
                <a:cubicBezTo>
                  <a:pt x="11519854" y="1920826"/>
                  <a:pt x="11572881" y="1924430"/>
                  <a:pt x="11626423" y="1920826"/>
                </a:cubicBezTo>
                <a:cubicBezTo>
                  <a:pt x="11613038" y="1917223"/>
                  <a:pt x="11599652" y="1913104"/>
                  <a:pt x="11586266" y="1910015"/>
                </a:cubicBezTo>
                <a:cubicBezTo>
                  <a:pt x="11533754" y="1897144"/>
                  <a:pt x="11481756" y="1880669"/>
                  <a:pt x="11428214" y="1872433"/>
                </a:cubicBezTo>
                <a:cubicBezTo>
                  <a:pt x="11364891" y="1862650"/>
                  <a:pt x="11303626" y="1871918"/>
                  <a:pt x="11252657" y="1915678"/>
                </a:cubicBezTo>
                <a:cubicBezTo>
                  <a:pt x="11211471" y="1951202"/>
                  <a:pt x="11169770" y="1985694"/>
                  <a:pt x="11129613" y="2022247"/>
                </a:cubicBezTo>
                <a:cubicBezTo>
                  <a:pt x="11113139" y="2037692"/>
                  <a:pt x="11095120" y="2044900"/>
                  <a:pt x="11073498" y="2041812"/>
                </a:cubicBezTo>
                <a:cubicBezTo>
                  <a:pt x="11056508" y="2039751"/>
                  <a:pt x="11039518" y="2036664"/>
                  <a:pt x="11023559" y="2030484"/>
                </a:cubicBezTo>
                <a:cubicBezTo>
                  <a:pt x="10949423" y="2002168"/>
                  <a:pt x="10884555" y="1959953"/>
                  <a:pt x="10829983" y="1902807"/>
                </a:cubicBezTo>
                <a:cubicBezTo>
                  <a:pt x="10817627" y="1889422"/>
                  <a:pt x="10807331" y="1872946"/>
                  <a:pt x="10800124" y="1856472"/>
                </a:cubicBezTo>
                <a:cubicBezTo>
                  <a:pt x="10792916" y="1839484"/>
                  <a:pt x="10802698" y="1829703"/>
                  <a:pt x="10820201" y="1834334"/>
                </a:cubicBezTo>
                <a:cubicBezTo>
                  <a:pt x="10852636" y="1842573"/>
                  <a:pt x="10885069" y="1851839"/>
                  <a:pt x="10917504" y="1861106"/>
                </a:cubicBezTo>
                <a:cubicBezTo>
                  <a:pt x="10924197" y="1863166"/>
                  <a:pt x="10930375" y="1867285"/>
                  <a:pt x="10936038" y="1871403"/>
                </a:cubicBezTo>
                <a:cubicBezTo>
                  <a:pt x="10949423" y="1881186"/>
                  <a:pt x="10963839" y="1890451"/>
                  <a:pt x="10974135" y="1902807"/>
                </a:cubicBezTo>
                <a:cubicBezTo>
                  <a:pt x="11004510" y="1938331"/>
                  <a:pt x="11041063" y="1941934"/>
                  <a:pt x="11081735" y="1926490"/>
                </a:cubicBezTo>
                <a:cubicBezTo>
                  <a:pt x="11109020" y="1916192"/>
                  <a:pt x="11136821" y="1906410"/>
                  <a:pt x="11162562" y="1893026"/>
                </a:cubicBezTo>
                <a:cubicBezTo>
                  <a:pt x="11184186" y="1881186"/>
                  <a:pt x="11195512" y="1861622"/>
                  <a:pt x="11198086" y="1835365"/>
                </a:cubicBezTo>
                <a:cubicBezTo>
                  <a:pt x="11202204" y="1792635"/>
                  <a:pt x="11215590" y="1752992"/>
                  <a:pt x="11252657" y="1725707"/>
                </a:cubicBezTo>
                <a:cubicBezTo>
                  <a:pt x="11263983" y="1716955"/>
                  <a:pt x="11273765" y="1714380"/>
                  <a:pt x="11287666" y="1721072"/>
                </a:cubicBezTo>
                <a:cubicBezTo>
                  <a:pt x="11325763" y="1739091"/>
                  <a:pt x="11364375" y="1755567"/>
                  <a:pt x="11402987" y="1773072"/>
                </a:cubicBezTo>
                <a:cubicBezTo>
                  <a:pt x="11409166" y="1775645"/>
                  <a:pt x="11415343" y="1778219"/>
                  <a:pt x="11423580" y="1778219"/>
                </a:cubicBezTo>
                <a:cubicBezTo>
                  <a:pt x="11395780" y="1753507"/>
                  <a:pt x="11367465" y="1728281"/>
                  <a:pt x="11339664" y="1703054"/>
                </a:cubicBezTo>
                <a:cubicBezTo>
                  <a:pt x="11300537" y="1668045"/>
                  <a:pt x="11304140" y="1612444"/>
                  <a:pt x="11349446" y="1585674"/>
                </a:cubicBezTo>
                <a:cubicBezTo>
                  <a:pt x="11374157" y="1571257"/>
                  <a:pt x="11400929" y="1561477"/>
                  <a:pt x="11427185" y="1549635"/>
                </a:cubicBezTo>
                <a:cubicBezTo>
                  <a:pt x="11437481" y="1545001"/>
                  <a:pt x="11447778" y="1540884"/>
                  <a:pt x="11459104" y="1531101"/>
                </a:cubicBezTo>
                <a:cubicBezTo>
                  <a:pt x="11421006" y="1518746"/>
                  <a:pt x="11382910" y="1504330"/>
                  <a:pt x="11343782" y="1493518"/>
                </a:cubicBezTo>
                <a:cubicBezTo>
                  <a:pt x="11289210" y="1478589"/>
                  <a:pt x="11234124" y="1465204"/>
                  <a:pt x="11179038" y="1454392"/>
                </a:cubicBezTo>
                <a:cubicBezTo>
                  <a:pt x="11141455" y="1447185"/>
                  <a:pt x="11103872" y="1447185"/>
                  <a:pt x="11064230" y="1471897"/>
                </a:cubicBezTo>
                <a:cubicBezTo>
                  <a:pt x="11076586" y="1482193"/>
                  <a:pt x="11084823" y="1492490"/>
                  <a:pt x="11096149" y="1498152"/>
                </a:cubicBezTo>
                <a:cubicBezTo>
                  <a:pt x="11129099" y="1514627"/>
                  <a:pt x="11163593" y="1529557"/>
                  <a:pt x="11197057" y="1545516"/>
                </a:cubicBezTo>
                <a:cubicBezTo>
                  <a:pt x="11210442" y="1551694"/>
                  <a:pt x="11223827" y="1559418"/>
                  <a:pt x="11236183" y="1567655"/>
                </a:cubicBezTo>
                <a:cubicBezTo>
                  <a:pt x="11244935" y="1573318"/>
                  <a:pt x="11245450" y="1581554"/>
                  <a:pt x="11236698" y="1588761"/>
                </a:cubicBezTo>
                <a:cubicBezTo>
                  <a:pt x="11230005" y="1593911"/>
                  <a:pt x="11223313" y="1600088"/>
                  <a:pt x="11215590" y="1602661"/>
                </a:cubicBezTo>
                <a:cubicBezTo>
                  <a:pt x="11107476" y="1638186"/>
                  <a:pt x="10998847" y="1665987"/>
                  <a:pt x="10883526" y="1657750"/>
                </a:cubicBezTo>
                <a:cubicBezTo>
                  <a:pt x="10804756" y="1652087"/>
                  <a:pt x="10734225" y="1618623"/>
                  <a:pt x="10667297" y="1581040"/>
                </a:cubicBezTo>
                <a:cubicBezTo>
                  <a:pt x="10610152" y="1549121"/>
                  <a:pt x="10556609" y="1510509"/>
                  <a:pt x="10503583" y="1471897"/>
                </a:cubicBezTo>
                <a:cubicBezTo>
                  <a:pt x="10463940" y="1443065"/>
                  <a:pt x="10437684" y="1401365"/>
                  <a:pt x="10421724" y="1356060"/>
                </a:cubicBezTo>
                <a:cubicBezTo>
                  <a:pt x="10401646" y="1299944"/>
                  <a:pt x="10386201" y="1242798"/>
                  <a:pt x="10371271" y="1185652"/>
                </a:cubicBezTo>
                <a:cubicBezTo>
                  <a:pt x="10363034" y="1153217"/>
                  <a:pt x="10408339" y="1114091"/>
                  <a:pt x="10442318" y="1121812"/>
                </a:cubicBezTo>
                <a:cubicBezTo>
                  <a:pt x="10478356" y="1130050"/>
                  <a:pt x="10503583" y="1169177"/>
                  <a:pt x="10496375" y="1205215"/>
                </a:cubicBezTo>
                <a:cubicBezTo>
                  <a:pt x="10495344" y="1209334"/>
                  <a:pt x="10494830" y="1213452"/>
                  <a:pt x="10493286" y="1217571"/>
                </a:cubicBezTo>
                <a:cubicBezTo>
                  <a:pt x="10467545" y="1281410"/>
                  <a:pt x="10486593" y="1337527"/>
                  <a:pt x="10526234" y="1387979"/>
                </a:cubicBezTo>
                <a:cubicBezTo>
                  <a:pt x="10593678" y="1473956"/>
                  <a:pt x="10684802" y="1518230"/>
                  <a:pt x="10792400" y="1531617"/>
                </a:cubicBezTo>
                <a:cubicBezTo>
                  <a:pt x="10803212" y="1532645"/>
                  <a:pt x="10815569" y="1533159"/>
                  <a:pt x="10826380" y="1530585"/>
                </a:cubicBezTo>
                <a:cubicBezTo>
                  <a:pt x="10925227" y="1505875"/>
                  <a:pt x="11025104" y="1481679"/>
                  <a:pt x="11114168" y="1429166"/>
                </a:cubicBezTo>
                <a:cubicBezTo>
                  <a:pt x="11134761" y="1416809"/>
                  <a:pt x="11155355" y="1402909"/>
                  <a:pt x="11172859" y="1386435"/>
                </a:cubicBezTo>
                <a:cubicBezTo>
                  <a:pt x="11246480" y="1318477"/>
                  <a:pt x="11329882" y="1305092"/>
                  <a:pt x="11421522" y="1339071"/>
                </a:cubicBezTo>
                <a:cubicBezTo>
                  <a:pt x="11460649" y="1353486"/>
                  <a:pt x="11497716" y="1374079"/>
                  <a:pt x="11536328" y="1391584"/>
                </a:cubicBezTo>
                <a:cubicBezTo>
                  <a:pt x="11547139" y="1396216"/>
                  <a:pt x="11558981" y="1399306"/>
                  <a:pt x="11570306" y="1402909"/>
                </a:cubicBezTo>
                <a:cubicBezTo>
                  <a:pt x="11571337" y="1400850"/>
                  <a:pt x="11572366" y="1398790"/>
                  <a:pt x="11573395" y="1396732"/>
                </a:cubicBezTo>
                <a:cubicBezTo>
                  <a:pt x="11569277" y="1391068"/>
                  <a:pt x="11566703" y="1384376"/>
                  <a:pt x="11561555" y="1380257"/>
                </a:cubicBezTo>
                <a:cubicBezTo>
                  <a:pt x="11511617" y="1336496"/>
                  <a:pt x="11457044" y="1304063"/>
                  <a:pt x="11388058" y="1299944"/>
                </a:cubicBezTo>
                <a:cubicBezTo>
                  <a:pt x="11235153" y="1290676"/>
                  <a:pt x="11082249" y="1279865"/>
                  <a:pt x="10929860" y="1269054"/>
                </a:cubicBezTo>
                <a:cubicBezTo>
                  <a:pt x="10913901" y="1268025"/>
                  <a:pt x="10896911" y="1263906"/>
                  <a:pt x="10883011" y="1256183"/>
                </a:cubicBezTo>
                <a:cubicBezTo>
                  <a:pt x="10828438" y="1226323"/>
                  <a:pt x="10773352" y="1197493"/>
                  <a:pt x="10722384" y="1162485"/>
                </a:cubicBezTo>
                <a:cubicBezTo>
                  <a:pt x="10675020" y="1130050"/>
                  <a:pt x="10645675" y="1080627"/>
                  <a:pt x="10628685" y="1025024"/>
                </a:cubicBezTo>
                <a:cubicBezTo>
                  <a:pt x="10624052" y="1010608"/>
                  <a:pt x="10622508" y="993620"/>
                  <a:pt x="10625597" y="979204"/>
                </a:cubicBezTo>
                <a:cubicBezTo>
                  <a:pt x="10629716" y="957582"/>
                  <a:pt x="10652367" y="952433"/>
                  <a:pt x="10667297" y="968393"/>
                </a:cubicBezTo>
                <a:cubicBezTo>
                  <a:pt x="10691494" y="994134"/>
                  <a:pt x="10716206" y="1019361"/>
                  <a:pt x="10736285" y="1047678"/>
                </a:cubicBezTo>
                <a:cubicBezTo>
                  <a:pt x="10781589" y="1110486"/>
                  <a:pt x="10843369" y="1137258"/>
                  <a:pt x="10917504" y="1136228"/>
                </a:cubicBezTo>
                <a:cubicBezTo>
                  <a:pt x="10964353" y="1135713"/>
                  <a:pt x="11011718" y="1131595"/>
                  <a:pt x="11058567" y="1126961"/>
                </a:cubicBezTo>
                <a:cubicBezTo>
                  <a:pt x="11094091" y="1123357"/>
                  <a:pt x="11124465" y="1127475"/>
                  <a:pt x="11154840" y="1150643"/>
                </a:cubicBezTo>
                <a:cubicBezTo>
                  <a:pt x="11208897" y="1191830"/>
                  <a:pt x="11273251" y="1193375"/>
                  <a:pt x="11337604" y="1183593"/>
                </a:cubicBezTo>
                <a:cubicBezTo>
                  <a:pt x="11355109" y="1181018"/>
                  <a:pt x="11372097" y="1175356"/>
                  <a:pt x="11389602" y="1171236"/>
                </a:cubicBezTo>
                <a:cubicBezTo>
                  <a:pt x="11445718" y="1157337"/>
                  <a:pt x="11470429" y="1109457"/>
                  <a:pt x="11501319" y="1069299"/>
                </a:cubicBezTo>
                <a:cubicBezTo>
                  <a:pt x="11500290" y="1066726"/>
                  <a:pt x="11499261" y="1064667"/>
                  <a:pt x="11498230" y="1062607"/>
                </a:cubicBezTo>
                <a:cubicBezTo>
                  <a:pt x="11482786" y="1066726"/>
                  <a:pt x="11465797" y="1069299"/>
                  <a:pt x="11450867" y="1075992"/>
                </a:cubicBezTo>
                <a:cubicBezTo>
                  <a:pt x="11428214" y="1086290"/>
                  <a:pt x="11406591" y="1099160"/>
                  <a:pt x="11384453" y="1110486"/>
                </a:cubicBezTo>
                <a:cubicBezTo>
                  <a:pt x="11339664" y="1133654"/>
                  <a:pt x="11310318" y="1131079"/>
                  <a:pt x="11272221" y="1098131"/>
                </a:cubicBezTo>
                <a:cubicBezTo>
                  <a:pt x="11257806" y="1085775"/>
                  <a:pt x="11243390" y="1071360"/>
                  <a:pt x="11234638" y="1054885"/>
                </a:cubicBezTo>
                <a:cubicBezTo>
                  <a:pt x="11201689" y="994134"/>
                  <a:pt x="11149692" y="969422"/>
                  <a:pt x="11083279" y="969938"/>
                </a:cubicBezTo>
                <a:cubicBezTo>
                  <a:pt x="11009659" y="970452"/>
                  <a:pt x="10936038" y="969422"/>
                  <a:pt x="10862418" y="970452"/>
                </a:cubicBezTo>
                <a:cubicBezTo>
                  <a:pt x="10845428" y="970452"/>
                  <a:pt x="10837706" y="965304"/>
                  <a:pt x="10831012" y="949859"/>
                </a:cubicBezTo>
                <a:cubicBezTo>
                  <a:pt x="10768718" y="810341"/>
                  <a:pt x="10702821" y="672366"/>
                  <a:pt x="10614785" y="546233"/>
                </a:cubicBezTo>
                <a:cubicBezTo>
                  <a:pt x="10597538" y="521522"/>
                  <a:pt x="10579390" y="497454"/>
                  <a:pt x="10559506" y="474994"/>
                </a:cubicBezTo>
                <a:close/>
                <a:moveTo>
                  <a:pt x="9896592" y="417939"/>
                </a:moveTo>
                <a:lnTo>
                  <a:pt x="10023209" y="417939"/>
                </a:lnTo>
                <a:lnTo>
                  <a:pt x="10046930" y="456653"/>
                </a:lnTo>
                <a:cubicBezTo>
                  <a:pt x="10051562" y="463346"/>
                  <a:pt x="10062889" y="465920"/>
                  <a:pt x="10071126" y="470554"/>
                </a:cubicBezTo>
                <a:cubicBezTo>
                  <a:pt x="10073186" y="461801"/>
                  <a:pt x="10077818" y="452535"/>
                  <a:pt x="10077304" y="444298"/>
                </a:cubicBezTo>
                <a:lnTo>
                  <a:pt x="10069749" y="417939"/>
                </a:lnTo>
                <a:lnTo>
                  <a:pt x="10250402" y="417939"/>
                </a:lnTo>
                <a:lnTo>
                  <a:pt x="10251123" y="424348"/>
                </a:lnTo>
                <a:cubicBezTo>
                  <a:pt x="10256722" y="440822"/>
                  <a:pt x="10265474" y="456396"/>
                  <a:pt x="10276027" y="472098"/>
                </a:cubicBezTo>
                <a:cubicBezTo>
                  <a:pt x="10301254" y="509166"/>
                  <a:pt x="10326481" y="541085"/>
                  <a:pt x="10370242" y="560134"/>
                </a:cubicBezTo>
                <a:cubicBezTo>
                  <a:pt x="10431506" y="586390"/>
                  <a:pt x="10457248" y="634784"/>
                  <a:pt x="10450040" y="705315"/>
                </a:cubicBezTo>
                <a:cubicBezTo>
                  <a:pt x="10441803" y="788717"/>
                  <a:pt x="10444892" y="873149"/>
                  <a:pt x="10441803" y="957582"/>
                </a:cubicBezTo>
                <a:cubicBezTo>
                  <a:pt x="10440773" y="988471"/>
                  <a:pt x="10439229" y="1020390"/>
                  <a:pt x="10432536" y="1050765"/>
                </a:cubicBezTo>
                <a:cubicBezTo>
                  <a:pt x="10425844" y="1080112"/>
                  <a:pt x="10404220" y="1089892"/>
                  <a:pt x="10374875" y="1081141"/>
                </a:cubicBezTo>
                <a:cubicBezTo>
                  <a:pt x="10363034" y="1077538"/>
                  <a:pt x="10356856" y="1079598"/>
                  <a:pt x="10349134" y="1088348"/>
                </a:cubicBezTo>
                <a:cubicBezTo>
                  <a:pt x="10306403" y="1136228"/>
                  <a:pt x="10262642" y="1183593"/>
                  <a:pt x="10220427" y="1231987"/>
                </a:cubicBezTo>
                <a:cubicBezTo>
                  <a:pt x="10215278" y="1238164"/>
                  <a:pt x="10213733" y="1249490"/>
                  <a:pt x="10214248" y="1258243"/>
                </a:cubicBezTo>
                <a:cubicBezTo>
                  <a:pt x="10215793" y="1299429"/>
                  <a:pt x="10221456" y="1340615"/>
                  <a:pt x="10220941" y="1381802"/>
                </a:cubicBezTo>
                <a:cubicBezTo>
                  <a:pt x="10220427" y="1429680"/>
                  <a:pt x="10214248" y="1477045"/>
                  <a:pt x="10210130" y="1524924"/>
                </a:cubicBezTo>
                <a:cubicBezTo>
                  <a:pt x="10209100" y="1537793"/>
                  <a:pt x="10213219" y="1545516"/>
                  <a:pt x="10224545" y="1552724"/>
                </a:cubicBezTo>
                <a:cubicBezTo>
                  <a:pt x="10282721" y="1589277"/>
                  <a:pt x="10339867" y="1626859"/>
                  <a:pt x="10397527" y="1664443"/>
                </a:cubicBezTo>
                <a:cubicBezTo>
                  <a:pt x="10401646" y="1667015"/>
                  <a:pt x="10405249" y="1670620"/>
                  <a:pt x="10411428" y="1675768"/>
                </a:cubicBezTo>
                <a:cubicBezTo>
                  <a:pt x="10386201" y="1679371"/>
                  <a:pt x="10365093" y="1681432"/>
                  <a:pt x="10343986" y="1685034"/>
                </a:cubicBezTo>
                <a:cubicBezTo>
                  <a:pt x="10317728" y="1689669"/>
                  <a:pt x="10294047" y="1692243"/>
                  <a:pt x="10280661" y="1661352"/>
                </a:cubicBezTo>
                <a:cubicBezTo>
                  <a:pt x="10277572" y="1653116"/>
                  <a:pt x="10268305" y="1646936"/>
                  <a:pt x="10261098" y="1641789"/>
                </a:cubicBezTo>
                <a:cubicBezTo>
                  <a:pt x="10175121" y="1579495"/>
                  <a:pt x="10079363" y="1573832"/>
                  <a:pt x="9975883" y="1591336"/>
                </a:cubicBezTo>
                <a:cubicBezTo>
                  <a:pt x="10003168" y="1615532"/>
                  <a:pt x="10028395" y="1637671"/>
                  <a:pt x="10054136" y="1660838"/>
                </a:cubicBezTo>
                <a:cubicBezTo>
                  <a:pt x="10026851" y="1680916"/>
                  <a:pt x="10002654" y="1699450"/>
                  <a:pt x="9967130" y="1700479"/>
                </a:cubicBezTo>
                <a:cubicBezTo>
                  <a:pt x="9924400" y="1701509"/>
                  <a:pt x="9881154" y="1706657"/>
                  <a:pt x="9839453" y="1715410"/>
                </a:cubicBezTo>
                <a:cubicBezTo>
                  <a:pt x="9781793" y="1727765"/>
                  <a:pt x="9767892" y="1761745"/>
                  <a:pt x="9794664" y="1813742"/>
                </a:cubicBezTo>
                <a:cubicBezTo>
                  <a:pt x="9813197" y="1850810"/>
                  <a:pt x="9812167" y="1889422"/>
                  <a:pt x="9810108" y="1928034"/>
                </a:cubicBezTo>
                <a:cubicBezTo>
                  <a:pt x="9780248" y="1925975"/>
                  <a:pt x="9752962" y="1923916"/>
                  <a:pt x="9725162" y="1921855"/>
                </a:cubicBezTo>
                <a:cubicBezTo>
                  <a:pt x="9691182" y="1919281"/>
                  <a:pt x="9665442" y="1905382"/>
                  <a:pt x="9649481" y="1873978"/>
                </a:cubicBezTo>
                <a:cubicBezTo>
                  <a:pt x="9639185" y="1854414"/>
                  <a:pt x="9626830" y="1835880"/>
                  <a:pt x="9616532" y="1816315"/>
                </a:cubicBezTo>
                <a:cubicBezTo>
                  <a:pt x="9605206" y="1794179"/>
                  <a:pt x="9586673" y="1787485"/>
                  <a:pt x="9562991" y="1790574"/>
                </a:cubicBezTo>
                <a:cubicBezTo>
                  <a:pt x="9505330" y="1798296"/>
                  <a:pt x="9475470" y="1836395"/>
                  <a:pt x="9483707" y="1894056"/>
                </a:cubicBezTo>
                <a:cubicBezTo>
                  <a:pt x="9486796" y="1918768"/>
                  <a:pt x="9493489" y="1942963"/>
                  <a:pt x="9497608" y="1967675"/>
                </a:cubicBezTo>
                <a:cubicBezTo>
                  <a:pt x="9500182" y="1982606"/>
                  <a:pt x="9501211" y="1997022"/>
                  <a:pt x="9503271" y="2011950"/>
                </a:cubicBezTo>
                <a:cubicBezTo>
                  <a:pt x="9489884" y="2003200"/>
                  <a:pt x="9481133" y="1993931"/>
                  <a:pt x="9472381" y="1984666"/>
                </a:cubicBezTo>
                <a:cubicBezTo>
                  <a:pt x="9427590" y="1936786"/>
                  <a:pt x="9373533" y="1918768"/>
                  <a:pt x="9309180" y="1930608"/>
                </a:cubicBezTo>
                <a:cubicBezTo>
                  <a:pt x="9279320" y="1936271"/>
                  <a:pt x="9257698" y="1951202"/>
                  <a:pt x="9248430" y="1981061"/>
                </a:cubicBezTo>
                <a:cubicBezTo>
                  <a:pt x="9242768" y="1998565"/>
                  <a:pt x="9239163" y="2015556"/>
                  <a:pt x="9234529" y="2033058"/>
                </a:cubicBezTo>
                <a:cubicBezTo>
                  <a:pt x="9223718" y="2073730"/>
                  <a:pt x="9226292" y="2111313"/>
                  <a:pt x="9264905" y="2138600"/>
                </a:cubicBezTo>
                <a:cubicBezTo>
                  <a:pt x="9225778" y="2119551"/>
                  <a:pt x="9188196" y="2098957"/>
                  <a:pt x="9148039" y="2082482"/>
                </a:cubicBezTo>
                <a:cubicBezTo>
                  <a:pt x="9125901" y="2073730"/>
                  <a:pt x="9110456" y="2062919"/>
                  <a:pt x="9108912" y="2038722"/>
                </a:cubicBezTo>
                <a:cubicBezTo>
                  <a:pt x="9106338" y="1997022"/>
                  <a:pt x="9078022" y="1986723"/>
                  <a:pt x="9044044" y="1983635"/>
                </a:cubicBezTo>
                <a:cubicBezTo>
                  <a:pt x="9032717" y="1982606"/>
                  <a:pt x="9021391" y="1981575"/>
                  <a:pt x="9010064" y="1983121"/>
                </a:cubicBezTo>
                <a:cubicBezTo>
                  <a:pt x="8969908" y="1989814"/>
                  <a:pt x="8935414" y="2003714"/>
                  <a:pt x="8924088" y="2048505"/>
                </a:cubicBezTo>
                <a:cubicBezTo>
                  <a:pt x="8919455" y="2067039"/>
                  <a:pt x="8911732" y="2085057"/>
                  <a:pt x="8905555" y="2103076"/>
                </a:cubicBezTo>
                <a:cubicBezTo>
                  <a:pt x="8898347" y="2123153"/>
                  <a:pt x="8892684" y="2143746"/>
                  <a:pt x="8883932" y="2163310"/>
                </a:cubicBezTo>
                <a:cubicBezTo>
                  <a:pt x="8869517" y="2194200"/>
                  <a:pt x="8853041" y="2197289"/>
                  <a:pt x="8827814" y="2174636"/>
                </a:cubicBezTo>
                <a:cubicBezTo>
                  <a:pt x="8812371" y="2160736"/>
                  <a:pt x="8795896" y="2147865"/>
                  <a:pt x="8783540" y="2131391"/>
                </a:cubicBezTo>
                <a:cubicBezTo>
                  <a:pt x="8758314" y="2096897"/>
                  <a:pt x="8730513" y="2091234"/>
                  <a:pt x="8688812" y="2104105"/>
                </a:cubicBezTo>
                <a:cubicBezTo>
                  <a:pt x="8623428" y="2124698"/>
                  <a:pt x="8555985" y="2121095"/>
                  <a:pt x="8492148" y="2091234"/>
                </a:cubicBezTo>
                <a:cubicBezTo>
                  <a:pt x="8477217" y="2084026"/>
                  <a:pt x="8467435" y="2074761"/>
                  <a:pt x="8462802" y="2057770"/>
                </a:cubicBezTo>
                <a:cubicBezTo>
                  <a:pt x="8456624" y="2032029"/>
                  <a:pt x="8446842" y="2007318"/>
                  <a:pt x="8437575" y="1979517"/>
                </a:cubicBezTo>
                <a:cubicBezTo>
                  <a:pt x="8415952" y="1996505"/>
                  <a:pt x="8396390" y="2011436"/>
                  <a:pt x="8376826" y="2026881"/>
                </a:cubicBezTo>
                <a:cubicBezTo>
                  <a:pt x="8338214" y="2056741"/>
                  <a:pt x="8338728" y="2056225"/>
                  <a:pt x="8302690" y="2022763"/>
                </a:cubicBezTo>
                <a:cubicBezTo>
                  <a:pt x="8249662" y="1973854"/>
                  <a:pt x="8195091" y="1926490"/>
                  <a:pt x="8142064" y="1877580"/>
                </a:cubicBezTo>
                <a:cubicBezTo>
                  <a:pt x="8135885" y="1871918"/>
                  <a:pt x="8131253" y="1860592"/>
                  <a:pt x="8131768" y="1852354"/>
                </a:cubicBezTo>
                <a:cubicBezTo>
                  <a:pt x="8134342" y="1796753"/>
                  <a:pt x="8138460" y="1741152"/>
                  <a:pt x="8141549" y="1685551"/>
                </a:cubicBezTo>
                <a:cubicBezTo>
                  <a:pt x="8142064" y="1679371"/>
                  <a:pt x="8141549" y="1672680"/>
                  <a:pt x="8138975" y="1667015"/>
                </a:cubicBezTo>
                <a:cubicBezTo>
                  <a:pt x="8124560" y="1634582"/>
                  <a:pt x="8087492" y="1611930"/>
                  <a:pt x="8051969" y="1616562"/>
                </a:cubicBezTo>
                <a:cubicBezTo>
                  <a:pt x="8030861" y="1619138"/>
                  <a:pt x="8010783" y="1626859"/>
                  <a:pt x="7992249" y="1632008"/>
                </a:cubicBezTo>
                <a:cubicBezTo>
                  <a:pt x="8027771" y="1593396"/>
                  <a:pt x="8068959" y="1560962"/>
                  <a:pt x="8127134" y="1554784"/>
                </a:cubicBezTo>
                <a:cubicBezTo>
                  <a:pt x="8116837" y="1536250"/>
                  <a:pt x="8110144" y="1520291"/>
                  <a:pt x="8100878" y="1505875"/>
                </a:cubicBezTo>
                <a:cubicBezTo>
                  <a:pt x="8083373" y="1479619"/>
                  <a:pt x="8081828" y="1451818"/>
                  <a:pt x="8082344" y="1420928"/>
                </a:cubicBezTo>
                <a:cubicBezTo>
                  <a:pt x="8084404" y="1323111"/>
                  <a:pt x="8103966" y="1231471"/>
                  <a:pt x="8161112" y="1150129"/>
                </a:cubicBezTo>
                <a:cubicBezTo>
                  <a:pt x="8166260" y="1142921"/>
                  <a:pt x="8169349" y="1135198"/>
                  <a:pt x="8173468" y="1127475"/>
                </a:cubicBezTo>
                <a:cubicBezTo>
                  <a:pt x="8180161" y="1115119"/>
                  <a:pt x="8186854" y="1103280"/>
                  <a:pt x="8193547" y="1090923"/>
                </a:cubicBezTo>
                <a:cubicBezTo>
                  <a:pt x="8189428" y="1118209"/>
                  <a:pt x="8181705" y="1143950"/>
                  <a:pt x="8175013" y="1170207"/>
                </a:cubicBezTo>
                <a:cubicBezTo>
                  <a:pt x="8167806" y="1197493"/>
                  <a:pt x="8158023" y="1225294"/>
                  <a:pt x="8155964" y="1253094"/>
                </a:cubicBezTo>
                <a:cubicBezTo>
                  <a:pt x="8152875" y="1290676"/>
                  <a:pt x="8156479" y="1328774"/>
                  <a:pt x="8155964" y="1366871"/>
                </a:cubicBezTo>
                <a:cubicBezTo>
                  <a:pt x="8155964" y="1379742"/>
                  <a:pt x="8160598" y="1385920"/>
                  <a:pt x="8171923" y="1391068"/>
                </a:cubicBezTo>
                <a:cubicBezTo>
                  <a:pt x="8213625" y="1409603"/>
                  <a:pt x="8254812" y="1429680"/>
                  <a:pt x="8296513" y="1448215"/>
                </a:cubicBezTo>
                <a:cubicBezTo>
                  <a:pt x="8310927" y="1454907"/>
                  <a:pt x="8316590" y="1462629"/>
                  <a:pt x="8318135" y="1479619"/>
                </a:cubicBezTo>
                <a:cubicBezTo>
                  <a:pt x="8325343" y="1557872"/>
                  <a:pt x="8368589" y="1613988"/>
                  <a:pt x="8433971" y="1655175"/>
                </a:cubicBezTo>
                <a:cubicBezTo>
                  <a:pt x="8438605" y="1658264"/>
                  <a:pt x="8444783" y="1659293"/>
                  <a:pt x="8450446" y="1660323"/>
                </a:cubicBezTo>
                <a:cubicBezTo>
                  <a:pt x="8484424" y="1666500"/>
                  <a:pt x="8517888" y="1673708"/>
                  <a:pt x="8551868" y="1678342"/>
                </a:cubicBezTo>
                <a:cubicBezTo>
                  <a:pt x="8577093" y="1681945"/>
                  <a:pt x="8595628" y="1691727"/>
                  <a:pt x="8610557" y="1712320"/>
                </a:cubicBezTo>
                <a:cubicBezTo>
                  <a:pt x="8629092" y="1737034"/>
                  <a:pt x="8650200" y="1759684"/>
                  <a:pt x="8670278" y="1782851"/>
                </a:cubicBezTo>
                <a:cubicBezTo>
                  <a:pt x="8674911" y="1788514"/>
                  <a:pt x="8679544" y="1795208"/>
                  <a:pt x="8685722" y="1797268"/>
                </a:cubicBezTo>
                <a:cubicBezTo>
                  <a:pt x="8721760" y="1810653"/>
                  <a:pt x="8757798" y="1826097"/>
                  <a:pt x="8794866" y="1834334"/>
                </a:cubicBezTo>
                <a:cubicBezTo>
                  <a:pt x="8836567" y="1843603"/>
                  <a:pt x="8865912" y="1822494"/>
                  <a:pt x="8877239" y="1781309"/>
                </a:cubicBezTo>
                <a:cubicBezTo>
                  <a:pt x="8882902" y="1760715"/>
                  <a:pt x="8884961" y="1739608"/>
                  <a:pt x="8889594" y="1718498"/>
                </a:cubicBezTo>
                <a:cubicBezTo>
                  <a:pt x="8900406" y="1670620"/>
                  <a:pt x="8920999" y="1662897"/>
                  <a:pt x="8959612" y="1693273"/>
                </a:cubicBezTo>
                <a:cubicBezTo>
                  <a:pt x="8985868" y="1714380"/>
                  <a:pt x="9011094" y="1736518"/>
                  <a:pt x="9035291" y="1759684"/>
                </a:cubicBezTo>
                <a:cubicBezTo>
                  <a:pt x="9046102" y="1769981"/>
                  <a:pt x="9055369" y="1771011"/>
                  <a:pt x="9069269" y="1766893"/>
                </a:cubicBezTo>
                <a:cubicBezTo>
                  <a:pt x="9143920" y="1744239"/>
                  <a:pt x="9218570" y="1722617"/>
                  <a:pt x="9293220" y="1700479"/>
                </a:cubicBezTo>
                <a:cubicBezTo>
                  <a:pt x="9332347" y="1689154"/>
                  <a:pt x="9330288" y="1688638"/>
                  <a:pt x="9332862" y="1648481"/>
                </a:cubicBezTo>
                <a:cubicBezTo>
                  <a:pt x="9334921" y="1617592"/>
                  <a:pt x="9326169" y="1594424"/>
                  <a:pt x="9304031" y="1572803"/>
                </a:cubicBezTo>
                <a:cubicBezTo>
                  <a:pt x="9277261" y="1546547"/>
                  <a:pt x="9253579" y="1517715"/>
                  <a:pt x="9224234" y="1485282"/>
                </a:cubicBezTo>
                <a:cubicBezTo>
                  <a:pt x="9243282" y="1485796"/>
                  <a:pt x="9256153" y="1486311"/>
                  <a:pt x="9269538" y="1487341"/>
                </a:cubicBezTo>
                <a:cubicBezTo>
                  <a:pt x="9301457" y="1489916"/>
                  <a:pt x="9333892" y="1493005"/>
                  <a:pt x="9365811" y="1494033"/>
                </a:cubicBezTo>
                <a:cubicBezTo>
                  <a:pt x="9375078" y="1494548"/>
                  <a:pt x="9386920" y="1489916"/>
                  <a:pt x="9393097" y="1483223"/>
                </a:cubicBezTo>
                <a:cubicBezTo>
                  <a:pt x="9458480" y="1415780"/>
                  <a:pt x="9522834" y="1347823"/>
                  <a:pt x="9586673" y="1279351"/>
                </a:cubicBezTo>
                <a:cubicBezTo>
                  <a:pt x="9592335" y="1273688"/>
                  <a:pt x="9594910" y="1261846"/>
                  <a:pt x="9593880" y="1253609"/>
                </a:cubicBezTo>
                <a:cubicBezTo>
                  <a:pt x="9589761" y="1226838"/>
                  <a:pt x="9583068" y="1200581"/>
                  <a:pt x="9577405" y="1173811"/>
                </a:cubicBezTo>
                <a:cubicBezTo>
                  <a:pt x="9568139" y="1129536"/>
                  <a:pt x="9558872" y="1084745"/>
                  <a:pt x="9548575" y="1035836"/>
                </a:cubicBezTo>
                <a:cubicBezTo>
                  <a:pt x="9595424" y="1035836"/>
                  <a:pt x="9639185" y="1036351"/>
                  <a:pt x="9682431" y="1035322"/>
                </a:cubicBezTo>
                <a:cubicBezTo>
                  <a:pt x="9691698" y="1035322"/>
                  <a:pt x="9703024" y="1032232"/>
                  <a:pt x="9709202" y="1026053"/>
                </a:cubicBezTo>
                <a:cubicBezTo>
                  <a:pt x="9779219" y="958096"/>
                  <a:pt x="9860046" y="904554"/>
                  <a:pt x="9953230" y="875209"/>
                </a:cubicBezTo>
                <a:cubicBezTo>
                  <a:pt x="10003684" y="859249"/>
                  <a:pt x="10027880" y="826300"/>
                  <a:pt x="10045385" y="783054"/>
                </a:cubicBezTo>
                <a:cubicBezTo>
                  <a:pt x="10050533" y="769669"/>
                  <a:pt x="10056196" y="756284"/>
                  <a:pt x="10059285" y="742383"/>
                </a:cubicBezTo>
                <a:cubicBezTo>
                  <a:pt x="10077304" y="660526"/>
                  <a:pt x="10064948" y="586905"/>
                  <a:pt x="10002139" y="525640"/>
                </a:cubicBezTo>
                <a:close/>
                <a:moveTo>
                  <a:pt x="9592274" y="417939"/>
                </a:moveTo>
                <a:lnTo>
                  <a:pt x="9630943" y="417939"/>
                </a:lnTo>
                <a:lnTo>
                  <a:pt x="9641759" y="425763"/>
                </a:lnTo>
                <a:cubicBezTo>
                  <a:pt x="9640730" y="428337"/>
                  <a:pt x="9639185" y="430911"/>
                  <a:pt x="9638155" y="433485"/>
                </a:cubicBezTo>
                <a:close/>
                <a:moveTo>
                  <a:pt x="9092626" y="417939"/>
                </a:moveTo>
                <a:lnTo>
                  <a:pt x="9158726" y="417939"/>
                </a:lnTo>
                <a:lnTo>
                  <a:pt x="9167602" y="468494"/>
                </a:lnTo>
                <a:cubicBezTo>
                  <a:pt x="9168632" y="475702"/>
                  <a:pt x="9166572" y="487542"/>
                  <a:pt x="9161424" y="490632"/>
                </a:cubicBezTo>
                <a:cubicBezTo>
                  <a:pt x="9131049" y="510195"/>
                  <a:pt x="9113546" y="539025"/>
                  <a:pt x="9096556" y="568886"/>
                </a:cubicBezTo>
                <a:cubicBezTo>
                  <a:pt x="9093982" y="573519"/>
                  <a:pt x="9087288" y="580212"/>
                  <a:pt x="9083171" y="579697"/>
                </a:cubicBezTo>
                <a:cubicBezTo>
                  <a:pt x="9065152" y="578668"/>
                  <a:pt x="9047133" y="575063"/>
                  <a:pt x="9030143" y="572489"/>
                </a:cubicBezTo>
                <a:cubicBezTo>
                  <a:pt x="9030657" y="542115"/>
                  <a:pt x="9037350" y="521006"/>
                  <a:pt x="9068240" y="515343"/>
                </a:cubicBezTo>
                <a:cubicBezTo>
                  <a:pt x="9074418" y="514314"/>
                  <a:pt x="9082656" y="504018"/>
                  <a:pt x="9083685" y="496810"/>
                </a:cubicBezTo>
                <a:close/>
                <a:moveTo>
                  <a:pt x="8707567" y="417939"/>
                </a:moveTo>
                <a:lnTo>
                  <a:pt x="8778438" y="417939"/>
                </a:lnTo>
                <a:lnTo>
                  <a:pt x="8755738" y="487028"/>
                </a:lnTo>
                <a:cubicBezTo>
                  <a:pt x="8746987" y="518432"/>
                  <a:pt x="8744413" y="520492"/>
                  <a:pt x="8711979" y="523580"/>
                </a:cubicBezTo>
                <a:cubicBezTo>
                  <a:pt x="8678515" y="526670"/>
                  <a:pt x="8646595" y="539541"/>
                  <a:pt x="8626518" y="564252"/>
                </a:cubicBezTo>
                <a:cubicBezTo>
                  <a:pt x="8575549" y="628091"/>
                  <a:pt x="8523552" y="692445"/>
                  <a:pt x="8488543" y="767610"/>
                </a:cubicBezTo>
                <a:cubicBezTo>
                  <a:pt x="8477732" y="791291"/>
                  <a:pt x="8465890" y="791807"/>
                  <a:pt x="8450446" y="770184"/>
                </a:cubicBezTo>
                <a:cubicBezTo>
                  <a:pt x="8446842" y="765035"/>
                  <a:pt x="8443753" y="759372"/>
                  <a:pt x="8441694" y="753195"/>
                </a:cubicBezTo>
                <a:cubicBezTo>
                  <a:pt x="8422646" y="703771"/>
                  <a:pt x="8438090" y="640962"/>
                  <a:pt x="8477732" y="605953"/>
                </a:cubicBezTo>
                <a:cubicBezTo>
                  <a:pt x="8518918" y="569915"/>
                  <a:pt x="8559074" y="533877"/>
                  <a:pt x="8601291" y="499384"/>
                </a:cubicBezTo>
                <a:close/>
                <a:moveTo>
                  <a:pt x="0" y="417939"/>
                </a:moveTo>
                <a:lnTo>
                  <a:pt x="8375771" y="417939"/>
                </a:lnTo>
                <a:lnTo>
                  <a:pt x="8317283" y="480915"/>
                </a:lnTo>
                <a:cubicBezTo>
                  <a:pt x="8298862" y="503020"/>
                  <a:pt x="8281583" y="526284"/>
                  <a:pt x="8265623" y="550867"/>
                </a:cubicBezTo>
                <a:cubicBezTo>
                  <a:pt x="8199724" y="652803"/>
                  <a:pt x="8172954" y="760402"/>
                  <a:pt x="8217743" y="878812"/>
                </a:cubicBezTo>
                <a:cubicBezTo>
                  <a:pt x="8218258" y="880357"/>
                  <a:pt x="8216714" y="882417"/>
                  <a:pt x="8216199" y="885506"/>
                </a:cubicBezTo>
                <a:cubicBezTo>
                  <a:pt x="8144123" y="852042"/>
                  <a:pt x="8072562" y="818578"/>
                  <a:pt x="7999971" y="784599"/>
                </a:cubicBezTo>
                <a:cubicBezTo>
                  <a:pt x="7999971" y="803133"/>
                  <a:pt x="8001001" y="818063"/>
                  <a:pt x="7999971" y="832992"/>
                </a:cubicBezTo>
                <a:cubicBezTo>
                  <a:pt x="7998427" y="853071"/>
                  <a:pt x="8005120" y="867487"/>
                  <a:pt x="8019534" y="881902"/>
                </a:cubicBezTo>
                <a:cubicBezTo>
                  <a:pt x="8058146" y="922058"/>
                  <a:pt x="8095729" y="963244"/>
                  <a:pt x="8132282" y="1005460"/>
                </a:cubicBezTo>
                <a:cubicBezTo>
                  <a:pt x="8144638" y="1019876"/>
                  <a:pt x="8154935" y="1036865"/>
                  <a:pt x="8162657" y="1054371"/>
                </a:cubicBezTo>
                <a:cubicBezTo>
                  <a:pt x="8171923" y="1074964"/>
                  <a:pt x="8164201" y="1085775"/>
                  <a:pt x="8142064" y="1087835"/>
                </a:cubicBezTo>
                <a:cubicBezTo>
                  <a:pt x="8135371" y="1088348"/>
                  <a:pt x="8127648" y="1088863"/>
                  <a:pt x="8120956" y="1086804"/>
                </a:cubicBezTo>
                <a:cubicBezTo>
                  <a:pt x="8074106" y="1073419"/>
                  <a:pt x="8027771" y="1059519"/>
                  <a:pt x="7981438" y="1045618"/>
                </a:cubicBezTo>
                <a:cubicBezTo>
                  <a:pt x="7973200" y="1043043"/>
                  <a:pt x="7964963" y="1039955"/>
                  <a:pt x="7956726" y="1037380"/>
                </a:cubicBezTo>
                <a:cubicBezTo>
                  <a:pt x="7955696" y="1038409"/>
                  <a:pt x="7954152" y="1039955"/>
                  <a:pt x="7952606" y="1041500"/>
                </a:cubicBezTo>
                <a:cubicBezTo>
                  <a:pt x="8023653" y="1108941"/>
                  <a:pt x="8047335" y="1196463"/>
                  <a:pt x="8061751" y="1290162"/>
                </a:cubicBezTo>
                <a:cubicBezTo>
                  <a:pt x="8009752" y="1295310"/>
                  <a:pt x="7958271" y="1299944"/>
                  <a:pt x="7902154" y="1305092"/>
                </a:cubicBezTo>
                <a:cubicBezTo>
                  <a:pt x="7935103" y="1362238"/>
                  <a:pt x="7960845" y="1419384"/>
                  <a:pt x="7998427" y="1466748"/>
                </a:cubicBezTo>
                <a:cubicBezTo>
                  <a:pt x="8029831" y="1506389"/>
                  <a:pt x="8042701" y="1540368"/>
                  <a:pt x="8017990" y="1584642"/>
                </a:cubicBezTo>
                <a:cubicBezTo>
                  <a:pt x="8012328" y="1594424"/>
                  <a:pt x="8005120" y="1604722"/>
                  <a:pt x="7995852" y="1610384"/>
                </a:cubicBezTo>
                <a:cubicBezTo>
                  <a:pt x="7967022" y="1627374"/>
                  <a:pt x="7937162" y="1642820"/>
                  <a:pt x="7906788" y="1657750"/>
                </a:cubicBezTo>
                <a:cubicBezTo>
                  <a:pt x="7894946" y="1663927"/>
                  <a:pt x="7892887" y="1671650"/>
                  <a:pt x="7890312" y="1685551"/>
                </a:cubicBezTo>
                <a:cubicBezTo>
                  <a:pt x="7897006" y="1717984"/>
                  <a:pt x="7922747" y="1738577"/>
                  <a:pt x="7960329" y="1740636"/>
                </a:cubicBezTo>
                <a:cubicBezTo>
                  <a:pt x="7986586" y="1742181"/>
                  <a:pt x="8013357" y="1743210"/>
                  <a:pt x="8039098" y="1748358"/>
                </a:cubicBezTo>
                <a:cubicBezTo>
                  <a:pt x="8068959" y="1754537"/>
                  <a:pt x="8074622" y="1773586"/>
                  <a:pt x="8055572" y="1797268"/>
                </a:cubicBezTo>
                <a:cubicBezTo>
                  <a:pt x="8044247" y="1811167"/>
                  <a:pt x="8029831" y="1821980"/>
                  <a:pt x="8017990" y="1835365"/>
                </a:cubicBezTo>
                <a:cubicBezTo>
                  <a:pt x="8009752" y="1845147"/>
                  <a:pt x="8001001" y="1856472"/>
                  <a:pt x="7996883" y="1868315"/>
                </a:cubicBezTo>
                <a:cubicBezTo>
                  <a:pt x="7975259" y="1932666"/>
                  <a:pt x="7991733" y="1991872"/>
                  <a:pt x="8024682" y="2048505"/>
                </a:cubicBezTo>
                <a:cubicBezTo>
                  <a:pt x="8040127" y="2075275"/>
                  <a:pt x="8034979" y="2085057"/>
                  <a:pt x="8005120" y="2088145"/>
                </a:cubicBezTo>
                <a:cubicBezTo>
                  <a:pt x="7989675" y="2089689"/>
                  <a:pt x="7982467" y="2095868"/>
                  <a:pt x="7982467" y="2110282"/>
                </a:cubicBezTo>
                <a:cubicBezTo>
                  <a:pt x="7981952" y="2151471"/>
                  <a:pt x="7976804" y="2193685"/>
                  <a:pt x="7982467" y="2233840"/>
                </a:cubicBezTo>
                <a:cubicBezTo>
                  <a:pt x="7996367" y="2332688"/>
                  <a:pt x="8039098" y="2422267"/>
                  <a:pt x="8079254" y="2512363"/>
                </a:cubicBezTo>
                <a:cubicBezTo>
                  <a:pt x="8092641" y="2542223"/>
                  <a:pt x="8100878" y="2575687"/>
                  <a:pt x="8107055" y="2608122"/>
                </a:cubicBezTo>
                <a:cubicBezTo>
                  <a:pt x="8112203" y="2635407"/>
                  <a:pt x="8111174" y="2663723"/>
                  <a:pt x="8112718" y="2691523"/>
                </a:cubicBezTo>
                <a:cubicBezTo>
                  <a:pt x="8117352" y="2756392"/>
                  <a:pt x="8120956" y="2821260"/>
                  <a:pt x="8126104" y="2886128"/>
                </a:cubicBezTo>
                <a:cubicBezTo>
                  <a:pt x="8127134" y="2900544"/>
                  <a:pt x="8132282" y="2915474"/>
                  <a:pt x="8139490" y="2927830"/>
                </a:cubicBezTo>
                <a:cubicBezTo>
                  <a:pt x="8154935" y="2953056"/>
                  <a:pt x="8173468" y="2976739"/>
                  <a:pt x="8189943" y="3001964"/>
                </a:cubicBezTo>
                <a:cubicBezTo>
                  <a:pt x="8237822" y="3074040"/>
                  <a:pt x="8285186" y="3146116"/>
                  <a:pt x="8332035" y="3218708"/>
                </a:cubicBezTo>
                <a:cubicBezTo>
                  <a:pt x="8335639" y="3224371"/>
                  <a:pt x="8337183" y="3233123"/>
                  <a:pt x="8336154" y="3240331"/>
                </a:cubicBezTo>
                <a:cubicBezTo>
                  <a:pt x="8323283" y="3332485"/>
                  <a:pt x="8322769" y="3424640"/>
                  <a:pt x="8337183" y="3516279"/>
                </a:cubicBezTo>
                <a:cubicBezTo>
                  <a:pt x="8350570" y="3599166"/>
                  <a:pt x="8362926" y="3682053"/>
                  <a:pt x="8387122" y="3761852"/>
                </a:cubicBezTo>
                <a:cubicBezTo>
                  <a:pt x="8419556" y="3867907"/>
                  <a:pt x="8487514" y="3955428"/>
                  <a:pt x="8557530" y="4039859"/>
                </a:cubicBezTo>
                <a:lnTo>
                  <a:pt x="8636386" y="4131776"/>
                </a:lnTo>
                <a:lnTo>
                  <a:pt x="0" y="4131776"/>
                </a:lnTo>
                <a:close/>
                <a:moveTo>
                  <a:pt x="9472445" y="177874"/>
                </a:moveTo>
                <a:cubicBezTo>
                  <a:pt x="9442778" y="181349"/>
                  <a:pt x="9411374" y="192546"/>
                  <a:pt x="9375078" y="211594"/>
                </a:cubicBezTo>
                <a:cubicBezTo>
                  <a:pt x="9379196" y="226010"/>
                  <a:pt x="9382800" y="240939"/>
                  <a:pt x="9388463" y="260503"/>
                </a:cubicBezTo>
                <a:cubicBezTo>
                  <a:pt x="9405968" y="226010"/>
                  <a:pt x="9429135" y="239910"/>
                  <a:pt x="9450243" y="247632"/>
                </a:cubicBezTo>
                <a:cubicBezTo>
                  <a:pt x="9466718" y="253811"/>
                  <a:pt x="9478558" y="251237"/>
                  <a:pt x="9488855" y="237851"/>
                </a:cubicBezTo>
                <a:cubicBezTo>
                  <a:pt x="9495034" y="230128"/>
                  <a:pt x="9502756" y="223436"/>
                  <a:pt x="9509963" y="216743"/>
                </a:cubicBezTo>
                <a:cubicBezTo>
                  <a:pt x="9523864" y="203357"/>
                  <a:pt x="9534675" y="184824"/>
                  <a:pt x="9559386" y="190487"/>
                </a:cubicBezTo>
                <a:cubicBezTo>
                  <a:pt x="9530041" y="178645"/>
                  <a:pt x="9502112" y="174398"/>
                  <a:pt x="9472445" y="177874"/>
                </a:cubicBezTo>
                <a:close/>
                <a:moveTo>
                  <a:pt x="8745378" y="165646"/>
                </a:moveTo>
                <a:cubicBezTo>
                  <a:pt x="8750462" y="166418"/>
                  <a:pt x="8755224" y="169379"/>
                  <a:pt x="8760372" y="174013"/>
                </a:cubicBezTo>
                <a:cubicBezTo>
                  <a:pt x="8792292" y="203357"/>
                  <a:pt x="8802074" y="239910"/>
                  <a:pt x="8796410" y="281096"/>
                </a:cubicBezTo>
                <a:cubicBezTo>
                  <a:pt x="8788688" y="338242"/>
                  <a:pt x="8757798" y="381488"/>
                  <a:pt x="8711464" y="414952"/>
                </a:cubicBezTo>
                <a:lnTo>
                  <a:pt x="8707567" y="417939"/>
                </a:lnTo>
                <a:lnTo>
                  <a:pt x="8375771" y="417939"/>
                </a:lnTo>
                <a:lnTo>
                  <a:pt x="8375796" y="417912"/>
                </a:lnTo>
                <a:cubicBezTo>
                  <a:pt x="8416853" y="378013"/>
                  <a:pt x="8461772" y="342103"/>
                  <a:pt x="8509136" y="308897"/>
                </a:cubicBezTo>
                <a:cubicBezTo>
                  <a:pt x="8580182" y="259474"/>
                  <a:pt x="8655348" y="216743"/>
                  <a:pt x="8728453" y="170408"/>
                </a:cubicBezTo>
                <a:cubicBezTo>
                  <a:pt x="8734889" y="166290"/>
                  <a:pt x="8740294" y="164874"/>
                  <a:pt x="8745378" y="165646"/>
                </a:cubicBezTo>
                <a:close/>
                <a:moveTo>
                  <a:pt x="9250360" y="157667"/>
                </a:moveTo>
                <a:cubicBezTo>
                  <a:pt x="9227837" y="155864"/>
                  <a:pt x="9205184" y="157795"/>
                  <a:pt x="9182017" y="170923"/>
                </a:cubicBezTo>
                <a:cubicBezTo>
                  <a:pt x="9159365" y="183793"/>
                  <a:pt x="9131564" y="186883"/>
                  <a:pt x="9108396" y="198209"/>
                </a:cubicBezTo>
                <a:cubicBezTo>
                  <a:pt x="9084200" y="210051"/>
                  <a:pt x="9062577" y="226010"/>
                  <a:pt x="9035291" y="243513"/>
                </a:cubicBezTo>
                <a:cubicBezTo>
                  <a:pt x="9065152" y="256385"/>
                  <a:pt x="9089348" y="268226"/>
                  <a:pt x="9114060" y="277493"/>
                </a:cubicBezTo>
                <a:cubicBezTo>
                  <a:pt x="9119209" y="279552"/>
                  <a:pt x="9128475" y="275948"/>
                  <a:pt x="9133623" y="272345"/>
                </a:cubicBezTo>
                <a:cubicBezTo>
                  <a:pt x="9155247" y="257414"/>
                  <a:pt x="9176354" y="241455"/>
                  <a:pt x="9196947" y="224980"/>
                </a:cubicBezTo>
                <a:cubicBezTo>
                  <a:pt x="9209818" y="215199"/>
                  <a:pt x="9221144" y="206961"/>
                  <a:pt x="9240192" y="204387"/>
                </a:cubicBezTo>
                <a:cubicBezTo>
                  <a:pt x="9267479" y="200783"/>
                  <a:pt x="9292705" y="184824"/>
                  <a:pt x="9318962" y="174013"/>
                </a:cubicBezTo>
                <a:cubicBezTo>
                  <a:pt x="9318447" y="171953"/>
                  <a:pt x="9317932" y="169379"/>
                  <a:pt x="9317932" y="166805"/>
                </a:cubicBezTo>
                <a:cubicBezTo>
                  <a:pt x="9295279" y="165003"/>
                  <a:pt x="9272884" y="159468"/>
                  <a:pt x="9250360" y="157667"/>
                </a:cubicBezTo>
                <a:close/>
                <a:moveTo>
                  <a:pt x="10124669" y="0"/>
                </a:moveTo>
                <a:cubicBezTo>
                  <a:pt x="10126212" y="0"/>
                  <a:pt x="10127757" y="0"/>
                  <a:pt x="10128787" y="0"/>
                </a:cubicBezTo>
                <a:cubicBezTo>
                  <a:pt x="10125698" y="51483"/>
                  <a:pt x="10123124" y="102966"/>
                  <a:pt x="10118490" y="153934"/>
                </a:cubicBezTo>
                <a:cubicBezTo>
                  <a:pt x="10117461" y="169379"/>
                  <a:pt x="10121579" y="176071"/>
                  <a:pt x="10135995" y="181735"/>
                </a:cubicBezTo>
                <a:cubicBezTo>
                  <a:pt x="10179755" y="199754"/>
                  <a:pt x="10220941" y="220862"/>
                  <a:pt x="10231238" y="274404"/>
                </a:cubicBezTo>
                <a:cubicBezTo>
                  <a:pt x="10308977" y="274404"/>
                  <a:pt x="10385172" y="274404"/>
                  <a:pt x="10464970" y="274404"/>
                </a:cubicBezTo>
                <a:cubicBezTo>
                  <a:pt x="10423784" y="310957"/>
                  <a:pt x="10385686" y="344935"/>
                  <a:pt x="10347589" y="378914"/>
                </a:cubicBezTo>
                <a:cubicBezTo>
                  <a:pt x="10404735" y="361925"/>
                  <a:pt x="10451069" y="380973"/>
                  <a:pt x="10493801" y="413408"/>
                </a:cubicBezTo>
                <a:lnTo>
                  <a:pt x="10498635" y="417939"/>
                </a:lnTo>
                <a:lnTo>
                  <a:pt x="10250402" y="417939"/>
                </a:lnTo>
                <a:lnTo>
                  <a:pt x="10245138" y="371191"/>
                </a:lnTo>
                <a:cubicBezTo>
                  <a:pt x="10246168" y="361925"/>
                  <a:pt x="10239475" y="350084"/>
                  <a:pt x="10233297" y="341847"/>
                </a:cubicBezTo>
                <a:cubicBezTo>
                  <a:pt x="10220941" y="324342"/>
                  <a:pt x="10206526" y="308383"/>
                  <a:pt x="10192626" y="291908"/>
                </a:cubicBezTo>
                <a:cubicBezTo>
                  <a:pt x="10190052" y="293452"/>
                  <a:pt x="10187477" y="295512"/>
                  <a:pt x="10184903" y="297056"/>
                </a:cubicBezTo>
                <a:cubicBezTo>
                  <a:pt x="10168944" y="326916"/>
                  <a:pt x="10153499" y="357291"/>
                  <a:pt x="10136509" y="389210"/>
                </a:cubicBezTo>
                <a:cubicBezTo>
                  <a:pt x="10123638" y="373251"/>
                  <a:pt x="10112827" y="358835"/>
                  <a:pt x="10101500" y="345450"/>
                </a:cubicBezTo>
                <a:cubicBezTo>
                  <a:pt x="10071126" y="310442"/>
                  <a:pt x="10038692" y="276978"/>
                  <a:pt x="10009861" y="240939"/>
                </a:cubicBezTo>
                <a:cubicBezTo>
                  <a:pt x="9988754" y="214169"/>
                  <a:pt x="9970220" y="185338"/>
                  <a:pt x="9953230" y="155994"/>
                </a:cubicBezTo>
                <a:cubicBezTo>
                  <a:pt x="9945508" y="142607"/>
                  <a:pt x="9938816" y="135399"/>
                  <a:pt x="9922855" y="135399"/>
                </a:cubicBezTo>
                <a:cubicBezTo>
                  <a:pt x="9902262" y="134885"/>
                  <a:pt x="9881669" y="132826"/>
                  <a:pt x="9861076" y="131281"/>
                </a:cubicBezTo>
                <a:cubicBezTo>
                  <a:pt x="9854898" y="179675"/>
                  <a:pt x="9862621" y="194606"/>
                  <a:pt x="9902778" y="215713"/>
                </a:cubicBezTo>
                <a:cubicBezTo>
                  <a:pt x="9922855" y="226525"/>
                  <a:pt x="9943448" y="236821"/>
                  <a:pt x="9963012" y="248663"/>
                </a:cubicBezTo>
                <a:cubicBezTo>
                  <a:pt x="9999307" y="271057"/>
                  <a:pt x="10026336" y="298987"/>
                  <a:pt x="10045063" y="331807"/>
                </a:cubicBezTo>
                <a:lnTo>
                  <a:pt x="10069749" y="417939"/>
                </a:lnTo>
                <a:lnTo>
                  <a:pt x="10023209" y="417939"/>
                </a:lnTo>
                <a:lnTo>
                  <a:pt x="9992357" y="367588"/>
                </a:lnTo>
                <a:cubicBezTo>
                  <a:pt x="9988239" y="360380"/>
                  <a:pt x="9985150" y="352143"/>
                  <a:pt x="9981031" y="342876"/>
                </a:cubicBezTo>
                <a:cubicBezTo>
                  <a:pt x="9941390" y="355232"/>
                  <a:pt x="9902778" y="367073"/>
                  <a:pt x="9860561" y="379944"/>
                </a:cubicBezTo>
                <a:cubicBezTo>
                  <a:pt x="9866740" y="387151"/>
                  <a:pt x="9871372" y="391785"/>
                  <a:pt x="9876006" y="396933"/>
                </a:cubicBezTo>
                <a:lnTo>
                  <a:pt x="9896592" y="417939"/>
                </a:lnTo>
                <a:lnTo>
                  <a:pt x="9630943" y="417939"/>
                </a:lnTo>
                <a:lnTo>
                  <a:pt x="9617562" y="408260"/>
                </a:lnTo>
                <a:cubicBezTo>
                  <a:pt x="9609325" y="402596"/>
                  <a:pt x="9601603" y="395904"/>
                  <a:pt x="9592850" y="391785"/>
                </a:cubicBezTo>
                <a:cubicBezTo>
                  <a:pt x="9573802" y="383033"/>
                  <a:pt x="9567109" y="367073"/>
                  <a:pt x="9564020" y="347509"/>
                </a:cubicBezTo>
                <a:cubicBezTo>
                  <a:pt x="9562991" y="342361"/>
                  <a:pt x="9556812" y="333609"/>
                  <a:pt x="9553209" y="333609"/>
                </a:cubicBezTo>
                <a:cubicBezTo>
                  <a:pt x="9498122" y="335153"/>
                  <a:pt x="9442520" y="338242"/>
                  <a:pt x="9387434" y="340816"/>
                </a:cubicBezTo>
                <a:cubicBezTo>
                  <a:pt x="9386920" y="342876"/>
                  <a:pt x="9386920" y="344421"/>
                  <a:pt x="9386404" y="346479"/>
                </a:cubicBezTo>
                <a:cubicBezTo>
                  <a:pt x="9409057" y="353687"/>
                  <a:pt x="9431709" y="360380"/>
                  <a:pt x="9453846" y="368103"/>
                </a:cubicBezTo>
                <a:cubicBezTo>
                  <a:pt x="9473925" y="375310"/>
                  <a:pt x="9493489" y="384062"/>
                  <a:pt x="9513566" y="391270"/>
                </a:cubicBezTo>
                <a:lnTo>
                  <a:pt x="9592274" y="417939"/>
                </a:lnTo>
                <a:lnTo>
                  <a:pt x="9158726" y="417939"/>
                </a:lnTo>
                <a:lnTo>
                  <a:pt x="9155761" y="401052"/>
                </a:lnTo>
                <a:cubicBezTo>
                  <a:pt x="9154732" y="392815"/>
                  <a:pt x="9158335" y="382003"/>
                  <a:pt x="9163998" y="375310"/>
                </a:cubicBezTo>
                <a:cubicBezTo>
                  <a:pt x="9176869" y="360895"/>
                  <a:pt x="9191799" y="349053"/>
                  <a:pt x="9208273" y="334124"/>
                </a:cubicBezTo>
                <a:cubicBezTo>
                  <a:pt x="9182532" y="316105"/>
                  <a:pt x="9159880" y="311471"/>
                  <a:pt x="9135683" y="314560"/>
                </a:cubicBezTo>
                <a:cubicBezTo>
                  <a:pt x="9112515" y="317134"/>
                  <a:pt x="9101190" y="337727"/>
                  <a:pt x="9098100" y="369646"/>
                </a:cubicBezTo>
                <a:lnTo>
                  <a:pt x="9092626" y="417939"/>
                </a:lnTo>
                <a:lnTo>
                  <a:pt x="8778438" y="417939"/>
                </a:lnTo>
                <a:lnTo>
                  <a:pt x="8795510" y="365979"/>
                </a:lnTo>
                <a:cubicBezTo>
                  <a:pt x="8810826" y="326401"/>
                  <a:pt x="8828588" y="287789"/>
                  <a:pt x="8849953" y="250721"/>
                </a:cubicBezTo>
                <a:cubicBezTo>
                  <a:pt x="8893198" y="175556"/>
                  <a:pt x="8951889" y="122014"/>
                  <a:pt x="9034262" y="88550"/>
                </a:cubicBezTo>
                <a:cubicBezTo>
                  <a:pt x="9234015" y="7208"/>
                  <a:pt x="9435828" y="3089"/>
                  <a:pt x="9641759" y="57660"/>
                </a:cubicBezTo>
                <a:cubicBezTo>
                  <a:pt x="9716924" y="77739"/>
                  <a:pt x="9792604" y="95758"/>
                  <a:pt x="9867769" y="117381"/>
                </a:cubicBezTo>
                <a:cubicBezTo>
                  <a:pt x="9898144" y="126133"/>
                  <a:pt x="9924400" y="121499"/>
                  <a:pt x="9949627" y="106569"/>
                </a:cubicBezTo>
                <a:cubicBezTo>
                  <a:pt x="9973823" y="92669"/>
                  <a:pt x="9995961" y="75679"/>
                  <a:pt x="10019643" y="61265"/>
                </a:cubicBezTo>
                <a:cubicBezTo>
                  <a:pt x="10054136" y="40157"/>
                  <a:pt x="10089660" y="20079"/>
                  <a:pt x="10124669"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0" name="Google Shape;390;p12"/>
          <p:cNvSpPr txBox="1"/>
          <p:nvPr/>
        </p:nvSpPr>
        <p:spPr>
          <a:xfrm>
            <a:off x="728748" y="1994537"/>
            <a:ext cx="3683604" cy="138499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dirty="0" smtClean="0">
                <a:solidFill>
                  <a:schemeClr val="lt1"/>
                </a:solidFill>
                <a:latin typeface="Arial"/>
                <a:ea typeface="Arial"/>
                <a:cs typeface="Arial"/>
                <a:sym typeface="Arial"/>
              </a:rPr>
              <a:t>THEME PPT </a:t>
            </a:r>
            <a:r>
              <a:rPr lang="en-US" sz="2800" dirty="0">
                <a:solidFill>
                  <a:schemeClr val="lt1"/>
                </a:solidFill>
                <a:latin typeface="Arial"/>
                <a:ea typeface="Arial"/>
                <a:cs typeface="Arial"/>
                <a:sym typeface="Arial"/>
              </a:rPr>
              <a:t>Layout</a:t>
            </a:r>
            <a:endParaRPr dirty="0"/>
          </a:p>
          <a:p>
            <a:pPr marL="0" marR="0" lvl="0" indent="0" algn="l" rtl="0">
              <a:spcBef>
                <a:spcPts val="0"/>
              </a:spcBef>
              <a:spcAft>
                <a:spcPts val="0"/>
              </a:spcAft>
              <a:buNone/>
            </a:pPr>
            <a:r>
              <a:rPr lang="en-US" sz="2800" dirty="0">
                <a:solidFill>
                  <a:schemeClr val="lt1"/>
                </a:solidFill>
                <a:latin typeface="Arial"/>
                <a:ea typeface="Arial"/>
                <a:cs typeface="Arial"/>
                <a:sym typeface="Arial"/>
              </a:rPr>
              <a:t>Clean Text Slide for your Presentation</a:t>
            </a:r>
            <a:endParaRPr sz="2800" dirty="0">
              <a:solidFill>
                <a:schemeClr val="lt1"/>
              </a:solidFill>
              <a:latin typeface="Arial"/>
              <a:ea typeface="Arial"/>
              <a:cs typeface="Arial"/>
              <a:sym typeface="Arial"/>
            </a:endParaRPr>
          </a:p>
        </p:txBody>
      </p:sp>
      <p:sp>
        <p:nvSpPr>
          <p:cNvPr id="391" name="Google Shape;391;p12"/>
          <p:cNvSpPr txBox="1"/>
          <p:nvPr/>
        </p:nvSpPr>
        <p:spPr>
          <a:xfrm>
            <a:off x="2412397" y="4616271"/>
            <a:ext cx="368360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 can simply impress your audience and add a unique zing and appeal to your Presentations. Easy to change colors, photos and Text. </a:t>
            </a:r>
            <a:endParaRPr/>
          </a:p>
        </p:txBody>
      </p:sp>
      <p:sp>
        <p:nvSpPr>
          <p:cNvPr id="392" name="Google Shape;392;p12"/>
          <p:cNvSpPr txBox="1"/>
          <p:nvPr/>
        </p:nvSpPr>
        <p:spPr>
          <a:xfrm>
            <a:off x="728748" y="4546965"/>
            <a:ext cx="1482549" cy="738664"/>
          </a:xfrm>
          <a:prstGeom prst="rect">
            <a:avLst/>
          </a:prstGeom>
          <a:noFill/>
          <a:ln>
            <a:noFill/>
          </a:ln>
        </p:spPr>
        <p:txBody>
          <a:bodyPr spcFirstLastPara="1" wrap="square" lIns="48000" tIns="0" rIns="24000" bIns="0" anchor="t" anchorCtr="0">
            <a:spAutoFit/>
          </a:bodyPr>
          <a:lstStyle/>
          <a:p>
            <a:pPr marL="0" marR="0" lvl="0" indent="0" algn="l" rtl="0">
              <a:spcBef>
                <a:spcPts val="0"/>
              </a:spcBef>
              <a:spcAft>
                <a:spcPts val="0"/>
              </a:spcAft>
              <a:buNone/>
            </a:pPr>
            <a:r>
              <a:rPr lang="en-US" sz="4800" b="1">
                <a:solidFill>
                  <a:schemeClr val="lt1"/>
                </a:solidFill>
                <a:latin typeface="Arial"/>
                <a:ea typeface="Arial"/>
                <a:cs typeface="Arial"/>
                <a:sym typeface="Arial"/>
              </a:rPr>
              <a:t>$350</a:t>
            </a:r>
            <a:endParaRPr sz="4800" b="1">
              <a:solidFill>
                <a:schemeClr val="lt1"/>
              </a:solidFill>
              <a:latin typeface="Arial"/>
              <a:ea typeface="Arial"/>
              <a:cs typeface="Arial"/>
              <a:sym typeface="Arial"/>
            </a:endParaRPr>
          </a:p>
        </p:txBody>
      </p:sp>
      <p:sp>
        <p:nvSpPr>
          <p:cNvPr id="393" name="Google Shape;393;p12"/>
          <p:cNvSpPr txBox="1"/>
          <p:nvPr/>
        </p:nvSpPr>
        <p:spPr>
          <a:xfrm>
            <a:off x="728748" y="5607837"/>
            <a:ext cx="1773489" cy="470890"/>
          </a:xfrm>
          <a:prstGeom prst="rect">
            <a:avLst/>
          </a:prstGeom>
          <a:noFill/>
          <a:ln>
            <a:noFill/>
          </a:ln>
        </p:spPr>
        <p:txBody>
          <a:bodyPr spcFirstLastPara="1" wrap="square" lIns="0" tIns="45700" rIns="91425" bIns="45700" anchor="ctr" anchorCtr="0">
            <a:noAutofit/>
          </a:bodyPr>
          <a:lstStyle/>
          <a:p>
            <a:pPr marL="0" marR="0" lvl="0" indent="0" algn="l" rtl="0">
              <a:spcBef>
                <a:spcPts val="0"/>
              </a:spcBef>
              <a:spcAft>
                <a:spcPts val="0"/>
              </a:spcAft>
              <a:buClr>
                <a:schemeClr val="accent1"/>
              </a:buClr>
              <a:buSzPts val="3200"/>
              <a:buFont typeface="Arial"/>
              <a:buNone/>
            </a:pPr>
            <a:r>
              <a:rPr lang="en-US" sz="3200" b="1">
                <a:solidFill>
                  <a:schemeClr val="accent1"/>
                </a:solidFill>
                <a:latin typeface="Arial"/>
                <a:ea typeface="Arial"/>
                <a:cs typeface="Arial"/>
                <a:sym typeface="Arial"/>
              </a:rPr>
              <a:t>SIMPLE</a:t>
            </a:r>
            <a:endParaRPr/>
          </a:p>
        </p:txBody>
      </p:sp>
      <p:sp>
        <p:nvSpPr>
          <p:cNvPr id="394" name="Google Shape;394;p12"/>
          <p:cNvSpPr/>
          <p:nvPr/>
        </p:nvSpPr>
        <p:spPr>
          <a:xfrm>
            <a:off x="2433632" y="5607837"/>
            <a:ext cx="3244482" cy="470890"/>
          </a:xfrm>
          <a:prstGeom prst="rect">
            <a:avLst/>
          </a:prstGeom>
          <a:noFill/>
          <a:ln>
            <a:noFill/>
          </a:ln>
        </p:spPr>
        <p:txBody>
          <a:bodyPr spcFirstLastPara="1" wrap="square" lIns="0" tIns="45700" rIns="91425" bIns="45700" anchor="ctr" anchorCtr="0">
            <a:noAutofit/>
          </a:bodyPr>
          <a:lstStyle/>
          <a:p>
            <a:pPr marL="0" marR="0" lvl="0" indent="0" algn="l" rtl="0">
              <a:spcBef>
                <a:spcPts val="0"/>
              </a:spcBef>
              <a:spcAft>
                <a:spcPts val="0"/>
              </a:spcAft>
              <a:buNone/>
            </a:pPr>
            <a:r>
              <a:rPr lang="en-US" sz="3200" b="1">
                <a:solidFill>
                  <a:schemeClr val="accent1"/>
                </a:solidFill>
                <a:latin typeface="Arial"/>
                <a:ea typeface="Arial"/>
                <a:cs typeface="Arial"/>
                <a:sym typeface="Arial"/>
              </a:rPr>
              <a:t>PRESENTATION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13"/>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400" name="Google Shape;400;p13"/>
          <p:cNvGrpSpPr/>
          <p:nvPr/>
        </p:nvGrpSpPr>
        <p:grpSpPr>
          <a:xfrm>
            <a:off x="8282586" y="1503466"/>
            <a:ext cx="3360081" cy="4321545"/>
            <a:chOff x="8078716" y="1751117"/>
            <a:chExt cx="3360081" cy="4321545"/>
          </a:xfrm>
        </p:grpSpPr>
        <p:grpSp>
          <p:nvGrpSpPr>
            <p:cNvPr id="401" name="Google Shape;401;p13"/>
            <p:cNvGrpSpPr/>
            <p:nvPr/>
          </p:nvGrpSpPr>
          <p:grpSpPr>
            <a:xfrm flipH="1">
              <a:off x="8078716" y="2431828"/>
              <a:ext cx="1085153" cy="2988437"/>
              <a:chOff x="1683959" y="2536267"/>
              <a:chExt cx="968717" cy="2667778"/>
            </a:xfrm>
          </p:grpSpPr>
          <p:sp>
            <p:nvSpPr>
              <p:cNvPr id="402" name="Google Shape;402;p13"/>
              <p:cNvSpPr/>
              <p:nvPr/>
            </p:nvSpPr>
            <p:spPr>
              <a:xfrm rot="-1800000">
                <a:off x="2217156" y="2600575"/>
                <a:ext cx="362010" cy="391040"/>
              </a:xfrm>
              <a:prstGeom prst="up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03" name="Google Shape;403;p13"/>
              <p:cNvSpPr/>
              <p:nvPr/>
            </p:nvSpPr>
            <p:spPr>
              <a:xfrm rot="-4800000">
                <a:off x="1726935" y="3230208"/>
                <a:ext cx="362010" cy="391040"/>
              </a:xfrm>
              <a:prstGeom prst="up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04" name="Google Shape;404;p13"/>
              <p:cNvSpPr/>
              <p:nvPr/>
            </p:nvSpPr>
            <p:spPr>
              <a:xfrm rot="-9000000" flipH="1">
                <a:off x="2217156" y="4748698"/>
                <a:ext cx="362010" cy="391040"/>
              </a:xfrm>
              <a:prstGeom prst="up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05" name="Google Shape;405;p13"/>
              <p:cNvSpPr/>
              <p:nvPr/>
            </p:nvSpPr>
            <p:spPr>
              <a:xfrm rot="-6000000" flipH="1">
                <a:off x="1726935" y="4119065"/>
                <a:ext cx="362010" cy="391040"/>
              </a:xfrm>
              <a:prstGeom prst="up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406" name="Google Shape;406;p13"/>
            <p:cNvGrpSpPr/>
            <p:nvPr/>
          </p:nvGrpSpPr>
          <p:grpSpPr>
            <a:xfrm>
              <a:off x="8193026" y="1751117"/>
              <a:ext cx="2492398" cy="675930"/>
              <a:chOff x="2079598" y="4287457"/>
              <a:chExt cx="2710798" cy="675930"/>
            </a:xfrm>
          </p:grpSpPr>
          <p:sp>
            <p:nvSpPr>
              <p:cNvPr id="407" name="Google Shape;407;p13"/>
              <p:cNvSpPr txBox="1"/>
              <p:nvPr/>
            </p:nvSpPr>
            <p:spPr>
              <a:xfrm>
                <a:off x="2098435" y="4501722"/>
                <a:ext cx="267183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Easy to change colors, photos and Text.</a:t>
                </a:r>
                <a:endParaRPr/>
              </a:p>
            </p:txBody>
          </p:sp>
          <p:sp>
            <p:nvSpPr>
              <p:cNvPr id="408" name="Google Shape;408;p13"/>
              <p:cNvSpPr txBox="1"/>
              <p:nvPr/>
            </p:nvSpPr>
            <p:spPr>
              <a:xfrm>
                <a:off x="2079598" y="4287457"/>
                <a:ext cx="271079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nvGrpSpPr>
            <p:cNvPr id="409" name="Google Shape;409;p13"/>
            <p:cNvGrpSpPr/>
            <p:nvPr/>
          </p:nvGrpSpPr>
          <p:grpSpPr>
            <a:xfrm>
              <a:off x="8193026" y="5396732"/>
              <a:ext cx="2492398" cy="675930"/>
              <a:chOff x="2079598" y="4287457"/>
              <a:chExt cx="2710798" cy="675930"/>
            </a:xfrm>
          </p:grpSpPr>
          <p:sp>
            <p:nvSpPr>
              <p:cNvPr id="410" name="Google Shape;410;p13"/>
              <p:cNvSpPr txBox="1"/>
              <p:nvPr/>
            </p:nvSpPr>
            <p:spPr>
              <a:xfrm>
                <a:off x="2098435" y="4501722"/>
                <a:ext cx="267183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Easy to change colors, photos and Text.</a:t>
                </a:r>
                <a:endParaRPr/>
              </a:p>
            </p:txBody>
          </p:sp>
          <p:sp>
            <p:nvSpPr>
              <p:cNvPr id="411" name="Google Shape;411;p13"/>
              <p:cNvSpPr txBox="1"/>
              <p:nvPr/>
            </p:nvSpPr>
            <p:spPr>
              <a:xfrm>
                <a:off x="2079598" y="4287457"/>
                <a:ext cx="271079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nvGrpSpPr>
            <p:cNvPr id="412" name="Google Shape;412;p13"/>
            <p:cNvGrpSpPr/>
            <p:nvPr/>
          </p:nvGrpSpPr>
          <p:grpSpPr>
            <a:xfrm>
              <a:off x="9171548" y="2955268"/>
              <a:ext cx="2267250" cy="692510"/>
              <a:chOff x="2079598" y="4270877"/>
              <a:chExt cx="2053645" cy="692510"/>
            </a:xfrm>
          </p:grpSpPr>
          <p:sp>
            <p:nvSpPr>
              <p:cNvPr id="413" name="Google Shape;413;p13"/>
              <p:cNvSpPr txBox="1"/>
              <p:nvPr/>
            </p:nvSpPr>
            <p:spPr>
              <a:xfrm>
                <a:off x="2098433" y="4501722"/>
                <a:ext cx="202412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Easy to change colors, photos and Text. </a:t>
                </a:r>
                <a:endParaRPr/>
              </a:p>
            </p:txBody>
          </p:sp>
          <p:sp>
            <p:nvSpPr>
              <p:cNvPr id="414" name="Google Shape;414;p13"/>
              <p:cNvSpPr txBox="1"/>
              <p:nvPr/>
            </p:nvSpPr>
            <p:spPr>
              <a:xfrm>
                <a:off x="2079598" y="4270877"/>
                <a:ext cx="205364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nvGrpSpPr>
            <p:cNvPr id="415" name="Google Shape;415;p13"/>
            <p:cNvGrpSpPr/>
            <p:nvPr/>
          </p:nvGrpSpPr>
          <p:grpSpPr>
            <a:xfrm>
              <a:off x="9171548" y="4176000"/>
              <a:ext cx="2267250" cy="692510"/>
              <a:chOff x="2079598" y="4270877"/>
              <a:chExt cx="2053645" cy="692510"/>
            </a:xfrm>
          </p:grpSpPr>
          <p:sp>
            <p:nvSpPr>
              <p:cNvPr id="416" name="Google Shape;416;p13"/>
              <p:cNvSpPr txBox="1"/>
              <p:nvPr/>
            </p:nvSpPr>
            <p:spPr>
              <a:xfrm>
                <a:off x="2098433" y="4501722"/>
                <a:ext cx="202412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Easy to change colors, photos and Text. </a:t>
                </a:r>
                <a:endParaRPr/>
              </a:p>
            </p:txBody>
          </p:sp>
          <p:sp>
            <p:nvSpPr>
              <p:cNvPr id="417" name="Google Shape;417;p13"/>
              <p:cNvSpPr txBox="1"/>
              <p:nvPr/>
            </p:nvSpPr>
            <p:spPr>
              <a:xfrm>
                <a:off x="2079598" y="4270877"/>
                <a:ext cx="205364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grpSp>
        <p:nvGrpSpPr>
          <p:cNvPr id="418" name="Google Shape;418;p13"/>
          <p:cNvGrpSpPr/>
          <p:nvPr/>
        </p:nvGrpSpPr>
        <p:grpSpPr>
          <a:xfrm>
            <a:off x="492182" y="1503466"/>
            <a:ext cx="3391025" cy="4321545"/>
            <a:chOff x="713469" y="1751116"/>
            <a:chExt cx="3391025" cy="4321545"/>
          </a:xfrm>
        </p:grpSpPr>
        <p:grpSp>
          <p:nvGrpSpPr>
            <p:cNvPr id="419" name="Google Shape;419;p13"/>
            <p:cNvGrpSpPr/>
            <p:nvPr/>
          </p:nvGrpSpPr>
          <p:grpSpPr>
            <a:xfrm>
              <a:off x="3019340" y="2431828"/>
              <a:ext cx="1085153" cy="2988437"/>
              <a:chOff x="1683959" y="2536267"/>
              <a:chExt cx="968717" cy="2667778"/>
            </a:xfrm>
          </p:grpSpPr>
          <p:sp>
            <p:nvSpPr>
              <p:cNvPr id="420" name="Google Shape;420;p13"/>
              <p:cNvSpPr/>
              <p:nvPr/>
            </p:nvSpPr>
            <p:spPr>
              <a:xfrm rot="-1800000">
                <a:off x="2217156" y="2600575"/>
                <a:ext cx="362010" cy="391040"/>
              </a:xfrm>
              <a:prstGeom prst="up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21" name="Google Shape;421;p13"/>
              <p:cNvSpPr/>
              <p:nvPr/>
            </p:nvSpPr>
            <p:spPr>
              <a:xfrm rot="-4800000">
                <a:off x="1726935" y="3230208"/>
                <a:ext cx="362010" cy="391040"/>
              </a:xfrm>
              <a:prstGeom prst="up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22" name="Google Shape;422;p13"/>
              <p:cNvSpPr/>
              <p:nvPr/>
            </p:nvSpPr>
            <p:spPr>
              <a:xfrm rot="-9000000" flipH="1">
                <a:off x="2217156" y="4748698"/>
                <a:ext cx="362010" cy="391040"/>
              </a:xfrm>
              <a:prstGeom prst="up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23" name="Google Shape;423;p13"/>
              <p:cNvSpPr/>
              <p:nvPr/>
            </p:nvSpPr>
            <p:spPr>
              <a:xfrm rot="-6000000" flipH="1">
                <a:off x="1726935" y="4119065"/>
                <a:ext cx="362010" cy="391040"/>
              </a:xfrm>
              <a:prstGeom prst="up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424" name="Google Shape;424;p13"/>
            <p:cNvGrpSpPr/>
            <p:nvPr/>
          </p:nvGrpSpPr>
          <p:grpSpPr>
            <a:xfrm>
              <a:off x="1560168" y="1751116"/>
              <a:ext cx="2421224" cy="675930"/>
              <a:chOff x="2079598" y="4287457"/>
              <a:chExt cx="2710798" cy="675930"/>
            </a:xfrm>
          </p:grpSpPr>
          <p:sp>
            <p:nvSpPr>
              <p:cNvPr id="425" name="Google Shape;425;p13"/>
              <p:cNvSpPr txBox="1"/>
              <p:nvPr/>
            </p:nvSpPr>
            <p:spPr>
              <a:xfrm>
                <a:off x="2098435" y="4501722"/>
                <a:ext cx="2671832"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Easy to change colors, photos and Text.</a:t>
                </a:r>
                <a:endParaRPr/>
              </a:p>
            </p:txBody>
          </p:sp>
          <p:sp>
            <p:nvSpPr>
              <p:cNvPr id="426" name="Google Shape;426;p13"/>
              <p:cNvSpPr txBox="1"/>
              <p:nvPr/>
            </p:nvSpPr>
            <p:spPr>
              <a:xfrm>
                <a:off x="2079598" y="4287457"/>
                <a:ext cx="271079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nvGrpSpPr>
            <p:cNvPr id="427" name="Google Shape;427;p13"/>
            <p:cNvGrpSpPr/>
            <p:nvPr/>
          </p:nvGrpSpPr>
          <p:grpSpPr>
            <a:xfrm>
              <a:off x="1560168" y="5396731"/>
              <a:ext cx="2421224" cy="675930"/>
              <a:chOff x="2079598" y="4287457"/>
              <a:chExt cx="2710798" cy="675930"/>
            </a:xfrm>
          </p:grpSpPr>
          <p:sp>
            <p:nvSpPr>
              <p:cNvPr id="428" name="Google Shape;428;p13"/>
              <p:cNvSpPr txBox="1"/>
              <p:nvPr/>
            </p:nvSpPr>
            <p:spPr>
              <a:xfrm>
                <a:off x="2098435" y="4501722"/>
                <a:ext cx="2671832"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Easy to change colors, photos and Text.</a:t>
                </a:r>
                <a:endParaRPr/>
              </a:p>
            </p:txBody>
          </p:sp>
          <p:sp>
            <p:nvSpPr>
              <p:cNvPr id="429" name="Google Shape;429;p13"/>
              <p:cNvSpPr txBox="1"/>
              <p:nvPr/>
            </p:nvSpPr>
            <p:spPr>
              <a:xfrm>
                <a:off x="2079598" y="4287457"/>
                <a:ext cx="271079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nvGrpSpPr>
            <p:cNvPr id="430" name="Google Shape;430;p13"/>
            <p:cNvGrpSpPr/>
            <p:nvPr/>
          </p:nvGrpSpPr>
          <p:grpSpPr>
            <a:xfrm>
              <a:off x="713469" y="2955268"/>
              <a:ext cx="2316311" cy="692510"/>
              <a:chOff x="2079598" y="4270877"/>
              <a:chExt cx="2053645" cy="692510"/>
            </a:xfrm>
          </p:grpSpPr>
          <p:sp>
            <p:nvSpPr>
              <p:cNvPr id="431" name="Google Shape;431;p13"/>
              <p:cNvSpPr txBox="1"/>
              <p:nvPr/>
            </p:nvSpPr>
            <p:spPr>
              <a:xfrm>
                <a:off x="2098433" y="4501722"/>
                <a:ext cx="2024124"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Easy to change colors, photos and Text. </a:t>
                </a:r>
                <a:endParaRPr/>
              </a:p>
            </p:txBody>
          </p:sp>
          <p:sp>
            <p:nvSpPr>
              <p:cNvPr id="432" name="Google Shape;432;p13"/>
              <p:cNvSpPr txBox="1"/>
              <p:nvPr/>
            </p:nvSpPr>
            <p:spPr>
              <a:xfrm>
                <a:off x="2079598" y="4270877"/>
                <a:ext cx="2053645"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nvGrpSpPr>
            <p:cNvPr id="433" name="Google Shape;433;p13"/>
            <p:cNvGrpSpPr/>
            <p:nvPr/>
          </p:nvGrpSpPr>
          <p:grpSpPr>
            <a:xfrm>
              <a:off x="713469" y="4176000"/>
              <a:ext cx="2316311" cy="692510"/>
              <a:chOff x="2079598" y="4270877"/>
              <a:chExt cx="2053645" cy="692510"/>
            </a:xfrm>
          </p:grpSpPr>
          <p:sp>
            <p:nvSpPr>
              <p:cNvPr id="434" name="Google Shape;434;p13"/>
              <p:cNvSpPr txBox="1"/>
              <p:nvPr/>
            </p:nvSpPr>
            <p:spPr>
              <a:xfrm>
                <a:off x="2098433" y="4501722"/>
                <a:ext cx="2024124"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Easy to change colors, photos and Text. </a:t>
                </a:r>
                <a:endParaRPr/>
              </a:p>
            </p:txBody>
          </p:sp>
          <p:sp>
            <p:nvSpPr>
              <p:cNvPr id="435" name="Google Shape;435;p13"/>
              <p:cNvSpPr txBox="1"/>
              <p:nvPr/>
            </p:nvSpPr>
            <p:spPr>
              <a:xfrm>
                <a:off x="2079598" y="4270877"/>
                <a:ext cx="2053645"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 Here</a:t>
                </a:r>
                <a:endParaRPr sz="1400" b="1">
                  <a:solidFill>
                    <a:srgbClr val="3F3F3F"/>
                  </a:solidFill>
                  <a:latin typeface="Arial"/>
                  <a:ea typeface="Arial"/>
                  <a:cs typeface="Arial"/>
                  <a:sym typeface="Arial"/>
                </a:endParaRPr>
              </a:p>
            </p:txBody>
          </p:sp>
        </p:grpSp>
      </p:grpSp>
      <p:grpSp>
        <p:nvGrpSpPr>
          <p:cNvPr id="436" name="Google Shape;436;p13"/>
          <p:cNvGrpSpPr/>
          <p:nvPr/>
        </p:nvGrpSpPr>
        <p:grpSpPr>
          <a:xfrm>
            <a:off x="5071042" y="3005019"/>
            <a:ext cx="2135642" cy="1669116"/>
            <a:chOff x="3043236" y="3016540"/>
            <a:chExt cx="4096162" cy="3201364"/>
          </a:xfrm>
        </p:grpSpPr>
        <p:sp>
          <p:nvSpPr>
            <p:cNvPr id="437" name="Google Shape;437;p13"/>
            <p:cNvSpPr/>
            <p:nvPr/>
          </p:nvSpPr>
          <p:spPr>
            <a:xfrm>
              <a:off x="3043236" y="3016540"/>
              <a:ext cx="4096162" cy="3201364"/>
            </a:xfrm>
            <a:custGeom>
              <a:avLst/>
              <a:gdLst/>
              <a:ahLst/>
              <a:cxnLst/>
              <a:rect l="l" t="t" r="r" b="b"/>
              <a:pathLst>
                <a:path w="4096162" h="3201364" extrusionOk="0">
                  <a:moveTo>
                    <a:pt x="2063616" y="3201364"/>
                  </a:moveTo>
                  <a:cubicBezTo>
                    <a:pt x="2062656" y="3201364"/>
                    <a:pt x="2061375" y="3201364"/>
                    <a:pt x="2060415" y="3201364"/>
                  </a:cubicBezTo>
                  <a:cubicBezTo>
                    <a:pt x="2054332" y="3196882"/>
                    <a:pt x="2048250" y="3192720"/>
                    <a:pt x="2042487" y="3188239"/>
                  </a:cubicBezTo>
                  <a:cubicBezTo>
                    <a:pt x="2022959" y="3174473"/>
                    <a:pt x="2001830" y="3162307"/>
                    <a:pt x="1983902" y="3146621"/>
                  </a:cubicBezTo>
                  <a:cubicBezTo>
                    <a:pt x="1938763" y="3106604"/>
                    <a:pt x="1933961" y="3082914"/>
                    <a:pt x="1954450" y="3033293"/>
                  </a:cubicBezTo>
                  <a:cubicBezTo>
                    <a:pt x="1960212" y="3019527"/>
                    <a:pt x="1969496" y="3006721"/>
                    <a:pt x="1972698" y="2992635"/>
                  </a:cubicBezTo>
                  <a:cubicBezTo>
                    <a:pt x="1979420" y="2962222"/>
                    <a:pt x="1995107" y="2936932"/>
                    <a:pt x="2016876" y="2916443"/>
                  </a:cubicBezTo>
                  <a:cubicBezTo>
                    <a:pt x="2039286" y="2895634"/>
                    <a:pt x="2064256" y="2877386"/>
                    <a:pt x="2088587" y="2857858"/>
                  </a:cubicBezTo>
                  <a:cubicBezTo>
                    <a:pt x="2065217" y="2844732"/>
                    <a:pt x="2043128" y="2838329"/>
                    <a:pt x="2018477" y="2851775"/>
                  </a:cubicBezTo>
                  <a:cubicBezTo>
                    <a:pt x="2005992" y="2858498"/>
                    <a:pt x="1991265" y="2861059"/>
                    <a:pt x="1978140" y="2866822"/>
                  </a:cubicBezTo>
                  <a:cubicBezTo>
                    <a:pt x="1957651" y="2875785"/>
                    <a:pt x="1936522" y="2878987"/>
                    <a:pt x="1914433" y="2878667"/>
                  </a:cubicBezTo>
                  <a:cubicBezTo>
                    <a:pt x="1895224" y="2878346"/>
                    <a:pt x="1875056" y="2876426"/>
                    <a:pt x="1857128" y="2881868"/>
                  </a:cubicBezTo>
                  <a:cubicBezTo>
                    <a:pt x="1838240" y="2887630"/>
                    <a:pt x="1829596" y="2879627"/>
                    <a:pt x="1819992" y="2867462"/>
                  </a:cubicBezTo>
                  <a:cubicBezTo>
                    <a:pt x="1714667" y="2729163"/>
                    <a:pt x="1610943" y="2589584"/>
                    <a:pt x="1504018" y="2452565"/>
                  </a:cubicBezTo>
                  <a:cubicBezTo>
                    <a:pt x="1005886" y="1813893"/>
                    <a:pt x="506473" y="1176181"/>
                    <a:pt x="7060" y="538469"/>
                  </a:cubicBezTo>
                  <a:cubicBezTo>
                    <a:pt x="-623" y="528865"/>
                    <a:pt x="-1904" y="520862"/>
                    <a:pt x="2578" y="509657"/>
                  </a:cubicBezTo>
                  <a:cubicBezTo>
                    <a:pt x="71087" y="339985"/>
                    <a:pt x="138956" y="169992"/>
                    <a:pt x="206825" y="0"/>
                  </a:cubicBezTo>
                  <a:cubicBezTo>
                    <a:pt x="233396" y="0"/>
                    <a:pt x="260288" y="0"/>
                    <a:pt x="286859" y="0"/>
                  </a:cubicBezTo>
                  <a:cubicBezTo>
                    <a:pt x="316952" y="12165"/>
                    <a:pt x="346725" y="24010"/>
                    <a:pt x="376817" y="35855"/>
                  </a:cubicBezTo>
                  <a:cubicBezTo>
                    <a:pt x="379379" y="36816"/>
                    <a:pt x="383220" y="36496"/>
                    <a:pt x="385781" y="35535"/>
                  </a:cubicBezTo>
                  <a:cubicBezTo>
                    <a:pt x="414914" y="23690"/>
                    <a:pt x="443726" y="11845"/>
                    <a:pt x="472538" y="0"/>
                  </a:cubicBezTo>
                  <a:cubicBezTo>
                    <a:pt x="1000763" y="0"/>
                    <a:pt x="1528988" y="0"/>
                    <a:pt x="2057213" y="0"/>
                  </a:cubicBezTo>
                  <a:cubicBezTo>
                    <a:pt x="2059775" y="3842"/>
                    <a:pt x="2061695" y="8324"/>
                    <a:pt x="2064577" y="11525"/>
                  </a:cubicBezTo>
                  <a:cubicBezTo>
                    <a:pt x="2131165" y="85156"/>
                    <a:pt x="2198073" y="158468"/>
                    <a:pt x="2264662" y="231779"/>
                  </a:cubicBezTo>
                  <a:cubicBezTo>
                    <a:pt x="2580316" y="579127"/>
                    <a:pt x="2895971" y="926475"/>
                    <a:pt x="3211625" y="1273823"/>
                  </a:cubicBezTo>
                  <a:cubicBezTo>
                    <a:pt x="3489184" y="1579233"/>
                    <a:pt x="3767062" y="1884963"/>
                    <a:pt x="4044620" y="2190053"/>
                  </a:cubicBezTo>
                  <a:cubicBezTo>
                    <a:pt x="4061267" y="2208621"/>
                    <a:pt x="4078875" y="2226229"/>
                    <a:pt x="4096162" y="2244156"/>
                  </a:cubicBezTo>
                  <a:cubicBezTo>
                    <a:pt x="4096162" y="2251519"/>
                    <a:pt x="4096162" y="2259203"/>
                    <a:pt x="4096162" y="2266566"/>
                  </a:cubicBezTo>
                  <a:cubicBezTo>
                    <a:pt x="4000762" y="2266566"/>
                    <a:pt x="3905041" y="2266566"/>
                    <a:pt x="3809640" y="2266886"/>
                  </a:cubicBezTo>
                  <a:cubicBezTo>
                    <a:pt x="3803238" y="2266886"/>
                    <a:pt x="3794274" y="2269447"/>
                    <a:pt x="3790752" y="2274249"/>
                  </a:cubicBezTo>
                  <a:cubicBezTo>
                    <a:pt x="3725124" y="2362607"/>
                    <a:pt x="3678384" y="2459608"/>
                    <a:pt x="3657255" y="2568134"/>
                  </a:cubicBezTo>
                  <a:cubicBezTo>
                    <a:pt x="3655014" y="2579339"/>
                    <a:pt x="3656935" y="2586702"/>
                    <a:pt x="3664298" y="2595026"/>
                  </a:cubicBezTo>
                  <a:cubicBezTo>
                    <a:pt x="3743692" y="2685624"/>
                    <a:pt x="3822766" y="2776863"/>
                    <a:pt x="3901840" y="2867782"/>
                  </a:cubicBezTo>
                  <a:cubicBezTo>
                    <a:pt x="3904080" y="2870343"/>
                    <a:pt x="3905361" y="2873224"/>
                    <a:pt x="3907922" y="2877386"/>
                  </a:cubicBezTo>
                  <a:cubicBezTo>
                    <a:pt x="3903120" y="2877386"/>
                    <a:pt x="3900559" y="2877386"/>
                    <a:pt x="3897998" y="2877386"/>
                  </a:cubicBezTo>
                  <a:cubicBezTo>
                    <a:pt x="3318231" y="2877386"/>
                    <a:pt x="2738144" y="2877386"/>
                    <a:pt x="2158377" y="2877386"/>
                  </a:cubicBezTo>
                  <a:cubicBezTo>
                    <a:pt x="2153254" y="2877386"/>
                    <a:pt x="2147172" y="2877386"/>
                    <a:pt x="2142690" y="2875145"/>
                  </a:cubicBezTo>
                  <a:cubicBezTo>
                    <a:pt x="2128284" y="2867782"/>
                    <a:pt x="2120921" y="2875465"/>
                    <a:pt x="2112277" y="2886030"/>
                  </a:cubicBezTo>
                  <a:cubicBezTo>
                    <a:pt x="2085065" y="2920604"/>
                    <a:pt x="2074181" y="2962863"/>
                    <a:pt x="2056253" y="3001919"/>
                  </a:cubicBezTo>
                  <a:cubicBezTo>
                    <a:pt x="2044088" y="3028490"/>
                    <a:pt x="2052091" y="3049940"/>
                    <a:pt x="2070659" y="3068508"/>
                  </a:cubicBezTo>
                  <a:cubicBezTo>
                    <a:pt x="2083785" y="3081633"/>
                    <a:pt x="2099151" y="3092518"/>
                    <a:pt x="2114198" y="3103402"/>
                  </a:cubicBezTo>
                  <a:cubicBezTo>
                    <a:pt x="2129564" y="3114607"/>
                    <a:pt x="2145891" y="3124531"/>
                    <a:pt x="2162858" y="3135736"/>
                  </a:cubicBezTo>
                  <a:cubicBezTo>
                    <a:pt x="2129564" y="3158146"/>
                    <a:pt x="2096590" y="3179915"/>
                    <a:pt x="2063616" y="3201364"/>
                  </a:cubicBezTo>
                  <a:close/>
                  <a:moveTo>
                    <a:pt x="3760980" y="2266566"/>
                  </a:moveTo>
                  <a:cubicBezTo>
                    <a:pt x="3750735" y="2266566"/>
                    <a:pt x="3744332" y="2266566"/>
                    <a:pt x="3737930" y="2266566"/>
                  </a:cubicBezTo>
                  <a:cubicBezTo>
                    <a:pt x="3344162" y="2266566"/>
                    <a:pt x="2950714" y="2267526"/>
                    <a:pt x="2556947" y="2265605"/>
                  </a:cubicBezTo>
                  <a:cubicBezTo>
                    <a:pt x="2490038" y="2265285"/>
                    <a:pt x="2426971" y="2271368"/>
                    <a:pt x="2368066" y="2304982"/>
                  </a:cubicBezTo>
                  <a:cubicBezTo>
                    <a:pt x="2357502" y="2311065"/>
                    <a:pt x="2347897" y="2310425"/>
                    <a:pt x="2336693" y="2304982"/>
                  </a:cubicBezTo>
                  <a:cubicBezTo>
                    <a:pt x="2284831" y="2279371"/>
                    <a:pt x="2232008" y="2257282"/>
                    <a:pt x="2172143" y="2266566"/>
                  </a:cubicBezTo>
                  <a:cubicBezTo>
                    <a:pt x="2171502" y="2266566"/>
                    <a:pt x="2171182" y="2266566"/>
                    <a:pt x="2170542" y="2266566"/>
                  </a:cubicBezTo>
                  <a:cubicBezTo>
                    <a:pt x="2161258" y="2264965"/>
                    <a:pt x="2156456" y="2269447"/>
                    <a:pt x="2152614" y="2277771"/>
                  </a:cubicBezTo>
                  <a:cubicBezTo>
                    <a:pt x="2119000" y="2345640"/>
                    <a:pt x="2085065" y="2412868"/>
                    <a:pt x="2051451" y="2480417"/>
                  </a:cubicBezTo>
                  <a:cubicBezTo>
                    <a:pt x="2049530" y="2484259"/>
                    <a:pt x="2048250" y="2488420"/>
                    <a:pt x="2046329" y="2492902"/>
                  </a:cubicBezTo>
                  <a:cubicBezTo>
                    <a:pt x="2065537" y="2492902"/>
                    <a:pt x="2083465" y="2494183"/>
                    <a:pt x="2100752" y="2492582"/>
                  </a:cubicBezTo>
                  <a:cubicBezTo>
                    <a:pt x="2144291" y="2489061"/>
                    <a:pt x="2171182" y="2506348"/>
                    <a:pt x="2186869" y="2548286"/>
                  </a:cubicBezTo>
                  <a:cubicBezTo>
                    <a:pt x="2205757" y="2598867"/>
                    <a:pt x="2226566" y="2648168"/>
                    <a:pt x="2220483" y="2703872"/>
                  </a:cubicBezTo>
                  <a:cubicBezTo>
                    <a:pt x="2218882" y="2717318"/>
                    <a:pt x="2220163" y="2731404"/>
                    <a:pt x="2220163" y="2745490"/>
                  </a:cubicBezTo>
                  <a:cubicBezTo>
                    <a:pt x="2686922" y="2745490"/>
                    <a:pt x="3151120" y="2745490"/>
                    <a:pt x="3616598" y="2745490"/>
                  </a:cubicBezTo>
                  <a:cubicBezTo>
                    <a:pt x="3608594" y="2569735"/>
                    <a:pt x="3656615" y="2411268"/>
                    <a:pt x="3760980" y="2266566"/>
                  </a:cubicBezTo>
                  <a:close/>
                  <a:moveTo>
                    <a:pt x="1700261" y="553196"/>
                  </a:moveTo>
                  <a:cubicBezTo>
                    <a:pt x="1691298" y="553196"/>
                    <a:pt x="1685855" y="553196"/>
                    <a:pt x="1680733" y="553196"/>
                  </a:cubicBezTo>
                  <a:cubicBezTo>
                    <a:pt x="1570286" y="553196"/>
                    <a:pt x="1459839" y="553196"/>
                    <a:pt x="1349392" y="553196"/>
                  </a:cubicBezTo>
                  <a:cubicBezTo>
                    <a:pt x="1342349" y="553196"/>
                    <a:pt x="1335626" y="553196"/>
                    <a:pt x="1328583" y="553836"/>
                  </a:cubicBezTo>
                  <a:cubicBezTo>
                    <a:pt x="1286325" y="557037"/>
                    <a:pt x="1255592" y="599616"/>
                    <a:pt x="1266156" y="640593"/>
                  </a:cubicBezTo>
                  <a:cubicBezTo>
                    <a:pt x="1275440" y="677409"/>
                    <a:pt x="1302972" y="696617"/>
                    <a:pt x="1346511" y="696617"/>
                  </a:cubicBezTo>
                  <a:cubicBezTo>
                    <a:pt x="1499536" y="696617"/>
                    <a:pt x="1652881" y="696617"/>
                    <a:pt x="1805906" y="696937"/>
                  </a:cubicBezTo>
                  <a:cubicBezTo>
                    <a:pt x="1813590" y="696937"/>
                    <a:pt x="1824154" y="700779"/>
                    <a:pt x="1828956" y="706541"/>
                  </a:cubicBezTo>
                  <a:cubicBezTo>
                    <a:pt x="1939723" y="837157"/>
                    <a:pt x="2049850" y="968092"/>
                    <a:pt x="2160297" y="1099028"/>
                  </a:cubicBezTo>
                  <a:cubicBezTo>
                    <a:pt x="2238411" y="1191548"/>
                    <a:pt x="2316524" y="1284067"/>
                    <a:pt x="2394317" y="1376587"/>
                  </a:cubicBezTo>
                  <a:cubicBezTo>
                    <a:pt x="2409684" y="1394834"/>
                    <a:pt x="2428252" y="1407960"/>
                    <a:pt x="2452902" y="1407960"/>
                  </a:cubicBezTo>
                  <a:cubicBezTo>
                    <a:pt x="2482675" y="1407960"/>
                    <a:pt x="2505725" y="1394834"/>
                    <a:pt x="2518530" y="1367943"/>
                  </a:cubicBezTo>
                  <a:cubicBezTo>
                    <a:pt x="2532616" y="1337850"/>
                    <a:pt x="2526534" y="1310318"/>
                    <a:pt x="2505084" y="1285028"/>
                  </a:cubicBezTo>
                  <a:cubicBezTo>
                    <a:pt x="2354300" y="1106391"/>
                    <a:pt x="2203836" y="927755"/>
                    <a:pt x="2053372" y="749119"/>
                  </a:cubicBezTo>
                  <a:cubicBezTo>
                    <a:pt x="2039606" y="732472"/>
                    <a:pt x="2025840" y="716145"/>
                    <a:pt x="2009193" y="696297"/>
                  </a:cubicBezTo>
                  <a:cubicBezTo>
                    <a:pt x="2019117" y="696297"/>
                    <a:pt x="2024560" y="696297"/>
                    <a:pt x="2030322" y="696297"/>
                  </a:cubicBezTo>
                  <a:cubicBezTo>
                    <a:pt x="2117719" y="696297"/>
                    <a:pt x="2205437" y="696297"/>
                    <a:pt x="2292834" y="696297"/>
                  </a:cubicBezTo>
                  <a:cubicBezTo>
                    <a:pt x="2301798" y="696297"/>
                    <a:pt x="2311082" y="695656"/>
                    <a:pt x="2320046" y="694696"/>
                  </a:cubicBezTo>
                  <a:cubicBezTo>
                    <a:pt x="2361663" y="689894"/>
                    <a:pt x="2390155" y="647956"/>
                    <a:pt x="2379591" y="606979"/>
                  </a:cubicBezTo>
                  <a:cubicBezTo>
                    <a:pt x="2370947" y="573364"/>
                    <a:pt x="2343736" y="553196"/>
                    <a:pt x="2305959" y="553196"/>
                  </a:cubicBezTo>
                  <a:cubicBezTo>
                    <a:pt x="2172463" y="553196"/>
                    <a:pt x="2039286" y="552876"/>
                    <a:pt x="1905789" y="553516"/>
                  </a:cubicBezTo>
                  <a:cubicBezTo>
                    <a:pt x="1892663" y="553516"/>
                    <a:pt x="1884660" y="549354"/>
                    <a:pt x="1876336" y="539430"/>
                  </a:cubicBezTo>
                  <a:cubicBezTo>
                    <a:pt x="1791180" y="437626"/>
                    <a:pt x="1705384" y="336143"/>
                    <a:pt x="1619587" y="234660"/>
                  </a:cubicBezTo>
                  <a:cubicBezTo>
                    <a:pt x="1590135" y="199765"/>
                    <a:pt x="1546596" y="194963"/>
                    <a:pt x="1514902" y="222175"/>
                  </a:cubicBezTo>
                  <a:cubicBezTo>
                    <a:pt x="1483209" y="249386"/>
                    <a:pt x="1481288" y="292925"/>
                    <a:pt x="1510100" y="327820"/>
                  </a:cubicBezTo>
                  <a:cubicBezTo>
                    <a:pt x="1522586" y="342866"/>
                    <a:pt x="1535711" y="357913"/>
                    <a:pt x="1548197" y="372959"/>
                  </a:cubicBezTo>
                  <a:cubicBezTo>
                    <a:pt x="1598138" y="432184"/>
                    <a:pt x="1648079" y="491089"/>
                    <a:pt x="1700261" y="553196"/>
                  </a:cubicBezTo>
                  <a:close/>
                  <a:moveTo>
                    <a:pt x="2029041" y="2525876"/>
                  </a:moveTo>
                  <a:cubicBezTo>
                    <a:pt x="1991906" y="2600468"/>
                    <a:pt x="1955730" y="2672819"/>
                    <a:pt x="1919555" y="2745490"/>
                  </a:cubicBezTo>
                  <a:cubicBezTo>
                    <a:pt x="1985503" y="2745490"/>
                    <a:pt x="2049850" y="2745490"/>
                    <a:pt x="2115158" y="2745490"/>
                  </a:cubicBezTo>
                  <a:cubicBezTo>
                    <a:pt x="2114198" y="2660974"/>
                    <a:pt x="2079623" y="2591824"/>
                    <a:pt x="2029041" y="252587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8" name="Google Shape;438;p13"/>
            <p:cNvSpPr/>
            <p:nvPr/>
          </p:nvSpPr>
          <p:spPr>
            <a:xfrm>
              <a:off x="5090205" y="5281052"/>
              <a:ext cx="1714010" cy="480977"/>
            </a:xfrm>
            <a:custGeom>
              <a:avLst/>
              <a:gdLst/>
              <a:ahLst/>
              <a:cxnLst/>
              <a:rect l="l" t="t" r="r" b="b"/>
              <a:pathLst>
                <a:path w="1714010" h="480977" extrusionOk="0">
                  <a:moveTo>
                    <a:pt x="1714010" y="2053"/>
                  </a:moveTo>
                  <a:cubicBezTo>
                    <a:pt x="1609646" y="146755"/>
                    <a:pt x="1561625" y="305223"/>
                    <a:pt x="1570269" y="480977"/>
                  </a:cubicBezTo>
                  <a:cubicBezTo>
                    <a:pt x="1104791" y="480977"/>
                    <a:pt x="640593" y="480977"/>
                    <a:pt x="173834" y="480977"/>
                  </a:cubicBezTo>
                  <a:cubicBezTo>
                    <a:pt x="173834" y="466892"/>
                    <a:pt x="172553" y="453126"/>
                    <a:pt x="174154" y="439360"/>
                  </a:cubicBezTo>
                  <a:cubicBezTo>
                    <a:pt x="180237" y="383656"/>
                    <a:pt x="159428" y="334355"/>
                    <a:pt x="140540" y="283773"/>
                  </a:cubicBezTo>
                  <a:cubicBezTo>
                    <a:pt x="124853" y="241836"/>
                    <a:pt x="97962" y="224548"/>
                    <a:pt x="54423" y="228070"/>
                  </a:cubicBezTo>
                  <a:cubicBezTo>
                    <a:pt x="36816" y="229670"/>
                    <a:pt x="19208" y="228390"/>
                    <a:pt x="0" y="228390"/>
                  </a:cubicBezTo>
                  <a:cubicBezTo>
                    <a:pt x="1601" y="223908"/>
                    <a:pt x="2881" y="219746"/>
                    <a:pt x="5122" y="215904"/>
                  </a:cubicBezTo>
                  <a:cubicBezTo>
                    <a:pt x="38736" y="148356"/>
                    <a:pt x="72991" y="80807"/>
                    <a:pt x="106285" y="13258"/>
                  </a:cubicBezTo>
                  <a:cubicBezTo>
                    <a:pt x="110447" y="4935"/>
                    <a:pt x="114929" y="453"/>
                    <a:pt x="124213" y="2053"/>
                  </a:cubicBezTo>
                  <a:cubicBezTo>
                    <a:pt x="124853" y="2053"/>
                    <a:pt x="125173" y="2053"/>
                    <a:pt x="125814" y="2053"/>
                  </a:cubicBezTo>
                  <a:cubicBezTo>
                    <a:pt x="185679" y="-6910"/>
                    <a:pt x="238822" y="14859"/>
                    <a:pt x="290364" y="40470"/>
                  </a:cubicBezTo>
                  <a:cubicBezTo>
                    <a:pt x="301248" y="45912"/>
                    <a:pt x="310852" y="46552"/>
                    <a:pt x="321737" y="40470"/>
                  </a:cubicBezTo>
                  <a:cubicBezTo>
                    <a:pt x="380322" y="6855"/>
                    <a:pt x="443709" y="773"/>
                    <a:pt x="510618" y="1093"/>
                  </a:cubicBezTo>
                  <a:cubicBezTo>
                    <a:pt x="904385" y="3014"/>
                    <a:pt x="1297833" y="2053"/>
                    <a:pt x="1691601" y="2053"/>
                  </a:cubicBezTo>
                  <a:cubicBezTo>
                    <a:pt x="1697363" y="2053"/>
                    <a:pt x="1703766" y="2053"/>
                    <a:pt x="1714010" y="20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9" name="Google Shape;439;p13"/>
            <p:cNvSpPr/>
            <p:nvPr/>
          </p:nvSpPr>
          <p:spPr>
            <a:xfrm>
              <a:off x="4307394" y="3221317"/>
              <a:ext cx="1261887" cy="1203186"/>
            </a:xfrm>
            <a:custGeom>
              <a:avLst/>
              <a:gdLst/>
              <a:ahLst/>
              <a:cxnLst/>
              <a:rect l="l" t="t" r="r" b="b"/>
              <a:pathLst>
                <a:path w="1261887" h="1203187" extrusionOk="0">
                  <a:moveTo>
                    <a:pt x="436103" y="348418"/>
                  </a:moveTo>
                  <a:cubicBezTo>
                    <a:pt x="383600" y="286311"/>
                    <a:pt x="333979" y="227086"/>
                    <a:pt x="284038" y="168181"/>
                  </a:cubicBezTo>
                  <a:cubicBezTo>
                    <a:pt x="271233" y="153134"/>
                    <a:pt x="258427" y="138088"/>
                    <a:pt x="245942" y="123042"/>
                  </a:cubicBezTo>
                  <a:cubicBezTo>
                    <a:pt x="217130" y="88147"/>
                    <a:pt x="219050" y="44608"/>
                    <a:pt x="250744" y="17397"/>
                  </a:cubicBezTo>
                  <a:cubicBezTo>
                    <a:pt x="282437" y="-9815"/>
                    <a:pt x="325976" y="-4693"/>
                    <a:pt x="355428" y="29882"/>
                  </a:cubicBezTo>
                  <a:cubicBezTo>
                    <a:pt x="441225" y="131365"/>
                    <a:pt x="526701" y="232848"/>
                    <a:pt x="612178" y="334652"/>
                  </a:cubicBezTo>
                  <a:cubicBezTo>
                    <a:pt x="620501" y="344576"/>
                    <a:pt x="628505" y="348738"/>
                    <a:pt x="641630" y="348738"/>
                  </a:cubicBezTo>
                  <a:cubicBezTo>
                    <a:pt x="775127" y="348097"/>
                    <a:pt x="908304" y="348418"/>
                    <a:pt x="1041801" y="348418"/>
                  </a:cubicBezTo>
                  <a:cubicBezTo>
                    <a:pt x="1079577" y="348418"/>
                    <a:pt x="1106789" y="368586"/>
                    <a:pt x="1115432" y="402201"/>
                  </a:cubicBezTo>
                  <a:cubicBezTo>
                    <a:pt x="1125997" y="443178"/>
                    <a:pt x="1097825" y="485116"/>
                    <a:pt x="1055887" y="489918"/>
                  </a:cubicBezTo>
                  <a:cubicBezTo>
                    <a:pt x="1046923" y="490878"/>
                    <a:pt x="1037959" y="491519"/>
                    <a:pt x="1028675" y="491519"/>
                  </a:cubicBezTo>
                  <a:cubicBezTo>
                    <a:pt x="941278" y="491519"/>
                    <a:pt x="853561" y="491519"/>
                    <a:pt x="766163" y="491519"/>
                  </a:cubicBezTo>
                  <a:cubicBezTo>
                    <a:pt x="760401" y="491519"/>
                    <a:pt x="754959" y="491519"/>
                    <a:pt x="745034" y="491519"/>
                  </a:cubicBezTo>
                  <a:cubicBezTo>
                    <a:pt x="761361" y="511367"/>
                    <a:pt x="775127" y="527694"/>
                    <a:pt x="789213" y="544341"/>
                  </a:cubicBezTo>
                  <a:cubicBezTo>
                    <a:pt x="939677" y="722977"/>
                    <a:pt x="1090462" y="901613"/>
                    <a:pt x="1240926" y="1080249"/>
                  </a:cubicBezTo>
                  <a:cubicBezTo>
                    <a:pt x="1262055" y="1105540"/>
                    <a:pt x="1268457" y="1133072"/>
                    <a:pt x="1254372" y="1163165"/>
                  </a:cubicBezTo>
                  <a:cubicBezTo>
                    <a:pt x="1241566" y="1190056"/>
                    <a:pt x="1218516" y="1203502"/>
                    <a:pt x="1188744" y="1203182"/>
                  </a:cubicBezTo>
                  <a:cubicBezTo>
                    <a:pt x="1164093" y="1203182"/>
                    <a:pt x="1145845" y="1190056"/>
                    <a:pt x="1130159" y="1171809"/>
                  </a:cubicBezTo>
                  <a:cubicBezTo>
                    <a:pt x="1052365" y="1079289"/>
                    <a:pt x="973932" y="986770"/>
                    <a:pt x="896139" y="894250"/>
                  </a:cubicBezTo>
                  <a:cubicBezTo>
                    <a:pt x="785692" y="763314"/>
                    <a:pt x="675565" y="632379"/>
                    <a:pt x="564798" y="501763"/>
                  </a:cubicBezTo>
                  <a:cubicBezTo>
                    <a:pt x="559996" y="496000"/>
                    <a:pt x="549751" y="492159"/>
                    <a:pt x="541748" y="492159"/>
                  </a:cubicBezTo>
                  <a:cubicBezTo>
                    <a:pt x="388723" y="491519"/>
                    <a:pt x="235377" y="491839"/>
                    <a:pt x="82352" y="491839"/>
                  </a:cubicBezTo>
                  <a:cubicBezTo>
                    <a:pt x="38493" y="491839"/>
                    <a:pt x="11282" y="472631"/>
                    <a:pt x="1998" y="435815"/>
                  </a:cubicBezTo>
                  <a:cubicBezTo>
                    <a:pt x="-8247" y="394837"/>
                    <a:pt x="22166" y="352259"/>
                    <a:pt x="64424" y="349058"/>
                  </a:cubicBezTo>
                  <a:cubicBezTo>
                    <a:pt x="71467" y="348418"/>
                    <a:pt x="78190" y="348418"/>
                    <a:pt x="85233" y="348418"/>
                  </a:cubicBezTo>
                  <a:cubicBezTo>
                    <a:pt x="195680" y="348418"/>
                    <a:pt x="306127" y="348418"/>
                    <a:pt x="416574" y="348418"/>
                  </a:cubicBezTo>
                  <a:cubicBezTo>
                    <a:pt x="422017" y="348418"/>
                    <a:pt x="427139" y="348418"/>
                    <a:pt x="436103" y="3484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0" name="Google Shape;440;p13"/>
            <p:cNvSpPr/>
            <p:nvPr/>
          </p:nvSpPr>
          <p:spPr>
            <a:xfrm>
              <a:off x="4962790" y="5542416"/>
              <a:ext cx="195603" cy="219613"/>
            </a:xfrm>
            <a:custGeom>
              <a:avLst/>
              <a:gdLst/>
              <a:ahLst/>
              <a:cxnLst/>
              <a:rect l="l" t="t" r="r" b="b"/>
              <a:pathLst>
                <a:path w="195603" h="219613" extrusionOk="0">
                  <a:moveTo>
                    <a:pt x="109487" y="0"/>
                  </a:moveTo>
                  <a:cubicBezTo>
                    <a:pt x="160068" y="65948"/>
                    <a:pt x="194643" y="135098"/>
                    <a:pt x="195603" y="219614"/>
                  </a:cubicBezTo>
                  <a:cubicBezTo>
                    <a:pt x="129976" y="219614"/>
                    <a:pt x="65948" y="219614"/>
                    <a:pt x="0" y="219614"/>
                  </a:cubicBezTo>
                  <a:cubicBezTo>
                    <a:pt x="35855" y="146943"/>
                    <a:pt x="72031" y="74592"/>
                    <a:pt x="10948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441" name="Google Shape;441;p13"/>
          <p:cNvGrpSpPr/>
          <p:nvPr/>
        </p:nvGrpSpPr>
        <p:grpSpPr>
          <a:xfrm>
            <a:off x="4178259" y="1811243"/>
            <a:ext cx="3835482" cy="3877988"/>
            <a:chOff x="2914648" y="208598"/>
            <a:chExt cx="6359839" cy="6430299"/>
          </a:xfrm>
        </p:grpSpPr>
        <p:sp>
          <p:nvSpPr>
            <p:cNvPr id="442" name="Google Shape;442;p13"/>
            <p:cNvSpPr/>
            <p:nvPr/>
          </p:nvSpPr>
          <p:spPr>
            <a:xfrm>
              <a:off x="4892988" y="553401"/>
              <a:ext cx="3714748" cy="1495418"/>
            </a:xfrm>
            <a:custGeom>
              <a:avLst/>
              <a:gdLst/>
              <a:ahLst/>
              <a:cxnLst/>
              <a:rect l="l" t="t" r="r" b="b"/>
              <a:pathLst>
                <a:path w="3714750" h="1495425" extrusionOk="0">
                  <a:moveTo>
                    <a:pt x="3371850" y="735330"/>
                  </a:moveTo>
                  <a:cubicBezTo>
                    <a:pt x="3543300" y="970598"/>
                    <a:pt x="3646170" y="1218248"/>
                    <a:pt x="3722370" y="1495425"/>
                  </a:cubicBezTo>
                  <a:cubicBezTo>
                    <a:pt x="3574733" y="1367790"/>
                    <a:pt x="3438525" y="1249680"/>
                    <a:pt x="3292793" y="1123950"/>
                  </a:cubicBezTo>
                  <a:cubicBezTo>
                    <a:pt x="3351847" y="1097280"/>
                    <a:pt x="3405188" y="1075373"/>
                    <a:pt x="3455670" y="1048703"/>
                  </a:cubicBezTo>
                  <a:cubicBezTo>
                    <a:pt x="3475672" y="1038225"/>
                    <a:pt x="3489008" y="1015365"/>
                    <a:pt x="3504247" y="998220"/>
                  </a:cubicBezTo>
                  <a:cubicBezTo>
                    <a:pt x="3484245" y="982980"/>
                    <a:pt x="3465195" y="957263"/>
                    <a:pt x="3444240" y="954405"/>
                  </a:cubicBezTo>
                  <a:cubicBezTo>
                    <a:pt x="3369945" y="947738"/>
                    <a:pt x="3295650" y="949643"/>
                    <a:pt x="3221355" y="945832"/>
                  </a:cubicBezTo>
                  <a:cubicBezTo>
                    <a:pt x="3202305" y="944880"/>
                    <a:pt x="3176588" y="938213"/>
                    <a:pt x="3168015" y="924878"/>
                  </a:cubicBezTo>
                  <a:cubicBezTo>
                    <a:pt x="3066097" y="776288"/>
                    <a:pt x="2923222" y="673418"/>
                    <a:pt x="2774633" y="581978"/>
                  </a:cubicBezTo>
                  <a:cubicBezTo>
                    <a:pt x="2678430" y="522923"/>
                    <a:pt x="2562225" y="510540"/>
                    <a:pt x="2440305" y="499110"/>
                  </a:cubicBezTo>
                  <a:cubicBezTo>
                    <a:pt x="2431733" y="596265"/>
                    <a:pt x="2423160" y="689610"/>
                    <a:pt x="2415540" y="783908"/>
                  </a:cubicBezTo>
                  <a:cubicBezTo>
                    <a:pt x="2412683" y="784860"/>
                    <a:pt x="2409825" y="785813"/>
                    <a:pt x="2407920" y="786765"/>
                  </a:cubicBezTo>
                  <a:cubicBezTo>
                    <a:pt x="2381250" y="689610"/>
                    <a:pt x="2355533" y="592455"/>
                    <a:pt x="2327910" y="490538"/>
                  </a:cubicBezTo>
                  <a:cubicBezTo>
                    <a:pt x="2014538" y="477203"/>
                    <a:pt x="1704023" y="518160"/>
                    <a:pt x="1382077" y="566738"/>
                  </a:cubicBezTo>
                  <a:cubicBezTo>
                    <a:pt x="1429702" y="641985"/>
                    <a:pt x="1472565" y="710565"/>
                    <a:pt x="1521143" y="788670"/>
                  </a:cubicBezTo>
                  <a:cubicBezTo>
                    <a:pt x="1427798" y="753428"/>
                    <a:pt x="1348740" y="711518"/>
                    <a:pt x="1283970" y="648653"/>
                  </a:cubicBezTo>
                  <a:cubicBezTo>
                    <a:pt x="1235393" y="601980"/>
                    <a:pt x="1188720" y="591503"/>
                    <a:pt x="1123950" y="600075"/>
                  </a:cubicBezTo>
                  <a:cubicBezTo>
                    <a:pt x="860108" y="636270"/>
                    <a:pt x="595313" y="666750"/>
                    <a:pt x="330517" y="700088"/>
                  </a:cubicBezTo>
                  <a:cubicBezTo>
                    <a:pt x="320040" y="701040"/>
                    <a:pt x="309563" y="703898"/>
                    <a:pt x="288608" y="707708"/>
                  </a:cubicBezTo>
                  <a:cubicBezTo>
                    <a:pt x="296228" y="807720"/>
                    <a:pt x="302895" y="906780"/>
                    <a:pt x="310515" y="1005840"/>
                  </a:cubicBezTo>
                  <a:cubicBezTo>
                    <a:pt x="307658" y="1006793"/>
                    <a:pt x="304800" y="1008698"/>
                    <a:pt x="302895" y="1009650"/>
                  </a:cubicBezTo>
                  <a:cubicBezTo>
                    <a:pt x="260985" y="918210"/>
                    <a:pt x="220028" y="825818"/>
                    <a:pt x="174308" y="726758"/>
                  </a:cubicBezTo>
                  <a:cubicBezTo>
                    <a:pt x="122873" y="735330"/>
                    <a:pt x="65723" y="745808"/>
                    <a:pt x="9525" y="755333"/>
                  </a:cubicBezTo>
                  <a:cubicBezTo>
                    <a:pt x="6667" y="751523"/>
                    <a:pt x="2858" y="747713"/>
                    <a:pt x="0" y="743903"/>
                  </a:cubicBezTo>
                  <a:cubicBezTo>
                    <a:pt x="119063" y="629603"/>
                    <a:pt x="239078" y="515303"/>
                    <a:pt x="358140" y="401003"/>
                  </a:cubicBezTo>
                  <a:cubicBezTo>
                    <a:pt x="444817" y="460058"/>
                    <a:pt x="524827" y="514350"/>
                    <a:pt x="604838" y="568643"/>
                  </a:cubicBezTo>
                  <a:cubicBezTo>
                    <a:pt x="628650" y="584835"/>
                    <a:pt x="658177" y="602933"/>
                    <a:pt x="675323" y="570548"/>
                  </a:cubicBezTo>
                  <a:cubicBezTo>
                    <a:pt x="684848" y="553403"/>
                    <a:pt x="675323" y="520065"/>
                    <a:pt x="662940" y="500063"/>
                  </a:cubicBezTo>
                  <a:cubicBezTo>
                    <a:pt x="640080" y="461963"/>
                    <a:pt x="609600" y="428625"/>
                    <a:pt x="577215" y="386715"/>
                  </a:cubicBezTo>
                  <a:cubicBezTo>
                    <a:pt x="627698" y="379095"/>
                    <a:pt x="668655" y="373380"/>
                    <a:pt x="711518" y="366713"/>
                  </a:cubicBezTo>
                  <a:cubicBezTo>
                    <a:pt x="705802" y="282893"/>
                    <a:pt x="699135" y="200978"/>
                    <a:pt x="693420" y="119063"/>
                  </a:cubicBezTo>
                  <a:cubicBezTo>
                    <a:pt x="697230" y="119063"/>
                    <a:pt x="700088" y="118110"/>
                    <a:pt x="703898" y="118110"/>
                  </a:cubicBezTo>
                  <a:cubicBezTo>
                    <a:pt x="734377" y="179070"/>
                    <a:pt x="766763" y="240030"/>
                    <a:pt x="795338" y="301943"/>
                  </a:cubicBezTo>
                  <a:cubicBezTo>
                    <a:pt x="813435" y="341948"/>
                    <a:pt x="837248" y="357188"/>
                    <a:pt x="883920" y="350520"/>
                  </a:cubicBezTo>
                  <a:cubicBezTo>
                    <a:pt x="1140143" y="314325"/>
                    <a:pt x="1397318" y="281940"/>
                    <a:pt x="1654493" y="245745"/>
                  </a:cubicBezTo>
                  <a:cubicBezTo>
                    <a:pt x="1674495" y="242888"/>
                    <a:pt x="1695450" y="223838"/>
                    <a:pt x="1708785" y="207645"/>
                  </a:cubicBezTo>
                  <a:cubicBezTo>
                    <a:pt x="1772602" y="123825"/>
                    <a:pt x="1846898" y="52388"/>
                    <a:pt x="1949768" y="0"/>
                  </a:cubicBezTo>
                  <a:cubicBezTo>
                    <a:pt x="1917383" y="76200"/>
                    <a:pt x="1887855" y="145733"/>
                    <a:pt x="1856423" y="221933"/>
                  </a:cubicBezTo>
                  <a:cubicBezTo>
                    <a:pt x="1943100" y="218123"/>
                    <a:pt x="2019300" y="215265"/>
                    <a:pt x="2095500" y="210503"/>
                  </a:cubicBezTo>
                  <a:cubicBezTo>
                    <a:pt x="2322195" y="197168"/>
                    <a:pt x="2543175" y="226695"/>
                    <a:pt x="2761298" y="287655"/>
                  </a:cubicBezTo>
                  <a:cubicBezTo>
                    <a:pt x="2953703" y="341948"/>
                    <a:pt x="3109913" y="451485"/>
                    <a:pt x="3248025" y="590550"/>
                  </a:cubicBezTo>
                  <a:cubicBezTo>
                    <a:pt x="3269933" y="612458"/>
                    <a:pt x="3288030" y="619125"/>
                    <a:pt x="3319463" y="612458"/>
                  </a:cubicBezTo>
                  <a:cubicBezTo>
                    <a:pt x="3435668" y="588645"/>
                    <a:pt x="3549968" y="595313"/>
                    <a:pt x="3664268" y="641033"/>
                  </a:cubicBezTo>
                  <a:cubicBezTo>
                    <a:pt x="3565208" y="673418"/>
                    <a:pt x="3472815" y="702945"/>
                    <a:pt x="3371850" y="73533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3" name="Google Shape;443;p13"/>
            <p:cNvSpPr/>
            <p:nvPr/>
          </p:nvSpPr>
          <p:spPr>
            <a:xfrm>
              <a:off x="3197541" y="859153"/>
              <a:ext cx="1362074" cy="3867131"/>
            </a:xfrm>
            <a:custGeom>
              <a:avLst/>
              <a:gdLst/>
              <a:ahLst/>
              <a:cxnLst/>
              <a:rect l="l" t="t" r="r" b="b"/>
              <a:pathLst>
                <a:path w="1362075" h="3867150" extrusionOk="0">
                  <a:moveTo>
                    <a:pt x="1258253" y="285750"/>
                  </a:moveTo>
                  <a:cubicBezTo>
                    <a:pt x="1263967" y="186690"/>
                    <a:pt x="1268730" y="93345"/>
                    <a:pt x="1274445" y="0"/>
                  </a:cubicBezTo>
                  <a:cubicBezTo>
                    <a:pt x="1279208" y="0"/>
                    <a:pt x="1283017" y="0"/>
                    <a:pt x="1287780" y="0"/>
                  </a:cubicBezTo>
                  <a:cubicBezTo>
                    <a:pt x="1312545" y="74295"/>
                    <a:pt x="1340167" y="148590"/>
                    <a:pt x="1361123" y="224790"/>
                  </a:cubicBezTo>
                  <a:cubicBezTo>
                    <a:pt x="1366838" y="243840"/>
                    <a:pt x="1358265" y="273368"/>
                    <a:pt x="1344930" y="288608"/>
                  </a:cubicBezTo>
                  <a:cubicBezTo>
                    <a:pt x="1188720" y="483870"/>
                    <a:pt x="1030605" y="677228"/>
                    <a:pt x="874395" y="873443"/>
                  </a:cubicBezTo>
                  <a:cubicBezTo>
                    <a:pt x="850583" y="902970"/>
                    <a:pt x="830580" y="910590"/>
                    <a:pt x="796290" y="896303"/>
                  </a:cubicBezTo>
                  <a:cubicBezTo>
                    <a:pt x="734378" y="869633"/>
                    <a:pt x="671512" y="843915"/>
                    <a:pt x="607695" y="822960"/>
                  </a:cubicBezTo>
                  <a:cubicBezTo>
                    <a:pt x="587693" y="816293"/>
                    <a:pt x="561975" y="824865"/>
                    <a:pt x="539115" y="826770"/>
                  </a:cubicBezTo>
                  <a:cubicBezTo>
                    <a:pt x="543878" y="849630"/>
                    <a:pt x="542925" y="876300"/>
                    <a:pt x="555308" y="893445"/>
                  </a:cubicBezTo>
                  <a:cubicBezTo>
                    <a:pt x="595312" y="944880"/>
                    <a:pt x="641033" y="992505"/>
                    <a:pt x="687705" y="1045845"/>
                  </a:cubicBezTo>
                  <a:cubicBezTo>
                    <a:pt x="591503" y="1184910"/>
                    <a:pt x="488633" y="1337310"/>
                    <a:pt x="462915" y="1538288"/>
                  </a:cubicBezTo>
                  <a:cubicBezTo>
                    <a:pt x="562928" y="1538288"/>
                    <a:pt x="657225" y="1538288"/>
                    <a:pt x="750570" y="1538288"/>
                  </a:cubicBezTo>
                  <a:cubicBezTo>
                    <a:pt x="751523" y="1544003"/>
                    <a:pt x="751523" y="1548765"/>
                    <a:pt x="752475" y="1554480"/>
                  </a:cubicBezTo>
                  <a:cubicBezTo>
                    <a:pt x="675323" y="1578293"/>
                    <a:pt x="598170" y="1604963"/>
                    <a:pt x="520065" y="1625918"/>
                  </a:cubicBezTo>
                  <a:cubicBezTo>
                    <a:pt x="481012" y="1636395"/>
                    <a:pt x="465772" y="1652588"/>
                    <a:pt x="472440" y="1693545"/>
                  </a:cubicBezTo>
                  <a:cubicBezTo>
                    <a:pt x="512445" y="1942148"/>
                    <a:pt x="549593" y="2190750"/>
                    <a:pt x="589598" y="2439353"/>
                  </a:cubicBezTo>
                  <a:cubicBezTo>
                    <a:pt x="600075" y="2502218"/>
                    <a:pt x="614362" y="2564130"/>
                    <a:pt x="628650" y="2637473"/>
                  </a:cubicBezTo>
                  <a:cubicBezTo>
                    <a:pt x="701993" y="2586990"/>
                    <a:pt x="768668" y="2541270"/>
                    <a:pt x="834390" y="2495550"/>
                  </a:cubicBezTo>
                  <a:cubicBezTo>
                    <a:pt x="839153" y="2497455"/>
                    <a:pt x="843915" y="2499360"/>
                    <a:pt x="847725" y="2502218"/>
                  </a:cubicBezTo>
                  <a:cubicBezTo>
                    <a:pt x="809625" y="2569845"/>
                    <a:pt x="782003" y="2646998"/>
                    <a:pt x="731520" y="2704148"/>
                  </a:cubicBezTo>
                  <a:cubicBezTo>
                    <a:pt x="669608" y="2773680"/>
                    <a:pt x="664845" y="2839403"/>
                    <a:pt x="681037" y="2925128"/>
                  </a:cubicBezTo>
                  <a:cubicBezTo>
                    <a:pt x="726758" y="3174683"/>
                    <a:pt x="762000" y="3426143"/>
                    <a:pt x="803910" y="3688080"/>
                  </a:cubicBezTo>
                  <a:cubicBezTo>
                    <a:pt x="902018" y="3671888"/>
                    <a:pt x="998220" y="3656648"/>
                    <a:pt x="1093470" y="3641408"/>
                  </a:cubicBezTo>
                  <a:cubicBezTo>
                    <a:pt x="1095375" y="3644265"/>
                    <a:pt x="1097280" y="3647123"/>
                    <a:pt x="1098233" y="3649980"/>
                  </a:cubicBezTo>
                  <a:cubicBezTo>
                    <a:pt x="1032510" y="3687128"/>
                    <a:pt x="967740" y="3726180"/>
                    <a:pt x="900112" y="3760470"/>
                  </a:cubicBezTo>
                  <a:cubicBezTo>
                    <a:pt x="853440" y="3784283"/>
                    <a:pt x="807720" y="3802380"/>
                    <a:pt x="849630" y="3872865"/>
                  </a:cubicBezTo>
                  <a:cubicBezTo>
                    <a:pt x="843915" y="3873818"/>
                    <a:pt x="839153" y="3874770"/>
                    <a:pt x="833437" y="3874770"/>
                  </a:cubicBezTo>
                  <a:cubicBezTo>
                    <a:pt x="717233" y="3782378"/>
                    <a:pt x="601028" y="3689033"/>
                    <a:pt x="481012" y="3592830"/>
                  </a:cubicBezTo>
                  <a:cubicBezTo>
                    <a:pt x="534353" y="3517583"/>
                    <a:pt x="590550" y="3456623"/>
                    <a:pt x="662940" y="3412808"/>
                  </a:cubicBezTo>
                  <a:cubicBezTo>
                    <a:pt x="688658" y="3396615"/>
                    <a:pt x="717233" y="3379470"/>
                    <a:pt x="698183" y="3344228"/>
                  </a:cubicBezTo>
                  <a:cubicBezTo>
                    <a:pt x="677228" y="3306128"/>
                    <a:pt x="646748" y="3322320"/>
                    <a:pt x="618173" y="3338513"/>
                  </a:cubicBezTo>
                  <a:cubicBezTo>
                    <a:pt x="574358" y="3363278"/>
                    <a:pt x="529590" y="3387090"/>
                    <a:pt x="499110" y="3404235"/>
                  </a:cubicBezTo>
                  <a:cubicBezTo>
                    <a:pt x="463868" y="3365183"/>
                    <a:pt x="437197" y="3331845"/>
                    <a:pt x="405765" y="3303270"/>
                  </a:cubicBezTo>
                  <a:cubicBezTo>
                    <a:pt x="346710" y="3249930"/>
                    <a:pt x="287655" y="3195638"/>
                    <a:pt x="241935" y="3109913"/>
                  </a:cubicBezTo>
                  <a:cubicBezTo>
                    <a:pt x="315278" y="3134678"/>
                    <a:pt x="374333" y="3153728"/>
                    <a:pt x="444818" y="3176588"/>
                  </a:cubicBezTo>
                  <a:cubicBezTo>
                    <a:pt x="426720" y="3073718"/>
                    <a:pt x="410528" y="2978468"/>
                    <a:pt x="393383" y="2885123"/>
                  </a:cubicBezTo>
                  <a:cubicBezTo>
                    <a:pt x="357187" y="2695575"/>
                    <a:pt x="318135" y="2505075"/>
                    <a:pt x="282893" y="2315528"/>
                  </a:cubicBezTo>
                  <a:cubicBezTo>
                    <a:pt x="276225" y="2280285"/>
                    <a:pt x="262890" y="2259330"/>
                    <a:pt x="227647" y="2244090"/>
                  </a:cubicBezTo>
                  <a:cubicBezTo>
                    <a:pt x="147638" y="2210753"/>
                    <a:pt x="73343" y="2165033"/>
                    <a:pt x="0" y="2090738"/>
                  </a:cubicBezTo>
                  <a:cubicBezTo>
                    <a:pt x="89535" y="2105025"/>
                    <a:pt x="161925" y="2116455"/>
                    <a:pt x="245745" y="2128838"/>
                  </a:cubicBezTo>
                  <a:cubicBezTo>
                    <a:pt x="235268" y="2046923"/>
                    <a:pt x="220980" y="1972627"/>
                    <a:pt x="216218" y="1897380"/>
                  </a:cubicBezTo>
                  <a:cubicBezTo>
                    <a:pt x="206693" y="1751648"/>
                    <a:pt x="195263" y="1605915"/>
                    <a:pt x="196215" y="1461135"/>
                  </a:cubicBezTo>
                  <a:cubicBezTo>
                    <a:pt x="197168" y="1342073"/>
                    <a:pt x="254318" y="1236345"/>
                    <a:pt x="307658" y="1132523"/>
                  </a:cubicBezTo>
                  <a:cubicBezTo>
                    <a:pt x="321945" y="1103948"/>
                    <a:pt x="324803" y="1082040"/>
                    <a:pt x="309563" y="1052513"/>
                  </a:cubicBezTo>
                  <a:cubicBezTo>
                    <a:pt x="265747" y="963930"/>
                    <a:pt x="246697" y="868680"/>
                    <a:pt x="246697" y="761048"/>
                  </a:cubicBezTo>
                  <a:cubicBezTo>
                    <a:pt x="300038" y="833438"/>
                    <a:pt x="346710" y="897255"/>
                    <a:pt x="400050" y="969645"/>
                  </a:cubicBezTo>
                  <a:cubicBezTo>
                    <a:pt x="620078" y="647700"/>
                    <a:pt x="895350" y="406718"/>
                    <a:pt x="1258253" y="28575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4" name="Google Shape;444;p13"/>
            <p:cNvSpPr/>
            <p:nvPr/>
          </p:nvSpPr>
          <p:spPr>
            <a:xfrm>
              <a:off x="2914648" y="3040368"/>
              <a:ext cx="2419349" cy="2800337"/>
            </a:xfrm>
            <a:custGeom>
              <a:avLst/>
              <a:gdLst/>
              <a:ahLst/>
              <a:cxnLst/>
              <a:rect l="l" t="t" r="r" b="b"/>
              <a:pathLst>
                <a:path w="2419350" h="2800350" extrusionOk="0">
                  <a:moveTo>
                    <a:pt x="2345055" y="2572702"/>
                  </a:moveTo>
                  <a:cubicBezTo>
                    <a:pt x="2377440" y="2665095"/>
                    <a:pt x="2401253" y="2733675"/>
                    <a:pt x="2427923" y="2808922"/>
                  </a:cubicBezTo>
                  <a:cubicBezTo>
                    <a:pt x="2301240" y="2795588"/>
                    <a:pt x="2174558" y="2808922"/>
                    <a:pt x="2070735" y="2724150"/>
                  </a:cubicBezTo>
                  <a:cubicBezTo>
                    <a:pt x="1984058" y="2653665"/>
                    <a:pt x="1896428" y="2602230"/>
                    <a:pt x="1775460" y="2638425"/>
                  </a:cubicBezTo>
                  <a:cubicBezTo>
                    <a:pt x="1717358" y="2655570"/>
                    <a:pt x="1649730" y="2641283"/>
                    <a:pt x="1585913" y="2641283"/>
                  </a:cubicBezTo>
                  <a:cubicBezTo>
                    <a:pt x="1584960" y="2634615"/>
                    <a:pt x="1584008" y="2628900"/>
                    <a:pt x="1583055" y="2622233"/>
                  </a:cubicBezTo>
                  <a:cubicBezTo>
                    <a:pt x="1643063" y="2590800"/>
                    <a:pt x="1702118" y="2558415"/>
                    <a:pt x="1768793" y="2523172"/>
                  </a:cubicBezTo>
                  <a:cubicBezTo>
                    <a:pt x="1751648" y="2509838"/>
                    <a:pt x="1740218" y="2499360"/>
                    <a:pt x="1726883" y="2490788"/>
                  </a:cubicBezTo>
                  <a:cubicBezTo>
                    <a:pt x="1494473" y="2333625"/>
                    <a:pt x="1261110" y="2176463"/>
                    <a:pt x="1028700" y="2018348"/>
                  </a:cubicBezTo>
                  <a:cubicBezTo>
                    <a:pt x="1001078" y="1999298"/>
                    <a:pt x="979170" y="2001202"/>
                    <a:pt x="948690" y="2009775"/>
                  </a:cubicBezTo>
                  <a:cubicBezTo>
                    <a:pt x="863918" y="2034540"/>
                    <a:pt x="777240" y="2052638"/>
                    <a:pt x="690563" y="2073593"/>
                  </a:cubicBezTo>
                  <a:cubicBezTo>
                    <a:pt x="688658" y="2067877"/>
                    <a:pt x="685800" y="2061210"/>
                    <a:pt x="683895" y="2055495"/>
                  </a:cubicBezTo>
                  <a:cubicBezTo>
                    <a:pt x="747713" y="2009775"/>
                    <a:pt x="810578" y="1963102"/>
                    <a:pt x="879158" y="1913573"/>
                  </a:cubicBezTo>
                  <a:cubicBezTo>
                    <a:pt x="825818" y="1871663"/>
                    <a:pt x="779145" y="1831657"/>
                    <a:pt x="728663" y="1796415"/>
                  </a:cubicBezTo>
                  <a:cubicBezTo>
                    <a:pt x="490538" y="1632585"/>
                    <a:pt x="351473" y="1404938"/>
                    <a:pt x="296228" y="1123950"/>
                  </a:cubicBezTo>
                  <a:cubicBezTo>
                    <a:pt x="286703" y="1075373"/>
                    <a:pt x="261938" y="1053465"/>
                    <a:pt x="219075" y="1031557"/>
                  </a:cubicBezTo>
                  <a:cubicBezTo>
                    <a:pt x="142875" y="991552"/>
                    <a:pt x="72390" y="940117"/>
                    <a:pt x="0" y="893445"/>
                  </a:cubicBezTo>
                  <a:cubicBezTo>
                    <a:pt x="2858" y="888682"/>
                    <a:pt x="5715" y="882967"/>
                    <a:pt x="8573" y="878205"/>
                  </a:cubicBezTo>
                  <a:cubicBezTo>
                    <a:pt x="86678" y="891540"/>
                    <a:pt x="165735" y="904875"/>
                    <a:pt x="251460" y="919163"/>
                  </a:cubicBezTo>
                  <a:cubicBezTo>
                    <a:pt x="202883" y="601980"/>
                    <a:pt x="201930" y="298132"/>
                    <a:pt x="307658" y="0"/>
                  </a:cubicBezTo>
                  <a:cubicBezTo>
                    <a:pt x="375285" y="37147"/>
                    <a:pt x="445770" y="64770"/>
                    <a:pt x="501968" y="110490"/>
                  </a:cubicBezTo>
                  <a:cubicBezTo>
                    <a:pt x="525780" y="130492"/>
                    <a:pt x="527685" y="185738"/>
                    <a:pt x="527685" y="224790"/>
                  </a:cubicBezTo>
                  <a:cubicBezTo>
                    <a:pt x="527685" y="265747"/>
                    <a:pt x="514350" y="306705"/>
                    <a:pt x="505778" y="351472"/>
                  </a:cubicBezTo>
                  <a:cubicBezTo>
                    <a:pt x="526733" y="354330"/>
                    <a:pt x="543878" y="356235"/>
                    <a:pt x="563880" y="359092"/>
                  </a:cubicBezTo>
                  <a:cubicBezTo>
                    <a:pt x="569595" y="387667"/>
                    <a:pt x="575310" y="416242"/>
                    <a:pt x="581025" y="441960"/>
                  </a:cubicBezTo>
                  <a:cubicBezTo>
                    <a:pt x="577215" y="447675"/>
                    <a:pt x="576263" y="452438"/>
                    <a:pt x="573405" y="453390"/>
                  </a:cubicBezTo>
                  <a:cubicBezTo>
                    <a:pt x="500063" y="471488"/>
                    <a:pt x="486728" y="521017"/>
                    <a:pt x="494348" y="588645"/>
                  </a:cubicBezTo>
                  <a:cubicBezTo>
                    <a:pt x="505778" y="681038"/>
                    <a:pt x="511493" y="773430"/>
                    <a:pt x="520065" y="867727"/>
                  </a:cubicBezTo>
                  <a:cubicBezTo>
                    <a:pt x="461010" y="901065"/>
                    <a:pt x="451485" y="921067"/>
                    <a:pt x="500063" y="973455"/>
                  </a:cubicBezTo>
                  <a:cubicBezTo>
                    <a:pt x="572453" y="1051560"/>
                    <a:pt x="585788" y="1152525"/>
                    <a:pt x="621983" y="1244917"/>
                  </a:cubicBezTo>
                  <a:cubicBezTo>
                    <a:pt x="633413" y="1273492"/>
                    <a:pt x="645795" y="1302067"/>
                    <a:pt x="660083" y="1338263"/>
                  </a:cubicBezTo>
                  <a:cubicBezTo>
                    <a:pt x="724853" y="1303973"/>
                    <a:pt x="785813" y="1270635"/>
                    <a:pt x="859155" y="1231582"/>
                  </a:cubicBezTo>
                  <a:cubicBezTo>
                    <a:pt x="803910" y="1296352"/>
                    <a:pt x="757238" y="1350645"/>
                    <a:pt x="708660" y="1407795"/>
                  </a:cubicBezTo>
                  <a:cubicBezTo>
                    <a:pt x="949643" y="1641157"/>
                    <a:pt x="1226820" y="1817370"/>
                    <a:pt x="1504950" y="2010727"/>
                  </a:cubicBezTo>
                  <a:cubicBezTo>
                    <a:pt x="1521143" y="1921192"/>
                    <a:pt x="1535430" y="1841182"/>
                    <a:pt x="1551623" y="1752600"/>
                  </a:cubicBezTo>
                  <a:cubicBezTo>
                    <a:pt x="1600200" y="1838325"/>
                    <a:pt x="1624965" y="1925002"/>
                    <a:pt x="1629728" y="2015490"/>
                  </a:cubicBezTo>
                  <a:cubicBezTo>
                    <a:pt x="1633538" y="2079307"/>
                    <a:pt x="1657350" y="2115502"/>
                    <a:pt x="1710690" y="2149793"/>
                  </a:cubicBezTo>
                  <a:cubicBezTo>
                    <a:pt x="1931670" y="2292668"/>
                    <a:pt x="2148840" y="2441258"/>
                    <a:pt x="2345055" y="2572702"/>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5" name="Google Shape;445;p13"/>
            <p:cNvSpPr/>
            <p:nvPr/>
          </p:nvSpPr>
          <p:spPr>
            <a:xfrm>
              <a:off x="3710937" y="208598"/>
              <a:ext cx="2933698" cy="2143115"/>
            </a:xfrm>
            <a:custGeom>
              <a:avLst/>
              <a:gdLst/>
              <a:ahLst/>
              <a:cxnLst/>
              <a:rect l="l" t="t" r="r" b="b"/>
              <a:pathLst>
                <a:path w="2933700" h="2143125" extrusionOk="0">
                  <a:moveTo>
                    <a:pt x="1632585" y="627698"/>
                  </a:moveTo>
                  <a:cubicBezTo>
                    <a:pt x="1691640" y="710565"/>
                    <a:pt x="1744980" y="786765"/>
                    <a:pt x="1799273" y="862013"/>
                  </a:cubicBezTo>
                  <a:cubicBezTo>
                    <a:pt x="1797367" y="864870"/>
                    <a:pt x="1795463" y="867728"/>
                    <a:pt x="1793558" y="870585"/>
                  </a:cubicBezTo>
                  <a:cubicBezTo>
                    <a:pt x="1710690" y="812483"/>
                    <a:pt x="1627823" y="754380"/>
                    <a:pt x="1544003" y="696278"/>
                  </a:cubicBezTo>
                  <a:cubicBezTo>
                    <a:pt x="1299210" y="894398"/>
                    <a:pt x="1087755" y="1122045"/>
                    <a:pt x="884873" y="1375410"/>
                  </a:cubicBezTo>
                  <a:cubicBezTo>
                    <a:pt x="967740" y="1400175"/>
                    <a:pt x="1044893" y="1423988"/>
                    <a:pt x="1129665" y="1448753"/>
                  </a:cubicBezTo>
                  <a:cubicBezTo>
                    <a:pt x="1045845" y="1486853"/>
                    <a:pt x="962025" y="1502093"/>
                    <a:pt x="877253" y="1500188"/>
                  </a:cubicBezTo>
                  <a:cubicBezTo>
                    <a:pt x="803910" y="1498283"/>
                    <a:pt x="762953" y="1527810"/>
                    <a:pt x="720090" y="1582103"/>
                  </a:cubicBezTo>
                  <a:cubicBezTo>
                    <a:pt x="578168" y="1763078"/>
                    <a:pt x="432435" y="1941195"/>
                    <a:pt x="285750" y="2118360"/>
                  </a:cubicBezTo>
                  <a:cubicBezTo>
                    <a:pt x="272415" y="2135505"/>
                    <a:pt x="244793" y="2148840"/>
                    <a:pt x="223838" y="2149793"/>
                  </a:cubicBezTo>
                  <a:cubicBezTo>
                    <a:pt x="151448" y="2153603"/>
                    <a:pt x="79058" y="2151698"/>
                    <a:pt x="0" y="2151698"/>
                  </a:cubicBezTo>
                  <a:cubicBezTo>
                    <a:pt x="20955" y="1952625"/>
                    <a:pt x="168593" y="1840230"/>
                    <a:pt x="267653" y="1696403"/>
                  </a:cubicBezTo>
                  <a:cubicBezTo>
                    <a:pt x="204788" y="1640205"/>
                    <a:pt x="141923" y="1583055"/>
                    <a:pt x="79058" y="1525905"/>
                  </a:cubicBezTo>
                  <a:cubicBezTo>
                    <a:pt x="80963" y="1524000"/>
                    <a:pt x="81915" y="1521143"/>
                    <a:pt x="83820" y="1519238"/>
                  </a:cubicBezTo>
                  <a:cubicBezTo>
                    <a:pt x="157163" y="1544955"/>
                    <a:pt x="230505" y="1568768"/>
                    <a:pt x="301943" y="1596390"/>
                  </a:cubicBezTo>
                  <a:cubicBezTo>
                    <a:pt x="333375" y="1608773"/>
                    <a:pt x="351473" y="1600200"/>
                    <a:pt x="371475" y="1575435"/>
                  </a:cubicBezTo>
                  <a:cubicBezTo>
                    <a:pt x="540068" y="1366838"/>
                    <a:pt x="709613" y="1159193"/>
                    <a:pt x="877253" y="949643"/>
                  </a:cubicBezTo>
                  <a:cubicBezTo>
                    <a:pt x="889635" y="933450"/>
                    <a:pt x="892493" y="905828"/>
                    <a:pt x="891540" y="883920"/>
                  </a:cubicBezTo>
                  <a:cubicBezTo>
                    <a:pt x="886778" y="741998"/>
                    <a:pt x="899160" y="657225"/>
                    <a:pt x="941070" y="572453"/>
                  </a:cubicBezTo>
                  <a:cubicBezTo>
                    <a:pt x="963930" y="646748"/>
                    <a:pt x="985838" y="721043"/>
                    <a:pt x="1008698" y="794385"/>
                  </a:cubicBezTo>
                  <a:cubicBezTo>
                    <a:pt x="1016318" y="798195"/>
                    <a:pt x="1022985" y="802005"/>
                    <a:pt x="1030605" y="804863"/>
                  </a:cubicBezTo>
                  <a:cubicBezTo>
                    <a:pt x="1071563" y="758190"/>
                    <a:pt x="1106805" y="705803"/>
                    <a:pt x="1154430" y="666750"/>
                  </a:cubicBezTo>
                  <a:cubicBezTo>
                    <a:pt x="1291590" y="553403"/>
                    <a:pt x="1428750" y="437198"/>
                    <a:pt x="1575435" y="336233"/>
                  </a:cubicBezTo>
                  <a:cubicBezTo>
                    <a:pt x="1800225" y="181928"/>
                    <a:pt x="2053590" y="146685"/>
                    <a:pt x="2319338" y="202883"/>
                  </a:cubicBezTo>
                  <a:cubicBezTo>
                    <a:pt x="2352675" y="209550"/>
                    <a:pt x="2372678" y="202883"/>
                    <a:pt x="2394585" y="179070"/>
                  </a:cubicBezTo>
                  <a:cubicBezTo>
                    <a:pt x="2473643" y="96203"/>
                    <a:pt x="2566988" y="36195"/>
                    <a:pt x="2680335" y="0"/>
                  </a:cubicBezTo>
                  <a:cubicBezTo>
                    <a:pt x="2622233" y="85725"/>
                    <a:pt x="2566035" y="165735"/>
                    <a:pt x="2508885" y="246698"/>
                  </a:cubicBezTo>
                  <a:cubicBezTo>
                    <a:pt x="2655570" y="308610"/>
                    <a:pt x="2794635" y="366713"/>
                    <a:pt x="2937510" y="426720"/>
                  </a:cubicBezTo>
                  <a:cubicBezTo>
                    <a:pt x="2904173" y="468630"/>
                    <a:pt x="2876550" y="501968"/>
                    <a:pt x="2848928" y="536258"/>
                  </a:cubicBezTo>
                  <a:cubicBezTo>
                    <a:pt x="2847023" y="539115"/>
                    <a:pt x="2844165" y="543878"/>
                    <a:pt x="2841308" y="543878"/>
                  </a:cubicBezTo>
                  <a:cubicBezTo>
                    <a:pt x="2747963" y="553403"/>
                    <a:pt x="2646045" y="591503"/>
                    <a:pt x="2564130" y="565785"/>
                  </a:cubicBezTo>
                  <a:cubicBezTo>
                    <a:pt x="2368868" y="503873"/>
                    <a:pt x="2176463" y="449580"/>
                    <a:pt x="1969770" y="466725"/>
                  </a:cubicBezTo>
                  <a:cubicBezTo>
                    <a:pt x="1937385" y="469583"/>
                    <a:pt x="1932623" y="448628"/>
                    <a:pt x="1919288" y="428625"/>
                  </a:cubicBezTo>
                  <a:cubicBezTo>
                    <a:pt x="1906905" y="410528"/>
                    <a:pt x="1883092" y="400050"/>
                    <a:pt x="1864995" y="386715"/>
                  </a:cubicBezTo>
                  <a:cubicBezTo>
                    <a:pt x="1854517" y="406718"/>
                    <a:pt x="1832610" y="428625"/>
                    <a:pt x="1834515" y="447675"/>
                  </a:cubicBezTo>
                  <a:cubicBezTo>
                    <a:pt x="1840230" y="501015"/>
                    <a:pt x="1818323" y="525780"/>
                    <a:pt x="1772603" y="545783"/>
                  </a:cubicBezTo>
                  <a:cubicBezTo>
                    <a:pt x="1725930" y="566738"/>
                    <a:pt x="1684020" y="597218"/>
                    <a:pt x="1632585" y="627698"/>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6" name="Google Shape;446;p13"/>
            <p:cNvSpPr/>
            <p:nvPr/>
          </p:nvSpPr>
          <p:spPr>
            <a:xfrm>
              <a:off x="3650930" y="5086329"/>
              <a:ext cx="3800473" cy="1276344"/>
            </a:xfrm>
            <a:custGeom>
              <a:avLst/>
              <a:gdLst/>
              <a:ahLst/>
              <a:cxnLst/>
              <a:rect l="l" t="t" r="r" b="b"/>
              <a:pathLst>
                <a:path w="3800475" h="1276350" extrusionOk="0">
                  <a:moveTo>
                    <a:pt x="3809048" y="420052"/>
                  </a:moveTo>
                  <a:cubicBezTo>
                    <a:pt x="3780473" y="457200"/>
                    <a:pt x="3749993" y="500063"/>
                    <a:pt x="3714750" y="538163"/>
                  </a:cubicBezTo>
                  <a:cubicBezTo>
                    <a:pt x="3705225" y="548640"/>
                    <a:pt x="3682365" y="550545"/>
                    <a:pt x="3665220" y="551498"/>
                  </a:cubicBezTo>
                  <a:cubicBezTo>
                    <a:pt x="3581400" y="557213"/>
                    <a:pt x="3497580" y="559118"/>
                    <a:pt x="3414712" y="568643"/>
                  </a:cubicBezTo>
                  <a:cubicBezTo>
                    <a:pt x="3392805" y="571500"/>
                    <a:pt x="3373755" y="596265"/>
                    <a:pt x="3352800" y="610552"/>
                  </a:cubicBezTo>
                  <a:cubicBezTo>
                    <a:pt x="3369945" y="628650"/>
                    <a:pt x="3384233" y="652463"/>
                    <a:pt x="3405187" y="663893"/>
                  </a:cubicBezTo>
                  <a:cubicBezTo>
                    <a:pt x="3446145" y="686752"/>
                    <a:pt x="3489960" y="702945"/>
                    <a:pt x="3542348" y="725805"/>
                  </a:cubicBezTo>
                  <a:cubicBezTo>
                    <a:pt x="3489960" y="767715"/>
                    <a:pt x="3445193" y="803910"/>
                    <a:pt x="3400425" y="839152"/>
                  </a:cubicBezTo>
                  <a:cubicBezTo>
                    <a:pt x="3399473" y="834390"/>
                    <a:pt x="3398520" y="830580"/>
                    <a:pt x="3398520" y="825818"/>
                  </a:cubicBezTo>
                  <a:cubicBezTo>
                    <a:pt x="3373755" y="822007"/>
                    <a:pt x="3348037" y="812482"/>
                    <a:pt x="3325178" y="817245"/>
                  </a:cubicBezTo>
                  <a:cubicBezTo>
                    <a:pt x="3054668" y="869632"/>
                    <a:pt x="2785110" y="924877"/>
                    <a:pt x="2514600" y="978218"/>
                  </a:cubicBezTo>
                  <a:cubicBezTo>
                    <a:pt x="2476500" y="985838"/>
                    <a:pt x="2450783" y="998220"/>
                    <a:pt x="2433637" y="1037273"/>
                  </a:cubicBezTo>
                  <a:cubicBezTo>
                    <a:pt x="2391728" y="1135380"/>
                    <a:pt x="2325053" y="1215390"/>
                    <a:pt x="2232660" y="1278255"/>
                  </a:cubicBezTo>
                  <a:cubicBezTo>
                    <a:pt x="2255520" y="1193482"/>
                    <a:pt x="2276475" y="1114425"/>
                    <a:pt x="2298383" y="1033463"/>
                  </a:cubicBezTo>
                  <a:cubicBezTo>
                    <a:pt x="2145030" y="1049655"/>
                    <a:pt x="2003108" y="1067752"/>
                    <a:pt x="1860233" y="1079182"/>
                  </a:cubicBezTo>
                  <a:cubicBezTo>
                    <a:pt x="1673543" y="1093470"/>
                    <a:pt x="1487805" y="1075373"/>
                    <a:pt x="1305877" y="1028700"/>
                  </a:cubicBezTo>
                  <a:cubicBezTo>
                    <a:pt x="1271588" y="1020127"/>
                    <a:pt x="1253490" y="1025843"/>
                    <a:pt x="1234440" y="1055370"/>
                  </a:cubicBezTo>
                  <a:cubicBezTo>
                    <a:pt x="1180148" y="1138238"/>
                    <a:pt x="1109663" y="1206818"/>
                    <a:pt x="1020127" y="1263968"/>
                  </a:cubicBezTo>
                  <a:cubicBezTo>
                    <a:pt x="1061085" y="1166813"/>
                    <a:pt x="1098233" y="1076325"/>
                    <a:pt x="1138238" y="981075"/>
                  </a:cubicBezTo>
                  <a:cubicBezTo>
                    <a:pt x="1108710" y="968693"/>
                    <a:pt x="1089660" y="960120"/>
                    <a:pt x="1069658" y="951548"/>
                  </a:cubicBezTo>
                  <a:cubicBezTo>
                    <a:pt x="726758" y="802005"/>
                    <a:pt x="479107" y="554355"/>
                    <a:pt x="312420" y="222885"/>
                  </a:cubicBezTo>
                  <a:cubicBezTo>
                    <a:pt x="290513" y="179070"/>
                    <a:pt x="268605" y="174307"/>
                    <a:pt x="224790" y="180975"/>
                  </a:cubicBezTo>
                  <a:cubicBezTo>
                    <a:pt x="151447" y="192405"/>
                    <a:pt x="77152" y="193357"/>
                    <a:pt x="2857" y="199073"/>
                  </a:cubicBezTo>
                  <a:cubicBezTo>
                    <a:pt x="1905" y="194310"/>
                    <a:pt x="952" y="190500"/>
                    <a:pt x="0" y="185738"/>
                  </a:cubicBezTo>
                  <a:cubicBezTo>
                    <a:pt x="78105" y="147638"/>
                    <a:pt x="157163" y="110490"/>
                    <a:pt x="238125" y="70485"/>
                  </a:cubicBezTo>
                  <a:cubicBezTo>
                    <a:pt x="231457" y="48577"/>
                    <a:pt x="226695" y="31432"/>
                    <a:pt x="217170" y="0"/>
                  </a:cubicBezTo>
                  <a:cubicBezTo>
                    <a:pt x="242888" y="6668"/>
                    <a:pt x="263842" y="6668"/>
                    <a:pt x="278130" y="16193"/>
                  </a:cubicBezTo>
                  <a:cubicBezTo>
                    <a:pt x="403860" y="100013"/>
                    <a:pt x="531495" y="182880"/>
                    <a:pt x="652463" y="273368"/>
                  </a:cubicBezTo>
                  <a:cubicBezTo>
                    <a:pt x="699135" y="308610"/>
                    <a:pt x="732472" y="361950"/>
                    <a:pt x="774383" y="410527"/>
                  </a:cubicBezTo>
                  <a:cubicBezTo>
                    <a:pt x="786765" y="400050"/>
                    <a:pt x="798195" y="390525"/>
                    <a:pt x="812483" y="378143"/>
                  </a:cubicBezTo>
                  <a:cubicBezTo>
                    <a:pt x="827722" y="387668"/>
                    <a:pt x="842963" y="397193"/>
                    <a:pt x="857250" y="407670"/>
                  </a:cubicBezTo>
                  <a:cubicBezTo>
                    <a:pt x="894397" y="433388"/>
                    <a:pt x="891540" y="500063"/>
                    <a:pt x="852488" y="522923"/>
                  </a:cubicBezTo>
                  <a:cubicBezTo>
                    <a:pt x="842963" y="528638"/>
                    <a:pt x="830580" y="529590"/>
                    <a:pt x="822960" y="536257"/>
                  </a:cubicBezTo>
                  <a:cubicBezTo>
                    <a:pt x="809625" y="549593"/>
                    <a:pt x="788670" y="567690"/>
                    <a:pt x="790575" y="580073"/>
                  </a:cubicBezTo>
                  <a:cubicBezTo>
                    <a:pt x="794385" y="597218"/>
                    <a:pt x="814388" y="619125"/>
                    <a:pt x="830580" y="621982"/>
                  </a:cubicBezTo>
                  <a:cubicBezTo>
                    <a:pt x="891540" y="631507"/>
                    <a:pt x="953452" y="633413"/>
                    <a:pt x="1015365" y="640080"/>
                  </a:cubicBezTo>
                  <a:cubicBezTo>
                    <a:pt x="1042988" y="642938"/>
                    <a:pt x="1073468" y="646748"/>
                    <a:pt x="1098233" y="659130"/>
                  </a:cubicBezTo>
                  <a:cubicBezTo>
                    <a:pt x="1303020" y="761048"/>
                    <a:pt x="1520190" y="805815"/>
                    <a:pt x="1759268" y="804863"/>
                  </a:cubicBezTo>
                  <a:cubicBezTo>
                    <a:pt x="1730693" y="731520"/>
                    <a:pt x="1704023" y="665798"/>
                    <a:pt x="1678305" y="599123"/>
                  </a:cubicBezTo>
                  <a:cubicBezTo>
                    <a:pt x="1682115" y="595313"/>
                    <a:pt x="1685925" y="591502"/>
                    <a:pt x="1689735" y="587693"/>
                  </a:cubicBezTo>
                  <a:cubicBezTo>
                    <a:pt x="1753552" y="644843"/>
                    <a:pt x="1820227" y="699135"/>
                    <a:pt x="1880235" y="760095"/>
                  </a:cubicBezTo>
                  <a:cubicBezTo>
                    <a:pt x="1908810" y="788670"/>
                    <a:pt x="1932623" y="802957"/>
                    <a:pt x="1974533" y="795338"/>
                  </a:cubicBezTo>
                  <a:cubicBezTo>
                    <a:pt x="2223135" y="746760"/>
                    <a:pt x="2472690" y="701993"/>
                    <a:pt x="2722245" y="653415"/>
                  </a:cubicBezTo>
                  <a:cubicBezTo>
                    <a:pt x="2738437" y="650557"/>
                    <a:pt x="2758440" y="628650"/>
                    <a:pt x="2762250" y="612457"/>
                  </a:cubicBezTo>
                  <a:cubicBezTo>
                    <a:pt x="2778443" y="536257"/>
                    <a:pt x="2789873" y="458152"/>
                    <a:pt x="2810828" y="377190"/>
                  </a:cubicBezTo>
                  <a:cubicBezTo>
                    <a:pt x="2829878" y="458152"/>
                    <a:pt x="2848928" y="539115"/>
                    <a:pt x="2869883" y="632460"/>
                  </a:cubicBezTo>
                  <a:cubicBezTo>
                    <a:pt x="3181350" y="561975"/>
                    <a:pt x="3494723" y="491490"/>
                    <a:pt x="3809048" y="420052"/>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7" name="Google Shape;447;p13"/>
            <p:cNvSpPr/>
            <p:nvPr/>
          </p:nvSpPr>
          <p:spPr>
            <a:xfrm>
              <a:off x="6038846" y="4114783"/>
              <a:ext cx="2647949" cy="2524114"/>
            </a:xfrm>
            <a:custGeom>
              <a:avLst/>
              <a:gdLst/>
              <a:ahLst/>
              <a:cxnLst/>
              <a:rect l="l" t="t" r="r" b="b"/>
              <a:pathLst>
                <a:path w="2647950" h="2524125" extrusionOk="0">
                  <a:moveTo>
                    <a:pt x="2568893" y="0"/>
                  </a:moveTo>
                  <a:cubicBezTo>
                    <a:pt x="2557463" y="131445"/>
                    <a:pt x="2551748" y="256222"/>
                    <a:pt x="2534602" y="380047"/>
                  </a:cubicBezTo>
                  <a:cubicBezTo>
                    <a:pt x="2529840" y="415290"/>
                    <a:pt x="2492693" y="446722"/>
                    <a:pt x="2471738" y="478155"/>
                  </a:cubicBezTo>
                  <a:cubicBezTo>
                    <a:pt x="2530793" y="561022"/>
                    <a:pt x="2589848" y="641985"/>
                    <a:pt x="2648902" y="723900"/>
                  </a:cubicBezTo>
                  <a:cubicBezTo>
                    <a:pt x="2645093" y="726757"/>
                    <a:pt x="2642235" y="729615"/>
                    <a:pt x="2638425" y="732472"/>
                  </a:cubicBezTo>
                  <a:cubicBezTo>
                    <a:pt x="2559368" y="680085"/>
                    <a:pt x="2480310" y="626745"/>
                    <a:pt x="2394585" y="569595"/>
                  </a:cubicBezTo>
                  <a:cubicBezTo>
                    <a:pt x="2356485" y="617220"/>
                    <a:pt x="2323148" y="661988"/>
                    <a:pt x="2286000" y="702945"/>
                  </a:cubicBezTo>
                  <a:cubicBezTo>
                    <a:pt x="2273618" y="716280"/>
                    <a:pt x="2247900" y="721043"/>
                    <a:pt x="2227898" y="725805"/>
                  </a:cubicBezTo>
                  <a:cubicBezTo>
                    <a:pt x="2202180" y="732472"/>
                    <a:pt x="2175510" y="736282"/>
                    <a:pt x="2149793" y="741997"/>
                  </a:cubicBezTo>
                  <a:cubicBezTo>
                    <a:pt x="2158365" y="767715"/>
                    <a:pt x="2165985" y="794385"/>
                    <a:pt x="2174558" y="820103"/>
                  </a:cubicBezTo>
                  <a:cubicBezTo>
                    <a:pt x="2181225" y="820103"/>
                    <a:pt x="2186940" y="820103"/>
                    <a:pt x="2193608" y="820103"/>
                  </a:cubicBezTo>
                  <a:cubicBezTo>
                    <a:pt x="2174558" y="843915"/>
                    <a:pt x="2155508" y="866775"/>
                    <a:pt x="2137410" y="891540"/>
                  </a:cubicBezTo>
                  <a:cubicBezTo>
                    <a:pt x="2048827" y="1014413"/>
                    <a:pt x="1958340" y="1135380"/>
                    <a:pt x="1872615" y="1260157"/>
                  </a:cubicBezTo>
                  <a:cubicBezTo>
                    <a:pt x="1858327" y="1280160"/>
                    <a:pt x="1859280" y="1319213"/>
                    <a:pt x="1867852" y="1344930"/>
                  </a:cubicBezTo>
                  <a:cubicBezTo>
                    <a:pt x="1903095" y="1454468"/>
                    <a:pt x="1916430" y="1564957"/>
                    <a:pt x="1895475" y="1684973"/>
                  </a:cubicBezTo>
                  <a:cubicBezTo>
                    <a:pt x="1851660" y="1607820"/>
                    <a:pt x="1810702" y="1536382"/>
                    <a:pt x="1764030" y="1455420"/>
                  </a:cubicBezTo>
                  <a:cubicBezTo>
                    <a:pt x="1746885" y="1480185"/>
                    <a:pt x="1735455" y="1496377"/>
                    <a:pt x="1724978" y="1511618"/>
                  </a:cubicBezTo>
                  <a:cubicBezTo>
                    <a:pt x="1562100" y="1748790"/>
                    <a:pt x="1380173" y="1968818"/>
                    <a:pt x="1127760" y="2112645"/>
                  </a:cubicBezTo>
                  <a:cubicBezTo>
                    <a:pt x="1037272" y="2164080"/>
                    <a:pt x="996315" y="2214563"/>
                    <a:pt x="1006793" y="2320290"/>
                  </a:cubicBezTo>
                  <a:cubicBezTo>
                    <a:pt x="1013460" y="2387918"/>
                    <a:pt x="984885" y="2458402"/>
                    <a:pt x="971550" y="2527935"/>
                  </a:cubicBezTo>
                  <a:cubicBezTo>
                    <a:pt x="966788" y="2527935"/>
                    <a:pt x="962025" y="2526983"/>
                    <a:pt x="957263" y="2526983"/>
                  </a:cubicBezTo>
                  <a:cubicBezTo>
                    <a:pt x="932497" y="2430780"/>
                    <a:pt x="907732" y="2334577"/>
                    <a:pt x="882015" y="2235518"/>
                  </a:cubicBezTo>
                  <a:cubicBezTo>
                    <a:pt x="575310" y="2321243"/>
                    <a:pt x="287655" y="2267902"/>
                    <a:pt x="0" y="2178368"/>
                  </a:cubicBezTo>
                  <a:cubicBezTo>
                    <a:pt x="32385" y="2122170"/>
                    <a:pt x="60960" y="2067877"/>
                    <a:pt x="94297" y="2015490"/>
                  </a:cubicBezTo>
                  <a:cubicBezTo>
                    <a:pt x="101918" y="2004060"/>
                    <a:pt x="120015" y="1996440"/>
                    <a:pt x="134303" y="1993582"/>
                  </a:cubicBezTo>
                  <a:cubicBezTo>
                    <a:pt x="187643" y="1981200"/>
                    <a:pt x="240982" y="1969770"/>
                    <a:pt x="295275" y="1960245"/>
                  </a:cubicBezTo>
                  <a:cubicBezTo>
                    <a:pt x="331470" y="1953577"/>
                    <a:pt x="371475" y="1926907"/>
                    <a:pt x="397193" y="1982152"/>
                  </a:cubicBezTo>
                  <a:cubicBezTo>
                    <a:pt x="401003" y="1990725"/>
                    <a:pt x="427672" y="1990725"/>
                    <a:pt x="443865" y="1992630"/>
                  </a:cubicBezTo>
                  <a:cubicBezTo>
                    <a:pt x="674370" y="2021205"/>
                    <a:pt x="882968" y="1968818"/>
                    <a:pt x="1065848" y="1823085"/>
                  </a:cubicBezTo>
                  <a:cubicBezTo>
                    <a:pt x="1119188" y="1780223"/>
                    <a:pt x="1171575" y="1736407"/>
                    <a:pt x="1232535" y="1685925"/>
                  </a:cubicBezTo>
                  <a:cubicBezTo>
                    <a:pt x="1156335" y="1650682"/>
                    <a:pt x="1091565" y="1621155"/>
                    <a:pt x="1026795" y="1591627"/>
                  </a:cubicBezTo>
                  <a:cubicBezTo>
                    <a:pt x="1026795" y="1585913"/>
                    <a:pt x="1027747" y="1581150"/>
                    <a:pt x="1027747" y="1575435"/>
                  </a:cubicBezTo>
                  <a:cubicBezTo>
                    <a:pt x="1115378" y="1572577"/>
                    <a:pt x="1203007" y="1567815"/>
                    <a:pt x="1291590" y="1567815"/>
                  </a:cubicBezTo>
                  <a:cubicBezTo>
                    <a:pt x="1323975" y="1567815"/>
                    <a:pt x="1346835" y="1562100"/>
                    <a:pt x="1365885" y="1534477"/>
                  </a:cubicBezTo>
                  <a:cubicBezTo>
                    <a:pt x="1447800" y="1409700"/>
                    <a:pt x="1531620" y="1285875"/>
                    <a:pt x="1613535" y="1160145"/>
                  </a:cubicBezTo>
                  <a:cubicBezTo>
                    <a:pt x="1669732" y="1074420"/>
                    <a:pt x="1720215" y="985838"/>
                    <a:pt x="1780223" y="903922"/>
                  </a:cubicBezTo>
                  <a:cubicBezTo>
                    <a:pt x="1810702" y="862965"/>
                    <a:pt x="1813560" y="833438"/>
                    <a:pt x="1786890" y="792480"/>
                  </a:cubicBezTo>
                  <a:cubicBezTo>
                    <a:pt x="1749743" y="734378"/>
                    <a:pt x="1715453" y="675322"/>
                    <a:pt x="1687830" y="607695"/>
                  </a:cubicBezTo>
                  <a:cubicBezTo>
                    <a:pt x="1753552" y="657225"/>
                    <a:pt x="1819275" y="706755"/>
                    <a:pt x="1893570" y="762953"/>
                  </a:cubicBezTo>
                  <a:cubicBezTo>
                    <a:pt x="1897380" y="755332"/>
                    <a:pt x="1900238" y="745807"/>
                    <a:pt x="1905952" y="739140"/>
                  </a:cubicBezTo>
                  <a:cubicBezTo>
                    <a:pt x="2078355" y="519113"/>
                    <a:pt x="2252663" y="300038"/>
                    <a:pt x="2421255" y="78105"/>
                  </a:cubicBezTo>
                  <a:cubicBezTo>
                    <a:pt x="2456498" y="30480"/>
                    <a:pt x="2500313" y="13335"/>
                    <a:pt x="2568893" y="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8" name="Google Shape;448;p13"/>
            <p:cNvSpPr/>
            <p:nvPr/>
          </p:nvSpPr>
          <p:spPr>
            <a:xfrm>
              <a:off x="7942623" y="2347904"/>
              <a:ext cx="1228724" cy="3467084"/>
            </a:xfrm>
            <a:custGeom>
              <a:avLst/>
              <a:gdLst/>
              <a:ahLst/>
              <a:cxnLst/>
              <a:rect l="l" t="t" r="r" b="b"/>
              <a:pathLst>
                <a:path w="1228725" h="3467100" extrusionOk="0">
                  <a:moveTo>
                    <a:pt x="500332" y="2669858"/>
                  </a:moveTo>
                  <a:cubicBezTo>
                    <a:pt x="430799" y="2626043"/>
                    <a:pt x="368886" y="2586038"/>
                    <a:pt x="306022" y="2546033"/>
                  </a:cubicBezTo>
                  <a:cubicBezTo>
                    <a:pt x="306974" y="2543175"/>
                    <a:pt x="307927" y="2540318"/>
                    <a:pt x="309832" y="2537460"/>
                  </a:cubicBezTo>
                  <a:cubicBezTo>
                    <a:pt x="368886" y="2548890"/>
                    <a:pt x="427942" y="2560320"/>
                    <a:pt x="486997" y="2571750"/>
                  </a:cubicBezTo>
                  <a:cubicBezTo>
                    <a:pt x="568911" y="2586990"/>
                    <a:pt x="568911" y="2586990"/>
                    <a:pt x="598439" y="2510790"/>
                  </a:cubicBezTo>
                  <a:cubicBezTo>
                    <a:pt x="603202" y="2499360"/>
                    <a:pt x="607964" y="2488883"/>
                    <a:pt x="615584" y="2470785"/>
                  </a:cubicBezTo>
                  <a:cubicBezTo>
                    <a:pt x="653684" y="2500313"/>
                    <a:pt x="686069" y="2529840"/>
                    <a:pt x="723217" y="2551748"/>
                  </a:cubicBezTo>
                  <a:cubicBezTo>
                    <a:pt x="740361" y="2562225"/>
                    <a:pt x="765127" y="2559368"/>
                    <a:pt x="787034" y="2563178"/>
                  </a:cubicBezTo>
                  <a:cubicBezTo>
                    <a:pt x="787986" y="2540318"/>
                    <a:pt x="797511" y="2512695"/>
                    <a:pt x="788939" y="2494598"/>
                  </a:cubicBezTo>
                  <a:cubicBezTo>
                    <a:pt x="760364" y="2440305"/>
                    <a:pt x="727979" y="2385060"/>
                    <a:pt x="688927" y="2338388"/>
                  </a:cubicBezTo>
                  <a:cubicBezTo>
                    <a:pt x="658447" y="2301240"/>
                    <a:pt x="660352" y="2265998"/>
                    <a:pt x="664161" y="2223135"/>
                  </a:cubicBezTo>
                  <a:cubicBezTo>
                    <a:pt x="678449" y="2068830"/>
                    <a:pt x="687974" y="1914525"/>
                    <a:pt x="699404" y="1759268"/>
                  </a:cubicBezTo>
                  <a:cubicBezTo>
                    <a:pt x="700357" y="1744980"/>
                    <a:pt x="696547" y="1730693"/>
                    <a:pt x="694642" y="1709738"/>
                  </a:cubicBezTo>
                  <a:cubicBezTo>
                    <a:pt x="618442" y="1733550"/>
                    <a:pt x="546052" y="1755457"/>
                    <a:pt x="474614" y="1778318"/>
                  </a:cubicBezTo>
                  <a:cubicBezTo>
                    <a:pt x="471757" y="1774507"/>
                    <a:pt x="468899" y="1770698"/>
                    <a:pt x="466042" y="1767840"/>
                  </a:cubicBezTo>
                  <a:cubicBezTo>
                    <a:pt x="526049" y="1715453"/>
                    <a:pt x="585104" y="1661160"/>
                    <a:pt x="647969" y="1612582"/>
                  </a:cubicBezTo>
                  <a:cubicBezTo>
                    <a:pt x="680354" y="1587818"/>
                    <a:pt x="691784" y="1564957"/>
                    <a:pt x="684164" y="1525905"/>
                  </a:cubicBezTo>
                  <a:cubicBezTo>
                    <a:pt x="645111" y="1323023"/>
                    <a:pt x="607964" y="1121093"/>
                    <a:pt x="571769" y="918210"/>
                  </a:cubicBezTo>
                  <a:cubicBezTo>
                    <a:pt x="557482" y="836295"/>
                    <a:pt x="547004" y="752475"/>
                    <a:pt x="532717" y="658178"/>
                  </a:cubicBezTo>
                  <a:cubicBezTo>
                    <a:pt x="472709" y="701993"/>
                    <a:pt x="416511" y="742950"/>
                    <a:pt x="354599" y="787718"/>
                  </a:cubicBezTo>
                  <a:cubicBezTo>
                    <a:pt x="371744" y="695325"/>
                    <a:pt x="409844" y="615315"/>
                    <a:pt x="468899" y="549593"/>
                  </a:cubicBezTo>
                  <a:cubicBezTo>
                    <a:pt x="512714" y="501015"/>
                    <a:pt x="523192" y="454343"/>
                    <a:pt x="512714" y="391478"/>
                  </a:cubicBezTo>
                  <a:cubicBezTo>
                    <a:pt x="491759" y="265747"/>
                    <a:pt x="478424" y="139065"/>
                    <a:pt x="461279" y="0"/>
                  </a:cubicBezTo>
                  <a:cubicBezTo>
                    <a:pt x="526049" y="61913"/>
                    <a:pt x="580342" y="122872"/>
                    <a:pt x="644159" y="173355"/>
                  </a:cubicBezTo>
                  <a:cubicBezTo>
                    <a:pt x="760364" y="265747"/>
                    <a:pt x="803227" y="383857"/>
                    <a:pt x="807036" y="529590"/>
                  </a:cubicBezTo>
                  <a:cubicBezTo>
                    <a:pt x="809894" y="654368"/>
                    <a:pt x="835611" y="779145"/>
                    <a:pt x="850852" y="904875"/>
                  </a:cubicBezTo>
                  <a:cubicBezTo>
                    <a:pt x="854661" y="938213"/>
                    <a:pt x="867997" y="959168"/>
                    <a:pt x="901334" y="973455"/>
                  </a:cubicBezTo>
                  <a:cubicBezTo>
                    <a:pt x="998489" y="1016318"/>
                    <a:pt x="1081357" y="1079182"/>
                    <a:pt x="1150889" y="1167765"/>
                  </a:cubicBezTo>
                  <a:cubicBezTo>
                    <a:pt x="1064211" y="1147763"/>
                    <a:pt x="983249" y="1129665"/>
                    <a:pt x="900382" y="1110615"/>
                  </a:cubicBezTo>
                  <a:cubicBezTo>
                    <a:pt x="922289" y="1255395"/>
                    <a:pt x="944197" y="1387793"/>
                    <a:pt x="962294" y="1521143"/>
                  </a:cubicBezTo>
                  <a:cubicBezTo>
                    <a:pt x="988011" y="1717357"/>
                    <a:pt x="987059" y="1914525"/>
                    <a:pt x="962294" y="2110740"/>
                  </a:cubicBezTo>
                  <a:cubicBezTo>
                    <a:pt x="956579" y="2157413"/>
                    <a:pt x="963247" y="2183130"/>
                    <a:pt x="1012777" y="2206943"/>
                  </a:cubicBezTo>
                  <a:cubicBezTo>
                    <a:pt x="1091834" y="2245043"/>
                    <a:pt x="1163272" y="2297430"/>
                    <a:pt x="1237567" y="2343150"/>
                  </a:cubicBezTo>
                  <a:cubicBezTo>
                    <a:pt x="1234709" y="2346960"/>
                    <a:pt x="1232804" y="2350770"/>
                    <a:pt x="1229947" y="2354580"/>
                  </a:cubicBezTo>
                  <a:cubicBezTo>
                    <a:pt x="1133744" y="2336483"/>
                    <a:pt x="1037542" y="2317433"/>
                    <a:pt x="938482" y="2299335"/>
                  </a:cubicBezTo>
                  <a:cubicBezTo>
                    <a:pt x="927052" y="2351723"/>
                    <a:pt x="914669" y="2395538"/>
                    <a:pt x="907049" y="2440305"/>
                  </a:cubicBezTo>
                  <a:cubicBezTo>
                    <a:pt x="865139" y="2696528"/>
                    <a:pt x="717502" y="2882265"/>
                    <a:pt x="508904" y="3025140"/>
                  </a:cubicBezTo>
                  <a:cubicBezTo>
                    <a:pt x="459374" y="3059430"/>
                    <a:pt x="391747" y="3078480"/>
                    <a:pt x="360314" y="3124200"/>
                  </a:cubicBezTo>
                  <a:cubicBezTo>
                    <a:pt x="329834" y="3167063"/>
                    <a:pt x="340311" y="3235643"/>
                    <a:pt x="325072" y="3291840"/>
                  </a:cubicBezTo>
                  <a:cubicBezTo>
                    <a:pt x="308879" y="3354705"/>
                    <a:pt x="284114" y="3414713"/>
                    <a:pt x="252682" y="3473768"/>
                  </a:cubicBezTo>
                  <a:cubicBezTo>
                    <a:pt x="240299" y="3381375"/>
                    <a:pt x="227917" y="3289935"/>
                    <a:pt x="215534" y="3190875"/>
                  </a:cubicBezTo>
                  <a:cubicBezTo>
                    <a:pt x="152669" y="3216593"/>
                    <a:pt x="99329" y="3237548"/>
                    <a:pt x="46942" y="3258502"/>
                  </a:cubicBezTo>
                  <a:cubicBezTo>
                    <a:pt x="30749" y="3199448"/>
                    <a:pt x="15509" y="3145155"/>
                    <a:pt x="1222" y="3090863"/>
                  </a:cubicBezTo>
                  <a:cubicBezTo>
                    <a:pt x="-9256" y="3050858"/>
                    <a:pt x="49799" y="2965133"/>
                    <a:pt x="96472" y="2937510"/>
                  </a:cubicBezTo>
                  <a:cubicBezTo>
                    <a:pt x="206961" y="2873693"/>
                    <a:pt x="315547" y="2807970"/>
                    <a:pt x="424132" y="2740343"/>
                  </a:cubicBezTo>
                  <a:cubicBezTo>
                    <a:pt x="448897" y="2724150"/>
                    <a:pt x="470804" y="2697480"/>
                    <a:pt x="500332" y="2669858"/>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9" name="Google Shape;449;p13"/>
            <p:cNvSpPr/>
            <p:nvPr/>
          </p:nvSpPr>
          <p:spPr>
            <a:xfrm>
              <a:off x="7343770" y="1090610"/>
              <a:ext cx="1857374" cy="2324089"/>
            </a:xfrm>
            <a:custGeom>
              <a:avLst/>
              <a:gdLst/>
              <a:ahLst/>
              <a:cxnLst/>
              <a:rect l="l" t="t" r="r" b="b"/>
              <a:pathLst>
                <a:path w="1857375" h="2324100" extrusionOk="0">
                  <a:moveTo>
                    <a:pt x="1001077" y="461010"/>
                  </a:moveTo>
                  <a:cubicBezTo>
                    <a:pt x="919163" y="503872"/>
                    <a:pt x="847725" y="541020"/>
                    <a:pt x="768668" y="581978"/>
                  </a:cubicBezTo>
                  <a:cubicBezTo>
                    <a:pt x="820102" y="625793"/>
                    <a:pt x="865823" y="661988"/>
                    <a:pt x="908685" y="701040"/>
                  </a:cubicBezTo>
                  <a:cubicBezTo>
                    <a:pt x="1109663" y="883920"/>
                    <a:pt x="1311593" y="1066800"/>
                    <a:pt x="1510665" y="1252538"/>
                  </a:cubicBezTo>
                  <a:cubicBezTo>
                    <a:pt x="1538288" y="1278255"/>
                    <a:pt x="1555432" y="1280160"/>
                    <a:pt x="1589723" y="1264920"/>
                  </a:cubicBezTo>
                  <a:cubicBezTo>
                    <a:pt x="1676400" y="1228725"/>
                    <a:pt x="1765935" y="1200150"/>
                    <a:pt x="1854518" y="1168718"/>
                  </a:cubicBezTo>
                  <a:cubicBezTo>
                    <a:pt x="1856423" y="1174433"/>
                    <a:pt x="1859280" y="1180148"/>
                    <a:pt x="1861185" y="1185863"/>
                  </a:cubicBezTo>
                  <a:cubicBezTo>
                    <a:pt x="1784985" y="1248728"/>
                    <a:pt x="1708785" y="1311593"/>
                    <a:pt x="1636395" y="1371600"/>
                  </a:cubicBezTo>
                  <a:cubicBezTo>
                    <a:pt x="1637348" y="1383030"/>
                    <a:pt x="1636395" y="1387793"/>
                    <a:pt x="1638300" y="1389698"/>
                  </a:cubicBezTo>
                  <a:cubicBezTo>
                    <a:pt x="1814513" y="1584960"/>
                    <a:pt x="1811655" y="1818323"/>
                    <a:pt x="1781175" y="2056448"/>
                  </a:cubicBezTo>
                  <a:cubicBezTo>
                    <a:pt x="1769745" y="2147888"/>
                    <a:pt x="1751648" y="2239328"/>
                    <a:pt x="1736407" y="2327910"/>
                  </a:cubicBezTo>
                  <a:cubicBezTo>
                    <a:pt x="1657350" y="2278380"/>
                    <a:pt x="1582102" y="2234565"/>
                    <a:pt x="1510665" y="2185035"/>
                  </a:cubicBezTo>
                  <a:cubicBezTo>
                    <a:pt x="1496377" y="2175510"/>
                    <a:pt x="1490663" y="2144078"/>
                    <a:pt x="1492568" y="2123123"/>
                  </a:cubicBezTo>
                  <a:cubicBezTo>
                    <a:pt x="1496377" y="2072640"/>
                    <a:pt x="1506855" y="2022157"/>
                    <a:pt x="1514475" y="1967865"/>
                  </a:cubicBezTo>
                  <a:cubicBezTo>
                    <a:pt x="1495425" y="1964055"/>
                    <a:pt x="1481138" y="1962150"/>
                    <a:pt x="1465898" y="1959293"/>
                  </a:cubicBezTo>
                  <a:cubicBezTo>
                    <a:pt x="1443990" y="1934528"/>
                    <a:pt x="1452563" y="1868805"/>
                    <a:pt x="1482090" y="1855470"/>
                  </a:cubicBezTo>
                  <a:cubicBezTo>
                    <a:pt x="1515427" y="1840230"/>
                    <a:pt x="1520190" y="1818323"/>
                    <a:pt x="1517332" y="1785938"/>
                  </a:cubicBezTo>
                  <a:cubicBezTo>
                    <a:pt x="1511618" y="1716405"/>
                    <a:pt x="1496377" y="1650682"/>
                    <a:pt x="1447800" y="1599248"/>
                  </a:cubicBezTo>
                  <a:cubicBezTo>
                    <a:pt x="1310640" y="1453515"/>
                    <a:pt x="1171575" y="1308735"/>
                    <a:pt x="1024890" y="1155383"/>
                  </a:cubicBezTo>
                  <a:cubicBezTo>
                    <a:pt x="983932" y="1243013"/>
                    <a:pt x="950595" y="1314450"/>
                    <a:pt x="912495" y="1396365"/>
                  </a:cubicBezTo>
                  <a:cubicBezTo>
                    <a:pt x="912495" y="1295400"/>
                    <a:pt x="913448" y="1205865"/>
                    <a:pt x="911543" y="1116330"/>
                  </a:cubicBezTo>
                  <a:cubicBezTo>
                    <a:pt x="911543" y="1095375"/>
                    <a:pt x="906780" y="1066800"/>
                    <a:pt x="892493" y="1055370"/>
                  </a:cubicBezTo>
                  <a:cubicBezTo>
                    <a:pt x="670560" y="867728"/>
                    <a:pt x="446722" y="682943"/>
                    <a:pt x="223838" y="497205"/>
                  </a:cubicBezTo>
                  <a:cubicBezTo>
                    <a:pt x="220028" y="493395"/>
                    <a:pt x="214313" y="492442"/>
                    <a:pt x="200025" y="485775"/>
                  </a:cubicBezTo>
                  <a:cubicBezTo>
                    <a:pt x="188595" y="556260"/>
                    <a:pt x="177165" y="622935"/>
                    <a:pt x="163830" y="699135"/>
                  </a:cubicBezTo>
                  <a:cubicBezTo>
                    <a:pt x="110490" y="619125"/>
                    <a:pt x="86678" y="535305"/>
                    <a:pt x="75247" y="447675"/>
                  </a:cubicBezTo>
                  <a:cubicBezTo>
                    <a:pt x="68580" y="399097"/>
                    <a:pt x="64770" y="353378"/>
                    <a:pt x="14288" y="328613"/>
                  </a:cubicBezTo>
                  <a:cubicBezTo>
                    <a:pt x="7620" y="325755"/>
                    <a:pt x="0" y="314325"/>
                    <a:pt x="0" y="307658"/>
                  </a:cubicBezTo>
                  <a:cubicBezTo>
                    <a:pt x="6668" y="209550"/>
                    <a:pt x="14288" y="112395"/>
                    <a:pt x="22860" y="0"/>
                  </a:cubicBezTo>
                  <a:cubicBezTo>
                    <a:pt x="51435" y="16192"/>
                    <a:pt x="74295" y="24765"/>
                    <a:pt x="92393" y="39052"/>
                  </a:cubicBezTo>
                  <a:cubicBezTo>
                    <a:pt x="260985" y="173355"/>
                    <a:pt x="429578" y="307658"/>
                    <a:pt x="596265" y="443865"/>
                  </a:cubicBezTo>
                  <a:cubicBezTo>
                    <a:pt x="626745" y="468630"/>
                    <a:pt x="652463" y="476250"/>
                    <a:pt x="689610" y="466725"/>
                  </a:cubicBezTo>
                  <a:cubicBezTo>
                    <a:pt x="791527" y="441960"/>
                    <a:pt x="891540" y="440055"/>
                    <a:pt x="1001077" y="46101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0" name="Google Shape;450;p13"/>
            <p:cNvSpPr/>
            <p:nvPr/>
          </p:nvSpPr>
          <p:spPr>
            <a:xfrm>
              <a:off x="8893487" y="3510900"/>
              <a:ext cx="381000" cy="333374"/>
            </a:xfrm>
            <a:custGeom>
              <a:avLst/>
              <a:gdLst/>
              <a:ahLst/>
              <a:cxnLst/>
              <a:rect l="l" t="t" r="r" b="b"/>
              <a:pathLst>
                <a:path w="381000" h="333375" extrusionOk="0">
                  <a:moveTo>
                    <a:pt x="134302" y="127635"/>
                  </a:moveTo>
                  <a:cubicBezTo>
                    <a:pt x="108585" y="206692"/>
                    <a:pt x="86677" y="274320"/>
                    <a:pt x="64770" y="340995"/>
                  </a:cubicBezTo>
                  <a:cubicBezTo>
                    <a:pt x="61913" y="340995"/>
                    <a:pt x="58102" y="340995"/>
                    <a:pt x="55245" y="340995"/>
                  </a:cubicBezTo>
                  <a:cubicBezTo>
                    <a:pt x="37147" y="230505"/>
                    <a:pt x="19050" y="120015"/>
                    <a:pt x="0" y="0"/>
                  </a:cubicBezTo>
                  <a:cubicBezTo>
                    <a:pt x="44768" y="11430"/>
                    <a:pt x="83820" y="25717"/>
                    <a:pt x="124777" y="29528"/>
                  </a:cubicBezTo>
                  <a:cubicBezTo>
                    <a:pt x="276225" y="45720"/>
                    <a:pt x="325755" y="162878"/>
                    <a:pt x="381952" y="286703"/>
                  </a:cubicBezTo>
                  <a:cubicBezTo>
                    <a:pt x="295275" y="231457"/>
                    <a:pt x="217170" y="181928"/>
                    <a:pt x="134302" y="127635"/>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1" name="Google Shape;451;p13"/>
            <p:cNvSpPr/>
            <p:nvPr/>
          </p:nvSpPr>
          <p:spPr>
            <a:xfrm>
              <a:off x="6901810" y="1081982"/>
              <a:ext cx="342900" cy="247648"/>
            </a:xfrm>
            <a:custGeom>
              <a:avLst/>
              <a:gdLst/>
              <a:ahLst/>
              <a:cxnLst/>
              <a:rect l="l" t="t" r="r" b="b"/>
              <a:pathLst>
                <a:path w="342900" h="247650" extrusionOk="0">
                  <a:moveTo>
                    <a:pt x="2857" y="1007"/>
                  </a:moveTo>
                  <a:cubicBezTo>
                    <a:pt x="83820" y="1007"/>
                    <a:pt x="165735" y="1960"/>
                    <a:pt x="246697" y="55"/>
                  </a:cubicBezTo>
                  <a:cubicBezTo>
                    <a:pt x="275272" y="-898"/>
                    <a:pt x="287655" y="10532"/>
                    <a:pt x="294322" y="38155"/>
                  </a:cubicBezTo>
                  <a:cubicBezTo>
                    <a:pt x="309563" y="106735"/>
                    <a:pt x="328613" y="174362"/>
                    <a:pt x="348615" y="250562"/>
                  </a:cubicBezTo>
                  <a:cubicBezTo>
                    <a:pt x="227647" y="169600"/>
                    <a:pt x="113347" y="93400"/>
                    <a:pt x="0" y="17200"/>
                  </a:cubicBezTo>
                  <a:cubicBezTo>
                    <a:pt x="953" y="11485"/>
                    <a:pt x="1905" y="5770"/>
                    <a:pt x="2857" y="1007"/>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2" name="Google Shape;452;p13"/>
            <p:cNvSpPr/>
            <p:nvPr/>
          </p:nvSpPr>
          <p:spPr>
            <a:xfrm>
              <a:off x="3713796" y="2481745"/>
              <a:ext cx="409575" cy="209548"/>
            </a:xfrm>
            <a:custGeom>
              <a:avLst/>
              <a:gdLst/>
              <a:ahLst/>
              <a:cxnLst/>
              <a:rect l="l" t="t" r="r" b="b"/>
              <a:pathLst>
                <a:path w="409575" h="209550" extrusionOk="0">
                  <a:moveTo>
                    <a:pt x="407670" y="180482"/>
                  </a:moveTo>
                  <a:cubicBezTo>
                    <a:pt x="314325" y="141430"/>
                    <a:pt x="220980" y="102377"/>
                    <a:pt x="121920" y="60467"/>
                  </a:cubicBezTo>
                  <a:cubicBezTo>
                    <a:pt x="90488" y="105235"/>
                    <a:pt x="56198" y="151907"/>
                    <a:pt x="13335" y="212867"/>
                  </a:cubicBezTo>
                  <a:cubicBezTo>
                    <a:pt x="7620" y="156670"/>
                    <a:pt x="2857" y="112855"/>
                    <a:pt x="0" y="69992"/>
                  </a:cubicBezTo>
                  <a:cubicBezTo>
                    <a:pt x="0" y="62372"/>
                    <a:pt x="9525" y="52847"/>
                    <a:pt x="16192" y="45227"/>
                  </a:cubicBezTo>
                  <a:cubicBezTo>
                    <a:pt x="19050" y="41417"/>
                    <a:pt x="26670" y="42370"/>
                    <a:pt x="31432" y="40465"/>
                  </a:cubicBezTo>
                  <a:cubicBezTo>
                    <a:pt x="145732" y="-18590"/>
                    <a:pt x="248602" y="-23353"/>
                    <a:pt x="331470" y="96662"/>
                  </a:cubicBezTo>
                  <a:cubicBezTo>
                    <a:pt x="351473" y="125237"/>
                    <a:pt x="385763" y="144287"/>
                    <a:pt x="413385" y="168100"/>
                  </a:cubicBezTo>
                  <a:cubicBezTo>
                    <a:pt x="411480" y="171910"/>
                    <a:pt x="409575" y="175720"/>
                    <a:pt x="407670" y="180482"/>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3" name="Google Shape;453;p13"/>
            <p:cNvSpPr/>
            <p:nvPr/>
          </p:nvSpPr>
          <p:spPr>
            <a:xfrm>
              <a:off x="3124197" y="2632698"/>
              <a:ext cx="266700" cy="304799"/>
            </a:xfrm>
            <a:custGeom>
              <a:avLst/>
              <a:gdLst/>
              <a:ahLst/>
              <a:cxnLst/>
              <a:rect l="l" t="t" r="r" b="b"/>
              <a:pathLst>
                <a:path w="266700" h="304800" extrusionOk="0">
                  <a:moveTo>
                    <a:pt x="269558" y="305753"/>
                  </a:moveTo>
                  <a:cubicBezTo>
                    <a:pt x="227648" y="299085"/>
                    <a:pt x="192405" y="293370"/>
                    <a:pt x="150495" y="286703"/>
                  </a:cubicBezTo>
                  <a:cubicBezTo>
                    <a:pt x="188595" y="238125"/>
                    <a:pt x="163830" y="208597"/>
                    <a:pt x="131445" y="175260"/>
                  </a:cubicBezTo>
                  <a:cubicBezTo>
                    <a:pt x="80963" y="121920"/>
                    <a:pt x="38100" y="62865"/>
                    <a:pt x="0" y="0"/>
                  </a:cubicBezTo>
                  <a:cubicBezTo>
                    <a:pt x="76200" y="40005"/>
                    <a:pt x="152400" y="80010"/>
                    <a:pt x="228600" y="121920"/>
                  </a:cubicBezTo>
                  <a:cubicBezTo>
                    <a:pt x="239077" y="127635"/>
                    <a:pt x="246698" y="142875"/>
                    <a:pt x="249555" y="155258"/>
                  </a:cubicBezTo>
                  <a:cubicBezTo>
                    <a:pt x="256223" y="201930"/>
                    <a:pt x="261938" y="248603"/>
                    <a:pt x="269558" y="305753"/>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4" name="Google Shape;454;p13"/>
            <p:cNvSpPr/>
            <p:nvPr/>
          </p:nvSpPr>
          <p:spPr>
            <a:xfrm>
              <a:off x="5316853" y="5386364"/>
              <a:ext cx="152400" cy="285748"/>
            </a:xfrm>
            <a:custGeom>
              <a:avLst/>
              <a:gdLst/>
              <a:ahLst/>
              <a:cxnLst/>
              <a:rect l="l" t="t" r="r" b="b"/>
              <a:pathLst>
                <a:path w="152400" h="285750" extrusionOk="0">
                  <a:moveTo>
                    <a:pt x="91440" y="288607"/>
                  </a:moveTo>
                  <a:cubicBezTo>
                    <a:pt x="53340" y="265748"/>
                    <a:pt x="26670" y="250507"/>
                    <a:pt x="0" y="234315"/>
                  </a:cubicBezTo>
                  <a:cubicBezTo>
                    <a:pt x="48577" y="156210"/>
                    <a:pt x="97155" y="78105"/>
                    <a:pt x="146685" y="0"/>
                  </a:cubicBezTo>
                  <a:cubicBezTo>
                    <a:pt x="149542" y="952"/>
                    <a:pt x="153352" y="1905"/>
                    <a:pt x="156210" y="2857"/>
                  </a:cubicBezTo>
                  <a:cubicBezTo>
                    <a:pt x="135255" y="96202"/>
                    <a:pt x="114300" y="188595"/>
                    <a:pt x="91440" y="288607"/>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5" name="Google Shape;455;p13"/>
            <p:cNvSpPr/>
            <p:nvPr/>
          </p:nvSpPr>
          <p:spPr>
            <a:xfrm>
              <a:off x="5565455" y="6190268"/>
              <a:ext cx="200025" cy="209548"/>
            </a:xfrm>
            <a:custGeom>
              <a:avLst/>
              <a:gdLst/>
              <a:ahLst/>
              <a:cxnLst/>
              <a:rect l="l" t="t" r="r" b="b"/>
              <a:pathLst>
                <a:path w="200025" h="209550" extrusionOk="0">
                  <a:moveTo>
                    <a:pt x="201930" y="0"/>
                  </a:moveTo>
                  <a:cubicBezTo>
                    <a:pt x="131445" y="80010"/>
                    <a:pt x="70485" y="148590"/>
                    <a:pt x="9525" y="218122"/>
                  </a:cubicBezTo>
                  <a:cubicBezTo>
                    <a:pt x="6668" y="215265"/>
                    <a:pt x="2858" y="213360"/>
                    <a:pt x="0" y="210502"/>
                  </a:cubicBezTo>
                  <a:cubicBezTo>
                    <a:pt x="22860" y="152400"/>
                    <a:pt x="42863" y="92392"/>
                    <a:pt x="69533" y="35242"/>
                  </a:cubicBezTo>
                  <a:cubicBezTo>
                    <a:pt x="75248" y="21907"/>
                    <a:pt x="98108" y="12382"/>
                    <a:pt x="115253" y="8572"/>
                  </a:cubicBezTo>
                  <a:cubicBezTo>
                    <a:pt x="136208" y="2857"/>
                    <a:pt x="160973" y="3810"/>
                    <a:pt x="201930" y="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6" name="Google Shape;456;p13"/>
            <p:cNvSpPr/>
            <p:nvPr/>
          </p:nvSpPr>
          <p:spPr>
            <a:xfrm>
              <a:off x="7433308" y="5222533"/>
              <a:ext cx="104775" cy="219074"/>
            </a:xfrm>
            <a:custGeom>
              <a:avLst/>
              <a:gdLst/>
              <a:ahLst/>
              <a:cxnLst/>
              <a:rect l="l" t="t" r="r" b="b"/>
              <a:pathLst>
                <a:path w="104775" h="219075" extrusionOk="0">
                  <a:moveTo>
                    <a:pt x="60008" y="213360"/>
                  </a:moveTo>
                  <a:cubicBezTo>
                    <a:pt x="40005" y="143828"/>
                    <a:pt x="20003" y="74295"/>
                    <a:pt x="0" y="5715"/>
                  </a:cubicBezTo>
                  <a:cubicBezTo>
                    <a:pt x="2858" y="3810"/>
                    <a:pt x="5715" y="1905"/>
                    <a:pt x="7620" y="0"/>
                  </a:cubicBezTo>
                  <a:cubicBezTo>
                    <a:pt x="40958" y="42863"/>
                    <a:pt x="80963" y="82868"/>
                    <a:pt x="102870" y="130493"/>
                  </a:cubicBezTo>
                  <a:cubicBezTo>
                    <a:pt x="112395" y="151448"/>
                    <a:pt x="85725" y="189548"/>
                    <a:pt x="76200" y="219075"/>
                  </a:cubicBezTo>
                  <a:cubicBezTo>
                    <a:pt x="70485" y="217170"/>
                    <a:pt x="64770" y="215265"/>
                    <a:pt x="60008" y="21336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7" name="Google Shape;457;p13"/>
            <p:cNvSpPr/>
            <p:nvPr/>
          </p:nvSpPr>
          <p:spPr>
            <a:xfrm>
              <a:off x="8340088" y="3909041"/>
              <a:ext cx="171449" cy="85724"/>
            </a:xfrm>
            <a:custGeom>
              <a:avLst/>
              <a:gdLst/>
              <a:ahLst/>
              <a:cxnLst/>
              <a:rect l="l" t="t" r="r" b="b"/>
              <a:pathLst>
                <a:path w="171450" h="85725" extrusionOk="0">
                  <a:moveTo>
                    <a:pt x="125730" y="94297"/>
                  </a:moveTo>
                  <a:cubicBezTo>
                    <a:pt x="81915" y="64770"/>
                    <a:pt x="40958" y="36195"/>
                    <a:pt x="0" y="7620"/>
                  </a:cubicBezTo>
                  <a:cubicBezTo>
                    <a:pt x="953" y="4763"/>
                    <a:pt x="2858" y="2858"/>
                    <a:pt x="3810" y="0"/>
                  </a:cubicBezTo>
                  <a:cubicBezTo>
                    <a:pt x="58103" y="15240"/>
                    <a:pt x="113348" y="30480"/>
                    <a:pt x="177165" y="48578"/>
                  </a:cubicBezTo>
                  <a:cubicBezTo>
                    <a:pt x="154305" y="68580"/>
                    <a:pt x="140970" y="80963"/>
                    <a:pt x="125730" y="94297"/>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8" name="Google Shape;458;p13"/>
            <p:cNvSpPr/>
            <p:nvPr/>
          </p:nvSpPr>
          <p:spPr>
            <a:xfrm>
              <a:off x="5774056" y="6168390"/>
              <a:ext cx="114300" cy="66675"/>
            </a:xfrm>
            <a:custGeom>
              <a:avLst/>
              <a:gdLst/>
              <a:ahLst/>
              <a:cxnLst/>
              <a:rect l="l" t="t" r="r" b="b"/>
              <a:pathLst>
                <a:path w="114300" h="66675" extrusionOk="0">
                  <a:moveTo>
                    <a:pt x="0" y="18098"/>
                  </a:moveTo>
                  <a:cubicBezTo>
                    <a:pt x="35242" y="12383"/>
                    <a:pt x="71438" y="6668"/>
                    <a:pt x="115252" y="0"/>
                  </a:cubicBezTo>
                  <a:cubicBezTo>
                    <a:pt x="109538" y="24765"/>
                    <a:pt x="105727" y="43815"/>
                    <a:pt x="100013" y="68580"/>
                  </a:cubicBezTo>
                  <a:cubicBezTo>
                    <a:pt x="62865" y="53340"/>
                    <a:pt x="31432" y="40958"/>
                    <a:pt x="0" y="28575"/>
                  </a:cubicBezTo>
                  <a:cubicBezTo>
                    <a:pt x="0" y="24765"/>
                    <a:pt x="0" y="20955"/>
                    <a:pt x="0" y="18098"/>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4"/>
          <p:cNvSpPr txBox="1"/>
          <p:nvPr/>
        </p:nvSpPr>
        <p:spPr>
          <a:xfrm>
            <a:off x="626672" y="485292"/>
            <a:ext cx="5319004" cy="1107996"/>
          </a:xfrm>
          <a:prstGeom prst="rect">
            <a:avLst/>
          </a:prstGeom>
          <a:noFill/>
          <a:ln>
            <a:noFill/>
          </a:ln>
        </p:spPr>
        <p:txBody>
          <a:bodyPr spcFirstLastPara="1" wrap="square" lIns="48000" tIns="0" rIns="24000" bIns="0" anchor="t" anchorCtr="0">
            <a:spAutoFit/>
          </a:bodyPr>
          <a:lstStyle/>
          <a:p>
            <a:pPr marL="0" marR="0" lvl="0" indent="0" algn="r" rtl="0">
              <a:spcBef>
                <a:spcPts val="0"/>
              </a:spcBef>
              <a:spcAft>
                <a:spcPts val="0"/>
              </a:spcAft>
              <a:buNone/>
            </a:pPr>
            <a:r>
              <a:rPr lang="en-US" sz="3600">
                <a:solidFill>
                  <a:schemeClr val="dk1"/>
                </a:solidFill>
                <a:latin typeface="Arial"/>
                <a:ea typeface="Arial"/>
                <a:cs typeface="Arial"/>
                <a:sym typeface="Arial"/>
              </a:rPr>
              <a:t>We Create Professional Presentation Designed</a:t>
            </a:r>
            <a:endParaRPr sz="3600">
              <a:solidFill>
                <a:schemeClr val="dk1"/>
              </a:solidFill>
              <a:latin typeface="Arial"/>
              <a:ea typeface="Arial"/>
              <a:cs typeface="Arial"/>
              <a:sym typeface="Arial"/>
            </a:endParaRPr>
          </a:p>
        </p:txBody>
      </p:sp>
      <p:sp>
        <p:nvSpPr>
          <p:cNvPr id="464" name="Google Shape;464;p14"/>
          <p:cNvSpPr/>
          <p:nvPr/>
        </p:nvSpPr>
        <p:spPr>
          <a:xfrm flipH="1">
            <a:off x="758578" y="5088336"/>
            <a:ext cx="4830814"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 Here </a:t>
            </a:r>
            <a:r>
              <a:rPr lang="en-US" sz="1200">
                <a:solidFill>
                  <a:schemeClr val="dk1"/>
                </a:solidFill>
                <a:latin typeface="Arial"/>
                <a:ea typeface="Arial"/>
                <a:cs typeface="Arial"/>
                <a:sym typeface="Arial"/>
              </a:rPr>
              <a:t>: I hope and I believe that this Template will your Time. </a:t>
            </a:r>
            <a:endParaRPr sz="1200">
              <a:solidFill>
                <a:schemeClr val="dk1"/>
              </a:solidFill>
              <a:latin typeface="Arial"/>
              <a:ea typeface="Arial"/>
              <a:cs typeface="Arial"/>
              <a:sym typeface="Arial"/>
            </a:endParaRPr>
          </a:p>
        </p:txBody>
      </p:sp>
      <p:sp>
        <p:nvSpPr>
          <p:cNvPr id="465" name="Google Shape;465;p14"/>
          <p:cNvSpPr/>
          <p:nvPr/>
        </p:nvSpPr>
        <p:spPr>
          <a:xfrm flipH="1">
            <a:off x="758578" y="5464406"/>
            <a:ext cx="4830814"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 Here </a:t>
            </a:r>
            <a:r>
              <a:rPr lang="en-US" sz="1200">
                <a:solidFill>
                  <a:schemeClr val="dk1"/>
                </a:solidFill>
                <a:latin typeface="Arial"/>
                <a:ea typeface="Arial"/>
                <a:cs typeface="Arial"/>
                <a:sym typeface="Arial"/>
              </a:rPr>
              <a:t>: I hope and I believe that this Template will your Time. </a:t>
            </a:r>
            <a:endParaRPr sz="1200">
              <a:solidFill>
                <a:schemeClr val="dk1"/>
              </a:solidFill>
              <a:latin typeface="Arial"/>
              <a:ea typeface="Arial"/>
              <a:cs typeface="Arial"/>
              <a:sym typeface="Arial"/>
            </a:endParaRPr>
          </a:p>
        </p:txBody>
      </p:sp>
      <p:sp>
        <p:nvSpPr>
          <p:cNvPr id="466" name="Google Shape;466;p14"/>
          <p:cNvSpPr/>
          <p:nvPr/>
        </p:nvSpPr>
        <p:spPr>
          <a:xfrm flipH="1">
            <a:off x="758578" y="5840478"/>
            <a:ext cx="4830814"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 Here </a:t>
            </a:r>
            <a:r>
              <a:rPr lang="en-US" sz="1200">
                <a:solidFill>
                  <a:schemeClr val="dk1"/>
                </a:solidFill>
                <a:latin typeface="Arial"/>
                <a:ea typeface="Arial"/>
                <a:cs typeface="Arial"/>
                <a:sym typeface="Arial"/>
              </a:rPr>
              <a:t>: I hope and I believe that this Template will your Time. </a:t>
            </a:r>
            <a:endParaRPr sz="1200">
              <a:solidFill>
                <a:schemeClr val="dk1"/>
              </a:solidFill>
              <a:latin typeface="Arial"/>
              <a:ea typeface="Arial"/>
              <a:cs typeface="Arial"/>
              <a:sym typeface="Arial"/>
            </a:endParaRPr>
          </a:p>
        </p:txBody>
      </p:sp>
      <p:sp>
        <p:nvSpPr>
          <p:cNvPr id="467" name="Google Shape;467;p14"/>
          <p:cNvSpPr/>
          <p:nvPr/>
        </p:nvSpPr>
        <p:spPr>
          <a:xfrm>
            <a:off x="6496050" y="0"/>
            <a:ext cx="4191000" cy="6858000"/>
          </a:xfrm>
          <a:prstGeom prst="parallelogram">
            <a:avLst>
              <a:gd name="adj" fmla="val 94773"/>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8" name="Google Shape;468;p14"/>
          <p:cNvSpPr/>
          <p:nvPr/>
        </p:nvSpPr>
        <p:spPr>
          <a:xfrm>
            <a:off x="7596799" y="0"/>
            <a:ext cx="4191000" cy="6858000"/>
          </a:xfrm>
          <a:prstGeom prst="parallelogram">
            <a:avLst>
              <a:gd name="adj" fmla="val 95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9" name="Google Shape;469;p14"/>
          <p:cNvSpPr txBox="1"/>
          <p:nvPr/>
        </p:nvSpPr>
        <p:spPr>
          <a:xfrm>
            <a:off x="758578" y="2655054"/>
            <a:ext cx="4165847" cy="2123658"/>
          </a:xfrm>
          <a:prstGeom prst="rect">
            <a:avLst/>
          </a:prstGeom>
          <a:noFill/>
          <a:ln>
            <a:noFill/>
          </a:ln>
        </p:spPr>
        <p:txBody>
          <a:bodyPr spcFirstLastPara="1" wrap="square" lIns="0" tIns="45700" rIns="91425" bIns="45700" anchor="t" anchorCtr="0">
            <a:spAutoFit/>
          </a:bodyPr>
          <a:lstStyle/>
          <a:p>
            <a:pPr marL="171450" marR="0" lvl="0" indent="-171450" algn="l" rtl="0">
              <a:spcBef>
                <a:spcPts val="0"/>
              </a:spcBef>
              <a:spcAft>
                <a:spcPts val="0"/>
              </a:spcAft>
              <a:buClr>
                <a:schemeClr val="dk1"/>
              </a:buClr>
              <a:buSzPts val="1200"/>
              <a:buFont typeface="Noto Sans Symbols"/>
              <a:buChar char="✔"/>
            </a:pPr>
            <a:r>
              <a:rPr lang="en-US" sz="1200">
                <a:solidFill>
                  <a:schemeClr val="dk1"/>
                </a:solidFill>
                <a:latin typeface="Arial"/>
                <a:ea typeface="Arial"/>
                <a:cs typeface="Arial"/>
                <a:sym typeface="Arial"/>
              </a:rPr>
              <a:t>Get a modern PowerPoint  Presentation that is beautifully designed. Easy to change colors, photos and Text. </a:t>
            </a:r>
            <a:endParaRPr/>
          </a:p>
          <a:p>
            <a:pPr marL="171450" marR="0" lvl="0" indent="-95250" algn="l" rtl="0">
              <a:spcBef>
                <a:spcPts val="0"/>
              </a:spcBef>
              <a:spcAft>
                <a:spcPts val="0"/>
              </a:spcAft>
              <a:buClr>
                <a:schemeClr val="dk1"/>
              </a:buClr>
              <a:buSzPts val="1200"/>
              <a:buFont typeface="Noto Sans Symbols"/>
              <a:buNone/>
            </a:pPr>
            <a:endParaRPr sz="1200">
              <a:solidFill>
                <a:schemeClr val="dk1"/>
              </a:solidFill>
              <a:latin typeface="Arial"/>
              <a:ea typeface="Arial"/>
              <a:cs typeface="Arial"/>
              <a:sym typeface="Arial"/>
            </a:endParaRPr>
          </a:p>
          <a:p>
            <a:pPr marL="171450" marR="0" lvl="0" indent="-171450" algn="l" rtl="0">
              <a:spcBef>
                <a:spcPts val="0"/>
              </a:spcBef>
              <a:spcAft>
                <a:spcPts val="0"/>
              </a:spcAft>
              <a:buClr>
                <a:schemeClr val="dk1"/>
              </a:buClr>
              <a:buSzPts val="1200"/>
              <a:buFont typeface="Noto Sans Symbols"/>
              <a:buChar char="✔"/>
            </a:pPr>
            <a:r>
              <a:rPr lang="en-US" sz="1200">
                <a:solidFill>
                  <a:schemeClr val="dk1"/>
                </a:solidFill>
                <a:latin typeface="Arial"/>
                <a:ea typeface="Arial"/>
                <a:cs typeface="Arial"/>
                <a:sym typeface="Arial"/>
              </a:rPr>
              <a:t>Get a modern PowerPoint  Presentation that is beautifully designed. Easy to change colors, photos and Text. </a:t>
            </a:r>
            <a:endParaRPr/>
          </a:p>
          <a:p>
            <a:pPr marL="171450" marR="0" lvl="0" indent="-95250" algn="l" rtl="0">
              <a:spcBef>
                <a:spcPts val="0"/>
              </a:spcBef>
              <a:spcAft>
                <a:spcPts val="0"/>
              </a:spcAft>
              <a:buClr>
                <a:schemeClr val="dk1"/>
              </a:buClr>
              <a:buSzPts val="1200"/>
              <a:buFont typeface="Noto Sans Symbols"/>
              <a:buNone/>
            </a:pPr>
            <a:endParaRPr sz="1200">
              <a:solidFill>
                <a:schemeClr val="dk1"/>
              </a:solidFill>
              <a:latin typeface="Arial"/>
              <a:ea typeface="Arial"/>
              <a:cs typeface="Arial"/>
              <a:sym typeface="Arial"/>
            </a:endParaRPr>
          </a:p>
          <a:p>
            <a:pPr marL="171450" marR="0" lvl="0" indent="-171450" algn="l" rtl="0">
              <a:spcBef>
                <a:spcPts val="0"/>
              </a:spcBef>
              <a:spcAft>
                <a:spcPts val="0"/>
              </a:spcAft>
              <a:buClr>
                <a:schemeClr val="dk1"/>
              </a:buClr>
              <a:buSzPts val="1200"/>
              <a:buFont typeface="Noto Sans Symbols"/>
              <a:buChar char="✔"/>
            </a:pPr>
            <a:r>
              <a:rPr lang="en-US" sz="1200">
                <a:solidFill>
                  <a:schemeClr val="dk1"/>
                </a:solidFill>
                <a:latin typeface="Arial"/>
                <a:ea typeface="Arial"/>
                <a:cs typeface="Arial"/>
                <a:sym typeface="Arial"/>
              </a:rPr>
              <a:t>Get a modern PowerPoint  Presentation that is beautifully designed. Easy to change colors, photos and Text. </a:t>
            </a:r>
            <a:endParaRPr/>
          </a:p>
          <a:p>
            <a:pPr marL="171450" marR="0" lvl="0" indent="-95250" algn="l" rtl="0">
              <a:spcBef>
                <a:spcPts val="0"/>
              </a:spcBef>
              <a:spcAft>
                <a:spcPts val="0"/>
              </a:spcAft>
              <a:buClr>
                <a:schemeClr val="dk1"/>
              </a:buClr>
              <a:buSzPts val="1200"/>
              <a:buFont typeface="Noto Sans Symbols"/>
              <a:buNone/>
            </a:pPr>
            <a:endParaRPr sz="1200">
              <a:solidFill>
                <a:schemeClr val="dk1"/>
              </a:solidFill>
              <a:latin typeface="Arial"/>
              <a:ea typeface="Arial"/>
              <a:cs typeface="Arial"/>
              <a:sym typeface="Arial"/>
            </a:endParaRPr>
          </a:p>
          <a:p>
            <a:pPr marL="171450" marR="0" lvl="0" indent="-171450" algn="l" rtl="0">
              <a:spcBef>
                <a:spcPts val="0"/>
              </a:spcBef>
              <a:spcAft>
                <a:spcPts val="0"/>
              </a:spcAft>
              <a:buClr>
                <a:schemeClr val="dk1"/>
              </a:buClr>
              <a:buSzPts val="1200"/>
              <a:buFont typeface="Noto Sans Symbols"/>
              <a:buChar char="✔"/>
            </a:pPr>
            <a:r>
              <a:rPr lang="en-US" sz="1200">
                <a:solidFill>
                  <a:schemeClr val="dk1"/>
                </a:solidFill>
                <a:latin typeface="Arial"/>
                <a:ea typeface="Arial"/>
                <a:cs typeface="Arial"/>
                <a:sym typeface="Arial"/>
              </a:rPr>
              <a:t>Get a modern PowerPoint  Presentation that is beautifully designed. Easy to change colors, photos and Text. </a:t>
            </a:r>
            <a:endParaRPr/>
          </a:p>
        </p:txBody>
      </p:sp>
      <p:sp>
        <p:nvSpPr>
          <p:cNvPr id="470" name="Google Shape;470;p14"/>
          <p:cNvSpPr>
            <a:spLocks noGrp="1"/>
          </p:cNvSpPr>
          <p:nvPr>
            <p:ph type="pic" idx="2"/>
          </p:nvPr>
        </p:nvSpPr>
        <p:spPr>
          <a:xfrm>
            <a:off x="5610225" y="0"/>
            <a:ext cx="6206149" cy="6858000"/>
          </a:xfrm>
          <a:prstGeom prst="rect">
            <a:avLst/>
          </a:prstGeom>
          <a:solidFill>
            <a:srgbClr val="F2F2F2"/>
          </a:solidFill>
          <a:ln>
            <a:noFill/>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15"/>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476" name="Google Shape;476;p15"/>
          <p:cNvGrpSpPr/>
          <p:nvPr/>
        </p:nvGrpSpPr>
        <p:grpSpPr>
          <a:xfrm>
            <a:off x="678996" y="3460804"/>
            <a:ext cx="2988000" cy="923330"/>
            <a:chOff x="3017859" y="4283314"/>
            <a:chExt cx="1890849" cy="923330"/>
          </a:xfrm>
        </p:grpSpPr>
        <p:sp>
          <p:nvSpPr>
            <p:cNvPr id="477" name="Google Shape;477;p15"/>
            <p:cNvSpPr txBox="1"/>
            <p:nvPr/>
          </p:nvSpPr>
          <p:spPr>
            <a:xfrm>
              <a:off x="3021856" y="4560313"/>
              <a:ext cx="188685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78" name="Google Shape;478;p15"/>
            <p:cNvSpPr txBox="1"/>
            <p:nvPr/>
          </p:nvSpPr>
          <p:spPr>
            <a:xfrm>
              <a:off x="3017859" y="4283314"/>
              <a:ext cx="1870812"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79" name="Google Shape;479;p15"/>
          <p:cNvGrpSpPr/>
          <p:nvPr/>
        </p:nvGrpSpPr>
        <p:grpSpPr>
          <a:xfrm>
            <a:off x="8544655" y="3460805"/>
            <a:ext cx="2988000" cy="923330"/>
            <a:chOff x="3017859" y="4283314"/>
            <a:chExt cx="1890849" cy="923330"/>
          </a:xfrm>
        </p:grpSpPr>
        <p:sp>
          <p:nvSpPr>
            <p:cNvPr id="480" name="Google Shape;480;p15"/>
            <p:cNvSpPr txBox="1"/>
            <p:nvPr/>
          </p:nvSpPr>
          <p:spPr>
            <a:xfrm>
              <a:off x="3021856" y="4560313"/>
              <a:ext cx="188685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81" name="Google Shape;481;p15"/>
            <p:cNvSpPr txBox="1"/>
            <p:nvPr/>
          </p:nvSpPr>
          <p:spPr>
            <a:xfrm>
              <a:off x="3017859" y="4283314"/>
              <a:ext cx="18708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482" name="Google Shape;482;p15"/>
          <p:cNvSpPr/>
          <p:nvPr/>
        </p:nvSpPr>
        <p:spPr>
          <a:xfrm>
            <a:off x="3747668" y="3569365"/>
            <a:ext cx="396000" cy="396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483" name="Google Shape;483;p15"/>
          <p:cNvSpPr txBox="1"/>
          <p:nvPr/>
        </p:nvSpPr>
        <p:spPr>
          <a:xfrm>
            <a:off x="3747668" y="3623365"/>
            <a:ext cx="396000" cy="288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2</a:t>
            </a:r>
            <a:endParaRPr/>
          </a:p>
        </p:txBody>
      </p:sp>
      <p:sp>
        <p:nvSpPr>
          <p:cNvPr id="484" name="Google Shape;484;p15"/>
          <p:cNvSpPr/>
          <p:nvPr/>
        </p:nvSpPr>
        <p:spPr>
          <a:xfrm>
            <a:off x="8067249" y="3574698"/>
            <a:ext cx="396000" cy="396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485" name="Google Shape;485;p15"/>
          <p:cNvGrpSpPr/>
          <p:nvPr/>
        </p:nvGrpSpPr>
        <p:grpSpPr>
          <a:xfrm>
            <a:off x="1512303" y="4969341"/>
            <a:ext cx="2988000" cy="923330"/>
            <a:chOff x="3017859" y="4283314"/>
            <a:chExt cx="1890849" cy="923330"/>
          </a:xfrm>
        </p:grpSpPr>
        <p:sp>
          <p:nvSpPr>
            <p:cNvPr id="486" name="Google Shape;486;p15"/>
            <p:cNvSpPr txBox="1"/>
            <p:nvPr/>
          </p:nvSpPr>
          <p:spPr>
            <a:xfrm>
              <a:off x="3021856" y="4560313"/>
              <a:ext cx="188685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87" name="Google Shape;487;p15"/>
            <p:cNvSpPr txBox="1"/>
            <p:nvPr/>
          </p:nvSpPr>
          <p:spPr>
            <a:xfrm>
              <a:off x="3017859" y="4283314"/>
              <a:ext cx="1870812"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488" name="Google Shape;488;p15"/>
          <p:cNvSpPr/>
          <p:nvPr/>
        </p:nvSpPr>
        <p:spPr>
          <a:xfrm>
            <a:off x="4581231" y="5052958"/>
            <a:ext cx="396000" cy="396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489" name="Google Shape;489;p15"/>
          <p:cNvSpPr txBox="1"/>
          <p:nvPr/>
        </p:nvSpPr>
        <p:spPr>
          <a:xfrm>
            <a:off x="4571706" y="5110931"/>
            <a:ext cx="396000" cy="288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1</a:t>
            </a:r>
            <a:endParaRPr/>
          </a:p>
        </p:txBody>
      </p:sp>
      <p:grpSp>
        <p:nvGrpSpPr>
          <p:cNvPr id="490" name="Google Shape;490;p15"/>
          <p:cNvGrpSpPr/>
          <p:nvPr/>
        </p:nvGrpSpPr>
        <p:grpSpPr>
          <a:xfrm>
            <a:off x="7698107" y="4969341"/>
            <a:ext cx="2988000" cy="923330"/>
            <a:chOff x="3017859" y="4283314"/>
            <a:chExt cx="1890849" cy="923330"/>
          </a:xfrm>
        </p:grpSpPr>
        <p:sp>
          <p:nvSpPr>
            <p:cNvPr id="491" name="Google Shape;491;p15"/>
            <p:cNvSpPr txBox="1"/>
            <p:nvPr/>
          </p:nvSpPr>
          <p:spPr>
            <a:xfrm>
              <a:off x="3021856" y="4560313"/>
              <a:ext cx="188685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92" name="Google Shape;492;p15"/>
            <p:cNvSpPr txBox="1"/>
            <p:nvPr/>
          </p:nvSpPr>
          <p:spPr>
            <a:xfrm>
              <a:off x="3017859" y="4283314"/>
              <a:ext cx="18708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493" name="Google Shape;493;p15"/>
          <p:cNvSpPr/>
          <p:nvPr/>
        </p:nvSpPr>
        <p:spPr>
          <a:xfrm>
            <a:off x="7217340" y="5058291"/>
            <a:ext cx="396000" cy="396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494" name="Google Shape;494;p15"/>
          <p:cNvSpPr txBox="1"/>
          <p:nvPr/>
        </p:nvSpPr>
        <p:spPr>
          <a:xfrm>
            <a:off x="7207815" y="5116264"/>
            <a:ext cx="396000" cy="288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1</a:t>
            </a:r>
            <a:endParaRPr/>
          </a:p>
        </p:txBody>
      </p:sp>
      <p:sp>
        <p:nvSpPr>
          <p:cNvPr id="495" name="Google Shape;495;p15"/>
          <p:cNvSpPr txBox="1"/>
          <p:nvPr/>
        </p:nvSpPr>
        <p:spPr>
          <a:xfrm>
            <a:off x="8067249" y="3628698"/>
            <a:ext cx="396000" cy="288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2</a:t>
            </a:r>
            <a:endParaRPr/>
          </a:p>
        </p:txBody>
      </p:sp>
      <p:grpSp>
        <p:nvGrpSpPr>
          <p:cNvPr id="496" name="Google Shape;496;p15"/>
          <p:cNvGrpSpPr/>
          <p:nvPr/>
        </p:nvGrpSpPr>
        <p:grpSpPr>
          <a:xfrm>
            <a:off x="1511306" y="1696236"/>
            <a:ext cx="2988000" cy="923330"/>
            <a:chOff x="3017859" y="4283314"/>
            <a:chExt cx="1890849" cy="923330"/>
          </a:xfrm>
        </p:grpSpPr>
        <p:sp>
          <p:nvSpPr>
            <p:cNvPr id="497" name="Google Shape;497;p15"/>
            <p:cNvSpPr txBox="1"/>
            <p:nvPr/>
          </p:nvSpPr>
          <p:spPr>
            <a:xfrm>
              <a:off x="3021856" y="4560313"/>
              <a:ext cx="188685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a:t>
              </a:r>
              <a:endParaRPr sz="1200">
                <a:solidFill>
                  <a:srgbClr val="3F3F3F"/>
                </a:solidFill>
                <a:latin typeface="Arial"/>
                <a:ea typeface="Arial"/>
                <a:cs typeface="Arial"/>
                <a:sym typeface="Arial"/>
              </a:endParaRPr>
            </a:p>
          </p:txBody>
        </p:sp>
        <p:sp>
          <p:nvSpPr>
            <p:cNvPr id="498" name="Google Shape;498;p15"/>
            <p:cNvSpPr txBox="1"/>
            <p:nvPr/>
          </p:nvSpPr>
          <p:spPr>
            <a:xfrm>
              <a:off x="3017859" y="4283314"/>
              <a:ext cx="1870812"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499" name="Google Shape;499;p15"/>
          <p:cNvSpPr/>
          <p:nvPr/>
        </p:nvSpPr>
        <p:spPr>
          <a:xfrm>
            <a:off x="4581231" y="1791640"/>
            <a:ext cx="396000" cy="39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500" name="Google Shape;500;p15"/>
          <p:cNvSpPr txBox="1"/>
          <p:nvPr/>
        </p:nvSpPr>
        <p:spPr>
          <a:xfrm>
            <a:off x="4581231" y="1847147"/>
            <a:ext cx="396000" cy="288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3</a:t>
            </a:r>
            <a:endParaRPr/>
          </a:p>
        </p:txBody>
      </p:sp>
      <p:grpSp>
        <p:nvGrpSpPr>
          <p:cNvPr id="501" name="Google Shape;501;p15"/>
          <p:cNvGrpSpPr/>
          <p:nvPr/>
        </p:nvGrpSpPr>
        <p:grpSpPr>
          <a:xfrm>
            <a:off x="7692696" y="1696236"/>
            <a:ext cx="2988000" cy="923330"/>
            <a:chOff x="3017859" y="4283314"/>
            <a:chExt cx="1890849" cy="923330"/>
          </a:xfrm>
        </p:grpSpPr>
        <p:sp>
          <p:nvSpPr>
            <p:cNvPr id="502" name="Google Shape;502;p15"/>
            <p:cNvSpPr txBox="1"/>
            <p:nvPr/>
          </p:nvSpPr>
          <p:spPr>
            <a:xfrm>
              <a:off x="3021856" y="4560313"/>
              <a:ext cx="188685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a:p>
          </p:txBody>
        </p:sp>
        <p:sp>
          <p:nvSpPr>
            <p:cNvPr id="503" name="Google Shape;503;p15"/>
            <p:cNvSpPr txBox="1"/>
            <p:nvPr/>
          </p:nvSpPr>
          <p:spPr>
            <a:xfrm>
              <a:off x="3017859" y="4283314"/>
              <a:ext cx="18708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504" name="Google Shape;504;p15"/>
          <p:cNvSpPr/>
          <p:nvPr/>
        </p:nvSpPr>
        <p:spPr>
          <a:xfrm>
            <a:off x="7207815" y="1791640"/>
            <a:ext cx="396000" cy="39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505" name="Google Shape;505;p15"/>
          <p:cNvSpPr txBox="1"/>
          <p:nvPr/>
        </p:nvSpPr>
        <p:spPr>
          <a:xfrm>
            <a:off x="7207815" y="1845640"/>
            <a:ext cx="396000" cy="288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3</a:t>
            </a:r>
            <a:endParaRPr/>
          </a:p>
        </p:txBody>
      </p:sp>
      <p:grpSp>
        <p:nvGrpSpPr>
          <p:cNvPr id="506" name="Google Shape;506;p15"/>
          <p:cNvGrpSpPr/>
          <p:nvPr/>
        </p:nvGrpSpPr>
        <p:grpSpPr>
          <a:xfrm>
            <a:off x="4665289" y="2056342"/>
            <a:ext cx="2873548" cy="3815861"/>
            <a:chOff x="3515088" y="-1963"/>
            <a:chExt cx="5164440" cy="6857999"/>
          </a:xfrm>
        </p:grpSpPr>
        <p:sp>
          <p:nvSpPr>
            <p:cNvPr id="507" name="Google Shape;507;p15"/>
            <p:cNvSpPr/>
            <p:nvPr/>
          </p:nvSpPr>
          <p:spPr>
            <a:xfrm>
              <a:off x="5565944" y="-1963"/>
              <a:ext cx="940357" cy="6857999"/>
            </a:xfrm>
            <a:custGeom>
              <a:avLst/>
              <a:gdLst/>
              <a:ahLst/>
              <a:cxnLst/>
              <a:rect l="l" t="t" r="r" b="b"/>
              <a:pathLst>
                <a:path w="940357" h="6857999" extrusionOk="0">
                  <a:moveTo>
                    <a:pt x="702814" y="1963"/>
                  </a:moveTo>
                  <a:cubicBezTo>
                    <a:pt x="742078" y="24867"/>
                    <a:pt x="757783" y="63476"/>
                    <a:pt x="771525" y="103394"/>
                  </a:cubicBezTo>
                  <a:cubicBezTo>
                    <a:pt x="805553" y="204169"/>
                    <a:pt x="816024" y="308872"/>
                    <a:pt x="819296" y="414228"/>
                  </a:cubicBezTo>
                  <a:cubicBezTo>
                    <a:pt x="819950" y="435823"/>
                    <a:pt x="808171" y="433860"/>
                    <a:pt x="793774" y="433860"/>
                  </a:cubicBezTo>
                  <a:cubicBezTo>
                    <a:pt x="661588" y="433860"/>
                    <a:pt x="529401" y="434515"/>
                    <a:pt x="397214" y="433206"/>
                  </a:cubicBezTo>
                  <a:cubicBezTo>
                    <a:pt x="370384" y="433206"/>
                    <a:pt x="365149" y="441058"/>
                    <a:pt x="365149" y="465925"/>
                  </a:cubicBezTo>
                  <a:cubicBezTo>
                    <a:pt x="366458" y="586333"/>
                    <a:pt x="366458" y="706740"/>
                    <a:pt x="365149" y="827802"/>
                  </a:cubicBezTo>
                  <a:cubicBezTo>
                    <a:pt x="365149" y="852669"/>
                    <a:pt x="373002" y="857250"/>
                    <a:pt x="395251" y="856596"/>
                  </a:cubicBezTo>
                  <a:cubicBezTo>
                    <a:pt x="503225" y="855287"/>
                    <a:pt x="611200" y="857904"/>
                    <a:pt x="719174" y="855287"/>
                  </a:cubicBezTo>
                  <a:cubicBezTo>
                    <a:pt x="777415" y="853978"/>
                    <a:pt x="815369" y="879499"/>
                    <a:pt x="842199" y="928579"/>
                  </a:cubicBezTo>
                  <a:cubicBezTo>
                    <a:pt x="874919" y="988128"/>
                    <a:pt x="887352" y="1054221"/>
                    <a:pt x="899785" y="1119660"/>
                  </a:cubicBezTo>
                  <a:cubicBezTo>
                    <a:pt x="931850" y="1295037"/>
                    <a:pt x="940358" y="1471722"/>
                    <a:pt x="940358" y="1650370"/>
                  </a:cubicBezTo>
                  <a:cubicBezTo>
                    <a:pt x="939049" y="3243808"/>
                    <a:pt x="939703" y="4837900"/>
                    <a:pt x="939703" y="6431338"/>
                  </a:cubicBezTo>
                  <a:cubicBezTo>
                    <a:pt x="939703" y="6528843"/>
                    <a:pt x="938394" y="6626346"/>
                    <a:pt x="910910" y="6720578"/>
                  </a:cubicBezTo>
                  <a:cubicBezTo>
                    <a:pt x="903057" y="6747409"/>
                    <a:pt x="892587" y="6772929"/>
                    <a:pt x="877536" y="6795833"/>
                  </a:cubicBezTo>
                  <a:cubicBezTo>
                    <a:pt x="850706" y="6837060"/>
                    <a:pt x="813406" y="6858000"/>
                    <a:pt x="763018" y="6858000"/>
                  </a:cubicBezTo>
                  <a:cubicBezTo>
                    <a:pt x="572591" y="6857346"/>
                    <a:pt x="382818" y="6857346"/>
                    <a:pt x="192390" y="6858000"/>
                  </a:cubicBezTo>
                  <a:cubicBezTo>
                    <a:pt x="138076" y="6858000"/>
                    <a:pt x="100121" y="6834442"/>
                    <a:pt x="73292" y="6789944"/>
                  </a:cubicBezTo>
                  <a:cubicBezTo>
                    <a:pt x="38609" y="6733012"/>
                    <a:pt x="26176" y="6668882"/>
                    <a:pt x="16360" y="6604097"/>
                  </a:cubicBezTo>
                  <a:cubicBezTo>
                    <a:pt x="3926" y="6519027"/>
                    <a:pt x="654" y="6433302"/>
                    <a:pt x="654" y="6347577"/>
                  </a:cubicBezTo>
                  <a:cubicBezTo>
                    <a:pt x="654" y="5100310"/>
                    <a:pt x="654" y="3853044"/>
                    <a:pt x="0" y="2605778"/>
                  </a:cubicBezTo>
                  <a:cubicBezTo>
                    <a:pt x="0" y="2580912"/>
                    <a:pt x="5235" y="2572404"/>
                    <a:pt x="32065" y="2572404"/>
                  </a:cubicBezTo>
                  <a:cubicBezTo>
                    <a:pt x="134150" y="2574368"/>
                    <a:pt x="235580" y="2573713"/>
                    <a:pt x="337665" y="2572404"/>
                  </a:cubicBezTo>
                  <a:cubicBezTo>
                    <a:pt x="359914" y="2572404"/>
                    <a:pt x="365804" y="2578294"/>
                    <a:pt x="365804" y="2600543"/>
                  </a:cubicBezTo>
                  <a:cubicBezTo>
                    <a:pt x="365149" y="2949333"/>
                    <a:pt x="365149" y="3298777"/>
                    <a:pt x="365149" y="3647566"/>
                  </a:cubicBezTo>
                  <a:cubicBezTo>
                    <a:pt x="365149" y="4573527"/>
                    <a:pt x="365149" y="5499488"/>
                    <a:pt x="365149" y="6425449"/>
                  </a:cubicBezTo>
                  <a:cubicBezTo>
                    <a:pt x="365149" y="6465367"/>
                    <a:pt x="359914" y="6461440"/>
                    <a:pt x="400486" y="6461440"/>
                  </a:cubicBezTo>
                  <a:cubicBezTo>
                    <a:pt x="451529" y="6461440"/>
                    <a:pt x="502571" y="6460786"/>
                    <a:pt x="552959" y="6462095"/>
                  </a:cubicBezTo>
                  <a:cubicBezTo>
                    <a:pt x="569319" y="6462095"/>
                    <a:pt x="576517" y="6457514"/>
                    <a:pt x="574554" y="6441154"/>
                  </a:cubicBezTo>
                  <a:cubicBezTo>
                    <a:pt x="573900" y="6435265"/>
                    <a:pt x="574554" y="6428721"/>
                    <a:pt x="574554" y="6422177"/>
                  </a:cubicBezTo>
                  <a:cubicBezTo>
                    <a:pt x="574554" y="4717493"/>
                    <a:pt x="574554" y="3013463"/>
                    <a:pt x="574554" y="1308779"/>
                  </a:cubicBezTo>
                  <a:cubicBezTo>
                    <a:pt x="574554" y="1268207"/>
                    <a:pt x="574554" y="1268207"/>
                    <a:pt x="533327" y="1268207"/>
                  </a:cubicBezTo>
                  <a:cubicBezTo>
                    <a:pt x="408339" y="1268207"/>
                    <a:pt x="283351" y="1266898"/>
                    <a:pt x="158362" y="1268861"/>
                  </a:cubicBezTo>
                  <a:cubicBezTo>
                    <a:pt x="96195" y="1269515"/>
                    <a:pt x="56932" y="1240722"/>
                    <a:pt x="34028" y="1186408"/>
                  </a:cubicBezTo>
                  <a:cubicBezTo>
                    <a:pt x="8507" y="1126858"/>
                    <a:pt x="1963" y="1063383"/>
                    <a:pt x="1963" y="999907"/>
                  </a:cubicBezTo>
                  <a:cubicBezTo>
                    <a:pt x="1963" y="783958"/>
                    <a:pt x="-3926" y="568010"/>
                    <a:pt x="5889" y="352061"/>
                  </a:cubicBezTo>
                  <a:cubicBezTo>
                    <a:pt x="9816" y="275498"/>
                    <a:pt x="18323" y="198934"/>
                    <a:pt x="41881" y="125643"/>
                  </a:cubicBezTo>
                  <a:cubicBezTo>
                    <a:pt x="49079" y="103394"/>
                    <a:pt x="57586" y="81799"/>
                    <a:pt x="70020" y="62167"/>
                  </a:cubicBezTo>
                  <a:cubicBezTo>
                    <a:pt x="91615" y="28139"/>
                    <a:pt x="120408" y="9161"/>
                    <a:pt x="162943" y="9161"/>
                  </a:cubicBezTo>
                  <a:cubicBezTo>
                    <a:pt x="236889" y="9161"/>
                    <a:pt x="310835" y="6544"/>
                    <a:pt x="385435" y="4581"/>
                  </a:cubicBezTo>
                  <a:cubicBezTo>
                    <a:pt x="414883" y="0"/>
                    <a:pt x="444985" y="3926"/>
                    <a:pt x="475087" y="2618"/>
                  </a:cubicBezTo>
                  <a:cubicBezTo>
                    <a:pt x="484903" y="1963"/>
                    <a:pt x="494718" y="5235"/>
                    <a:pt x="503880" y="0"/>
                  </a:cubicBezTo>
                  <a:cubicBezTo>
                    <a:pt x="521548" y="0"/>
                    <a:pt x="539871" y="0"/>
                    <a:pt x="557540" y="0"/>
                  </a:cubicBezTo>
                  <a:cubicBezTo>
                    <a:pt x="587642" y="4581"/>
                    <a:pt x="618398" y="4581"/>
                    <a:pt x="648500" y="0"/>
                  </a:cubicBezTo>
                  <a:cubicBezTo>
                    <a:pt x="666823" y="1963"/>
                    <a:pt x="684491" y="1963"/>
                    <a:pt x="702814" y="1963"/>
                  </a:cubicBezTo>
                  <a:close/>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8" name="Google Shape;508;p15"/>
            <p:cNvSpPr/>
            <p:nvPr/>
          </p:nvSpPr>
          <p:spPr>
            <a:xfrm>
              <a:off x="7740480" y="1181172"/>
              <a:ext cx="939048" cy="1583258"/>
            </a:xfrm>
            <a:custGeom>
              <a:avLst/>
              <a:gdLst/>
              <a:ahLst/>
              <a:cxnLst/>
              <a:rect l="l" t="t" r="r" b="b"/>
              <a:pathLst>
                <a:path w="939048" h="1583258" extrusionOk="0">
                  <a:moveTo>
                    <a:pt x="939049" y="1513602"/>
                  </a:moveTo>
                  <a:cubicBezTo>
                    <a:pt x="920072" y="1554175"/>
                    <a:pt x="884735" y="1571189"/>
                    <a:pt x="843508" y="1577078"/>
                  </a:cubicBezTo>
                  <a:cubicBezTo>
                    <a:pt x="820604" y="1580350"/>
                    <a:pt x="797046" y="1582968"/>
                    <a:pt x="774143" y="1582968"/>
                  </a:cubicBezTo>
                  <a:cubicBezTo>
                    <a:pt x="575863" y="1583622"/>
                    <a:pt x="377583" y="1582968"/>
                    <a:pt x="179303" y="1582968"/>
                  </a:cubicBezTo>
                  <a:cubicBezTo>
                    <a:pt x="142657" y="1582968"/>
                    <a:pt x="106011" y="1579696"/>
                    <a:pt x="71329" y="1567262"/>
                  </a:cubicBezTo>
                  <a:cubicBezTo>
                    <a:pt x="24212" y="1549594"/>
                    <a:pt x="655" y="1518183"/>
                    <a:pt x="655" y="1467795"/>
                  </a:cubicBezTo>
                  <a:cubicBezTo>
                    <a:pt x="0" y="1183790"/>
                    <a:pt x="655" y="899785"/>
                    <a:pt x="0" y="615780"/>
                  </a:cubicBezTo>
                  <a:cubicBezTo>
                    <a:pt x="0" y="595494"/>
                    <a:pt x="7853" y="592877"/>
                    <a:pt x="25521" y="592877"/>
                  </a:cubicBezTo>
                  <a:cubicBezTo>
                    <a:pt x="130224" y="593531"/>
                    <a:pt x="234271" y="593531"/>
                    <a:pt x="338974" y="592877"/>
                  </a:cubicBezTo>
                  <a:cubicBezTo>
                    <a:pt x="360569" y="592877"/>
                    <a:pt x="365804" y="598766"/>
                    <a:pt x="365804" y="619707"/>
                  </a:cubicBezTo>
                  <a:cubicBezTo>
                    <a:pt x="365149" y="899131"/>
                    <a:pt x="365149" y="1178555"/>
                    <a:pt x="365149" y="1457979"/>
                  </a:cubicBezTo>
                  <a:cubicBezTo>
                    <a:pt x="365149" y="1495934"/>
                    <a:pt x="360569" y="1491353"/>
                    <a:pt x="399832" y="1491353"/>
                  </a:cubicBezTo>
                  <a:cubicBezTo>
                    <a:pt x="449566" y="1491353"/>
                    <a:pt x="499954" y="1490699"/>
                    <a:pt x="549687" y="1492008"/>
                  </a:cubicBezTo>
                  <a:cubicBezTo>
                    <a:pt x="567356" y="1492662"/>
                    <a:pt x="574554" y="1489390"/>
                    <a:pt x="574554" y="1469104"/>
                  </a:cubicBezTo>
                  <a:cubicBezTo>
                    <a:pt x="573900" y="1084323"/>
                    <a:pt x="573900" y="699542"/>
                    <a:pt x="574554" y="314761"/>
                  </a:cubicBezTo>
                  <a:cubicBezTo>
                    <a:pt x="574554" y="295130"/>
                    <a:pt x="567356" y="291858"/>
                    <a:pt x="549687" y="291858"/>
                  </a:cubicBezTo>
                  <a:cubicBezTo>
                    <a:pt x="412920" y="292512"/>
                    <a:pt x="276807" y="291858"/>
                    <a:pt x="140039" y="292512"/>
                  </a:cubicBezTo>
                  <a:cubicBezTo>
                    <a:pt x="108629" y="292512"/>
                    <a:pt x="77218" y="290549"/>
                    <a:pt x="47770" y="280079"/>
                  </a:cubicBezTo>
                  <a:cubicBezTo>
                    <a:pt x="13742" y="268300"/>
                    <a:pt x="655" y="249977"/>
                    <a:pt x="655" y="213985"/>
                  </a:cubicBezTo>
                  <a:cubicBezTo>
                    <a:pt x="655" y="181266"/>
                    <a:pt x="0" y="147892"/>
                    <a:pt x="655" y="115173"/>
                  </a:cubicBezTo>
                  <a:cubicBezTo>
                    <a:pt x="1963" y="58241"/>
                    <a:pt x="29448" y="23558"/>
                    <a:pt x="84416" y="9816"/>
                  </a:cubicBezTo>
                  <a:cubicBezTo>
                    <a:pt x="103393" y="4581"/>
                    <a:pt x="123025" y="2618"/>
                    <a:pt x="142657" y="2618"/>
                  </a:cubicBezTo>
                  <a:cubicBezTo>
                    <a:pt x="321960" y="1963"/>
                    <a:pt x="501263" y="654"/>
                    <a:pt x="681220" y="0"/>
                  </a:cubicBezTo>
                  <a:cubicBezTo>
                    <a:pt x="717865" y="0"/>
                    <a:pt x="751894" y="7853"/>
                    <a:pt x="780686" y="32065"/>
                  </a:cubicBezTo>
                  <a:cubicBezTo>
                    <a:pt x="790502" y="39918"/>
                    <a:pt x="799010" y="49079"/>
                    <a:pt x="804899" y="60204"/>
                  </a:cubicBezTo>
                  <a:cubicBezTo>
                    <a:pt x="810789" y="71328"/>
                    <a:pt x="819296" y="83762"/>
                    <a:pt x="813406" y="94886"/>
                  </a:cubicBezTo>
                  <a:cubicBezTo>
                    <a:pt x="808171" y="104702"/>
                    <a:pt x="793774" y="99467"/>
                    <a:pt x="783958" y="99467"/>
                  </a:cubicBezTo>
                  <a:cubicBezTo>
                    <a:pt x="653735" y="99467"/>
                    <a:pt x="523511" y="100122"/>
                    <a:pt x="392634" y="99467"/>
                  </a:cubicBezTo>
                  <a:cubicBezTo>
                    <a:pt x="371693" y="99467"/>
                    <a:pt x="360569" y="103394"/>
                    <a:pt x="363841" y="126951"/>
                  </a:cubicBezTo>
                  <a:cubicBezTo>
                    <a:pt x="367113" y="149855"/>
                    <a:pt x="354025" y="179957"/>
                    <a:pt x="369730" y="193045"/>
                  </a:cubicBezTo>
                  <a:cubicBezTo>
                    <a:pt x="382818" y="204169"/>
                    <a:pt x="412265" y="196971"/>
                    <a:pt x="434515" y="196971"/>
                  </a:cubicBezTo>
                  <a:cubicBezTo>
                    <a:pt x="530710" y="196971"/>
                    <a:pt x="627560" y="196971"/>
                    <a:pt x="723755" y="196971"/>
                  </a:cubicBezTo>
                  <a:cubicBezTo>
                    <a:pt x="741423" y="196971"/>
                    <a:pt x="759092" y="198280"/>
                    <a:pt x="777415" y="199589"/>
                  </a:cubicBezTo>
                  <a:cubicBezTo>
                    <a:pt x="850052" y="203515"/>
                    <a:pt x="898477" y="241470"/>
                    <a:pt x="927924" y="306254"/>
                  </a:cubicBezTo>
                  <a:cubicBezTo>
                    <a:pt x="930542" y="312798"/>
                    <a:pt x="931196" y="320651"/>
                    <a:pt x="938395" y="324577"/>
                  </a:cubicBezTo>
                  <a:cubicBezTo>
                    <a:pt x="939049" y="720483"/>
                    <a:pt x="939049" y="1117043"/>
                    <a:pt x="939049" y="1513602"/>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9" name="Google Shape;509;p15"/>
            <p:cNvSpPr/>
            <p:nvPr/>
          </p:nvSpPr>
          <p:spPr>
            <a:xfrm>
              <a:off x="5952688" y="0"/>
              <a:ext cx="117790" cy="6231"/>
            </a:xfrm>
            <a:custGeom>
              <a:avLst/>
              <a:gdLst/>
              <a:ahLst/>
              <a:cxnLst/>
              <a:rect l="l" t="t" r="r" b="b"/>
              <a:pathLst>
                <a:path w="117790" h="6231" extrusionOk="0">
                  <a:moveTo>
                    <a:pt x="117790" y="0"/>
                  </a:moveTo>
                  <a:cubicBezTo>
                    <a:pt x="78527" y="10470"/>
                    <a:pt x="39263" y="4581"/>
                    <a:pt x="0" y="4581"/>
                  </a:cubicBezTo>
                  <a:cubicBezTo>
                    <a:pt x="0" y="3272"/>
                    <a:pt x="0" y="1309"/>
                    <a:pt x="0" y="0"/>
                  </a:cubicBezTo>
                  <a:cubicBezTo>
                    <a:pt x="39263" y="0"/>
                    <a:pt x="78527" y="0"/>
                    <a:pt x="11779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0" name="Google Shape;510;p15"/>
            <p:cNvSpPr/>
            <p:nvPr/>
          </p:nvSpPr>
          <p:spPr>
            <a:xfrm>
              <a:off x="6124138" y="0"/>
              <a:ext cx="90960" cy="6463"/>
            </a:xfrm>
            <a:custGeom>
              <a:avLst/>
              <a:gdLst/>
              <a:ahLst/>
              <a:cxnLst/>
              <a:rect l="l" t="t" r="r" b="b"/>
              <a:pathLst>
                <a:path w="90960" h="6463" extrusionOk="0">
                  <a:moveTo>
                    <a:pt x="90960" y="0"/>
                  </a:moveTo>
                  <a:cubicBezTo>
                    <a:pt x="60858" y="6544"/>
                    <a:pt x="30102" y="10470"/>
                    <a:pt x="0" y="0"/>
                  </a:cubicBezTo>
                  <a:cubicBezTo>
                    <a:pt x="30102" y="0"/>
                    <a:pt x="60204" y="0"/>
                    <a:pt x="9096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1" name="Google Shape;511;p15"/>
            <p:cNvSpPr/>
            <p:nvPr/>
          </p:nvSpPr>
          <p:spPr>
            <a:xfrm>
              <a:off x="6522012" y="1178555"/>
              <a:ext cx="1215522" cy="1585585"/>
            </a:xfrm>
            <a:custGeom>
              <a:avLst/>
              <a:gdLst/>
              <a:ahLst/>
              <a:cxnLst/>
              <a:rect l="l" t="t" r="r" b="b"/>
              <a:pathLst>
                <a:path w="1215522" h="1585585" extrusionOk="0">
                  <a:moveTo>
                    <a:pt x="510419" y="746004"/>
                  </a:moveTo>
                  <a:cubicBezTo>
                    <a:pt x="510419" y="982893"/>
                    <a:pt x="511073" y="1219127"/>
                    <a:pt x="509764" y="1456016"/>
                  </a:cubicBezTo>
                  <a:cubicBezTo>
                    <a:pt x="509764" y="1484155"/>
                    <a:pt x="517617" y="1490699"/>
                    <a:pt x="544447" y="1489390"/>
                  </a:cubicBezTo>
                  <a:cubicBezTo>
                    <a:pt x="589600" y="1487427"/>
                    <a:pt x="635407" y="1487427"/>
                    <a:pt x="681214" y="1489390"/>
                  </a:cubicBezTo>
                  <a:cubicBezTo>
                    <a:pt x="702809" y="1490044"/>
                    <a:pt x="708044" y="1482846"/>
                    <a:pt x="708044" y="1462560"/>
                  </a:cubicBezTo>
                  <a:cubicBezTo>
                    <a:pt x="707390" y="1327756"/>
                    <a:pt x="707390" y="1192952"/>
                    <a:pt x="707390" y="1058147"/>
                  </a:cubicBezTo>
                  <a:cubicBezTo>
                    <a:pt x="707390" y="717211"/>
                    <a:pt x="707390" y="376274"/>
                    <a:pt x="706735" y="34683"/>
                  </a:cubicBezTo>
                  <a:cubicBezTo>
                    <a:pt x="706735" y="9161"/>
                    <a:pt x="712625" y="1309"/>
                    <a:pt x="738801" y="1963"/>
                  </a:cubicBezTo>
                  <a:cubicBezTo>
                    <a:pt x="886692" y="3272"/>
                    <a:pt x="1035239" y="2618"/>
                    <a:pt x="1183131" y="3272"/>
                  </a:cubicBezTo>
                  <a:cubicBezTo>
                    <a:pt x="1194256" y="3272"/>
                    <a:pt x="1212579" y="-7198"/>
                    <a:pt x="1215196" y="18323"/>
                  </a:cubicBezTo>
                  <a:cubicBezTo>
                    <a:pt x="1217159" y="41226"/>
                    <a:pt x="1210615" y="52351"/>
                    <a:pt x="1186403" y="53660"/>
                  </a:cubicBezTo>
                  <a:cubicBezTo>
                    <a:pt x="1170698" y="54969"/>
                    <a:pt x="1154338" y="59549"/>
                    <a:pt x="1139941" y="65439"/>
                  </a:cubicBezTo>
                  <a:cubicBezTo>
                    <a:pt x="1084318" y="89651"/>
                    <a:pt x="1070576" y="104702"/>
                    <a:pt x="1071230" y="161634"/>
                  </a:cubicBezTo>
                  <a:cubicBezTo>
                    <a:pt x="1072539" y="597457"/>
                    <a:pt x="1071885" y="1033281"/>
                    <a:pt x="1071885" y="1468450"/>
                  </a:cubicBezTo>
                  <a:cubicBezTo>
                    <a:pt x="1071885" y="1543050"/>
                    <a:pt x="1048327" y="1571189"/>
                    <a:pt x="973727" y="1582313"/>
                  </a:cubicBezTo>
                  <a:cubicBezTo>
                    <a:pt x="957367" y="1584931"/>
                    <a:pt x="939698" y="1585585"/>
                    <a:pt x="923339" y="1585585"/>
                  </a:cubicBezTo>
                  <a:cubicBezTo>
                    <a:pt x="714588" y="1585585"/>
                    <a:pt x="505184" y="1585585"/>
                    <a:pt x="296433" y="1585585"/>
                  </a:cubicBezTo>
                  <a:cubicBezTo>
                    <a:pt x="264368" y="1585585"/>
                    <a:pt x="232303" y="1583622"/>
                    <a:pt x="202201" y="1570534"/>
                  </a:cubicBezTo>
                  <a:cubicBezTo>
                    <a:pt x="168173" y="1556792"/>
                    <a:pt x="149196" y="1531925"/>
                    <a:pt x="147887" y="1495280"/>
                  </a:cubicBezTo>
                  <a:cubicBezTo>
                    <a:pt x="147233" y="1483501"/>
                    <a:pt x="147233" y="1472376"/>
                    <a:pt x="147233" y="1460597"/>
                  </a:cubicBezTo>
                  <a:cubicBezTo>
                    <a:pt x="147233" y="1024119"/>
                    <a:pt x="146578" y="587642"/>
                    <a:pt x="147887" y="150510"/>
                  </a:cubicBezTo>
                  <a:cubicBezTo>
                    <a:pt x="147887" y="111901"/>
                    <a:pt x="131527" y="90960"/>
                    <a:pt x="101425" y="73946"/>
                  </a:cubicBezTo>
                  <a:cubicBezTo>
                    <a:pt x="75250" y="59549"/>
                    <a:pt x="46457" y="52351"/>
                    <a:pt x="17009" y="49079"/>
                  </a:cubicBezTo>
                  <a:cubicBezTo>
                    <a:pt x="-7203" y="46462"/>
                    <a:pt x="1958" y="29448"/>
                    <a:pt x="650" y="17014"/>
                  </a:cubicBezTo>
                  <a:cubicBezTo>
                    <a:pt x="-1314" y="654"/>
                    <a:pt x="9156" y="654"/>
                    <a:pt x="20935" y="654"/>
                  </a:cubicBezTo>
                  <a:cubicBezTo>
                    <a:pt x="177335" y="654"/>
                    <a:pt x="333734" y="1309"/>
                    <a:pt x="489478" y="0"/>
                  </a:cubicBezTo>
                  <a:cubicBezTo>
                    <a:pt x="514345" y="0"/>
                    <a:pt x="511073" y="14397"/>
                    <a:pt x="511073" y="29448"/>
                  </a:cubicBezTo>
                  <a:cubicBezTo>
                    <a:pt x="510419" y="268954"/>
                    <a:pt x="510419" y="507152"/>
                    <a:pt x="510419" y="74600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2" name="Google Shape;512;p15"/>
            <p:cNvSpPr/>
            <p:nvPr/>
          </p:nvSpPr>
          <p:spPr>
            <a:xfrm>
              <a:off x="3515088" y="1180266"/>
              <a:ext cx="935413" cy="1583874"/>
            </a:xfrm>
            <a:custGeom>
              <a:avLst/>
              <a:gdLst/>
              <a:ahLst/>
              <a:cxnLst/>
              <a:rect l="l" t="t" r="r" b="b"/>
              <a:pathLst>
                <a:path w="935413" h="1583874" extrusionOk="0">
                  <a:moveTo>
                    <a:pt x="935122" y="791409"/>
                  </a:moveTo>
                  <a:cubicBezTo>
                    <a:pt x="935122" y="1017173"/>
                    <a:pt x="935122" y="1242937"/>
                    <a:pt x="935122" y="1468702"/>
                  </a:cubicBezTo>
                  <a:cubicBezTo>
                    <a:pt x="935122" y="1543957"/>
                    <a:pt x="908947" y="1574058"/>
                    <a:pt x="834346" y="1582566"/>
                  </a:cubicBezTo>
                  <a:cubicBezTo>
                    <a:pt x="823876" y="1583874"/>
                    <a:pt x="812752" y="1583874"/>
                    <a:pt x="802281" y="1583874"/>
                  </a:cubicBezTo>
                  <a:cubicBezTo>
                    <a:pt x="579135" y="1583874"/>
                    <a:pt x="355988" y="1583874"/>
                    <a:pt x="132841" y="1583874"/>
                  </a:cubicBezTo>
                  <a:cubicBezTo>
                    <a:pt x="113864" y="1583874"/>
                    <a:pt x="95541" y="1582566"/>
                    <a:pt x="77218" y="1578639"/>
                  </a:cubicBezTo>
                  <a:cubicBezTo>
                    <a:pt x="25521" y="1567515"/>
                    <a:pt x="654" y="1537413"/>
                    <a:pt x="654" y="1485061"/>
                  </a:cubicBezTo>
                  <a:cubicBezTo>
                    <a:pt x="654" y="1295943"/>
                    <a:pt x="654" y="1106825"/>
                    <a:pt x="654" y="917052"/>
                  </a:cubicBezTo>
                  <a:cubicBezTo>
                    <a:pt x="654" y="785519"/>
                    <a:pt x="1309" y="654641"/>
                    <a:pt x="0" y="523109"/>
                  </a:cubicBezTo>
                  <a:cubicBezTo>
                    <a:pt x="0" y="502169"/>
                    <a:pt x="3926" y="494316"/>
                    <a:pt x="27484" y="494316"/>
                  </a:cubicBezTo>
                  <a:cubicBezTo>
                    <a:pt x="130878" y="495625"/>
                    <a:pt x="234271" y="495625"/>
                    <a:pt x="338319" y="494316"/>
                  </a:cubicBezTo>
                  <a:cubicBezTo>
                    <a:pt x="361223" y="494316"/>
                    <a:pt x="365804" y="501514"/>
                    <a:pt x="365804" y="523109"/>
                  </a:cubicBezTo>
                  <a:cubicBezTo>
                    <a:pt x="365149" y="834599"/>
                    <a:pt x="365804" y="1146088"/>
                    <a:pt x="364495" y="1457577"/>
                  </a:cubicBezTo>
                  <a:cubicBezTo>
                    <a:pt x="364495" y="1481790"/>
                    <a:pt x="369730" y="1489642"/>
                    <a:pt x="394597" y="1488333"/>
                  </a:cubicBezTo>
                  <a:cubicBezTo>
                    <a:pt x="443022" y="1486370"/>
                    <a:pt x="490792" y="1486370"/>
                    <a:pt x="539217" y="1488333"/>
                  </a:cubicBezTo>
                  <a:cubicBezTo>
                    <a:pt x="564084" y="1489642"/>
                    <a:pt x="573245" y="1483753"/>
                    <a:pt x="571936" y="1456923"/>
                  </a:cubicBezTo>
                  <a:cubicBezTo>
                    <a:pt x="569973" y="1395410"/>
                    <a:pt x="571282" y="1333898"/>
                    <a:pt x="571282" y="1272385"/>
                  </a:cubicBezTo>
                  <a:cubicBezTo>
                    <a:pt x="571282" y="892185"/>
                    <a:pt x="571282" y="511985"/>
                    <a:pt x="571936" y="131784"/>
                  </a:cubicBezTo>
                  <a:cubicBezTo>
                    <a:pt x="571936" y="104300"/>
                    <a:pt x="565392" y="97102"/>
                    <a:pt x="537908" y="97756"/>
                  </a:cubicBezTo>
                  <a:cubicBezTo>
                    <a:pt x="479667" y="99719"/>
                    <a:pt x="479667" y="98411"/>
                    <a:pt x="479667" y="39515"/>
                  </a:cubicBezTo>
                  <a:cubicBezTo>
                    <a:pt x="479667" y="-5637"/>
                    <a:pt x="475087" y="252"/>
                    <a:pt x="520240" y="252"/>
                  </a:cubicBezTo>
                  <a:cubicBezTo>
                    <a:pt x="610545" y="252"/>
                    <a:pt x="700851" y="252"/>
                    <a:pt x="790502" y="252"/>
                  </a:cubicBezTo>
                  <a:cubicBezTo>
                    <a:pt x="815369" y="252"/>
                    <a:pt x="840236" y="907"/>
                    <a:pt x="865103" y="7450"/>
                  </a:cubicBezTo>
                  <a:cubicBezTo>
                    <a:pt x="913528" y="19884"/>
                    <a:pt x="933814" y="45405"/>
                    <a:pt x="935122" y="95139"/>
                  </a:cubicBezTo>
                  <a:cubicBezTo>
                    <a:pt x="935777" y="131130"/>
                    <a:pt x="935122" y="166467"/>
                    <a:pt x="935122" y="202458"/>
                  </a:cubicBezTo>
                  <a:cubicBezTo>
                    <a:pt x="935122" y="398121"/>
                    <a:pt x="935122" y="594438"/>
                    <a:pt x="935122" y="791409"/>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3" name="Google Shape;513;p15"/>
            <p:cNvSpPr/>
            <p:nvPr/>
          </p:nvSpPr>
          <p:spPr>
            <a:xfrm>
              <a:off x="4498906" y="1179209"/>
              <a:ext cx="1035657" cy="1585539"/>
            </a:xfrm>
            <a:custGeom>
              <a:avLst/>
              <a:gdLst/>
              <a:ahLst/>
              <a:cxnLst/>
              <a:rect l="l" t="t" r="r" b="b"/>
              <a:pathLst>
                <a:path w="1035657" h="1585539" extrusionOk="0">
                  <a:moveTo>
                    <a:pt x="453221" y="303637"/>
                  </a:moveTo>
                  <a:cubicBezTo>
                    <a:pt x="453221" y="314107"/>
                    <a:pt x="453221" y="321960"/>
                    <a:pt x="453221" y="329812"/>
                  </a:cubicBezTo>
                  <a:cubicBezTo>
                    <a:pt x="453221" y="705432"/>
                    <a:pt x="453221" y="1081706"/>
                    <a:pt x="452566" y="1457325"/>
                  </a:cubicBezTo>
                  <a:cubicBezTo>
                    <a:pt x="452566" y="1482846"/>
                    <a:pt x="458456" y="1490045"/>
                    <a:pt x="484631" y="1490045"/>
                  </a:cubicBezTo>
                  <a:cubicBezTo>
                    <a:pt x="578209" y="1488081"/>
                    <a:pt x="671787" y="1488736"/>
                    <a:pt x="766019" y="1490045"/>
                  </a:cubicBezTo>
                  <a:cubicBezTo>
                    <a:pt x="788268" y="1490045"/>
                    <a:pt x="803319" y="1482846"/>
                    <a:pt x="816407" y="1466486"/>
                  </a:cubicBezTo>
                  <a:cubicBezTo>
                    <a:pt x="849781" y="1424606"/>
                    <a:pt x="869412" y="1376181"/>
                    <a:pt x="886426" y="1325793"/>
                  </a:cubicBezTo>
                  <a:cubicBezTo>
                    <a:pt x="926344" y="1208003"/>
                    <a:pt x="945322" y="1084978"/>
                    <a:pt x="961027" y="961952"/>
                  </a:cubicBezTo>
                  <a:cubicBezTo>
                    <a:pt x="962336" y="952137"/>
                    <a:pt x="957755" y="937086"/>
                    <a:pt x="970843" y="934468"/>
                  </a:cubicBezTo>
                  <a:cubicBezTo>
                    <a:pt x="989820" y="930542"/>
                    <a:pt x="1009452" y="924652"/>
                    <a:pt x="1029083" y="928579"/>
                  </a:cubicBezTo>
                  <a:cubicBezTo>
                    <a:pt x="1036282" y="929887"/>
                    <a:pt x="1033664" y="939049"/>
                    <a:pt x="1033664" y="944938"/>
                  </a:cubicBezTo>
                  <a:cubicBezTo>
                    <a:pt x="1033664" y="1151725"/>
                    <a:pt x="1033664" y="1359167"/>
                    <a:pt x="1034319" y="1565954"/>
                  </a:cubicBezTo>
                  <a:cubicBezTo>
                    <a:pt x="1034319" y="1590820"/>
                    <a:pt x="1018613" y="1584931"/>
                    <a:pt x="1005525" y="1584931"/>
                  </a:cubicBezTo>
                  <a:cubicBezTo>
                    <a:pt x="698617" y="1584931"/>
                    <a:pt x="391054" y="1584931"/>
                    <a:pt x="84145" y="1584931"/>
                  </a:cubicBezTo>
                  <a:cubicBezTo>
                    <a:pt x="63859" y="1584931"/>
                    <a:pt x="42919" y="1584277"/>
                    <a:pt x="22633" y="1584931"/>
                  </a:cubicBezTo>
                  <a:cubicBezTo>
                    <a:pt x="6927" y="1585585"/>
                    <a:pt x="-1580" y="1581659"/>
                    <a:pt x="1692" y="1564645"/>
                  </a:cubicBezTo>
                  <a:cubicBezTo>
                    <a:pt x="1692" y="1563991"/>
                    <a:pt x="1692" y="1562682"/>
                    <a:pt x="1692" y="1562027"/>
                  </a:cubicBezTo>
                  <a:cubicBezTo>
                    <a:pt x="2347" y="1539124"/>
                    <a:pt x="-4852" y="1510331"/>
                    <a:pt x="6273" y="1494625"/>
                  </a:cubicBezTo>
                  <a:cubicBezTo>
                    <a:pt x="17397" y="1478920"/>
                    <a:pt x="48154" y="1489390"/>
                    <a:pt x="69749" y="1490045"/>
                  </a:cubicBezTo>
                  <a:cubicBezTo>
                    <a:pt x="88071" y="1490045"/>
                    <a:pt x="90035" y="1482192"/>
                    <a:pt x="89380" y="1467141"/>
                  </a:cubicBezTo>
                  <a:cubicBezTo>
                    <a:pt x="88726" y="1384034"/>
                    <a:pt x="89380" y="1300926"/>
                    <a:pt x="89380" y="1217819"/>
                  </a:cubicBezTo>
                  <a:cubicBezTo>
                    <a:pt x="89380" y="921380"/>
                    <a:pt x="89380" y="624942"/>
                    <a:pt x="90035" y="328503"/>
                  </a:cubicBezTo>
                  <a:cubicBezTo>
                    <a:pt x="90035" y="304291"/>
                    <a:pt x="84145" y="297093"/>
                    <a:pt x="59278" y="297747"/>
                  </a:cubicBezTo>
                  <a:cubicBezTo>
                    <a:pt x="1692" y="299710"/>
                    <a:pt x="1692" y="298402"/>
                    <a:pt x="1692" y="241470"/>
                  </a:cubicBezTo>
                  <a:cubicBezTo>
                    <a:pt x="1692" y="200243"/>
                    <a:pt x="1692" y="200243"/>
                    <a:pt x="42919" y="200243"/>
                  </a:cubicBezTo>
                  <a:cubicBezTo>
                    <a:pt x="89380" y="200243"/>
                    <a:pt x="89380" y="200243"/>
                    <a:pt x="89380" y="153781"/>
                  </a:cubicBezTo>
                  <a:cubicBezTo>
                    <a:pt x="89380" y="96195"/>
                    <a:pt x="89380" y="94886"/>
                    <a:pt x="30485" y="96850"/>
                  </a:cubicBezTo>
                  <a:cubicBezTo>
                    <a:pt x="6273" y="97504"/>
                    <a:pt x="1038" y="89651"/>
                    <a:pt x="1692" y="66748"/>
                  </a:cubicBezTo>
                  <a:cubicBezTo>
                    <a:pt x="3001" y="654"/>
                    <a:pt x="2347" y="654"/>
                    <a:pt x="69094" y="654"/>
                  </a:cubicBezTo>
                  <a:cubicBezTo>
                    <a:pt x="379929" y="654"/>
                    <a:pt x="690110" y="654"/>
                    <a:pt x="1000945" y="0"/>
                  </a:cubicBezTo>
                  <a:cubicBezTo>
                    <a:pt x="1026466" y="0"/>
                    <a:pt x="1036282" y="4581"/>
                    <a:pt x="1035627" y="33374"/>
                  </a:cubicBezTo>
                  <a:cubicBezTo>
                    <a:pt x="1033664" y="151818"/>
                    <a:pt x="1034319" y="270917"/>
                    <a:pt x="1034973" y="389362"/>
                  </a:cubicBezTo>
                  <a:cubicBezTo>
                    <a:pt x="1034973" y="409648"/>
                    <a:pt x="1030392" y="417500"/>
                    <a:pt x="1009452" y="412265"/>
                  </a:cubicBezTo>
                  <a:cubicBezTo>
                    <a:pt x="1001599" y="410302"/>
                    <a:pt x="993746" y="409648"/>
                    <a:pt x="985239" y="409648"/>
                  </a:cubicBezTo>
                  <a:cubicBezTo>
                    <a:pt x="969534" y="408993"/>
                    <a:pt x="962990" y="401795"/>
                    <a:pt x="961027" y="385435"/>
                  </a:cubicBezTo>
                  <a:cubicBezTo>
                    <a:pt x="947285" y="274189"/>
                    <a:pt x="896242" y="182575"/>
                    <a:pt x="809863" y="111246"/>
                  </a:cubicBezTo>
                  <a:cubicBezTo>
                    <a:pt x="798084" y="101430"/>
                    <a:pt x="786959" y="96195"/>
                    <a:pt x="771254" y="96195"/>
                  </a:cubicBezTo>
                  <a:cubicBezTo>
                    <a:pt x="673096" y="96850"/>
                    <a:pt x="574937" y="96850"/>
                    <a:pt x="476779" y="96195"/>
                  </a:cubicBezTo>
                  <a:cubicBezTo>
                    <a:pt x="457801" y="96195"/>
                    <a:pt x="451258" y="101430"/>
                    <a:pt x="452566" y="120408"/>
                  </a:cubicBezTo>
                  <a:cubicBezTo>
                    <a:pt x="453875" y="136113"/>
                    <a:pt x="454530" y="152473"/>
                    <a:pt x="452566" y="168832"/>
                  </a:cubicBezTo>
                  <a:cubicBezTo>
                    <a:pt x="449294" y="194354"/>
                    <a:pt x="457801" y="202861"/>
                    <a:pt x="483977" y="202206"/>
                  </a:cubicBezTo>
                  <a:cubicBezTo>
                    <a:pt x="544835" y="200243"/>
                    <a:pt x="605693" y="202206"/>
                    <a:pt x="665897" y="200898"/>
                  </a:cubicBezTo>
                  <a:cubicBezTo>
                    <a:pt x="686183" y="200243"/>
                    <a:pt x="693382" y="205478"/>
                    <a:pt x="692727" y="227073"/>
                  </a:cubicBezTo>
                  <a:cubicBezTo>
                    <a:pt x="691419" y="346826"/>
                    <a:pt x="692073" y="466580"/>
                    <a:pt x="692727" y="585679"/>
                  </a:cubicBezTo>
                  <a:cubicBezTo>
                    <a:pt x="692727" y="606619"/>
                    <a:pt x="688147" y="615780"/>
                    <a:pt x="666552" y="610545"/>
                  </a:cubicBezTo>
                  <a:cubicBezTo>
                    <a:pt x="663934" y="609891"/>
                    <a:pt x="661317" y="609891"/>
                    <a:pt x="658699" y="609891"/>
                  </a:cubicBezTo>
                  <a:cubicBezTo>
                    <a:pt x="631215" y="612508"/>
                    <a:pt x="621399" y="600729"/>
                    <a:pt x="617473" y="573245"/>
                  </a:cubicBezTo>
                  <a:cubicBezTo>
                    <a:pt x="603076" y="472469"/>
                    <a:pt x="557923" y="387398"/>
                    <a:pt x="480051" y="319996"/>
                  </a:cubicBezTo>
                  <a:cubicBezTo>
                    <a:pt x="473507" y="314107"/>
                    <a:pt x="467617" y="305600"/>
                    <a:pt x="453221" y="303637"/>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519" name="Google Shape;519;p16"/>
          <p:cNvGrpSpPr/>
          <p:nvPr/>
        </p:nvGrpSpPr>
        <p:grpSpPr>
          <a:xfrm>
            <a:off x="868495" y="1360297"/>
            <a:ext cx="1452264" cy="4823205"/>
            <a:chOff x="1706695" y="1521538"/>
            <a:chExt cx="1452264" cy="4823205"/>
          </a:xfrm>
        </p:grpSpPr>
        <p:grpSp>
          <p:nvGrpSpPr>
            <p:cNvPr id="520" name="Google Shape;520;p16"/>
            <p:cNvGrpSpPr/>
            <p:nvPr/>
          </p:nvGrpSpPr>
          <p:grpSpPr>
            <a:xfrm>
              <a:off x="1706695" y="1521538"/>
              <a:ext cx="1452264" cy="4823205"/>
              <a:chOff x="1706695" y="1521538"/>
              <a:chExt cx="1452264" cy="4823205"/>
            </a:xfrm>
          </p:grpSpPr>
          <p:sp>
            <p:nvSpPr>
              <p:cNvPr id="521" name="Google Shape;521;p16"/>
              <p:cNvSpPr/>
              <p:nvPr/>
            </p:nvSpPr>
            <p:spPr>
              <a:xfrm>
                <a:off x="1706695" y="1521538"/>
                <a:ext cx="1452264" cy="4823205"/>
              </a:xfrm>
              <a:custGeom>
                <a:avLst/>
                <a:gdLst/>
                <a:ahLst/>
                <a:cxnLst/>
                <a:rect l="l" t="t" r="r" b="b"/>
                <a:pathLst>
                  <a:path w="1452264" h="4823205" extrusionOk="0">
                    <a:moveTo>
                      <a:pt x="801243" y="1319324"/>
                    </a:moveTo>
                    <a:cubicBezTo>
                      <a:pt x="856763" y="1378690"/>
                      <a:pt x="851210" y="1393008"/>
                      <a:pt x="841217" y="1434564"/>
                    </a:cubicBezTo>
                    <a:cubicBezTo>
                      <a:pt x="871197" y="1429326"/>
                      <a:pt x="882301" y="1369611"/>
                      <a:pt x="848989" y="1345515"/>
                    </a:cubicBezTo>
                    <a:lnTo>
                      <a:pt x="801243" y="1319324"/>
                    </a:lnTo>
                    <a:close/>
                    <a:moveTo>
                      <a:pt x="429892" y="560222"/>
                    </a:moveTo>
                    <a:cubicBezTo>
                      <a:pt x="430958" y="560539"/>
                      <a:pt x="431894" y="561343"/>
                      <a:pt x="432699" y="562690"/>
                    </a:cubicBezTo>
                    <a:cubicBezTo>
                      <a:pt x="427201" y="578230"/>
                      <a:pt x="488110" y="614706"/>
                      <a:pt x="534661" y="671365"/>
                    </a:cubicBezTo>
                    <a:lnTo>
                      <a:pt x="629248" y="718627"/>
                    </a:lnTo>
                    <a:cubicBezTo>
                      <a:pt x="656886" y="730930"/>
                      <a:pt x="641024" y="781465"/>
                      <a:pt x="661932" y="780988"/>
                    </a:cubicBezTo>
                    <a:cubicBezTo>
                      <a:pt x="668756" y="783578"/>
                      <a:pt x="717620" y="787268"/>
                      <a:pt x="725278" y="780988"/>
                    </a:cubicBezTo>
                    <a:cubicBezTo>
                      <a:pt x="732936" y="774708"/>
                      <a:pt x="705928" y="725988"/>
                      <a:pt x="724404" y="718517"/>
                    </a:cubicBezTo>
                    <a:cubicBezTo>
                      <a:pt x="724925" y="702365"/>
                      <a:pt x="747478" y="697230"/>
                      <a:pt x="747999" y="681078"/>
                    </a:cubicBezTo>
                    <a:lnTo>
                      <a:pt x="753555" y="623540"/>
                    </a:lnTo>
                    <a:cubicBezTo>
                      <a:pt x="768831" y="670487"/>
                      <a:pt x="775223" y="693339"/>
                      <a:pt x="788278" y="700476"/>
                    </a:cubicBezTo>
                    <a:cubicBezTo>
                      <a:pt x="880942" y="738678"/>
                      <a:pt x="963611" y="747547"/>
                      <a:pt x="1057385" y="779463"/>
                    </a:cubicBezTo>
                    <a:cubicBezTo>
                      <a:pt x="1085076" y="791526"/>
                      <a:pt x="1121649" y="788921"/>
                      <a:pt x="1140456" y="815650"/>
                    </a:cubicBezTo>
                    <a:cubicBezTo>
                      <a:pt x="1171809" y="846214"/>
                      <a:pt x="1174292" y="921825"/>
                      <a:pt x="1184548" y="952388"/>
                    </a:cubicBezTo>
                    <a:cubicBezTo>
                      <a:pt x="1202376" y="978507"/>
                      <a:pt x="1204658" y="977386"/>
                      <a:pt x="1214714" y="989885"/>
                    </a:cubicBezTo>
                    <a:cubicBezTo>
                      <a:pt x="1214321" y="1008750"/>
                      <a:pt x="1213927" y="1027615"/>
                      <a:pt x="1213534" y="1046479"/>
                    </a:cubicBezTo>
                    <a:cubicBezTo>
                      <a:pt x="1226257" y="1065838"/>
                      <a:pt x="1216772" y="1054817"/>
                      <a:pt x="1232827" y="1068938"/>
                    </a:cubicBezTo>
                    <a:lnTo>
                      <a:pt x="1228039" y="1092881"/>
                    </a:lnTo>
                    <a:cubicBezTo>
                      <a:pt x="1238757" y="1098745"/>
                      <a:pt x="1242812" y="1093085"/>
                      <a:pt x="1255752" y="1107329"/>
                    </a:cubicBezTo>
                    <a:cubicBezTo>
                      <a:pt x="1264966" y="1121836"/>
                      <a:pt x="1254194" y="1138438"/>
                      <a:pt x="1253415" y="1153993"/>
                    </a:cubicBezTo>
                    <a:cubicBezTo>
                      <a:pt x="1286450" y="1168391"/>
                      <a:pt x="1341691" y="1266599"/>
                      <a:pt x="1374725" y="1335473"/>
                    </a:cubicBezTo>
                    <a:lnTo>
                      <a:pt x="1426173" y="1365811"/>
                    </a:lnTo>
                    <a:cubicBezTo>
                      <a:pt x="1443631" y="1417662"/>
                      <a:pt x="1454427" y="1440179"/>
                      <a:pt x="1451897" y="1515078"/>
                    </a:cubicBezTo>
                    <a:cubicBezTo>
                      <a:pt x="1418625" y="1590471"/>
                      <a:pt x="1413111" y="1637578"/>
                      <a:pt x="1298780" y="1661637"/>
                    </a:cubicBezTo>
                    <a:lnTo>
                      <a:pt x="1155447" y="1663492"/>
                    </a:lnTo>
                    <a:cubicBezTo>
                      <a:pt x="1130540" y="1658697"/>
                      <a:pt x="1138945" y="1659141"/>
                      <a:pt x="1118480" y="1640728"/>
                    </a:cubicBezTo>
                    <a:lnTo>
                      <a:pt x="1111335" y="1695576"/>
                    </a:lnTo>
                    <a:lnTo>
                      <a:pt x="1122090" y="1824178"/>
                    </a:lnTo>
                    <a:cubicBezTo>
                      <a:pt x="1151227" y="1955834"/>
                      <a:pt x="1259250" y="2223344"/>
                      <a:pt x="1279005" y="2545467"/>
                    </a:cubicBezTo>
                    <a:cubicBezTo>
                      <a:pt x="1286318" y="2945712"/>
                      <a:pt x="1340735" y="3846483"/>
                      <a:pt x="1315471" y="4246515"/>
                    </a:cubicBezTo>
                    <a:cubicBezTo>
                      <a:pt x="1238982" y="4256865"/>
                      <a:pt x="1224688" y="4253773"/>
                      <a:pt x="1116989" y="4253773"/>
                    </a:cubicBezTo>
                    <a:lnTo>
                      <a:pt x="1101160" y="4253773"/>
                    </a:lnTo>
                    <a:cubicBezTo>
                      <a:pt x="1100819" y="4259256"/>
                      <a:pt x="1100477" y="4264739"/>
                      <a:pt x="1100136" y="4270222"/>
                    </a:cubicBezTo>
                    <a:cubicBezTo>
                      <a:pt x="1098029" y="4280929"/>
                      <a:pt x="1094449" y="4291726"/>
                      <a:pt x="1089308" y="4302884"/>
                    </a:cubicBezTo>
                    <a:cubicBezTo>
                      <a:pt x="1074036" y="4334613"/>
                      <a:pt x="1079950" y="4352639"/>
                      <a:pt x="1115642" y="4368867"/>
                    </a:cubicBezTo>
                    <a:cubicBezTo>
                      <a:pt x="1132216" y="4381989"/>
                      <a:pt x="1149939" y="4389626"/>
                      <a:pt x="1101724" y="4455758"/>
                    </a:cubicBezTo>
                    <a:cubicBezTo>
                      <a:pt x="1070888" y="4499077"/>
                      <a:pt x="1259381" y="4597118"/>
                      <a:pt x="1424694" y="4699909"/>
                    </a:cubicBezTo>
                    <a:cubicBezTo>
                      <a:pt x="1453514" y="4721957"/>
                      <a:pt x="1463573" y="4778900"/>
                      <a:pt x="1436128" y="4801438"/>
                    </a:cubicBezTo>
                    <a:cubicBezTo>
                      <a:pt x="1392166" y="4817799"/>
                      <a:pt x="1261693" y="4807244"/>
                      <a:pt x="1150447" y="4794769"/>
                    </a:cubicBezTo>
                    <a:cubicBezTo>
                      <a:pt x="1031969" y="4776606"/>
                      <a:pt x="969242" y="4731529"/>
                      <a:pt x="852688" y="4682606"/>
                    </a:cubicBezTo>
                    <a:cubicBezTo>
                      <a:pt x="816549" y="4663187"/>
                      <a:pt x="843850" y="4589902"/>
                      <a:pt x="846159" y="4554122"/>
                    </a:cubicBezTo>
                    <a:cubicBezTo>
                      <a:pt x="852347" y="4534945"/>
                      <a:pt x="821723" y="4513722"/>
                      <a:pt x="834045" y="4496590"/>
                    </a:cubicBezTo>
                    <a:cubicBezTo>
                      <a:pt x="873399" y="4445092"/>
                      <a:pt x="796916" y="4399153"/>
                      <a:pt x="855617" y="4358249"/>
                    </a:cubicBezTo>
                    <a:cubicBezTo>
                      <a:pt x="869550" y="4344509"/>
                      <a:pt x="843448" y="4327258"/>
                      <a:pt x="828484" y="4288694"/>
                    </a:cubicBezTo>
                    <a:lnTo>
                      <a:pt x="821430" y="4253773"/>
                    </a:lnTo>
                    <a:lnTo>
                      <a:pt x="501496" y="4253773"/>
                    </a:lnTo>
                    <a:lnTo>
                      <a:pt x="479133" y="4388672"/>
                    </a:lnTo>
                    <a:cubicBezTo>
                      <a:pt x="445931" y="4455864"/>
                      <a:pt x="440585" y="4528127"/>
                      <a:pt x="450044" y="4573437"/>
                    </a:cubicBezTo>
                    <a:cubicBezTo>
                      <a:pt x="519614" y="4657325"/>
                      <a:pt x="531144" y="4669226"/>
                      <a:pt x="622022" y="4745669"/>
                    </a:cubicBezTo>
                    <a:cubicBezTo>
                      <a:pt x="692881" y="4800059"/>
                      <a:pt x="608108" y="4838334"/>
                      <a:pt x="417599" y="4817381"/>
                    </a:cubicBezTo>
                    <a:cubicBezTo>
                      <a:pt x="325738" y="4785490"/>
                      <a:pt x="237973" y="4758010"/>
                      <a:pt x="215772" y="4675439"/>
                    </a:cubicBezTo>
                    <a:cubicBezTo>
                      <a:pt x="209507" y="4642010"/>
                      <a:pt x="268401" y="4585350"/>
                      <a:pt x="257311" y="4553722"/>
                    </a:cubicBezTo>
                    <a:cubicBezTo>
                      <a:pt x="233755" y="4499946"/>
                      <a:pt x="233476" y="4469033"/>
                      <a:pt x="209430" y="4405033"/>
                    </a:cubicBezTo>
                    <a:cubicBezTo>
                      <a:pt x="202014" y="4371541"/>
                      <a:pt x="211909" y="4312453"/>
                      <a:pt x="221594" y="4253770"/>
                    </a:cubicBezTo>
                    <a:lnTo>
                      <a:pt x="227107" y="4215541"/>
                    </a:lnTo>
                    <a:lnTo>
                      <a:pt x="199099" y="4196657"/>
                    </a:lnTo>
                    <a:cubicBezTo>
                      <a:pt x="97750" y="4196136"/>
                      <a:pt x="110692" y="4133478"/>
                      <a:pt x="110692" y="4079628"/>
                    </a:cubicBezTo>
                    <a:lnTo>
                      <a:pt x="138440" y="2545626"/>
                    </a:lnTo>
                    <a:cubicBezTo>
                      <a:pt x="145572" y="2427170"/>
                      <a:pt x="183529" y="2101610"/>
                      <a:pt x="209958" y="1909483"/>
                    </a:cubicBezTo>
                    <a:lnTo>
                      <a:pt x="218313" y="1851243"/>
                    </a:lnTo>
                    <a:lnTo>
                      <a:pt x="218313" y="1835088"/>
                    </a:lnTo>
                    <a:lnTo>
                      <a:pt x="195640" y="1802722"/>
                    </a:lnTo>
                    <a:lnTo>
                      <a:pt x="218313" y="1695787"/>
                    </a:lnTo>
                    <a:lnTo>
                      <a:pt x="162481" y="1585902"/>
                    </a:lnTo>
                    <a:cubicBezTo>
                      <a:pt x="153166" y="1558620"/>
                      <a:pt x="150514" y="1550195"/>
                      <a:pt x="134537" y="1514532"/>
                    </a:cubicBezTo>
                    <a:cubicBezTo>
                      <a:pt x="136349" y="1480957"/>
                      <a:pt x="131498" y="1481953"/>
                      <a:pt x="142193" y="1441045"/>
                    </a:cubicBezTo>
                    <a:lnTo>
                      <a:pt x="117580" y="1424719"/>
                    </a:lnTo>
                    <a:cubicBezTo>
                      <a:pt x="110918" y="1391260"/>
                      <a:pt x="119801" y="1378754"/>
                      <a:pt x="94262" y="1317009"/>
                    </a:cubicBezTo>
                    <a:cubicBezTo>
                      <a:pt x="73311" y="1273372"/>
                      <a:pt x="46808" y="1233926"/>
                      <a:pt x="24747" y="1153622"/>
                    </a:cubicBezTo>
                    <a:cubicBezTo>
                      <a:pt x="8284" y="1091171"/>
                      <a:pt x="24022" y="1063293"/>
                      <a:pt x="4228" y="993508"/>
                    </a:cubicBezTo>
                    <a:cubicBezTo>
                      <a:pt x="4073" y="902386"/>
                      <a:pt x="-17178" y="899265"/>
                      <a:pt x="37077" y="792428"/>
                    </a:cubicBezTo>
                    <a:cubicBezTo>
                      <a:pt x="87585" y="745269"/>
                      <a:pt x="199163" y="705445"/>
                      <a:pt x="295196" y="679240"/>
                    </a:cubicBezTo>
                    <a:cubicBezTo>
                      <a:pt x="368702" y="660169"/>
                      <a:pt x="413905" y="555467"/>
                      <a:pt x="429892" y="560222"/>
                    </a:cubicBezTo>
                    <a:close/>
                    <a:moveTo>
                      <a:pt x="586627" y="0"/>
                    </a:moveTo>
                    <a:cubicBezTo>
                      <a:pt x="818698" y="3616"/>
                      <a:pt x="822029" y="152853"/>
                      <a:pt x="842017" y="252852"/>
                    </a:cubicBezTo>
                    <a:cubicBezTo>
                      <a:pt x="892432" y="230873"/>
                      <a:pt x="858456" y="352420"/>
                      <a:pt x="854462" y="375490"/>
                    </a:cubicBezTo>
                    <a:cubicBezTo>
                      <a:pt x="842456" y="418553"/>
                      <a:pt x="832671" y="410281"/>
                      <a:pt x="818444" y="404104"/>
                    </a:cubicBezTo>
                    <a:cubicBezTo>
                      <a:pt x="815629" y="478449"/>
                      <a:pt x="795048" y="515081"/>
                      <a:pt x="756701" y="561140"/>
                    </a:cubicBezTo>
                    <a:cubicBezTo>
                      <a:pt x="750957" y="579051"/>
                      <a:pt x="751874" y="592772"/>
                      <a:pt x="749460" y="608589"/>
                    </a:cubicBezTo>
                    <a:cubicBezTo>
                      <a:pt x="749512" y="629259"/>
                      <a:pt x="742932" y="646079"/>
                      <a:pt x="733130" y="660187"/>
                    </a:cubicBezTo>
                    <a:lnTo>
                      <a:pt x="705714" y="687345"/>
                    </a:lnTo>
                    <a:lnTo>
                      <a:pt x="673967" y="687345"/>
                    </a:lnTo>
                    <a:lnTo>
                      <a:pt x="641591" y="671076"/>
                    </a:lnTo>
                    <a:cubicBezTo>
                      <a:pt x="604894" y="672778"/>
                      <a:pt x="587074" y="691243"/>
                      <a:pt x="514845" y="616468"/>
                    </a:cubicBezTo>
                    <a:cubicBezTo>
                      <a:pt x="490193" y="592198"/>
                      <a:pt x="468872" y="575261"/>
                      <a:pt x="448661" y="543657"/>
                    </a:cubicBezTo>
                    <a:cubicBezTo>
                      <a:pt x="422552" y="507398"/>
                      <a:pt x="418650" y="462757"/>
                      <a:pt x="403644" y="422306"/>
                    </a:cubicBezTo>
                    <a:cubicBezTo>
                      <a:pt x="394522" y="428687"/>
                      <a:pt x="387620" y="439258"/>
                      <a:pt x="376278" y="441448"/>
                    </a:cubicBezTo>
                    <a:cubicBezTo>
                      <a:pt x="358172" y="443724"/>
                      <a:pt x="327852" y="369524"/>
                      <a:pt x="324182" y="316277"/>
                    </a:cubicBezTo>
                    <a:cubicBezTo>
                      <a:pt x="323040" y="277660"/>
                      <a:pt x="338556" y="286187"/>
                      <a:pt x="356291" y="286332"/>
                    </a:cubicBezTo>
                    <a:cubicBezTo>
                      <a:pt x="324621" y="126983"/>
                      <a:pt x="407322" y="7443"/>
                      <a:pt x="5866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1">
                  <a:solidFill>
                    <a:schemeClr val="lt1"/>
                  </a:solidFill>
                  <a:latin typeface="Arial"/>
                  <a:ea typeface="Arial"/>
                  <a:cs typeface="Arial"/>
                  <a:sym typeface="Arial"/>
                </a:endParaRPr>
              </a:p>
            </p:txBody>
          </p:sp>
          <p:grpSp>
            <p:nvGrpSpPr>
              <p:cNvPr id="522" name="Google Shape;522;p16"/>
              <p:cNvGrpSpPr/>
              <p:nvPr/>
            </p:nvGrpSpPr>
            <p:grpSpPr>
              <a:xfrm rot="-309123" flipH="1">
                <a:off x="2473085" y="2414764"/>
                <a:ext cx="415327" cy="644386"/>
                <a:chOff x="8581302" y="2038601"/>
                <a:chExt cx="2210098" cy="3429001"/>
              </a:xfrm>
            </p:grpSpPr>
            <p:sp>
              <p:nvSpPr>
                <p:cNvPr id="523" name="Google Shape;523;p16"/>
                <p:cNvSpPr/>
                <p:nvPr/>
              </p:nvSpPr>
              <p:spPr>
                <a:xfrm>
                  <a:off x="8643533" y="2093970"/>
                  <a:ext cx="1632520" cy="2725401"/>
                </a:xfrm>
                <a:custGeom>
                  <a:avLst/>
                  <a:gdLst/>
                  <a:ahLst/>
                  <a:cxnLst/>
                  <a:rect l="l" t="t" r="r" b="b"/>
                  <a:pathLst>
                    <a:path w="1632518" h="2770714" extrusionOk="0">
                      <a:moveTo>
                        <a:pt x="64612" y="339552"/>
                      </a:moveTo>
                      <a:cubicBezTo>
                        <a:pt x="73393" y="338265"/>
                        <a:pt x="71763" y="378123"/>
                        <a:pt x="71831" y="395820"/>
                      </a:cubicBezTo>
                      <a:cubicBezTo>
                        <a:pt x="71900" y="413518"/>
                        <a:pt x="57656" y="431003"/>
                        <a:pt x="65023" y="445737"/>
                      </a:cubicBezTo>
                      <a:lnTo>
                        <a:pt x="74747" y="464124"/>
                      </a:lnTo>
                      <a:lnTo>
                        <a:pt x="49773" y="470231"/>
                      </a:lnTo>
                      <a:lnTo>
                        <a:pt x="77307" y="631462"/>
                      </a:lnTo>
                      <a:cubicBezTo>
                        <a:pt x="76931" y="637608"/>
                        <a:pt x="76556" y="643754"/>
                        <a:pt x="76180" y="649900"/>
                      </a:cubicBezTo>
                      <a:cubicBezTo>
                        <a:pt x="72664" y="659318"/>
                        <a:pt x="61339" y="662226"/>
                        <a:pt x="52967" y="670095"/>
                      </a:cubicBezTo>
                      <a:cubicBezTo>
                        <a:pt x="47275" y="675118"/>
                        <a:pt x="44596" y="683490"/>
                        <a:pt x="40912" y="690522"/>
                      </a:cubicBezTo>
                      <a:cubicBezTo>
                        <a:pt x="38903" y="694540"/>
                        <a:pt x="38233" y="699563"/>
                        <a:pt x="35555" y="702577"/>
                      </a:cubicBezTo>
                      <a:cubicBezTo>
                        <a:pt x="31201" y="706930"/>
                        <a:pt x="25174" y="710279"/>
                        <a:pt x="19816" y="713962"/>
                      </a:cubicBezTo>
                      <a:cubicBezTo>
                        <a:pt x="16467" y="708605"/>
                        <a:pt x="11110" y="703582"/>
                        <a:pt x="10105" y="697889"/>
                      </a:cubicBezTo>
                      <a:cubicBezTo>
                        <a:pt x="7091" y="681146"/>
                        <a:pt x="4747" y="664403"/>
                        <a:pt x="3743" y="647660"/>
                      </a:cubicBezTo>
                      <a:cubicBezTo>
                        <a:pt x="-611" y="579347"/>
                        <a:pt x="-3290" y="511370"/>
                        <a:pt x="8096" y="443393"/>
                      </a:cubicBezTo>
                      <a:cubicBezTo>
                        <a:pt x="10440" y="429998"/>
                        <a:pt x="13788" y="416269"/>
                        <a:pt x="19146" y="403544"/>
                      </a:cubicBezTo>
                      <a:cubicBezTo>
                        <a:pt x="22328" y="395508"/>
                        <a:pt x="55831" y="340839"/>
                        <a:pt x="64612" y="339552"/>
                      </a:cubicBezTo>
                      <a:close/>
                      <a:moveTo>
                        <a:pt x="142784" y="431"/>
                      </a:moveTo>
                      <a:cubicBezTo>
                        <a:pt x="151292" y="1541"/>
                        <a:pt x="160208" y="4806"/>
                        <a:pt x="169165" y="10415"/>
                      </a:cubicBezTo>
                      <a:cubicBezTo>
                        <a:pt x="191266" y="24144"/>
                        <a:pt x="211693" y="43566"/>
                        <a:pt x="228101" y="63993"/>
                      </a:cubicBezTo>
                      <a:cubicBezTo>
                        <a:pt x="257234" y="100493"/>
                        <a:pt x="285028" y="138667"/>
                        <a:pt x="310142" y="178181"/>
                      </a:cubicBezTo>
                      <a:cubicBezTo>
                        <a:pt x="364725" y="263571"/>
                        <a:pt x="430693" y="338246"/>
                        <a:pt x="504698" y="406893"/>
                      </a:cubicBezTo>
                      <a:cubicBezTo>
                        <a:pt x="558276" y="456787"/>
                        <a:pt x="611519" y="507352"/>
                        <a:pt x="656056" y="565953"/>
                      </a:cubicBezTo>
                      <a:cubicBezTo>
                        <a:pt x="709634" y="636274"/>
                        <a:pt x="748479" y="714967"/>
                        <a:pt x="787323" y="793660"/>
                      </a:cubicBezTo>
                      <a:cubicBezTo>
                        <a:pt x="818130" y="855945"/>
                        <a:pt x="847598" y="918899"/>
                        <a:pt x="879411" y="980514"/>
                      </a:cubicBezTo>
                      <a:cubicBezTo>
                        <a:pt x="899168" y="1019023"/>
                        <a:pt x="923613" y="1055524"/>
                        <a:pt x="956764" y="1083987"/>
                      </a:cubicBezTo>
                      <a:cubicBezTo>
                        <a:pt x="973507" y="1098721"/>
                        <a:pt x="994604" y="1108432"/>
                        <a:pt x="1014026" y="1119817"/>
                      </a:cubicBezTo>
                      <a:cubicBezTo>
                        <a:pt x="1017709" y="1121826"/>
                        <a:pt x="1023067" y="1120487"/>
                        <a:pt x="1027755" y="1120822"/>
                      </a:cubicBezTo>
                      <a:cubicBezTo>
                        <a:pt x="1026751" y="1115799"/>
                        <a:pt x="1027420" y="1110106"/>
                        <a:pt x="1024741" y="1106088"/>
                      </a:cubicBezTo>
                      <a:cubicBezTo>
                        <a:pt x="1016035" y="1092693"/>
                        <a:pt x="1006324" y="1079634"/>
                        <a:pt x="996613" y="1067244"/>
                      </a:cubicBezTo>
                      <a:cubicBezTo>
                        <a:pt x="937677" y="991900"/>
                        <a:pt x="894145" y="907848"/>
                        <a:pt x="857644" y="819779"/>
                      </a:cubicBezTo>
                      <a:cubicBezTo>
                        <a:pt x="825162" y="741421"/>
                        <a:pt x="791342" y="663398"/>
                        <a:pt x="737763" y="596760"/>
                      </a:cubicBezTo>
                      <a:cubicBezTo>
                        <a:pt x="694900" y="543517"/>
                        <a:pt x="648354" y="493622"/>
                        <a:pt x="602813" y="443058"/>
                      </a:cubicBezTo>
                      <a:cubicBezTo>
                        <a:pt x="537515" y="371062"/>
                        <a:pt x="470207" y="300406"/>
                        <a:pt x="405913" y="227406"/>
                      </a:cubicBezTo>
                      <a:cubicBezTo>
                        <a:pt x="380799" y="198943"/>
                        <a:pt x="360372" y="165791"/>
                        <a:pt x="340280" y="133310"/>
                      </a:cubicBezTo>
                      <a:cubicBezTo>
                        <a:pt x="325211" y="108865"/>
                        <a:pt x="328895" y="101163"/>
                        <a:pt x="353340" y="85424"/>
                      </a:cubicBezTo>
                      <a:cubicBezTo>
                        <a:pt x="356019" y="83750"/>
                        <a:pt x="358698" y="82075"/>
                        <a:pt x="361377" y="80736"/>
                      </a:cubicBezTo>
                      <a:cubicBezTo>
                        <a:pt x="381468" y="69016"/>
                        <a:pt x="399886" y="67007"/>
                        <a:pt x="419308" y="85089"/>
                      </a:cubicBezTo>
                      <a:cubicBezTo>
                        <a:pt x="467528" y="129626"/>
                        <a:pt x="516753" y="172823"/>
                        <a:pt x="566313" y="216021"/>
                      </a:cubicBezTo>
                      <a:lnTo>
                        <a:pt x="768570" y="391489"/>
                      </a:lnTo>
                      <a:cubicBezTo>
                        <a:pt x="822149" y="438370"/>
                        <a:pt x="873048" y="487595"/>
                        <a:pt x="909548" y="549879"/>
                      </a:cubicBezTo>
                      <a:cubicBezTo>
                        <a:pt x="941026" y="603123"/>
                        <a:pt x="961452" y="661054"/>
                        <a:pt x="980539" y="719655"/>
                      </a:cubicBezTo>
                      <a:cubicBezTo>
                        <a:pt x="1014361" y="823798"/>
                        <a:pt x="1060572" y="921913"/>
                        <a:pt x="1125870" y="1009982"/>
                      </a:cubicBezTo>
                      <a:cubicBezTo>
                        <a:pt x="1149980" y="1042799"/>
                        <a:pt x="1180453" y="1070927"/>
                        <a:pt x="1208246" y="1101065"/>
                      </a:cubicBezTo>
                      <a:cubicBezTo>
                        <a:pt x="1212600" y="1105753"/>
                        <a:pt x="1218962" y="1108097"/>
                        <a:pt x="1224320" y="1111446"/>
                      </a:cubicBezTo>
                      <a:cubicBezTo>
                        <a:pt x="1225324" y="1110441"/>
                        <a:pt x="1226664" y="1109437"/>
                        <a:pt x="1227669" y="1108432"/>
                      </a:cubicBezTo>
                      <a:cubicBezTo>
                        <a:pt x="1218962" y="1092359"/>
                        <a:pt x="1210591" y="1075950"/>
                        <a:pt x="1201214" y="1060212"/>
                      </a:cubicBezTo>
                      <a:cubicBezTo>
                        <a:pt x="1127879" y="935642"/>
                        <a:pt x="1063586" y="806720"/>
                        <a:pt x="1015030" y="670430"/>
                      </a:cubicBezTo>
                      <a:cubicBezTo>
                        <a:pt x="1006659" y="646655"/>
                        <a:pt x="998957" y="622210"/>
                        <a:pt x="993934" y="597430"/>
                      </a:cubicBezTo>
                      <a:cubicBezTo>
                        <a:pt x="992260" y="588054"/>
                        <a:pt x="996278" y="573655"/>
                        <a:pt x="1002975" y="567292"/>
                      </a:cubicBezTo>
                      <a:cubicBezTo>
                        <a:pt x="1021058" y="550884"/>
                        <a:pt x="1040815" y="535815"/>
                        <a:pt x="1061911" y="524095"/>
                      </a:cubicBezTo>
                      <a:cubicBezTo>
                        <a:pt x="1085686" y="511035"/>
                        <a:pt x="1102764" y="520411"/>
                        <a:pt x="1107453" y="547535"/>
                      </a:cubicBezTo>
                      <a:cubicBezTo>
                        <a:pt x="1111136" y="568967"/>
                        <a:pt x="1111136" y="591068"/>
                        <a:pt x="1114485" y="612499"/>
                      </a:cubicBezTo>
                      <a:cubicBezTo>
                        <a:pt x="1135246" y="751132"/>
                        <a:pt x="1174760" y="883068"/>
                        <a:pt x="1247760" y="1004289"/>
                      </a:cubicBezTo>
                      <a:cubicBezTo>
                        <a:pt x="1289953" y="1074276"/>
                        <a:pt x="1330472" y="1145937"/>
                        <a:pt x="1359605" y="1222955"/>
                      </a:cubicBezTo>
                      <a:cubicBezTo>
                        <a:pt x="1378022" y="1271510"/>
                        <a:pt x="1387733" y="1322075"/>
                        <a:pt x="1391082" y="1373979"/>
                      </a:cubicBezTo>
                      <a:cubicBezTo>
                        <a:pt x="1394096" y="1422534"/>
                        <a:pt x="1395100" y="1471424"/>
                        <a:pt x="1402467" y="1519309"/>
                      </a:cubicBezTo>
                      <a:cubicBezTo>
                        <a:pt x="1407490" y="1551791"/>
                        <a:pt x="1419545" y="1583603"/>
                        <a:pt x="1431935" y="1614410"/>
                      </a:cubicBezTo>
                      <a:cubicBezTo>
                        <a:pt x="1471449" y="1711856"/>
                        <a:pt x="1496229" y="1813319"/>
                        <a:pt x="1511298" y="1917127"/>
                      </a:cubicBezTo>
                      <a:cubicBezTo>
                        <a:pt x="1517995" y="1963003"/>
                        <a:pt x="1523688" y="2008879"/>
                        <a:pt x="1527706" y="2055091"/>
                      </a:cubicBezTo>
                      <a:cubicBezTo>
                        <a:pt x="1531390" y="2094939"/>
                        <a:pt x="1548802" y="2125077"/>
                        <a:pt x="1582624" y="2146508"/>
                      </a:cubicBezTo>
                      <a:cubicBezTo>
                        <a:pt x="1598698" y="2156554"/>
                        <a:pt x="1614436" y="2167270"/>
                        <a:pt x="1632518" y="2178990"/>
                      </a:cubicBezTo>
                      <a:cubicBezTo>
                        <a:pt x="1615776" y="2197742"/>
                        <a:pt x="1601376" y="2215155"/>
                        <a:pt x="1585972" y="2231564"/>
                      </a:cubicBezTo>
                      <a:cubicBezTo>
                        <a:pt x="1472454" y="2352114"/>
                        <a:pt x="1384385" y="2488739"/>
                        <a:pt x="1322435" y="2642106"/>
                      </a:cubicBezTo>
                      <a:cubicBezTo>
                        <a:pt x="1310380" y="2671909"/>
                        <a:pt x="1302008" y="2702717"/>
                        <a:pt x="1291627" y="2732854"/>
                      </a:cubicBezTo>
                      <a:cubicBezTo>
                        <a:pt x="1288614" y="2741226"/>
                        <a:pt x="1285265" y="2749597"/>
                        <a:pt x="1281581" y="2757634"/>
                      </a:cubicBezTo>
                      <a:cubicBezTo>
                        <a:pt x="1273880" y="2774377"/>
                        <a:pt x="1267852" y="2775047"/>
                        <a:pt x="1257136" y="2759643"/>
                      </a:cubicBezTo>
                      <a:cubicBezTo>
                        <a:pt x="1243072" y="2739551"/>
                        <a:pt x="1230682" y="2718120"/>
                        <a:pt x="1215613" y="2699033"/>
                      </a:cubicBezTo>
                      <a:cubicBezTo>
                        <a:pt x="1191838" y="2668561"/>
                        <a:pt x="1166389" y="2639093"/>
                        <a:pt x="1141609" y="2609290"/>
                      </a:cubicBezTo>
                      <a:cubicBezTo>
                        <a:pt x="1112141" y="2574129"/>
                        <a:pt x="1074636" y="2549014"/>
                        <a:pt x="1036127" y="2525239"/>
                      </a:cubicBezTo>
                      <a:cubicBezTo>
                        <a:pt x="841236" y="2405692"/>
                        <a:pt x="705951" y="2234242"/>
                        <a:pt x="602813" y="2033659"/>
                      </a:cubicBezTo>
                      <a:cubicBezTo>
                        <a:pt x="560620" y="1951618"/>
                        <a:pt x="534836" y="1863549"/>
                        <a:pt x="512735" y="1774475"/>
                      </a:cubicBezTo>
                      <a:cubicBezTo>
                        <a:pt x="471547" y="1608048"/>
                        <a:pt x="407588" y="1449658"/>
                        <a:pt x="346308" y="1290263"/>
                      </a:cubicBezTo>
                      <a:cubicBezTo>
                        <a:pt x="301436" y="1174065"/>
                        <a:pt x="254711" y="1045619"/>
                        <a:pt x="217385" y="939660"/>
                      </a:cubicBezTo>
                      <a:cubicBezTo>
                        <a:pt x="198722" y="886681"/>
                        <a:pt x="180405" y="839003"/>
                        <a:pt x="164034" y="792764"/>
                      </a:cubicBezTo>
                      <a:lnTo>
                        <a:pt x="123569" y="658549"/>
                      </a:lnTo>
                      <a:lnTo>
                        <a:pt x="133251" y="656786"/>
                      </a:lnTo>
                      <a:lnTo>
                        <a:pt x="124153" y="606808"/>
                      </a:lnTo>
                      <a:lnTo>
                        <a:pt x="138135" y="562158"/>
                      </a:lnTo>
                      <a:cubicBezTo>
                        <a:pt x="148851" y="543071"/>
                        <a:pt x="177187" y="554717"/>
                        <a:pt x="193967" y="571423"/>
                      </a:cubicBezTo>
                      <a:cubicBezTo>
                        <a:pt x="210747" y="588129"/>
                        <a:pt x="213092" y="613802"/>
                        <a:pt x="238817" y="662394"/>
                      </a:cubicBezTo>
                      <a:cubicBezTo>
                        <a:pt x="264542" y="710986"/>
                        <a:pt x="317442" y="804740"/>
                        <a:pt x="348317" y="862977"/>
                      </a:cubicBezTo>
                      <a:cubicBezTo>
                        <a:pt x="379191" y="921213"/>
                        <a:pt x="404640" y="961248"/>
                        <a:pt x="424063" y="1011812"/>
                      </a:cubicBezTo>
                      <a:cubicBezTo>
                        <a:pt x="460897" y="1107248"/>
                        <a:pt x="493982" y="1197171"/>
                        <a:pt x="566313" y="1270506"/>
                      </a:cubicBezTo>
                      <a:cubicBezTo>
                        <a:pt x="574015" y="1278208"/>
                        <a:pt x="583056" y="1284235"/>
                        <a:pt x="591763" y="1290932"/>
                      </a:cubicBezTo>
                      <a:cubicBezTo>
                        <a:pt x="593102" y="1289928"/>
                        <a:pt x="594441" y="1288923"/>
                        <a:pt x="596116" y="1288254"/>
                      </a:cubicBezTo>
                      <a:cubicBezTo>
                        <a:pt x="594441" y="1282226"/>
                        <a:pt x="593102" y="1276198"/>
                        <a:pt x="590423" y="1270506"/>
                      </a:cubicBezTo>
                      <a:cubicBezTo>
                        <a:pt x="559951" y="1206212"/>
                        <a:pt x="528473" y="1142253"/>
                        <a:pt x="499005" y="1077290"/>
                      </a:cubicBezTo>
                      <a:cubicBezTo>
                        <a:pt x="459492" y="990225"/>
                        <a:pt x="422657" y="901821"/>
                        <a:pt x="382808" y="814756"/>
                      </a:cubicBezTo>
                      <a:cubicBezTo>
                        <a:pt x="341620" y="724678"/>
                        <a:pt x="296413" y="636944"/>
                        <a:pt x="239151" y="555572"/>
                      </a:cubicBezTo>
                      <a:cubicBezTo>
                        <a:pt x="220399" y="529118"/>
                        <a:pt x="198968" y="506012"/>
                        <a:pt x="165147" y="500320"/>
                      </a:cubicBezTo>
                      <a:cubicBezTo>
                        <a:pt x="139363" y="496134"/>
                        <a:pt x="122201" y="497808"/>
                        <a:pt x="110104" y="505301"/>
                      </a:cubicBezTo>
                      <a:lnTo>
                        <a:pt x="106388" y="509219"/>
                      </a:lnTo>
                      <a:lnTo>
                        <a:pt x="97427" y="459995"/>
                      </a:lnTo>
                      <a:lnTo>
                        <a:pt x="89674" y="461407"/>
                      </a:lnTo>
                      <a:cubicBezTo>
                        <a:pt x="89605" y="451719"/>
                        <a:pt x="89537" y="442030"/>
                        <a:pt x="89468" y="432342"/>
                      </a:cubicBezTo>
                      <a:cubicBezTo>
                        <a:pt x="83440" y="374746"/>
                        <a:pt x="76408" y="317484"/>
                        <a:pt x="69711" y="259888"/>
                      </a:cubicBezTo>
                      <a:cubicBezTo>
                        <a:pt x="68706" y="251516"/>
                        <a:pt x="67367" y="243145"/>
                        <a:pt x="67032" y="234773"/>
                      </a:cubicBezTo>
                      <a:cubicBezTo>
                        <a:pt x="66027" y="214681"/>
                        <a:pt x="75738" y="206310"/>
                        <a:pt x="95160" y="210663"/>
                      </a:cubicBezTo>
                      <a:cubicBezTo>
                        <a:pt x="127307" y="218030"/>
                        <a:pt x="156105" y="231759"/>
                        <a:pt x="177202" y="257879"/>
                      </a:cubicBezTo>
                      <a:cubicBezTo>
                        <a:pt x="195284" y="280315"/>
                        <a:pt x="212028" y="304090"/>
                        <a:pt x="227766" y="328200"/>
                      </a:cubicBezTo>
                      <a:cubicBezTo>
                        <a:pt x="267280" y="388475"/>
                        <a:pt x="303780" y="451095"/>
                        <a:pt x="345973" y="509361"/>
                      </a:cubicBezTo>
                      <a:cubicBezTo>
                        <a:pt x="379459" y="555572"/>
                        <a:pt x="418638" y="597430"/>
                        <a:pt x="456813" y="639958"/>
                      </a:cubicBezTo>
                      <a:cubicBezTo>
                        <a:pt x="543207" y="737068"/>
                        <a:pt x="600469" y="850587"/>
                        <a:pt x="648354" y="970133"/>
                      </a:cubicBezTo>
                      <a:cubicBezTo>
                        <a:pt x="675144" y="1037441"/>
                        <a:pt x="708295" y="1102070"/>
                        <a:pt x="739102" y="1167703"/>
                      </a:cubicBezTo>
                      <a:cubicBezTo>
                        <a:pt x="744460" y="1178753"/>
                        <a:pt x="753502" y="1187795"/>
                        <a:pt x="760534" y="1197841"/>
                      </a:cubicBezTo>
                      <a:cubicBezTo>
                        <a:pt x="762208" y="1197171"/>
                        <a:pt x="763547" y="1196166"/>
                        <a:pt x="765222" y="1195496"/>
                      </a:cubicBezTo>
                      <a:cubicBezTo>
                        <a:pt x="764217" y="1190139"/>
                        <a:pt x="764217" y="1184446"/>
                        <a:pt x="762543" y="1179423"/>
                      </a:cubicBezTo>
                      <a:cubicBezTo>
                        <a:pt x="726712" y="1062556"/>
                        <a:pt x="691887" y="945018"/>
                        <a:pt x="646010" y="831499"/>
                      </a:cubicBezTo>
                      <a:cubicBezTo>
                        <a:pt x="612189" y="748453"/>
                        <a:pt x="561960" y="675788"/>
                        <a:pt x="505703" y="606806"/>
                      </a:cubicBezTo>
                      <a:cubicBezTo>
                        <a:pt x="446097" y="533471"/>
                        <a:pt x="387161" y="459466"/>
                        <a:pt x="330904" y="383452"/>
                      </a:cubicBezTo>
                      <a:cubicBezTo>
                        <a:pt x="302106" y="344608"/>
                        <a:pt x="278665" y="301746"/>
                        <a:pt x="253551" y="259888"/>
                      </a:cubicBezTo>
                      <a:cubicBezTo>
                        <a:pt x="217385" y="199947"/>
                        <a:pt x="166486" y="162108"/>
                        <a:pt x="96500" y="150722"/>
                      </a:cubicBezTo>
                      <a:cubicBezTo>
                        <a:pt x="76073" y="147374"/>
                        <a:pt x="73059" y="143355"/>
                        <a:pt x="75068" y="122594"/>
                      </a:cubicBezTo>
                      <a:cubicBezTo>
                        <a:pt x="77747" y="96140"/>
                        <a:pt x="80091" y="69351"/>
                        <a:pt x="87124" y="43566"/>
                      </a:cubicBezTo>
                      <a:cubicBezTo>
                        <a:pt x="95412" y="13177"/>
                        <a:pt x="117261" y="-2896"/>
                        <a:pt x="142784" y="4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4" name="Google Shape;524;p16"/>
                <p:cNvSpPr/>
                <p:nvPr/>
              </p:nvSpPr>
              <p:spPr>
                <a:xfrm>
                  <a:off x="8636722" y="2780136"/>
                  <a:ext cx="994544" cy="2220144"/>
                </a:xfrm>
                <a:custGeom>
                  <a:avLst/>
                  <a:gdLst/>
                  <a:ahLst/>
                  <a:cxnLst/>
                  <a:rect l="l" t="t" r="r" b="b"/>
                  <a:pathLst>
                    <a:path w="1989088" h="4440287" extrusionOk="0">
                      <a:moveTo>
                        <a:pt x="307071" y="835819"/>
                      </a:moveTo>
                      <a:cubicBezTo>
                        <a:pt x="305061" y="847204"/>
                        <a:pt x="301713" y="859259"/>
                        <a:pt x="301043" y="870645"/>
                      </a:cubicBezTo>
                      <a:cubicBezTo>
                        <a:pt x="295685" y="968425"/>
                        <a:pt x="321805" y="1060847"/>
                        <a:pt x="362658" y="1147242"/>
                      </a:cubicBezTo>
                      <a:cubicBezTo>
                        <a:pt x="415566" y="1259756"/>
                        <a:pt x="477181" y="1368921"/>
                        <a:pt x="534108" y="1479426"/>
                      </a:cubicBezTo>
                      <a:cubicBezTo>
                        <a:pt x="569603" y="1548408"/>
                        <a:pt x="603759" y="1618059"/>
                        <a:pt x="637246" y="1687711"/>
                      </a:cubicBezTo>
                      <a:cubicBezTo>
                        <a:pt x="641264" y="1695748"/>
                        <a:pt x="639925" y="1709812"/>
                        <a:pt x="635237" y="1717849"/>
                      </a:cubicBezTo>
                      <a:cubicBezTo>
                        <a:pt x="608448" y="1766069"/>
                        <a:pt x="578310" y="1812950"/>
                        <a:pt x="552191" y="1861170"/>
                      </a:cubicBezTo>
                      <a:cubicBezTo>
                        <a:pt x="544154" y="1875904"/>
                        <a:pt x="541475" y="1894656"/>
                        <a:pt x="536787" y="1911400"/>
                      </a:cubicBezTo>
                      <a:cubicBezTo>
                        <a:pt x="540135" y="1913409"/>
                        <a:pt x="542814" y="1915418"/>
                        <a:pt x="546163" y="1917427"/>
                      </a:cubicBezTo>
                      <a:cubicBezTo>
                        <a:pt x="560227" y="1909391"/>
                        <a:pt x="574961" y="1902024"/>
                        <a:pt x="589026" y="1893317"/>
                      </a:cubicBezTo>
                      <a:cubicBezTo>
                        <a:pt x="637916" y="1864519"/>
                        <a:pt x="686806" y="1835051"/>
                        <a:pt x="736365" y="1806253"/>
                      </a:cubicBezTo>
                      <a:cubicBezTo>
                        <a:pt x="741723" y="1802904"/>
                        <a:pt x="747751" y="1800225"/>
                        <a:pt x="753109" y="1798216"/>
                      </a:cubicBezTo>
                      <a:cubicBezTo>
                        <a:pt x="814723" y="1770757"/>
                        <a:pt x="828788" y="1774775"/>
                        <a:pt x="845531" y="1840409"/>
                      </a:cubicBezTo>
                      <a:cubicBezTo>
                        <a:pt x="877008" y="1964308"/>
                        <a:pt x="903797" y="2089547"/>
                        <a:pt x="934605" y="2214116"/>
                      </a:cubicBezTo>
                      <a:cubicBezTo>
                        <a:pt x="1046449" y="2663503"/>
                        <a:pt x="1249376" y="3064669"/>
                        <a:pt x="1564148" y="3406229"/>
                      </a:cubicBezTo>
                      <a:cubicBezTo>
                        <a:pt x="1665276" y="3516065"/>
                        <a:pt x="1779130" y="3609827"/>
                        <a:pt x="1902360" y="3692872"/>
                      </a:cubicBezTo>
                      <a:cubicBezTo>
                        <a:pt x="1925130" y="3708276"/>
                        <a:pt x="1947231" y="3725689"/>
                        <a:pt x="1966653" y="3744441"/>
                      </a:cubicBezTo>
                      <a:cubicBezTo>
                        <a:pt x="1992103" y="3767882"/>
                        <a:pt x="2000809" y="3798020"/>
                        <a:pt x="1990094" y="3832175"/>
                      </a:cubicBezTo>
                      <a:cubicBezTo>
                        <a:pt x="1956607" y="3942011"/>
                        <a:pt x="1903699" y="4041130"/>
                        <a:pt x="1828690" y="4127525"/>
                      </a:cubicBezTo>
                      <a:cubicBezTo>
                        <a:pt x="1724882" y="4248076"/>
                        <a:pt x="1605670" y="4348535"/>
                        <a:pt x="1456322" y="4408810"/>
                      </a:cubicBezTo>
                      <a:cubicBezTo>
                        <a:pt x="1348496" y="4452343"/>
                        <a:pt x="1235982" y="4458370"/>
                        <a:pt x="1126146" y="4425553"/>
                      </a:cubicBezTo>
                      <a:cubicBezTo>
                        <a:pt x="1031045" y="4397425"/>
                        <a:pt x="967421" y="4324425"/>
                        <a:pt x="928577" y="4234011"/>
                      </a:cubicBezTo>
                      <a:cubicBezTo>
                        <a:pt x="870311" y="4096717"/>
                        <a:pt x="870311" y="3959423"/>
                        <a:pt x="941971" y="3826818"/>
                      </a:cubicBezTo>
                      <a:cubicBezTo>
                        <a:pt x="978137" y="3759845"/>
                        <a:pt x="988852" y="3690863"/>
                        <a:pt x="978806" y="3617863"/>
                      </a:cubicBezTo>
                      <a:cubicBezTo>
                        <a:pt x="971439" y="3564285"/>
                        <a:pt x="965412" y="3510037"/>
                        <a:pt x="951348" y="3457798"/>
                      </a:cubicBezTo>
                      <a:cubicBezTo>
                        <a:pt x="934605" y="3392835"/>
                        <a:pt x="897770" y="3336578"/>
                        <a:pt x="855577" y="3286348"/>
                      </a:cubicBezTo>
                      <a:cubicBezTo>
                        <a:pt x="761145" y="3172495"/>
                        <a:pt x="693503" y="3043238"/>
                        <a:pt x="631888" y="2910632"/>
                      </a:cubicBezTo>
                      <a:cubicBezTo>
                        <a:pt x="550181" y="2734494"/>
                        <a:pt x="476511" y="2555007"/>
                        <a:pt x="426282" y="2366814"/>
                      </a:cubicBezTo>
                      <a:cubicBezTo>
                        <a:pt x="399493" y="2266355"/>
                        <a:pt x="376722" y="2163887"/>
                        <a:pt x="367346" y="2060749"/>
                      </a:cubicBezTo>
                      <a:cubicBezTo>
                        <a:pt x="343906" y="1801565"/>
                        <a:pt x="262869" y="1566490"/>
                        <a:pt x="96776" y="1364233"/>
                      </a:cubicBezTo>
                      <a:cubicBezTo>
                        <a:pt x="24446" y="1276499"/>
                        <a:pt x="3015" y="1174700"/>
                        <a:pt x="336" y="1065535"/>
                      </a:cubicBezTo>
                      <a:cubicBezTo>
                        <a:pt x="-3013" y="906140"/>
                        <a:pt x="19088" y="749424"/>
                        <a:pt x="48556" y="592708"/>
                      </a:cubicBezTo>
                      <a:cubicBezTo>
                        <a:pt x="75345" y="452065"/>
                        <a:pt x="98786" y="310753"/>
                        <a:pt x="124235" y="169441"/>
                      </a:cubicBezTo>
                      <a:cubicBezTo>
                        <a:pt x="132272" y="126578"/>
                        <a:pt x="141648" y="84386"/>
                        <a:pt x="151694" y="41523"/>
                      </a:cubicBezTo>
                      <a:cubicBezTo>
                        <a:pt x="154373" y="28798"/>
                        <a:pt x="161740" y="17413"/>
                        <a:pt x="168437" y="0"/>
                      </a:cubicBezTo>
                      <a:cubicBezTo>
                        <a:pt x="175134" y="11385"/>
                        <a:pt x="179823" y="16743"/>
                        <a:pt x="181832" y="22771"/>
                      </a:cubicBezTo>
                      <a:cubicBezTo>
                        <a:pt x="274924" y="287982"/>
                        <a:pt x="365337" y="554534"/>
                        <a:pt x="462447" y="818406"/>
                      </a:cubicBezTo>
                      <a:cubicBezTo>
                        <a:pt x="536787" y="1020663"/>
                        <a:pt x="618494" y="1219572"/>
                        <a:pt x="697521" y="1420490"/>
                      </a:cubicBezTo>
                      <a:cubicBezTo>
                        <a:pt x="720292" y="1479426"/>
                        <a:pt x="745072" y="1537023"/>
                        <a:pt x="767843" y="1596628"/>
                      </a:cubicBezTo>
                      <a:cubicBezTo>
                        <a:pt x="775210" y="1616050"/>
                        <a:pt x="784586" y="1642170"/>
                        <a:pt x="761815" y="1654894"/>
                      </a:cubicBezTo>
                      <a:cubicBezTo>
                        <a:pt x="737035" y="1667619"/>
                        <a:pt x="726989" y="1640160"/>
                        <a:pt x="715604" y="1624757"/>
                      </a:cubicBezTo>
                      <a:cubicBezTo>
                        <a:pt x="628539" y="1502197"/>
                        <a:pt x="558888" y="1369591"/>
                        <a:pt x="495264" y="1234306"/>
                      </a:cubicBezTo>
                      <a:cubicBezTo>
                        <a:pt x="442355" y="1121792"/>
                        <a:pt x="398153" y="1005260"/>
                        <a:pt x="349263" y="890736"/>
                      </a:cubicBezTo>
                      <a:cubicBezTo>
                        <a:pt x="340557" y="871314"/>
                        <a:pt x="329172" y="852562"/>
                        <a:pt x="319126" y="833810"/>
                      </a:cubicBezTo>
                      <a:cubicBezTo>
                        <a:pt x="315777" y="834479"/>
                        <a:pt x="311759" y="835149"/>
                        <a:pt x="307071" y="8358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5" name="Google Shape;525;p16"/>
                <p:cNvSpPr/>
                <p:nvPr/>
              </p:nvSpPr>
              <p:spPr>
                <a:xfrm>
                  <a:off x="8581302" y="2038601"/>
                  <a:ext cx="2210098" cy="3429001"/>
                </a:xfrm>
                <a:custGeom>
                  <a:avLst/>
                  <a:gdLst/>
                  <a:ahLst/>
                  <a:cxnLst/>
                  <a:rect l="l" t="t" r="r" b="b"/>
                  <a:pathLst>
                    <a:path w="4420195" h="6858000" extrusionOk="0">
                      <a:moveTo>
                        <a:pt x="3916561" y="4367582"/>
                      </a:moveTo>
                      <a:cubicBezTo>
                        <a:pt x="3805387" y="4329408"/>
                        <a:pt x="3692203" y="4327399"/>
                        <a:pt x="3585717" y="4378968"/>
                      </a:cubicBezTo>
                      <a:cubicBezTo>
                        <a:pt x="3520753" y="4410445"/>
                        <a:pt x="3467845" y="4399059"/>
                        <a:pt x="3414266" y="4360885"/>
                      </a:cubicBezTo>
                      <a:cubicBezTo>
                        <a:pt x="3407569" y="4356197"/>
                        <a:pt x="3400872" y="4352179"/>
                        <a:pt x="3394175" y="4347490"/>
                      </a:cubicBezTo>
                      <a:cubicBezTo>
                        <a:pt x="3333230" y="4303958"/>
                        <a:pt x="3289028" y="4249041"/>
                        <a:pt x="3275633" y="4173361"/>
                      </a:cubicBezTo>
                      <a:cubicBezTo>
                        <a:pt x="3259560" y="4082279"/>
                        <a:pt x="3242147" y="3991196"/>
                        <a:pt x="3226743" y="3900113"/>
                      </a:cubicBezTo>
                      <a:cubicBezTo>
                        <a:pt x="3195266" y="3712590"/>
                        <a:pt x="3162449" y="3524397"/>
                        <a:pt x="3107532" y="3341561"/>
                      </a:cubicBezTo>
                      <a:cubicBezTo>
                        <a:pt x="3060651" y="3186854"/>
                        <a:pt x="3035201" y="3030138"/>
                        <a:pt x="3022476" y="2869404"/>
                      </a:cubicBezTo>
                      <a:cubicBezTo>
                        <a:pt x="3014440" y="2766936"/>
                        <a:pt x="2998366" y="2666477"/>
                        <a:pt x="2966219" y="2568027"/>
                      </a:cubicBezTo>
                      <a:cubicBezTo>
                        <a:pt x="2920678" y="2428054"/>
                        <a:pt x="2851026" y="2300136"/>
                        <a:pt x="2780035" y="2172219"/>
                      </a:cubicBezTo>
                      <a:cubicBezTo>
                        <a:pt x="2695650" y="2019521"/>
                        <a:pt x="2609255" y="1867493"/>
                        <a:pt x="2546301" y="1704080"/>
                      </a:cubicBezTo>
                      <a:cubicBezTo>
                        <a:pt x="2474640" y="1517226"/>
                        <a:pt x="2424411" y="1325014"/>
                        <a:pt x="2406998" y="1124766"/>
                      </a:cubicBezTo>
                      <a:cubicBezTo>
                        <a:pt x="2402310" y="1074537"/>
                        <a:pt x="2380209" y="1055115"/>
                        <a:pt x="2329309" y="1055784"/>
                      </a:cubicBezTo>
                      <a:cubicBezTo>
                        <a:pt x="2249612" y="1057124"/>
                        <a:pt x="2181300" y="1087262"/>
                        <a:pt x="2127052" y="1144858"/>
                      </a:cubicBezTo>
                      <a:cubicBezTo>
                        <a:pt x="2074144" y="1199776"/>
                        <a:pt x="2052712" y="1198436"/>
                        <a:pt x="2013868" y="1131463"/>
                      </a:cubicBezTo>
                      <a:cubicBezTo>
                        <a:pt x="2013198" y="1130794"/>
                        <a:pt x="2013198" y="1130124"/>
                        <a:pt x="2012529" y="1129454"/>
                      </a:cubicBezTo>
                      <a:cubicBezTo>
                        <a:pt x="1962299" y="1024977"/>
                        <a:pt x="1884611" y="942601"/>
                        <a:pt x="1796207" y="870270"/>
                      </a:cubicBezTo>
                      <a:cubicBezTo>
                        <a:pt x="1565821" y="681407"/>
                        <a:pt x="1333426" y="494553"/>
                        <a:pt x="1123132" y="281580"/>
                      </a:cubicBezTo>
                      <a:cubicBezTo>
                        <a:pt x="1067544" y="225323"/>
                        <a:pt x="1001911" y="181791"/>
                        <a:pt x="924893" y="158351"/>
                      </a:cubicBezTo>
                      <a:cubicBezTo>
                        <a:pt x="860599" y="138929"/>
                        <a:pt x="803002" y="144286"/>
                        <a:pt x="760809" y="204562"/>
                      </a:cubicBezTo>
                      <a:cubicBezTo>
                        <a:pt x="757461" y="209920"/>
                        <a:pt x="752103" y="213268"/>
                        <a:pt x="748085" y="217956"/>
                      </a:cubicBezTo>
                      <a:cubicBezTo>
                        <a:pt x="734690" y="233360"/>
                        <a:pt x="721296" y="236039"/>
                        <a:pt x="705892" y="219296"/>
                      </a:cubicBezTo>
                      <a:cubicBezTo>
                        <a:pt x="675084" y="186479"/>
                        <a:pt x="644277" y="154332"/>
                        <a:pt x="612130" y="123525"/>
                      </a:cubicBezTo>
                      <a:cubicBezTo>
                        <a:pt x="579314" y="92048"/>
                        <a:pt x="546497" y="60571"/>
                        <a:pt x="511671" y="31772"/>
                      </a:cubicBezTo>
                      <a:cubicBezTo>
                        <a:pt x="423267" y="-40558"/>
                        <a:pt x="251147" y="17708"/>
                        <a:pt x="230386" y="134910"/>
                      </a:cubicBezTo>
                      <a:cubicBezTo>
                        <a:pt x="219670" y="195186"/>
                        <a:pt x="219001" y="256801"/>
                        <a:pt x="212973" y="317746"/>
                      </a:cubicBezTo>
                      <a:cubicBezTo>
                        <a:pt x="208285" y="363287"/>
                        <a:pt x="214982" y="412177"/>
                        <a:pt x="184175" y="451691"/>
                      </a:cubicBezTo>
                      <a:cubicBezTo>
                        <a:pt x="154707" y="489865"/>
                        <a:pt x="141982" y="532728"/>
                        <a:pt x="145331" y="578939"/>
                      </a:cubicBezTo>
                      <a:cubicBezTo>
                        <a:pt x="148679" y="628499"/>
                        <a:pt x="157386" y="678059"/>
                        <a:pt x="163413" y="726949"/>
                      </a:cubicBezTo>
                      <a:cubicBezTo>
                        <a:pt x="167432" y="761105"/>
                        <a:pt x="178147" y="796600"/>
                        <a:pt x="150019" y="826068"/>
                      </a:cubicBezTo>
                      <a:cubicBezTo>
                        <a:pt x="95771" y="884334"/>
                        <a:pt x="73670" y="955995"/>
                        <a:pt x="58936" y="1031004"/>
                      </a:cubicBezTo>
                      <a:cubicBezTo>
                        <a:pt x="35496" y="1150886"/>
                        <a:pt x="32147" y="1272106"/>
                        <a:pt x="42863" y="1393327"/>
                      </a:cubicBezTo>
                      <a:cubicBezTo>
                        <a:pt x="51569" y="1490437"/>
                        <a:pt x="64963" y="1586208"/>
                        <a:pt x="103138" y="1676621"/>
                      </a:cubicBezTo>
                      <a:cubicBezTo>
                        <a:pt x="112514" y="1699392"/>
                        <a:pt x="115193" y="1726850"/>
                        <a:pt x="113184" y="1751630"/>
                      </a:cubicBezTo>
                      <a:cubicBezTo>
                        <a:pt x="108496" y="1797841"/>
                        <a:pt x="97780" y="1842713"/>
                        <a:pt x="89074" y="1888254"/>
                      </a:cubicBezTo>
                      <a:cubicBezTo>
                        <a:pt x="64294" y="2027558"/>
                        <a:pt x="38844" y="2166861"/>
                        <a:pt x="14734" y="2306164"/>
                      </a:cubicBezTo>
                      <a:cubicBezTo>
                        <a:pt x="7367" y="2349696"/>
                        <a:pt x="4688" y="2394568"/>
                        <a:pt x="0" y="2438100"/>
                      </a:cubicBezTo>
                      <a:cubicBezTo>
                        <a:pt x="0" y="2484311"/>
                        <a:pt x="0" y="2531192"/>
                        <a:pt x="0" y="2577403"/>
                      </a:cubicBezTo>
                      <a:cubicBezTo>
                        <a:pt x="6697" y="2615578"/>
                        <a:pt x="11385" y="2655091"/>
                        <a:pt x="20092" y="2692596"/>
                      </a:cubicBezTo>
                      <a:cubicBezTo>
                        <a:pt x="40184" y="2774972"/>
                        <a:pt x="89074" y="2842615"/>
                        <a:pt x="134615" y="2911597"/>
                      </a:cubicBezTo>
                      <a:cubicBezTo>
                        <a:pt x="178147" y="2977900"/>
                        <a:pt x="225028" y="3042193"/>
                        <a:pt x="269230" y="3107827"/>
                      </a:cubicBezTo>
                      <a:cubicBezTo>
                        <a:pt x="342900" y="3216992"/>
                        <a:pt x="383753" y="3338213"/>
                        <a:pt x="396478" y="3469479"/>
                      </a:cubicBezTo>
                      <a:cubicBezTo>
                        <a:pt x="412552" y="3636241"/>
                        <a:pt x="450726" y="3799654"/>
                        <a:pt x="495598" y="3961058"/>
                      </a:cubicBezTo>
                      <a:cubicBezTo>
                        <a:pt x="554534" y="4171352"/>
                        <a:pt x="634231" y="4374280"/>
                        <a:pt x="726653" y="4571849"/>
                      </a:cubicBezTo>
                      <a:cubicBezTo>
                        <a:pt x="734020" y="4587253"/>
                        <a:pt x="732681" y="4598638"/>
                        <a:pt x="723975" y="4613372"/>
                      </a:cubicBezTo>
                      <a:cubicBezTo>
                        <a:pt x="642938" y="4743299"/>
                        <a:pt x="566589" y="4875905"/>
                        <a:pt x="504974" y="5017217"/>
                      </a:cubicBezTo>
                      <a:cubicBezTo>
                        <a:pt x="404515" y="5248273"/>
                        <a:pt x="373707" y="5489374"/>
                        <a:pt x="395808" y="5738513"/>
                      </a:cubicBezTo>
                      <a:cubicBezTo>
                        <a:pt x="414561" y="5945458"/>
                        <a:pt x="471488" y="6140349"/>
                        <a:pt x="575965" y="6320505"/>
                      </a:cubicBezTo>
                      <a:cubicBezTo>
                        <a:pt x="678433" y="6495974"/>
                        <a:pt x="815727" y="6635277"/>
                        <a:pt x="1011287" y="6702249"/>
                      </a:cubicBezTo>
                      <a:cubicBezTo>
                        <a:pt x="1391022" y="6832176"/>
                        <a:pt x="1720528" y="6745782"/>
                        <a:pt x="1997125" y="6457799"/>
                      </a:cubicBezTo>
                      <a:cubicBezTo>
                        <a:pt x="2143125" y="6305771"/>
                        <a:pt x="2232869" y="6120927"/>
                        <a:pt x="2287117" y="5920009"/>
                      </a:cubicBezTo>
                      <a:cubicBezTo>
                        <a:pt x="2315245" y="5815531"/>
                        <a:pt x="2333997" y="5708375"/>
                        <a:pt x="2355429" y="5601889"/>
                      </a:cubicBezTo>
                      <a:cubicBezTo>
                        <a:pt x="2361456" y="5572420"/>
                        <a:pt x="2360117" y="5541613"/>
                        <a:pt x="2363465" y="5511476"/>
                      </a:cubicBezTo>
                      <a:cubicBezTo>
                        <a:pt x="2364805" y="5500760"/>
                        <a:pt x="2368823" y="5490044"/>
                        <a:pt x="2373511" y="5473971"/>
                      </a:cubicBezTo>
                      <a:cubicBezTo>
                        <a:pt x="2387576" y="5484686"/>
                        <a:pt x="2398291" y="5492053"/>
                        <a:pt x="2407667" y="5501430"/>
                      </a:cubicBezTo>
                      <a:cubicBezTo>
                        <a:pt x="2502099" y="5598540"/>
                        <a:pt x="2575099" y="5711724"/>
                        <a:pt x="2642741" y="5828926"/>
                      </a:cubicBezTo>
                      <a:cubicBezTo>
                        <a:pt x="2646090" y="5834283"/>
                        <a:pt x="2646090" y="5842320"/>
                        <a:pt x="2645420" y="5849017"/>
                      </a:cubicBezTo>
                      <a:cubicBezTo>
                        <a:pt x="2613943" y="6019798"/>
                        <a:pt x="2581796" y="6189908"/>
                        <a:pt x="2550319" y="6360689"/>
                      </a:cubicBezTo>
                      <a:cubicBezTo>
                        <a:pt x="2544292" y="6394175"/>
                        <a:pt x="2538264" y="6426991"/>
                        <a:pt x="2534246" y="6461148"/>
                      </a:cubicBezTo>
                      <a:cubicBezTo>
                        <a:pt x="2533576" y="6468515"/>
                        <a:pt x="2537594" y="6478560"/>
                        <a:pt x="2542952" y="6483249"/>
                      </a:cubicBezTo>
                      <a:cubicBezTo>
                        <a:pt x="2554337" y="6493295"/>
                        <a:pt x="2566393" y="6502671"/>
                        <a:pt x="2579787" y="6509368"/>
                      </a:cubicBezTo>
                      <a:cubicBezTo>
                        <a:pt x="2769989" y="6604469"/>
                        <a:pt x="2960192" y="6700240"/>
                        <a:pt x="3151734" y="6794002"/>
                      </a:cubicBezTo>
                      <a:cubicBezTo>
                        <a:pt x="3221385" y="6828158"/>
                        <a:pt x="3295725" y="6848919"/>
                        <a:pt x="3372743" y="6860975"/>
                      </a:cubicBezTo>
                      <a:cubicBezTo>
                        <a:pt x="3399533" y="6860975"/>
                        <a:pt x="3426322" y="6860975"/>
                        <a:pt x="3453110" y="6860975"/>
                      </a:cubicBezTo>
                      <a:cubicBezTo>
                        <a:pt x="3459808" y="6859635"/>
                        <a:pt x="3466505" y="6857626"/>
                        <a:pt x="3473872" y="6856286"/>
                      </a:cubicBezTo>
                      <a:cubicBezTo>
                        <a:pt x="3512716" y="6848919"/>
                        <a:pt x="3541514" y="6830837"/>
                        <a:pt x="3550891" y="6789314"/>
                      </a:cubicBezTo>
                      <a:cubicBezTo>
                        <a:pt x="3556249" y="6765873"/>
                        <a:pt x="3565625" y="6743772"/>
                        <a:pt x="3570983" y="6720332"/>
                      </a:cubicBezTo>
                      <a:cubicBezTo>
                        <a:pt x="3623221" y="6498652"/>
                        <a:pt x="3672111" y="6276303"/>
                        <a:pt x="3727029" y="6055293"/>
                      </a:cubicBezTo>
                      <a:cubicBezTo>
                        <a:pt x="3797350" y="5771999"/>
                        <a:pt x="3879726" y="5492053"/>
                        <a:pt x="3994250" y="5222823"/>
                      </a:cubicBezTo>
                      <a:cubicBezTo>
                        <a:pt x="4098058" y="4978373"/>
                        <a:pt x="4232673" y="4752675"/>
                        <a:pt x="4417517" y="4559124"/>
                      </a:cubicBezTo>
                      <a:cubicBezTo>
                        <a:pt x="4420196" y="4556445"/>
                        <a:pt x="4422205" y="4552427"/>
                        <a:pt x="4425554" y="4546399"/>
                      </a:cubicBezTo>
                      <a:cubicBezTo>
                        <a:pt x="4254104" y="4485454"/>
                        <a:pt x="4086002" y="4425849"/>
                        <a:pt x="3916561" y="4367582"/>
                      </a:cubicBezTo>
                      <a:close/>
                      <a:moveTo>
                        <a:pt x="139973" y="998188"/>
                      </a:moveTo>
                      <a:cubicBezTo>
                        <a:pt x="144661" y="971399"/>
                        <a:pt x="151358" y="943940"/>
                        <a:pt x="162074" y="918490"/>
                      </a:cubicBezTo>
                      <a:cubicBezTo>
                        <a:pt x="164753" y="912463"/>
                        <a:pt x="167432" y="907105"/>
                        <a:pt x="170111" y="903087"/>
                      </a:cubicBezTo>
                      <a:lnTo>
                        <a:pt x="259184" y="1283491"/>
                      </a:lnTo>
                      <a:cubicBezTo>
                        <a:pt x="257845" y="1323005"/>
                        <a:pt x="265881" y="1359170"/>
                        <a:pt x="229716" y="1451593"/>
                      </a:cubicBezTo>
                      <a:cubicBezTo>
                        <a:pt x="224358" y="1465657"/>
                        <a:pt x="212973" y="1478382"/>
                        <a:pt x="205606" y="1492446"/>
                      </a:cubicBezTo>
                      <a:cubicBezTo>
                        <a:pt x="201588" y="1500483"/>
                        <a:pt x="200248" y="1510529"/>
                        <a:pt x="194890" y="1516556"/>
                      </a:cubicBezTo>
                      <a:cubicBezTo>
                        <a:pt x="186184" y="1525263"/>
                        <a:pt x="174129" y="1531960"/>
                        <a:pt x="163413" y="1539327"/>
                      </a:cubicBezTo>
                      <a:cubicBezTo>
                        <a:pt x="156716" y="1528611"/>
                        <a:pt x="146000" y="1518565"/>
                        <a:pt x="143991" y="1507180"/>
                      </a:cubicBezTo>
                      <a:cubicBezTo>
                        <a:pt x="137964" y="1473694"/>
                        <a:pt x="133276" y="1440207"/>
                        <a:pt x="131266" y="1406721"/>
                      </a:cubicBezTo>
                      <a:cubicBezTo>
                        <a:pt x="122560" y="1270767"/>
                        <a:pt x="117202" y="1134142"/>
                        <a:pt x="139973" y="998188"/>
                      </a:cubicBezTo>
                      <a:close/>
                      <a:moveTo>
                        <a:pt x="2101602" y="5315915"/>
                      </a:moveTo>
                      <a:cubicBezTo>
                        <a:pt x="2068116" y="5425750"/>
                        <a:pt x="2015207" y="5524870"/>
                        <a:pt x="1940198" y="5611265"/>
                      </a:cubicBezTo>
                      <a:cubicBezTo>
                        <a:pt x="1836391" y="5731815"/>
                        <a:pt x="1717179" y="5832274"/>
                        <a:pt x="1567830" y="5892550"/>
                      </a:cubicBezTo>
                      <a:cubicBezTo>
                        <a:pt x="1460004" y="5936082"/>
                        <a:pt x="1347490" y="5942110"/>
                        <a:pt x="1237655" y="5909293"/>
                      </a:cubicBezTo>
                      <a:cubicBezTo>
                        <a:pt x="1142554" y="5881164"/>
                        <a:pt x="1078930" y="5808164"/>
                        <a:pt x="1040086" y="5717751"/>
                      </a:cubicBezTo>
                      <a:cubicBezTo>
                        <a:pt x="981819" y="5580457"/>
                        <a:pt x="981819" y="5443163"/>
                        <a:pt x="1053480" y="5310558"/>
                      </a:cubicBezTo>
                      <a:cubicBezTo>
                        <a:pt x="1089645" y="5243585"/>
                        <a:pt x="1100361" y="5174603"/>
                        <a:pt x="1090315" y="5101603"/>
                      </a:cubicBezTo>
                      <a:cubicBezTo>
                        <a:pt x="1082948" y="5048025"/>
                        <a:pt x="1076920" y="4993777"/>
                        <a:pt x="1062856" y="4941538"/>
                      </a:cubicBezTo>
                      <a:cubicBezTo>
                        <a:pt x="1046113" y="4876574"/>
                        <a:pt x="1009278" y="4820318"/>
                        <a:pt x="967085" y="4770088"/>
                      </a:cubicBezTo>
                      <a:cubicBezTo>
                        <a:pt x="872654" y="4656235"/>
                        <a:pt x="805011" y="4526977"/>
                        <a:pt x="743397" y="4394371"/>
                      </a:cubicBezTo>
                      <a:cubicBezTo>
                        <a:pt x="661690" y="4218233"/>
                        <a:pt x="588020" y="4038747"/>
                        <a:pt x="537791" y="3850554"/>
                      </a:cubicBezTo>
                      <a:cubicBezTo>
                        <a:pt x="511001" y="3750095"/>
                        <a:pt x="488231" y="3647626"/>
                        <a:pt x="478855" y="3544488"/>
                      </a:cubicBezTo>
                      <a:cubicBezTo>
                        <a:pt x="455414" y="3285304"/>
                        <a:pt x="374377" y="3050230"/>
                        <a:pt x="208285" y="2847973"/>
                      </a:cubicBezTo>
                      <a:cubicBezTo>
                        <a:pt x="135955" y="2760239"/>
                        <a:pt x="114523" y="2658440"/>
                        <a:pt x="111844" y="2549275"/>
                      </a:cubicBezTo>
                      <a:cubicBezTo>
                        <a:pt x="108496" y="2389880"/>
                        <a:pt x="130597" y="2233164"/>
                        <a:pt x="160065" y="2076448"/>
                      </a:cubicBezTo>
                      <a:cubicBezTo>
                        <a:pt x="186854" y="1935805"/>
                        <a:pt x="210294" y="1794493"/>
                        <a:pt x="235744" y="1653180"/>
                      </a:cubicBezTo>
                      <a:cubicBezTo>
                        <a:pt x="243781" y="1610318"/>
                        <a:pt x="253157" y="1568125"/>
                        <a:pt x="263203" y="1525263"/>
                      </a:cubicBezTo>
                      <a:cubicBezTo>
                        <a:pt x="265881" y="1512538"/>
                        <a:pt x="273248" y="1501153"/>
                        <a:pt x="279946" y="1483740"/>
                      </a:cubicBezTo>
                      <a:cubicBezTo>
                        <a:pt x="286643" y="1495125"/>
                        <a:pt x="291331" y="1500483"/>
                        <a:pt x="293340" y="1506510"/>
                      </a:cubicBezTo>
                      <a:cubicBezTo>
                        <a:pt x="332854" y="1618355"/>
                        <a:pt x="371698" y="1730199"/>
                        <a:pt x="410542" y="1842043"/>
                      </a:cubicBezTo>
                      <a:lnTo>
                        <a:pt x="410542" y="2411311"/>
                      </a:lnTo>
                      <a:lnTo>
                        <a:pt x="411882" y="2411311"/>
                      </a:lnTo>
                      <a:cubicBezTo>
                        <a:pt x="417240" y="2487660"/>
                        <a:pt x="440680" y="2560660"/>
                        <a:pt x="472827" y="2630312"/>
                      </a:cubicBezTo>
                      <a:cubicBezTo>
                        <a:pt x="525735" y="2742826"/>
                        <a:pt x="587350" y="2851991"/>
                        <a:pt x="644277" y="2962496"/>
                      </a:cubicBezTo>
                      <a:cubicBezTo>
                        <a:pt x="679773" y="3031478"/>
                        <a:pt x="713929" y="3101129"/>
                        <a:pt x="747415" y="3170781"/>
                      </a:cubicBezTo>
                      <a:cubicBezTo>
                        <a:pt x="751433" y="3178818"/>
                        <a:pt x="750094" y="3192882"/>
                        <a:pt x="745406" y="3200919"/>
                      </a:cubicBezTo>
                      <a:cubicBezTo>
                        <a:pt x="718617" y="3249139"/>
                        <a:pt x="688479" y="3296020"/>
                        <a:pt x="662360" y="3344240"/>
                      </a:cubicBezTo>
                      <a:cubicBezTo>
                        <a:pt x="654323" y="3358974"/>
                        <a:pt x="651644" y="3377726"/>
                        <a:pt x="646956" y="3394469"/>
                      </a:cubicBezTo>
                      <a:cubicBezTo>
                        <a:pt x="650305" y="3396479"/>
                        <a:pt x="652983" y="3398488"/>
                        <a:pt x="656332" y="3400497"/>
                      </a:cubicBezTo>
                      <a:cubicBezTo>
                        <a:pt x="670396" y="3392460"/>
                        <a:pt x="685130" y="3385093"/>
                        <a:pt x="699195" y="3376387"/>
                      </a:cubicBezTo>
                      <a:cubicBezTo>
                        <a:pt x="748085" y="3347589"/>
                        <a:pt x="796975" y="3318121"/>
                        <a:pt x="846534" y="3289323"/>
                      </a:cubicBezTo>
                      <a:cubicBezTo>
                        <a:pt x="851892" y="3285974"/>
                        <a:pt x="857920" y="3283295"/>
                        <a:pt x="863278" y="3281286"/>
                      </a:cubicBezTo>
                      <a:cubicBezTo>
                        <a:pt x="924893" y="3253827"/>
                        <a:pt x="938957" y="3257845"/>
                        <a:pt x="955700" y="3323479"/>
                      </a:cubicBezTo>
                      <a:cubicBezTo>
                        <a:pt x="987177" y="3447378"/>
                        <a:pt x="1013966" y="3572617"/>
                        <a:pt x="1044774" y="3697186"/>
                      </a:cubicBezTo>
                      <a:cubicBezTo>
                        <a:pt x="1156618" y="4146572"/>
                        <a:pt x="1359545" y="4547739"/>
                        <a:pt x="1674317" y="4889299"/>
                      </a:cubicBezTo>
                      <a:cubicBezTo>
                        <a:pt x="1775445" y="4999135"/>
                        <a:pt x="1889299" y="5092896"/>
                        <a:pt x="2012529" y="5175942"/>
                      </a:cubicBezTo>
                      <a:cubicBezTo>
                        <a:pt x="2035299" y="5191346"/>
                        <a:pt x="2057400" y="5208759"/>
                        <a:pt x="2076822" y="5227511"/>
                      </a:cubicBezTo>
                      <a:cubicBezTo>
                        <a:pt x="2103611" y="5251621"/>
                        <a:pt x="2112318" y="5281089"/>
                        <a:pt x="2101602" y="5315915"/>
                      </a:cubicBezTo>
                      <a:close/>
                      <a:moveTo>
                        <a:pt x="474166" y="2022870"/>
                      </a:moveTo>
                      <a:cubicBezTo>
                        <a:pt x="506983" y="2115962"/>
                        <a:pt x="540469" y="2209053"/>
                        <a:pt x="573956" y="2302146"/>
                      </a:cubicBezTo>
                      <a:cubicBezTo>
                        <a:pt x="648295" y="2504403"/>
                        <a:pt x="730002" y="2703312"/>
                        <a:pt x="809030" y="2904230"/>
                      </a:cubicBezTo>
                      <a:cubicBezTo>
                        <a:pt x="831800" y="2963166"/>
                        <a:pt x="856580" y="3020762"/>
                        <a:pt x="879351" y="3080368"/>
                      </a:cubicBezTo>
                      <a:cubicBezTo>
                        <a:pt x="886718" y="3099790"/>
                        <a:pt x="896094" y="3125909"/>
                        <a:pt x="873324" y="3138634"/>
                      </a:cubicBezTo>
                      <a:cubicBezTo>
                        <a:pt x="848544" y="3151359"/>
                        <a:pt x="838498" y="3123900"/>
                        <a:pt x="827112" y="3108496"/>
                      </a:cubicBezTo>
                      <a:cubicBezTo>
                        <a:pt x="740048" y="2985936"/>
                        <a:pt x="670396" y="2853331"/>
                        <a:pt x="606772" y="2718046"/>
                      </a:cubicBezTo>
                      <a:cubicBezTo>
                        <a:pt x="558552" y="2616247"/>
                        <a:pt x="517699" y="2511100"/>
                        <a:pt x="474166" y="2406623"/>
                      </a:cubicBezTo>
                      <a:lnTo>
                        <a:pt x="474166" y="2022870"/>
                      </a:lnTo>
                      <a:close/>
                      <a:moveTo>
                        <a:pt x="3295725" y="4573858"/>
                      </a:moveTo>
                      <a:cubicBezTo>
                        <a:pt x="3068688" y="4814960"/>
                        <a:pt x="2892549" y="5088208"/>
                        <a:pt x="2768650" y="5394943"/>
                      </a:cubicBezTo>
                      <a:cubicBezTo>
                        <a:pt x="2744540" y="5454549"/>
                        <a:pt x="2727797" y="5516163"/>
                        <a:pt x="2707035" y="5576439"/>
                      </a:cubicBezTo>
                      <a:cubicBezTo>
                        <a:pt x="2701008" y="5593182"/>
                        <a:pt x="2694310" y="5609925"/>
                        <a:pt x="2686943" y="5625999"/>
                      </a:cubicBezTo>
                      <a:cubicBezTo>
                        <a:pt x="2671540" y="5659485"/>
                        <a:pt x="2659485" y="5660824"/>
                        <a:pt x="2638053" y="5630017"/>
                      </a:cubicBezTo>
                      <a:cubicBezTo>
                        <a:pt x="2609925" y="5589833"/>
                        <a:pt x="2585145" y="5546971"/>
                        <a:pt x="2555007" y="5508796"/>
                      </a:cubicBezTo>
                      <a:cubicBezTo>
                        <a:pt x="2507457" y="5447852"/>
                        <a:pt x="2456557" y="5388915"/>
                        <a:pt x="2406998" y="5329310"/>
                      </a:cubicBezTo>
                      <a:cubicBezTo>
                        <a:pt x="2348062" y="5258989"/>
                        <a:pt x="2273052" y="5208759"/>
                        <a:pt x="2196034" y="5161208"/>
                      </a:cubicBezTo>
                      <a:cubicBezTo>
                        <a:pt x="1806253" y="4922116"/>
                        <a:pt x="1535683" y="4579216"/>
                        <a:pt x="1329407" y="4178050"/>
                      </a:cubicBezTo>
                      <a:cubicBezTo>
                        <a:pt x="1245022" y="4013967"/>
                        <a:pt x="1193453" y="3837829"/>
                        <a:pt x="1149251" y="3659681"/>
                      </a:cubicBezTo>
                      <a:cubicBezTo>
                        <a:pt x="1066875" y="3326827"/>
                        <a:pt x="938957" y="3010046"/>
                        <a:pt x="816397" y="2691257"/>
                      </a:cubicBezTo>
                      <a:cubicBezTo>
                        <a:pt x="726653" y="2458862"/>
                        <a:pt x="634231" y="2227136"/>
                        <a:pt x="558552" y="1990053"/>
                      </a:cubicBezTo>
                      <a:cubicBezTo>
                        <a:pt x="499616" y="1805878"/>
                        <a:pt x="429964" y="1594245"/>
                        <a:pt x="386432" y="1405382"/>
                      </a:cubicBezTo>
                      <a:cubicBezTo>
                        <a:pt x="376386" y="1361180"/>
                        <a:pt x="370359" y="1315638"/>
                        <a:pt x="395139" y="1272106"/>
                      </a:cubicBezTo>
                      <a:cubicBezTo>
                        <a:pt x="416570" y="1233932"/>
                        <a:pt x="474166" y="1247996"/>
                        <a:pt x="500286" y="1282152"/>
                      </a:cubicBezTo>
                      <a:cubicBezTo>
                        <a:pt x="537791" y="1331042"/>
                        <a:pt x="571277" y="1382611"/>
                        <a:pt x="601415" y="1435519"/>
                      </a:cubicBezTo>
                      <a:cubicBezTo>
                        <a:pt x="676424" y="1568125"/>
                        <a:pt x="753442" y="1700061"/>
                        <a:pt x="820415" y="1836686"/>
                      </a:cubicBezTo>
                      <a:cubicBezTo>
                        <a:pt x="867966" y="1933796"/>
                        <a:pt x="921544" y="2038943"/>
                        <a:pt x="960388" y="2140072"/>
                      </a:cubicBezTo>
                      <a:cubicBezTo>
                        <a:pt x="1034058" y="2330944"/>
                        <a:pt x="1111746" y="2505073"/>
                        <a:pt x="1256407" y="2651743"/>
                      </a:cubicBezTo>
                      <a:cubicBezTo>
                        <a:pt x="1271811" y="2667147"/>
                        <a:pt x="1289894" y="2679202"/>
                        <a:pt x="1307306" y="2692596"/>
                      </a:cubicBezTo>
                      <a:cubicBezTo>
                        <a:pt x="1309985" y="2690587"/>
                        <a:pt x="1312664" y="2688578"/>
                        <a:pt x="1316013" y="2687238"/>
                      </a:cubicBezTo>
                      <a:cubicBezTo>
                        <a:pt x="1312664" y="2675183"/>
                        <a:pt x="1309985" y="2663128"/>
                        <a:pt x="1304628" y="2651743"/>
                      </a:cubicBezTo>
                      <a:cubicBezTo>
                        <a:pt x="1243682" y="2523155"/>
                        <a:pt x="1180728" y="2395238"/>
                        <a:pt x="1121792" y="2265311"/>
                      </a:cubicBezTo>
                      <a:cubicBezTo>
                        <a:pt x="1042764" y="2091182"/>
                        <a:pt x="969094" y="1914374"/>
                        <a:pt x="889397" y="1740245"/>
                      </a:cubicBezTo>
                      <a:cubicBezTo>
                        <a:pt x="807021" y="1560088"/>
                        <a:pt x="716608" y="1384620"/>
                        <a:pt x="602084" y="1221877"/>
                      </a:cubicBezTo>
                      <a:cubicBezTo>
                        <a:pt x="564580" y="1168968"/>
                        <a:pt x="521717" y="1122757"/>
                        <a:pt x="454075" y="1111372"/>
                      </a:cubicBezTo>
                      <a:cubicBezTo>
                        <a:pt x="398487" y="1101995"/>
                        <a:pt x="362992" y="1106684"/>
                        <a:pt x="338882" y="1124766"/>
                      </a:cubicBezTo>
                      <a:lnTo>
                        <a:pt x="304056" y="977426"/>
                      </a:lnTo>
                      <a:cubicBezTo>
                        <a:pt x="304056" y="976757"/>
                        <a:pt x="304056" y="975417"/>
                        <a:pt x="304056" y="974747"/>
                      </a:cubicBezTo>
                      <a:cubicBezTo>
                        <a:pt x="292001" y="859554"/>
                        <a:pt x="277937" y="745031"/>
                        <a:pt x="264542" y="629838"/>
                      </a:cubicBezTo>
                      <a:cubicBezTo>
                        <a:pt x="262533" y="613095"/>
                        <a:pt x="259854" y="596352"/>
                        <a:pt x="259184" y="579609"/>
                      </a:cubicBezTo>
                      <a:cubicBezTo>
                        <a:pt x="257175" y="539425"/>
                        <a:pt x="276597" y="522682"/>
                        <a:pt x="315441" y="531388"/>
                      </a:cubicBezTo>
                      <a:cubicBezTo>
                        <a:pt x="379735" y="546122"/>
                        <a:pt x="437332" y="573581"/>
                        <a:pt x="479524" y="625820"/>
                      </a:cubicBezTo>
                      <a:cubicBezTo>
                        <a:pt x="515690" y="670692"/>
                        <a:pt x="549176" y="718242"/>
                        <a:pt x="580653" y="766462"/>
                      </a:cubicBezTo>
                      <a:cubicBezTo>
                        <a:pt x="659681" y="887013"/>
                        <a:pt x="732681" y="1012252"/>
                        <a:pt x="817067" y="1128785"/>
                      </a:cubicBezTo>
                      <a:cubicBezTo>
                        <a:pt x="884039" y="1221207"/>
                        <a:pt x="962397" y="1304923"/>
                        <a:pt x="1038746" y="1389978"/>
                      </a:cubicBezTo>
                      <a:cubicBezTo>
                        <a:pt x="1211535" y="1584199"/>
                        <a:pt x="1326059" y="1811236"/>
                        <a:pt x="1421830" y="2050328"/>
                      </a:cubicBezTo>
                      <a:cubicBezTo>
                        <a:pt x="1475408" y="2184943"/>
                        <a:pt x="1541711" y="2314201"/>
                        <a:pt x="1603326" y="2445467"/>
                      </a:cubicBezTo>
                      <a:cubicBezTo>
                        <a:pt x="1614041" y="2467568"/>
                        <a:pt x="1632124" y="2485651"/>
                        <a:pt x="1646188" y="2505742"/>
                      </a:cubicBezTo>
                      <a:cubicBezTo>
                        <a:pt x="1649537" y="2504403"/>
                        <a:pt x="1652216" y="2502394"/>
                        <a:pt x="1655564" y="2501054"/>
                      </a:cubicBezTo>
                      <a:cubicBezTo>
                        <a:pt x="1653555" y="2490339"/>
                        <a:pt x="1653555" y="2478953"/>
                        <a:pt x="1650206" y="2468908"/>
                      </a:cubicBezTo>
                      <a:cubicBezTo>
                        <a:pt x="1578546" y="2235173"/>
                        <a:pt x="1508894" y="2000099"/>
                        <a:pt x="1417142" y="1773062"/>
                      </a:cubicBezTo>
                      <a:cubicBezTo>
                        <a:pt x="1349499" y="1606969"/>
                        <a:pt x="1249040" y="1461639"/>
                        <a:pt x="1136526" y="1323675"/>
                      </a:cubicBezTo>
                      <a:cubicBezTo>
                        <a:pt x="1017315" y="1177005"/>
                        <a:pt x="899443" y="1028995"/>
                        <a:pt x="786929" y="876967"/>
                      </a:cubicBezTo>
                      <a:cubicBezTo>
                        <a:pt x="729332" y="799279"/>
                        <a:pt x="682451" y="713554"/>
                        <a:pt x="632222" y="629838"/>
                      </a:cubicBezTo>
                      <a:cubicBezTo>
                        <a:pt x="559891" y="509957"/>
                        <a:pt x="458093" y="434278"/>
                        <a:pt x="318120" y="411507"/>
                      </a:cubicBezTo>
                      <a:cubicBezTo>
                        <a:pt x="277267" y="404810"/>
                        <a:pt x="271239" y="396773"/>
                        <a:pt x="275258" y="355250"/>
                      </a:cubicBezTo>
                      <a:cubicBezTo>
                        <a:pt x="280615" y="302342"/>
                        <a:pt x="285304" y="248764"/>
                        <a:pt x="299368" y="197195"/>
                      </a:cubicBezTo>
                      <a:cubicBezTo>
                        <a:pt x="321469" y="116158"/>
                        <a:pt x="391790" y="86020"/>
                        <a:pt x="463451" y="130892"/>
                      </a:cubicBezTo>
                      <a:cubicBezTo>
                        <a:pt x="507653" y="158351"/>
                        <a:pt x="548506" y="197195"/>
                        <a:pt x="581323" y="238048"/>
                      </a:cubicBezTo>
                      <a:cubicBezTo>
                        <a:pt x="639589" y="311048"/>
                        <a:pt x="695176" y="387397"/>
                        <a:pt x="745406" y="466425"/>
                      </a:cubicBezTo>
                      <a:cubicBezTo>
                        <a:pt x="854571" y="637205"/>
                        <a:pt x="986507" y="786554"/>
                        <a:pt x="1134517" y="923848"/>
                      </a:cubicBezTo>
                      <a:cubicBezTo>
                        <a:pt x="1241673" y="1023637"/>
                        <a:pt x="1344811" y="1144858"/>
                        <a:pt x="1434554" y="1262060"/>
                      </a:cubicBezTo>
                      <a:cubicBezTo>
                        <a:pt x="1541711" y="1402703"/>
                        <a:pt x="1622748" y="1539327"/>
                        <a:pt x="1700436" y="1696713"/>
                      </a:cubicBezTo>
                      <a:cubicBezTo>
                        <a:pt x="1762051" y="1821282"/>
                        <a:pt x="1820987" y="1947190"/>
                        <a:pt x="1884611" y="2070420"/>
                      </a:cubicBezTo>
                      <a:cubicBezTo>
                        <a:pt x="1924125" y="2147439"/>
                        <a:pt x="1973015" y="2220439"/>
                        <a:pt x="2039318" y="2277366"/>
                      </a:cubicBezTo>
                      <a:cubicBezTo>
                        <a:pt x="2072804" y="2306834"/>
                        <a:pt x="2114997" y="2326256"/>
                        <a:pt x="2153841" y="2349026"/>
                      </a:cubicBezTo>
                      <a:cubicBezTo>
                        <a:pt x="2161208" y="2353045"/>
                        <a:pt x="2171923" y="2350366"/>
                        <a:pt x="2181300" y="2351036"/>
                      </a:cubicBezTo>
                      <a:cubicBezTo>
                        <a:pt x="2179291" y="2340990"/>
                        <a:pt x="2180630" y="2329604"/>
                        <a:pt x="2175272" y="2321568"/>
                      </a:cubicBezTo>
                      <a:cubicBezTo>
                        <a:pt x="2157859" y="2294779"/>
                        <a:pt x="2138437" y="2268659"/>
                        <a:pt x="2119015" y="2243879"/>
                      </a:cubicBezTo>
                      <a:cubicBezTo>
                        <a:pt x="2001143" y="2093191"/>
                        <a:pt x="1914079" y="1925089"/>
                        <a:pt x="1841079" y="1748951"/>
                      </a:cubicBezTo>
                      <a:cubicBezTo>
                        <a:pt x="1776115" y="1592235"/>
                        <a:pt x="1708473" y="1436189"/>
                        <a:pt x="1601316" y="1302913"/>
                      </a:cubicBezTo>
                      <a:cubicBezTo>
                        <a:pt x="1515591" y="1196427"/>
                        <a:pt x="1422499" y="1096638"/>
                        <a:pt x="1331417" y="995509"/>
                      </a:cubicBezTo>
                      <a:cubicBezTo>
                        <a:pt x="1200820" y="851518"/>
                        <a:pt x="1066205" y="710205"/>
                        <a:pt x="937617" y="564205"/>
                      </a:cubicBezTo>
                      <a:cubicBezTo>
                        <a:pt x="887388" y="507278"/>
                        <a:pt x="846534" y="440975"/>
                        <a:pt x="806351" y="376012"/>
                      </a:cubicBezTo>
                      <a:cubicBezTo>
                        <a:pt x="776213" y="327122"/>
                        <a:pt x="783580" y="311718"/>
                        <a:pt x="832470" y="280241"/>
                      </a:cubicBezTo>
                      <a:cubicBezTo>
                        <a:pt x="837828" y="276892"/>
                        <a:pt x="843186" y="273544"/>
                        <a:pt x="848544" y="270865"/>
                      </a:cubicBezTo>
                      <a:cubicBezTo>
                        <a:pt x="888727" y="247424"/>
                        <a:pt x="925562" y="243406"/>
                        <a:pt x="964406" y="279571"/>
                      </a:cubicBezTo>
                      <a:cubicBezTo>
                        <a:pt x="1060847" y="368645"/>
                        <a:pt x="1159297" y="455040"/>
                        <a:pt x="1258416" y="541434"/>
                      </a:cubicBezTo>
                      <a:cubicBezTo>
                        <a:pt x="1393031" y="658636"/>
                        <a:pt x="1528986" y="774499"/>
                        <a:pt x="1662931" y="892371"/>
                      </a:cubicBezTo>
                      <a:cubicBezTo>
                        <a:pt x="1770087" y="986133"/>
                        <a:pt x="1871886" y="1084583"/>
                        <a:pt x="1944886" y="1209152"/>
                      </a:cubicBezTo>
                      <a:cubicBezTo>
                        <a:pt x="2007840" y="1315638"/>
                        <a:pt x="2048694" y="1431501"/>
                        <a:pt x="2086868" y="1548703"/>
                      </a:cubicBezTo>
                      <a:cubicBezTo>
                        <a:pt x="2154511" y="1756988"/>
                        <a:pt x="2246933" y="1953218"/>
                        <a:pt x="2377530" y="2129356"/>
                      </a:cubicBezTo>
                      <a:cubicBezTo>
                        <a:pt x="2425750" y="2194989"/>
                        <a:pt x="2486695" y="2251246"/>
                        <a:pt x="2542282" y="2311522"/>
                      </a:cubicBezTo>
                      <a:cubicBezTo>
                        <a:pt x="2550989" y="2320898"/>
                        <a:pt x="2563714" y="2325586"/>
                        <a:pt x="2574429" y="2332283"/>
                      </a:cubicBezTo>
                      <a:cubicBezTo>
                        <a:pt x="2576439" y="2330274"/>
                        <a:pt x="2579117" y="2328265"/>
                        <a:pt x="2581127" y="2326256"/>
                      </a:cubicBezTo>
                      <a:cubicBezTo>
                        <a:pt x="2563714" y="2294109"/>
                        <a:pt x="2546970" y="2261292"/>
                        <a:pt x="2528218" y="2229815"/>
                      </a:cubicBezTo>
                      <a:cubicBezTo>
                        <a:pt x="2381548" y="1980677"/>
                        <a:pt x="2252960" y="1722832"/>
                        <a:pt x="2155850" y="1450253"/>
                      </a:cubicBezTo>
                      <a:cubicBezTo>
                        <a:pt x="2139107" y="1402703"/>
                        <a:pt x="2123703" y="1353813"/>
                        <a:pt x="2113657" y="1304253"/>
                      </a:cubicBezTo>
                      <a:cubicBezTo>
                        <a:pt x="2110309" y="1285501"/>
                        <a:pt x="2118345" y="1256702"/>
                        <a:pt x="2131740" y="1243978"/>
                      </a:cubicBezTo>
                      <a:cubicBezTo>
                        <a:pt x="2167905" y="1211161"/>
                        <a:pt x="2207419" y="1181023"/>
                        <a:pt x="2249612" y="1157583"/>
                      </a:cubicBezTo>
                      <a:cubicBezTo>
                        <a:pt x="2297162" y="1131463"/>
                        <a:pt x="2331319" y="1150216"/>
                        <a:pt x="2340695" y="1204464"/>
                      </a:cubicBezTo>
                      <a:cubicBezTo>
                        <a:pt x="2348062" y="1247326"/>
                        <a:pt x="2348062" y="1291528"/>
                        <a:pt x="2354759" y="1334391"/>
                      </a:cubicBezTo>
                      <a:cubicBezTo>
                        <a:pt x="2396282" y="1611657"/>
                        <a:pt x="2475310" y="1875530"/>
                        <a:pt x="2621310" y="2117971"/>
                      </a:cubicBezTo>
                      <a:cubicBezTo>
                        <a:pt x="2705696" y="2257944"/>
                        <a:pt x="2786733" y="2401265"/>
                        <a:pt x="2844999" y="2555302"/>
                      </a:cubicBezTo>
                      <a:cubicBezTo>
                        <a:pt x="2881834" y="2652413"/>
                        <a:pt x="2901256" y="2753541"/>
                        <a:pt x="2907953" y="2857349"/>
                      </a:cubicBezTo>
                      <a:cubicBezTo>
                        <a:pt x="2913981" y="2954459"/>
                        <a:pt x="2915990" y="3052239"/>
                        <a:pt x="2930724" y="3148010"/>
                      </a:cubicBezTo>
                      <a:cubicBezTo>
                        <a:pt x="2940770" y="3212974"/>
                        <a:pt x="2964880" y="3276598"/>
                        <a:pt x="2989660" y="3338213"/>
                      </a:cubicBezTo>
                      <a:cubicBezTo>
                        <a:pt x="3068688" y="3533103"/>
                        <a:pt x="3118247" y="3736030"/>
                        <a:pt x="3148385" y="3943645"/>
                      </a:cubicBezTo>
                      <a:cubicBezTo>
                        <a:pt x="3161780" y="4035398"/>
                        <a:pt x="3173165" y="4127151"/>
                        <a:pt x="3181202" y="4219573"/>
                      </a:cubicBezTo>
                      <a:cubicBezTo>
                        <a:pt x="3188569" y="4299270"/>
                        <a:pt x="3223394" y="4359546"/>
                        <a:pt x="3291037" y="4402408"/>
                      </a:cubicBezTo>
                      <a:cubicBezTo>
                        <a:pt x="3323184" y="4422500"/>
                        <a:pt x="3354661" y="4443931"/>
                        <a:pt x="3390826" y="4467372"/>
                      </a:cubicBezTo>
                      <a:cubicBezTo>
                        <a:pt x="3356000" y="4506886"/>
                        <a:pt x="3326532" y="4541042"/>
                        <a:pt x="3295725" y="45738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sp>
          <p:nvSpPr>
            <p:cNvPr id="526" name="Google Shape;526;p16"/>
            <p:cNvSpPr/>
            <p:nvPr/>
          </p:nvSpPr>
          <p:spPr>
            <a:xfrm rot="-885440">
              <a:off x="2404005" y="2639236"/>
              <a:ext cx="115193" cy="157593"/>
            </a:xfrm>
            <a:custGeom>
              <a:avLst/>
              <a:gdLst/>
              <a:ahLst/>
              <a:cxnLst/>
              <a:rect l="l" t="t" r="r" b="b"/>
              <a:pathLst>
                <a:path w="115193" h="157593" extrusionOk="0">
                  <a:moveTo>
                    <a:pt x="69304" y="0"/>
                  </a:moveTo>
                  <a:lnTo>
                    <a:pt x="69304" y="38565"/>
                  </a:lnTo>
                  <a:lnTo>
                    <a:pt x="115193" y="38565"/>
                  </a:lnTo>
                  <a:lnTo>
                    <a:pt x="115193" y="61979"/>
                  </a:lnTo>
                  <a:lnTo>
                    <a:pt x="69304" y="61979"/>
                  </a:lnTo>
                  <a:lnTo>
                    <a:pt x="69304" y="157593"/>
                  </a:lnTo>
                  <a:lnTo>
                    <a:pt x="45890" y="157593"/>
                  </a:lnTo>
                  <a:lnTo>
                    <a:pt x="45890" y="61979"/>
                  </a:lnTo>
                  <a:lnTo>
                    <a:pt x="0" y="61979"/>
                  </a:lnTo>
                  <a:lnTo>
                    <a:pt x="0" y="38565"/>
                  </a:lnTo>
                  <a:lnTo>
                    <a:pt x="45890" y="38565"/>
                  </a:lnTo>
                  <a:lnTo>
                    <a:pt x="4589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7" name="Google Shape;527;p16"/>
            <p:cNvSpPr/>
            <p:nvPr/>
          </p:nvSpPr>
          <p:spPr>
            <a:xfrm rot="645173">
              <a:off x="2015820" y="2175852"/>
              <a:ext cx="511887" cy="446183"/>
            </a:xfrm>
            <a:custGeom>
              <a:avLst/>
              <a:gdLst/>
              <a:ahLst/>
              <a:cxnLst/>
              <a:rect l="l" t="t" r="r" b="b"/>
              <a:pathLst>
                <a:path w="511887" h="446183" extrusionOk="0">
                  <a:moveTo>
                    <a:pt x="448474" y="0"/>
                  </a:moveTo>
                  <a:cubicBezTo>
                    <a:pt x="456447" y="0"/>
                    <a:pt x="462911" y="6464"/>
                    <a:pt x="462911" y="14437"/>
                  </a:cubicBezTo>
                  <a:lnTo>
                    <a:pt x="458744" y="24498"/>
                  </a:lnTo>
                  <a:lnTo>
                    <a:pt x="461514" y="25646"/>
                  </a:lnTo>
                  <a:cubicBezTo>
                    <a:pt x="464127" y="28258"/>
                    <a:pt x="465743" y="31867"/>
                    <a:pt x="465743" y="35854"/>
                  </a:cubicBezTo>
                  <a:lnTo>
                    <a:pt x="461575" y="45915"/>
                  </a:lnTo>
                  <a:lnTo>
                    <a:pt x="464346" y="47062"/>
                  </a:lnTo>
                  <a:cubicBezTo>
                    <a:pt x="466958" y="49675"/>
                    <a:pt x="468574" y="53284"/>
                    <a:pt x="468574" y="57271"/>
                  </a:cubicBezTo>
                  <a:lnTo>
                    <a:pt x="464407" y="67332"/>
                  </a:lnTo>
                  <a:lnTo>
                    <a:pt x="467179" y="68480"/>
                  </a:lnTo>
                  <a:cubicBezTo>
                    <a:pt x="469791" y="71093"/>
                    <a:pt x="471407" y="74702"/>
                    <a:pt x="471407" y="78688"/>
                  </a:cubicBezTo>
                  <a:lnTo>
                    <a:pt x="467240" y="88749"/>
                  </a:lnTo>
                  <a:lnTo>
                    <a:pt x="470010" y="89897"/>
                  </a:lnTo>
                  <a:cubicBezTo>
                    <a:pt x="472623" y="92509"/>
                    <a:pt x="474239" y="96119"/>
                    <a:pt x="474239" y="100105"/>
                  </a:cubicBezTo>
                  <a:lnTo>
                    <a:pt x="472265" y="104869"/>
                  </a:lnTo>
                  <a:lnTo>
                    <a:pt x="472843" y="105108"/>
                  </a:lnTo>
                  <a:cubicBezTo>
                    <a:pt x="475455" y="107721"/>
                    <a:pt x="477071" y="111330"/>
                    <a:pt x="477071" y="115317"/>
                  </a:cubicBezTo>
                  <a:cubicBezTo>
                    <a:pt x="477071" y="119303"/>
                    <a:pt x="475456" y="122912"/>
                    <a:pt x="472843" y="125525"/>
                  </a:cubicBezTo>
                  <a:lnTo>
                    <a:pt x="471248" y="126186"/>
                  </a:lnTo>
                  <a:lnTo>
                    <a:pt x="475744" y="128048"/>
                  </a:lnTo>
                  <a:cubicBezTo>
                    <a:pt x="478356" y="130661"/>
                    <a:pt x="479972" y="134270"/>
                    <a:pt x="479972" y="138256"/>
                  </a:cubicBezTo>
                  <a:cubicBezTo>
                    <a:pt x="479972" y="142243"/>
                    <a:pt x="478356" y="145852"/>
                    <a:pt x="475744" y="148465"/>
                  </a:cubicBezTo>
                  <a:lnTo>
                    <a:pt x="474148" y="149125"/>
                  </a:lnTo>
                  <a:lnTo>
                    <a:pt x="478646" y="150988"/>
                  </a:lnTo>
                  <a:cubicBezTo>
                    <a:pt x="481258" y="153601"/>
                    <a:pt x="482874" y="157210"/>
                    <a:pt x="482874" y="161197"/>
                  </a:cubicBezTo>
                  <a:cubicBezTo>
                    <a:pt x="482874" y="165183"/>
                    <a:pt x="481258" y="168792"/>
                    <a:pt x="478646" y="171405"/>
                  </a:cubicBezTo>
                  <a:lnTo>
                    <a:pt x="477050" y="172066"/>
                  </a:lnTo>
                  <a:lnTo>
                    <a:pt x="481547" y="173929"/>
                  </a:lnTo>
                  <a:cubicBezTo>
                    <a:pt x="484159" y="176541"/>
                    <a:pt x="485775" y="180151"/>
                    <a:pt x="485775" y="184137"/>
                  </a:cubicBezTo>
                  <a:cubicBezTo>
                    <a:pt x="485775" y="188124"/>
                    <a:pt x="484159" y="191733"/>
                    <a:pt x="481547" y="194346"/>
                  </a:cubicBezTo>
                  <a:lnTo>
                    <a:pt x="479950" y="195007"/>
                  </a:lnTo>
                  <a:lnTo>
                    <a:pt x="484448" y="196870"/>
                  </a:lnTo>
                  <a:cubicBezTo>
                    <a:pt x="487061" y="199483"/>
                    <a:pt x="488677" y="203092"/>
                    <a:pt x="488677" y="207079"/>
                  </a:cubicBezTo>
                  <a:cubicBezTo>
                    <a:pt x="488677" y="211065"/>
                    <a:pt x="487061" y="214674"/>
                    <a:pt x="484448" y="217287"/>
                  </a:cubicBezTo>
                  <a:lnTo>
                    <a:pt x="482854" y="217947"/>
                  </a:lnTo>
                  <a:lnTo>
                    <a:pt x="487350" y="219810"/>
                  </a:lnTo>
                  <a:cubicBezTo>
                    <a:pt x="489962" y="222422"/>
                    <a:pt x="491578" y="226031"/>
                    <a:pt x="491578" y="230018"/>
                  </a:cubicBezTo>
                  <a:cubicBezTo>
                    <a:pt x="491578" y="234004"/>
                    <a:pt x="489963" y="237614"/>
                    <a:pt x="487350" y="240226"/>
                  </a:cubicBezTo>
                  <a:lnTo>
                    <a:pt x="485754" y="240888"/>
                  </a:lnTo>
                  <a:lnTo>
                    <a:pt x="490251" y="242750"/>
                  </a:lnTo>
                  <a:cubicBezTo>
                    <a:pt x="492863" y="245363"/>
                    <a:pt x="494479" y="248972"/>
                    <a:pt x="494479" y="252959"/>
                  </a:cubicBezTo>
                  <a:cubicBezTo>
                    <a:pt x="494480" y="256945"/>
                    <a:pt x="492864" y="260554"/>
                    <a:pt x="490251" y="263167"/>
                  </a:cubicBezTo>
                  <a:lnTo>
                    <a:pt x="488654" y="263829"/>
                  </a:lnTo>
                  <a:lnTo>
                    <a:pt x="493152" y="265692"/>
                  </a:lnTo>
                  <a:cubicBezTo>
                    <a:pt x="495765" y="268304"/>
                    <a:pt x="497381" y="271914"/>
                    <a:pt x="497381" y="275900"/>
                  </a:cubicBezTo>
                  <a:cubicBezTo>
                    <a:pt x="497381" y="279887"/>
                    <a:pt x="495765" y="283496"/>
                    <a:pt x="493152" y="286109"/>
                  </a:cubicBezTo>
                  <a:lnTo>
                    <a:pt x="491557" y="286769"/>
                  </a:lnTo>
                  <a:lnTo>
                    <a:pt x="496054" y="288632"/>
                  </a:lnTo>
                  <a:cubicBezTo>
                    <a:pt x="498667" y="291245"/>
                    <a:pt x="500283" y="294854"/>
                    <a:pt x="500283" y="298840"/>
                  </a:cubicBezTo>
                  <a:cubicBezTo>
                    <a:pt x="500283" y="302827"/>
                    <a:pt x="498667" y="306436"/>
                    <a:pt x="496054" y="309049"/>
                  </a:cubicBezTo>
                  <a:lnTo>
                    <a:pt x="494458" y="309710"/>
                  </a:lnTo>
                  <a:lnTo>
                    <a:pt x="498955" y="311573"/>
                  </a:lnTo>
                  <a:cubicBezTo>
                    <a:pt x="501568" y="314185"/>
                    <a:pt x="503184" y="317795"/>
                    <a:pt x="503184" y="321781"/>
                  </a:cubicBezTo>
                  <a:cubicBezTo>
                    <a:pt x="503184" y="325768"/>
                    <a:pt x="501568" y="329377"/>
                    <a:pt x="498955" y="331989"/>
                  </a:cubicBezTo>
                  <a:lnTo>
                    <a:pt x="497359" y="332651"/>
                  </a:lnTo>
                  <a:lnTo>
                    <a:pt x="501856" y="334513"/>
                  </a:lnTo>
                  <a:cubicBezTo>
                    <a:pt x="504469" y="337126"/>
                    <a:pt x="506085" y="340735"/>
                    <a:pt x="506085" y="344722"/>
                  </a:cubicBezTo>
                  <a:cubicBezTo>
                    <a:pt x="506085" y="348708"/>
                    <a:pt x="504469" y="352317"/>
                    <a:pt x="501856" y="354930"/>
                  </a:cubicBezTo>
                  <a:lnTo>
                    <a:pt x="500261" y="355591"/>
                  </a:lnTo>
                  <a:lnTo>
                    <a:pt x="504758" y="357454"/>
                  </a:lnTo>
                  <a:cubicBezTo>
                    <a:pt x="507371" y="360066"/>
                    <a:pt x="508987" y="363675"/>
                    <a:pt x="508987" y="367662"/>
                  </a:cubicBezTo>
                  <a:lnTo>
                    <a:pt x="505624" y="375781"/>
                  </a:lnTo>
                  <a:lnTo>
                    <a:pt x="507659" y="376624"/>
                  </a:lnTo>
                  <a:cubicBezTo>
                    <a:pt x="510271" y="379237"/>
                    <a:pt x="511887" y="382846"/>
                    <a:pt x="511887" y="386832"/>
                  </a:cubicBezTo>
                  <a:cubicBezTo>
                    <a:pt x="511887" y="390819"/>
                    <a:pt x="510272" y="394428"/>
                    <a:pt x="507659" y="397041"/>
                  </a:cubicBezTo>
                  <a:lnTo>
                    <a:pt x="503516" y="398757"/>
                  </a:lnTo>
                  <a:lnTo>
                    <a:pt x="504758" y="399272"/>
                  </a:lnTo>
                  <a:cubicBezTo>
                    <a:pt x="507371" y="401884"/>
                    <a:pt x="508987" y="405494"/>
                    <a:pt x="508987" y="409480"/>
                  </a:cubicBezTo>
                  <a:cubicBezTo>
                    <a:pt x="508987" y="417453"/>
                    <a:pt x="502523" y="423917"/>
                    <a:pt x="494550" y="423917"/>
                  </a:cubicBezTo>
                  <a:lnTo>
                    <a:pt x="490102" y="422075"/>
                  </a:lnTo>
                  <a:lnTo>
                    <a:pt x="490576" y="423220"/>
                  </a:lnTo>
                  <a:cubicBezTo>
                    <a:pt x="490576" y="431193"/>
                    <a:pt x="484112" y="437657"/>
                    <a:pt x="476139" y="437657"/>
                  </a:cubicBezTo>
                  <a:cubicBezTo>
                    <a:pt x="468166" y="437658"/>
                    <a:pt x="461702" y="431194"/>
                    <a:pt x="461702" y="423221"/>
                  </a:cubicBezTo>
                  <a:cubicBezTo>
                    <a:pt x="461702" y="415248"/>
                    <a:pt x="468166" y="408784"/>
                    <a:pt x="476139" y="408783"/>
                  </a:cubicBezTo>
                  <a:lnTo>
                    <a:pt x="480588" y="410626"/>
                  </a:lnTo>
                  <a:lnTo>
                    <a:pt x="480113" y="409480"/>
                  </a:lnTo>
                  <a:cubicBezTo>
                    <a:pt x="480113" y="405494"/>
                    <a:pt x="481729" y="401885"/>
                    <a:pt x="484342" y="399272"/>
                  </a:cubicBezTo>
                  <a:lnTo>
                    <a:pt x="488485" y="397556"/>
                  </a:lnTo>
                  <a:lnTo>
                    <a:pt x="487242" y="397041"/>
                  </a:lnTo>
                  <a:cubicBezTo>
                    <a:pt x="484629" y="394428"/>
                    <a:pt x="483014" y="390819"/>
                    <a:pt x="483013" y="386832"/>
                  </a:cubicBezTo>
                  <a:lnTo>
                    <a:pt x="486377" y="378713"/>
                  </a:lnTo>
                  <a:lnTo>
                    <a:pt x="484341" y="377870"/>
                  </a:lnTo>
                  <a:cubicBezTo>
                    <a:pt x="481729" y="375258"/>
                    <a:pt x="480113" y="371649"/>
                    <a:pt x="480113" y="367662"/>
                  </a:cubicBezTo>
                  <a:cubicBezTo>
                    <a:pt x="480113" y="363676"/>
                    <a:pt x="481729" y="360066"/>
                    <a:pt x="484341" y="357454"/>
                  </a:cubicBezTo>
                  <a:lnTo>
                    <a:pt x="485937" y="356793"/>
                  </a:lnTo>
                  <a:lnTo>
                    <a:pt x="481439" y="354930"/>
                  </a:lnTo>
                  <a:cubicBezTo>
                    <a:pt x="478827" y="352318"/>
                    <a:pt x="477211" y="348708"/>
                    <a:pt x="477211" y="344722"/>
                  </a:cubicBezTo>
                  <a:cubicBezTo>
                    <a:pt x="477211" y="340735"/>
                    <a:pt x="478827" y="337126"/>
                    <a:pt x="481439" y="334513"/>
                  </a:cubicBezTo>
                  <a:lnTo>
                    <a:pt x="483035" y="333852"/>
                  </a:lnTo>
                  <a:lnTo>
                    <a:pt x="478538" y="331989"/>
                  </a:lnTo>
                  <a:cubicBezTo>
                    <a:pt x="475926" y="329377"/>
                    <a:pt x="474310" y="325768"/>
                    <a:pt x="474310" y="321781"/>
                  </a:cubicBezTo>
                  <a:cubicBezTo>
                    <a:pt x="474310" y="317795"/>
                    <a:pt x="475926" y="314186"/>
                    <a:pt x="478538" y="311573"/>
                  </a:cubicBezTo>
                  <a:lnTo>
                    <a:pt x="480134" y="310912"/>
                  </a:lnTo>
                  <a:lnTo>
                    <a:pt x="475637" y="309049"/>
                  </a:lnTo>
                  <a:cubicBezTo>
                    <a:pt x="473025" y="306436"/>
                    <a:pt x="471409" y="302827"/>
                    <a:pt x="471409" y="298841"/>
                  </a:cubicBezTo>
                  <a:cubicBezTo>
                    <a:pt x="471409" y="294854"/>
                    <a:pt x="473025" y="291245"/>
                    <a:pt x="475637" y="288632"/>
                  </a:cubicBezTo>
                  <a:lnTo>
                    <a:pt x="477233" y="287971"/>
                  </a:lnTo>
                  <a:lnTo>
                    <a:pt x="472735" y="286109"/>
                  </a:lnTo>
                  <a:cubicBezTo>
                    <a:pt x="470123" y="283496"/>
                    <a:pt x="468507" y="279887"/>
                    <a:pt x="468507" y="275900"/>
                  </a:cubicBezTo>
                  <a:cubicBezTo>
                    <a:pt x="468507" y="271914"/>
                    <a:pt x="470123" y="268305"/>
                    <a:pt x="472735" y="265692"/>
                  </a:cubicBezTo>
                  <a:lnTo>
                    <a:pt x="474332" y="265030"/>
                  </a:lnTo>
                  <a:lnTo>
                    <a:pt x="469834" y="263167"/>
                  </a:lnTo>
                  <a:cubicBezTo>
                    <a:pt x="467222" y="260555"/>
                    <a:pt x="465606" y="256945"/>
                    <a:pt x="465606" y="252959"/>
                  </a:cubicBezTo>
                  <a:cubicBezTo>
                    <a:pt x="465605" y="248972"/>
                    <a:pt x="467221" y="245363"/>
                    <a:pt x="469834" y="242750"/>
                  </a:cubicBezTo>
                  <a:lnTo>
                    <a:pt x="471430" y="242089"/>
                  </a:lnTo>
                  <a:lnTo>
                    <a:pt x="466933" y="240226"/>
                  </a:lnTo>
                  <a:cubicBezTo>
                    <a:pt x="464321" y="237614"/>
                    <a:pt x="462704" y="234005"/>
                    <a:pt x="462704" y="230018"/>
                  </a:cubicBezTo>
                  <a:cubicBezTo>
                    <a:pt x="462704" y="226032"/>
                    <a:pt x="464320" y="222422"/>
                    <a:pt x="466933" y="219810"/>
                  </a:cubicBezTo>
                  <a:lnTo>
                    <a:pt x="468527" y="219149"/>
                  </a:lnTo>
                  <a:lnTo>
                    <a:pt x="464031" y="217287"/>
                  </a:lnTo>
                  <a:cubicBezTo>
                    <a:pt x="461419" y="214675"/>
                    <a:pt x="459803" y="211065"/>
                    <a:pt x="459803" y="207079"/>
                  </a:cubicBezTo>
                  <a:cubicBezTo>
                    <a:pt x="459803" y="203092"/>
                    <a:pt x="461419" y="199483"/>
                    <a:pt x="464031" y="196870"/>
                  </a:cubicBezTo>
                  <a:lnTo>
                    <a:pt x="465628" y="196209"/>
                  </a:lnTo>
                  <a:lnTo>
                    <a:pt x="461130" y="194345"/>
                  </a:lnTo>
                  <a:cubicBezTo>
                    <a:pt x="458517" y="191733"/>
                    <a:pt x="456901" y="188124"/>
                    <a:pt x="456901" y="184137"/>
                  </a:cubicBezTo>
                  <a:cubicBezTo>
                    <a:pt x="456901" y="180151"/>
                    <a:pt x="458517" y="176542"/>
                    <a:pt x="461130" y="173929"/>
                  </a:cubicBezTo>
                  <a:lnTo>
                    <a:pt x="462726" y="173268"/>
                  </a:lnTo>
                  <a:lnTo>
                    <a:pt x="458229" y="171405"/>
                  </a:lnTo>
                  <a:cubicBezTo>
                    <a:pt x="455616" y="168792"/>
                    <a:pt x="454000" y="165183"/>
                    <a:pt x="454000" y="161197"/>
                  </a:cubicBezTo>
                  <a:cubicBezTo>
                    <a:pt x="454000" y="157210"/>
                    <a:pt x="455616" y="153601"/>
                    <a:pt x="458229" y="150988"/>
                  </a:cubicBezTo>
                  <a:lnTo>
                    <a:pt x="459824" y="150327"/>
                  </a:lnTo>
                  <a:lnTo>
                    <a:pt x="455327" y="148465"/>
                  </a:lnTo>
                  <a:cubicBezTo>
                    <a:pt x="452714" y="145852"/>
                    <a:pt x="451098" y="142243"/>
                    <a:pt x="451098" y="138256"/>
                  </a:cubicBezTo>
                  <a:cubicBezTo>
                    <a:pt x="451098" y="134270"/>
                    <a:pt x="452714" y="130661"/>
                    <a:pt x="455327" y="128048"/>
                  </a:cubicBezTo>
                  <a:lnTo>
                    <a:pt x="456922" y="127387"/>
                  </a:lnTo>
                  <a:lnTo>
                    <a:pt x="452426" y="125525"/>
                  </a:lnTo>
                  <a:cubicBezTo>
                    <a:pt x="449814" y="122913"/>
                    <a:pt x="448198" y="119303"/>
                    <a:pt x="448197" y="115317"/>
                  </a:cubicBezTo>
                  <a:lnTo>
                    <a:pt x="450171" y="110553"/>
                  </a:lnTo>
                  <a:lnTo>
                    <a:pt x="449593" y="110313"/>
                  </a:lnTo>
                  <a:cubicBezTo>
                    <a:pt x="446981" y="107701"/>
                    <a:pt x="445365" y="104092"/>
                    <a:pt x="445365" y="100105"/>
                  </a:cubicBezTo>
                  <a:lnTo>
                    <a:pt x="449532" y="90044"/>
                  </a:lnTo>
                  <a:lnTo>
                    <a:pt x="446762" y="88897"/>
                  </a:lnTo>
                  <a:cubicBezTo>
                    <a:pt x="444149" y="86284"/>
                    <a:pt x="442533" y="82675"/>
                    <a:pt x="442533" y="78688"/>
                  </a:cubicBezTo>
                  <a:lnTo>
                    <a:pt x="446701" y="68627"/>
                  </a:lnTo>
                  <a:lnTo>
                    <a:pt x="443929" y="67479"/>
                  </a:lnTo>
                  <a:cubicBezTo>
                    <a:pt x="441317" y="64867"/>
                    <a:pt x="439700" y="61257"/>
                    <a:pt x="439700" y="57271"/>
                  </a:cubicBezTo>
                  <a:lnTo>
                    <a:pt x="443868" y="47210"/>
                  </a:lnTo>
                  <a:lnTo>
                    <a:pt x="441098" y="46062"/>
                  </a:lnTo>
                  <a:cubicBezTo>
                    <a:pt x="438485" y="43450"/>
                    <a:pt x="436869" y="39841"/>
                    <a:pt x="436869" y="35854"/>
                  </a:cubicBezTo>
                  <a:lnTo>
                    <a:pt x="441037" y="25793"/>
                  </a:lnTo>
                  <a:lnTo>
                    <a:pt x="438266" y="24646"/>
                  </a:lnTo>
                  <a:cubicBezTo>
                    <a:pt x="435653" y="22033"/>
                    <a:pt x="434037" y="18424"/>
                    <a:pt x="434037" y="14437"/>
                  </a:cubicBezTo>
                  <a:cubicBezTo>
                    <a:pt x="434037" y="6464"/>
                    <a:pt x="440501" y="0"/>
                    <a:pt x="448474" y="0"/>
                  </a:cubicBezTo>
                  <a:close/>
                  <a:moveTo>
                    <a:pt x="39524" y="25565"/>
                  </a:moveTo>
                  <a:cubicBezTo>
                    <a:pt x="43511" y="25565"/>
                    <a:pt x="47120" y="27181"/>
                    <a:pt x="49733" y="29794"/>
                  </a:cubicBezTo>
                  <a:lnTo>
                    <a:pt x="53842" y="39714"/>
                  </a:lnTo>
                  <a:lnTo>
                    <a:pt x="62209" y="36249"/>
                  </a:lnTo>
                  <a:cubicBezTo>
                    <a:pt x="66195" y="36249"/>
                    <a:pt x="69805" y="37864"/>
                    <a:pt x="72417" y="40477"/>
                  </a:cubicBezTo>
                  <a:lnTo>
                    <a:pt x="75069" y="46877"/>
                  </a:lnTo>
                  <a:lnTo>
                    <a:pt x="81364" y="44270"/>
                  </a:lnTo>
                  <a:cubicBezTo>
                    <a:pt x="85350" y="44270"/>
                    <a:pt x="88960" y="45886"/>
                    <a:pt x="91572" y="48498"/>
                  </a:cubicBezTo>
                  <a:lnTo>
                    <a:pt x="95134" y="57096"/>
                  </a:lnTo>
                  <a:lnTo>
                    <a:pt x="101126" y="54614"/>
                  </a:lnTo>
                  <a:cubicBezTo>
                    <a:pt x="105112" y="54614"/>
                    <a:pt x="108722" y="56230"/>
                    <a:pt x="111334" y="58843"/>
                  </a:cubicBezTo>
                  <a:lnTo>
                    <a:pt x="114374" y="66180"/>
                  </a:lnTo>
                  <a:lnTo>
                    <a:pt x="115315" y="65790"/>
                  </a:lnTo>
                  <a:cubicBezTo>
                    <a:pt x="119302" y="65790"/>
                    <a:pt x="122911" y="67406"/>
                    <a:pt x="125524" y="70019"/>
                  </a:cubicBezTo>
                  <a:lnTo>
                    <a:pt x="127607" y="75049"/>
                  </a:lnTo>
                  <a:lnTo>
                    <a:pt x="130176" y="73984"/>
                  </a:lnTo>
                  <a:cubicBezTo>
                    <a:pt x="138149" y="73984"/>
                    <a:pt x="144613" y="80448"/>
                    <a:pt x="144613" y="88421"/>
                  </a:cubicBezTo>
                  <a:lnTo>
                    <a:pt x="143771" y="90453"/>
                  </a:lnTo>
                  <a:lnTo>
                    <a:pt x="153802" y="94608"/>
                  </a:lnTo>
                  <a:cubicBezTo>
                    <a:pt x="156414" y="97220"/>
                    <a:pt x="158030" y="100829"/>
                    <a:pt x="158030" y="104816"/>
                  </a:cubicBezTo>
                  <a:lnTo>
                    <a:pt x="157189" y="106846"/>
                  </a:lnTo>
                  <a:lnTo>
                    <a:pt x="167219" y="111001"/>
                  </a:lnTo>
                  <a:cubicBezTo>
                    <a:pt x="169831" y="113614"/>
                    <a:pt x="171447" y="117223"/>
                    <a:pt x="171447" y="121209"/>
                  </a:cubicBezTo>
                  <a:lnTo>
                    <a:pt x="170606" y="123241"/>
                  </a:lnTo>
                  <a:lnTo>
                    <a:pt x="180636" y="127396"/>
                  </a:lnTo>
                  <a:cubicBezTo>
                    <a:pt x="183249" y="130008"/>
                    <a:pt x="184865" y="133617"/>
                    <a:pt x="184865" y="137604"/>
                  </a:cubicBezTo>
                  <a:lnTo>
                    <a:pt x="184024" y="139635"/>
                  </a:lnTo>
                  <a:lnTo>
                    <a:pt x="194053" y="143789"/>
                  </a:lnTo>
                  <a:cubicBezTo>
                    <a:pt x="196666" y="146402"/>
                    <a:pt x="198282" y="150011"/>
                    <a:pt x="198282" y="153997"/>
                  </a:cubicBezTo>
                  <a:lnTo>
                    <a:pt x="197441" y="156028"/>
                  </a:lnTo>
                  <a:lnTo>
                    <a:pt x="207472" y="160184"/>
                  </a:lnTo>
                  <a:cubicBezTo>
                    <a:pt x="210084" y="162796"/>
                    <a:pt x="211700" y="166405"/>
                    <a:pt x="211700" y="170392"/>
                  </a:cubicBezTo>
                  <a:lnTo>
                    <a:pt x="210859" y="172423"/>
                  </a:lnTo>
                  <a:lnTo>
                    <a:pt x="220888" y="176577"/>
                  </a:lnTo>
                  <a:cubicBezTo>
                    <a:pt x="223501" y="179190"/>
                    <a:pt x="225117" y="182799"/>
                    <a:pt x="225117" y="186786"/>
                  </a:cubicBezTo>
                  <a:lnTo>
                    <a:pt x="224275" y="188816"/>
                  </a:lnTo>
                  <a:lnTo>
                    <a:pt x="234306" y="192972"/>
                  </a:lnTo>
                  <a:cubicBezTo>
                    <a:pt x="236919" y="195584"/>
                    <a:pt x="238535" y="199193"/>
                    <a:pt x="238535" y="203180"/>
                  </a:cubicBezTo>
                  <a:lnTo>
                    <a:pt x="234959" y="211813"/>
                  </a:lnTo>
                  <a:lnTo>
                    <a:pt x="241019" y="209303"/>
                  </a:lnTo>
                  <a:cubicBezTo>
                    <a:pt x="248992" y="209303"/>
                    <a:pt x="255456" y="215767"/>
                    <a:pt x="255456" y="223740"/>
                  </a:cubicBezTo>
                  <a:lnTo>
                    <a:pt x="251880" y="232374"/>
                  </a:lnTo>
                  <a:lnTo>
                    <a:pt x="257941" y="229863"/>
                  </a:lnTo>
                  <a:cubicBezTo>
                    <a:pt x="265914" y="229863"/>
                    <a:pt x="272378" y="236327"/>
                    <a:pt x="272378" y="244300"/>
                  </a:cubicBezTo>
                  <a:lnTo>
                    <a:pt x="268801" y="252935"/>
                  </a:lnTo>
                  <a:lnTo>
                    <a:pt x="274863" y="250424"/>
                  </a:lnTo>
                  <a:cubicBezTo>
                    <a:pt x="282836" y="250424"/>
                    <a:pt x="289300" y="256888"/>
                    <a:pt x="289300" y="264861"/>
                  </a:cubicBezTo>
                  <a:lnTo>
                    <a:pt x="285724" y="273495"/>
                  </a:lnTo>
                  <a:lnTo>
                    <a:pt x="291785" y="270985"/>
                  </a:lnTo>
                  <a:cubicBezTo>
                    <a:pt x="299758" y="270985"/>
                    <a:pt x="306222" y="277449"/>
                    <a:pt x="306222" y="285421"/>
                  </a:cubicBezTo>
                  <a:lnTo>
                    <a:pt x="302645" y="294055"/>
                  </a:lnTo>
                  <a:lnTo>
                    <a:pt x="308708" y="291544"/>
                  </a:lnTo>
                  <a:cubicBezTo>
                    <a:pt x="316681" y="291544"/>
                    <a:pt x="323145" y="298008"/>
                    <a:pt x="323145" y="305981"/>
                  </a:cubicBezTo>
                  <a:lnTo>
                    <a:pt x="319568" y="314615"/>
                  </a:lnTo>
                  <a:lnTo>
                    <a:pt x="325630" y="312104"/>
                  </a:lnTo>
                  <a:cubicBezTo>
                    <a:pt x="333603" y="312104"/>
                    <a:pt x="340067" y="318568"/>
                    <a:pt x="340067" y="326541"/>
                  </a:cubicBezTo>
                  <a:lnTo>
                    <a:pt x="336489" y="335177"/>
                  </a:lnTo>
                  <a:lnTo>
                    <a:pt x="342551" y="332666"/>
                  </a:lnTo>
                  <a:cubicBezTo>
                    <a:pt x="350524" y="332666"/>
                    <a:pt x="356988" y="339130"/>
                    <a:pt x="356988" y="347103"/>
                  </a:cubicBezTo>
                  <a:lnTo>
                    <a:pt x="353412" y="355737"/>
                  </a:lnTo>
                  <a:lnTo>
                    <a:pt x="359474" y="353226"/>
                  </a:lnTo>
                  <a:cubicBezTo>
                    <a:pt x="367447" y="353226"/>
                    <a:pt x="373911" y="359690"/>
                    <a:pt x="373911" y="367662"/>
                  </a:cubicBezTo>
                  <a:lnTo>
                    <a:pt x="370335" y="376296"/>
                  </a:lnTo>
                  <a:lnTo>
                    <a:pt x="376396" y="373785"/>
                  </a:lnTo>
                  <a:cubicBezTo>
                    <a:pt x="384369" y="373785"/>
                    <a:pt x="390833" y="380249"/>
                    <a:pt x="390833" y="388222"/>
                  </a:cubicBezTo>
                  <a:lnTo>
                    <a:pt x="387256" y="396857"/>
                  </a:lnTo>
                  <a:lnTo>
                    <a:pt x="393317" y="394346"/>
                  </a:lnTo>
                  <a:cubicBezTo>
                    <a:pt x="397304" y="394346"/>
                    <a:pt x="400913" y="395962"/>
                    <a:pt x="403526" y="398575"/>
                  </a:cubicBezTo>
                  <a:lnTo>
                    <a:pt x="407011" y="406988"/>
                  </a:lnTo>
                  <a:lnTo>
                    <a:pt x="411911" y="404958"/>
                  </a:lnTo>
                  <a:cubicBezTo>
                    <a:pt x="415897" y="404958"/>
                    <a:pt x="419506" y="406574"/>
                    <a:pt x="422119" y="409186"/>
                  </a:cubicBezTo>
                  <a:lnTo>
                    <a:pt x="425604" y="417599"/>
                  </a:lnTo>
                  <a:lnTo>
                    <a:pt x="430505" y="415569"/>
                  </a:lnTo>
                  <a:cubicBezTo>
                    <a:pt x="434491" y="415569"/>
                    <a:pt x="438101" y="417185"/>
                    <a:pt x="440713" y="419797"/>
                  </a:cubicBezTo>
                  <a:lnTo>
                    <a:pt x="441062" y="420638"/>
                  </a:lnTo>
                  <a:lnTo>
                    <a:pt x="449098" y="417309"/>
                  </a:lnTo>
                  <a:cubicBezTo>
                    <a:pt x="457071" y="417309"/>
                    <a:pt x="463535" y="423773"/>
                    <a:pt x="463535" y="431746"/>
                  </a:cubicBezTo>
                  <a:cubicBezTo>
                    <a:pt x="463535" y="439719"/>
                    <a:pt x="457071" y="446183"/>
                    <a:pt x="449098" y="446183"/>
                  </a:cubicBezTo>
                  <a:cubicBezTo>
                    <a:pt x="445112" y="446183"/>
                    <a:pt x="441503" y="444567"/>
                    <a:pt x="438890" y="441955"/>
                  </a:cubicBezTo>
                  <a:lnTo>
                    <a:pt x="438542" y="441114"/>
                  </a:lnTo>
                  <a:lnTo>
                    <a:pt x="430505" y="444443"/>
                  </a:lnTo>
                  <a:cubicBezTo>
                    <a:pt x="426519" y="444443"/>
                    <a:pt x="422909" y="442827"/>
                    <a:pt x="420297" y="440214"/>
                  </a:cubicBezTo>
                  <a:lnTo>
                    <a:pt x="416812" y="431801"/>
                  </a:lnTo>
                  <a:lnTo>
                    <a:pt x="411911" y="433832"/>
                  </a:lnTo>
                  <a:cubicBezTo>
                    <a:pt x="407924" y="433832"/>
                    <a:pt x="404315" y="432216"/>
                    <a:pt x="401702" y="429603"/>
                  </a:cubicBezTo>
                  <a:lnTo>
                    <a:pt x="398218" y="421190"/>
                  </a:lnTo>
                  <a:lnTo>
                    <a:pt x="393318" y="423220"/>
                  </a:lnTo>
                  <a:cubicBezTo>
                    <a:pt x="385345" y="423220"/>
                    <a:pt x="378881" y="416756"/>
                    <a:pt x="378880" y="408783"/>
                  </a:cubicBezTo>
                  <a:lnTo>
                    <a:pt x="382457" y="400149"/>
                  </a:lnTo>
                  <a:lnTo>
                    <a:pt x="376396" y="402659"/>
                  </a:lnTo>
                  <a:cubicBezTo>
                    <a:pt x="368423" y="402659"/>
                    <a:pt x="361959" y="396195"/>
                    <a:pt x="361959" y="388222"/>
                  </a:cubicBezTo>
                  <a:lnTo>
                    <a:pt x="365535" y="379589"/>
                  </a:lnTo>
                  <a:lnTo>
                    <a:pt x="359474" y="382100"/>
                  </a:lnTo>
                  <a:cubicBezTo>
                    <a:pt x="351501" y="382100"/>
                    <a:pt x="345037" y="375636"/>
                    <a:pt x="345037" y="367663"/>
                  </a:cubicBezTo>
                  <a:lnTo>
                    <a:pt x="348614" y="359029"/>
                  </a:lnTo>
                  <a:lnTo>
                    <a:pt x="342551" y="361540"/>
                  </a:lnTo>
                  <a:cubicBezTo>
                    <a:pt x="334578" y="361540"/>
                    <a:pt x="328114" y="355076"/>
                    <a:pt x="328114" y="347103"/>
                  </a:cubicBezTo>
                  <a:lnTo>
                    <a:pt x="331691" y="338467"/>
                  </a:lnTo>
                  <a:lnTo>
                    <a:pt x="325630" y="340978"/>
                  </a:lnTo>
                  <a:cubicBezTo>
                    <a:pt x="317657" y="340978"/>
                    <a:pt x="311193" y="334514"/>
                    <a:pt x="311193" y="326541"/>
                  </a:cubicBezTo>
                  <a:lnTo>
                    <a:pt x="314769" y="317907"/>
                  </a:lnTo>
                  <a:lnTo>
                    <a:pt x="308708" y="320418"/>
                  </a:lnTo>
                  <a:cubicBezTo>
                    <a:pt x="300735" y="320418"/>
                    <a:pt x="294271" y="313954"/>
                    <a:pt x="294271" y="305981"/>
                  </a:cubicBezTo>
                  <a:lnTo>
                    <a:pt x="297847" y="297347"/>
                  </a:lnTo>
                  <a:lnTo>
                    <a:pt x="291785" y="299859"/>
                  </a:lnTo>
                  <a:cubicBezTo>
                    <a:pt x="283812" y="299859"/>
                    <a:pt x="277348" y="293395"/>
                    <a:pt x="277348" y="285422"/>
                  </a:cubicBezTo>
                  <a:lnTo>
                    <a:pt x="280924" y="276787"/>
                  </a:lnTo>
                  <a:lnTo>
                    <a:pt x="274863" y="279298"/>
                  </a:lnTo>
                  <a:cubicBezTo>
                    <a:pt x="266890" y="279298"/>
                    <a:pt x="260426" y="272834"/>
                    <a:pt x="260426" y="264861"/>
                  </a:cubicBezTo>
                  <a:lnTo>
                    <a:pt x="264003" y="256226"/>
                  </a:lnTo>
                  <a:lnTo>
                    <a:pt x="257941" y="258737"/>
                  </a:lnTo>
                  <a:cubicBezTo>
                    <a:pt x="249968" y="258737"/>
                    <a:pt x="243504" y="252273"/>
                    <a:pt x="243504" y="244300"/>
                  </a:cubicBezTo>
                  <a:lnTo>
                    <a:pt x="247080" y="235666"/>
                  </a:lnTo>
                  <a:lnTo>
                    <a:pt x="241019" y="238177"/>
                  </a:lnTo>
                  <a:cubicBezTo>
                    <a:pt x="233046" y="238177"/>
                    <a:pt x="226582" y="231713"/>
                    <a:pt x="226582" y="223740"/>
                  </a:cubicBezTo>
                  <a:lnTo>
                    <a:pt x="230158" y="215107"/>
                  </a:lnTo>
                  <a:lnTo>
                    <a:pt x="224098" y="217617"/>
                  </a:lnTo>
                  <a:cubicBezTo>
                    <a:pt x="216125" y="217617"/>
                    <a:pt x="209661" y="211153"/>
                    <a:pt x="209661" y="203180"/>
                  </a:cubicBezTo>
                  <a:lnTo>
                    <a:pt x="210502" y="201149"/>
                  </a:lnTo>
                  <a:lnTo>
                    <a:pt x="200471" y="196994"/>
                  </a:lnTo>
                  <a:cubicBezTo>
                    <a:pt x="197859" y="194382"/>
                    <a:pt x="196243" y="190772"/>
                    <a:pt x="196243" y="186786"/>
                  </a:cubicBezTo>
                  <a:lnTo>
                    <a:pt x="197084" y="184755"/>
                  </a:lnTo>
                  <a:lnTo>
                    <a:pt x="187055" y="180600"/>
                  </a:lnTo>
                  <a:cubicBezTo>
                    <a:pt x="184442" y="177988"/>
                    <a:pt x="182826" y="174378"/>
                    <a:pt x="182826" y="170392"/>
                  </a:cubicBezTo>
                  <a:lnTo>
                    <a:pt x="183668" y="168361"/>
                  </a:lnTo>
                  <a:lnTo>
                    <a:pt x="173637" y="164206"/>
                  </a:lnTo>
                  <a:cubicBezTo>
                    <a:pt x="171024" y="161593"/>
                    <a:pt x="169408" y="157984"/>
                    <a:pt x="169408" y="153998"/>
                  </a:cubicBezTo>
                  <a:lnTo>
                    <a:pt x="170249" y="151967"/>
                  </a:lnTo>
                  <a:lnTo>
                    <a:pt x="160219" y="147812"/>
                  </a:lnTo>
                  <a:cubicBezTo>
                    <a:pt x="157607" y="145200"/>
                    <a:pt x="155991" y="141591"/>
                    <a:pt x="155991" y="137604"/>
                  </a:cubicBezTo>
                  <a:lnTo>
                    <a:pt x="156832" y="135573"/>
                  </a:lnTo>
                  <a:lnTo>
                    <a:pt x="146802" y="131418"/>
                  </a:lnTo>
                  <a:cubicBezTo>
                    <a:pt x="144190" y="128805"/>
                    <a:pt x="142574" y="125196"/>
                    <a:pt x="142573" y="121209"/>
                  </a:cubicBezTo>
                  <a:lnTo>
                    <a:pt x="143415" y="119179"/>
                  </a:lnTo>
                  <a:lnTo>
                    <a:pt x="133385" y="115024"/>
                  </a:lnTo>
                  <a:cubicBezTo>
                    <a:pt x="130772" y="112412"/>
                    <a:pt x="129156" y="108802"/>
                    <a:pt x="129156" y="104816"/>
                  </a:cubicBezTo>
                  <a:lnTo>
                    <a:pt x="129998" y="102785"/>
                  </a:lnTo>
                  <a:lnTo>
                    <a:pt x="119968" y="98630"/>
                  </a:lnTo>
                  <a:lnTo>
                    <a:pt x="117884" y="93600"/>
                  </a:lnTo>
                  <a:lnTo>
                    <a:pt x="115315" y="94664"/>
                  </a:lnTo>
                  <a:cubicBezTo>
                    <a:pt x="111329" y="94664"/>
                    <a:pt x="107720" y="93048"/>
                    <a:pt x="105107" y="90435"/>
                  </a:cubicBezTo>
                  <a:lnTo>
                    <a:pt x="102067" y="83098"/>
                  </a:lnTo>
                  <a:lnTo>
                    <a:pt x="101126" y="83488"/>
                  </a:lnTo>
                  <a:cubicBezTo>
                    <a:pt x="97139" y="83488"/>
                    <a:pt x="93530" y="81872"/>
                    <a:pt x="90917" y="79260"/>
                  </a:cubicBezTo>
                  <a:lnTo>
                    <a:pt x="87356" y="70662"/>
                  </a:lnTo>
                  <a:lnTo>
                    <a:pt x="81364" y="73144"/>
                  </a:lnTo>
                  <a:cubicBezTo>
                    <a:pt x="77377" y="73144"/>
                    <a:pt x="73768" y="71528"/>
                    <a:pt x="71155" y="68915"/>
                  </a:cubicBezTo>
                  <a:lnTo>
                    <a:pt x="68504" y="62515"/>
                  </a:lnTo>
                  <a:lnTo>
                    <a:pt x="62209" y="65123"/>
                  </a:lnTo>
                  <a:cubicBezTo>
                    <a:pt x="58223" y="65123"/>
                    <a:pt x="54613" y="63507"/>
                    <a:pt x="52001" y="60894"/>
                  </a:cubicBezTo>
                  <a:lnTo>
                    <a:pt x="47891" y="50973"/>
                  </a:lnTo>
                  <a:lnTo>
                    <a:pt x="39525" y="54439"/>
                  </a:lnTo>
                  <a:cubicBezTo>
                    <a:pt x="31551" y="54439"/>
                    <a:pt x="25088" y="47975"/>
                    <a:pt x="25087" y="40002"/>
                  </a:cubicBezTo>
                  <a:cubicBezTo>
                    <a:pt x="25087" y="32029"/>
                    <a:pt x="31551" y="25565"/>
                    <a:pt x="39524" y="25565"/>
                  </a:cubicBezTo>
                  <a:close/>
                  <a:moveTo>
                    <a:pt x="14437" y="15338"/>
                  </a:moveTo>
                  <a:cubicBezTo>
                    <a:pt x="22410" y="15338"/>
                    <a:pt x="28874" y="21802"/>
                    <a:pt x="28874" y="29775"/>
                  </a:cubicBezTo>
                  <a:cubicBezTo>
                    <a:pt x="28874" y="37748"/>
                    <a:pt x="22410" y="44212"/>
                    <a:pt x="14437" y="44212"/>
                  </a:cubicBezTo>
                  <a:cubicBezTo>
                    <a:pt x="6464" y="44212"/>
                    <a:pt x="0" y="37748"/>
                    <a:pt x="0" y="29775"/>
                  </a:cubicBezTo>
                  <a:cubicBezTo>
                    <a:pt x="0" y="21802"/>
                    <a:pt x="6464" y="15338"/>
                    <a:pt x="14437" y="153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528" name="Google Shape;528;p16"/>
          <p:cNvSpPr txBox="1"/>
          <p:nvPr/>
        </p:nvSpPr>
        <p:spPr>
          <a:xfrm>
            <a:off x="3268594" y="3499881"/>
            <a:ext cx="4364994"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accent3"/>
                </a:solidFill>
                <a:latin typeface="Arial"/>
                <a:ea typeface="Arial"/>
                <a:cs typeface="Arial"/>
                <a:sym typeface="Arial"/>
              </a:rPr>
              <a:t>Get a modern PowerPoint  Presentation that is beautifully designed. Easy to change colors, photos and Text.</a:t>
            </a:r>
            <a:endParaRPr sz="1400" b="1">
              <a:solidFill>
                <a:schemeClr val="accent3"/>
              </a:solidFill>
              <a:latin typeface="Arial"/>
              <a:ea typeface="Arial"/>
              <a:cs typeface="Arial"/>
              <a:sym typeface="Arial"/>
            </a:endParaRPr>
          </a:p>
        </p:txBody>
      </p:sp>
      <p:sp>
        <p:nvSpPr>
          <p:cNvPr id="529" name="Google Shape;529;p16"/>
          <p:cNvSpPr txBox="1"/>
          <p:nvPr/>
        </p:nvSpPr>
        <p:spPr>
          <a:xfrm>
            <a:off x="3339980" y="2466423"/>
            <a:ext cx="3568439" cy="43088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100">
                <a:solidFill>
                  <a:schemeClr val="dk1"/>
                </a:solidFill>
                <a:latin typeface="Arial"/>
                <a:ea typeface="Arial"/>
                <a:cs typeface="Arial"/>
                <a:sym typeface="Arial"/>
              </a:rPr>
              <a:t>LOREM IPSUM DOLOR SIT AMET,</a:t>
            </a:r>
            <a:endParaRPr/>
          </a:p>
          <a:p>
            <a:pPr marL="0" marR="0" lvl="0" indent="0" algn="l" rtl="0">
              <a:spcBef>
                <a:spcPts val="0"/>
              </a:spcBef>
              <a:spcAft>
                <a:spcPts val="0"/>
              </a:spcAft>
              <a:buNone/>
            </a:pPr>
            <a:r>
              <a:rPr lang="en-US" sz="1100">
                <a:solidFill>
                  <a:schemeClr val="dk1"/>
                </a:solidFill>
                <a:latin typeface="Arial"/>
                <a:ea typeface="Arial"/>
                <a:cs typeface="Arial"/>
                <a:sym typeface="Arial"/>
              </a:rPr>
              <a:t>CU USU AGAM INTEGRE IMPEDIT.</a:t>
            </a:r>
            <a:endParaRPr sz="1100">
              <a:solidFill>
                <a:schemeClr val="dk1"/>
              </a:solidFill>
              <a:latin typeface="Arial"/>
              <a:ea typeface="Arial"/>
              <a:cs typeface="Arial"/>
              <a:sym typeface="Arial"/>
            </a:endParaRPr>
          </a:p>
        </p:txBody>
      </p:sp>
      <p:sp>
        <p:nvSpPr>
          <p:cNvPr id="530" name="Google Shape;530;p16"/>
          <p:cNvSpPr txBox="1"/>
          <p:nvPr/>
        </p:nvSpPr>
        <p:spPr>
          <a:xfrm>
            <a:off x="3268594" y="1555276"/>
            <a:ext cx="3568440"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a:solidFill>
                  <a:schemeClr val="accent1"/>
                </a:solidFill>
                <a:latin typeface="Arial"/>
                <a:ea typeface="Arial"/>
                <a:cs typeface="Arial"/>
                <a:sym typeface="Arial"/>
              </a:rPr>
              <a:t>LOREM IPSUM</a:t>
            </a:r>
            <a:endParaRPr/>
          </a:p>
          <a:p>
            <a:pPr marL="0" marR="0" lvl="0" indent="0" algn="l" rtl="0">
              <a:spcBef>
                <a:spcPts val="0"/>
              </a:spcBef>
              <a:spcAft>
                <a:spcPts val="0"/>
              </a:spcAft>
              <a:buNone/>
            </a:pPr>
            <a:r>
              <a:rPr lang="en-US" sz="2400">
                <a:solidFill>
                  <a:schemeClr val="accent1"/>
                </a:solidFill>
                <a:latin typeface="Arial"/>
                <a:ea typeface="Arial"/>
                <a:cs typeface="Arial"/>
                <a:sym typeface="Arial"/>
              </a:rPr>
              <a:t>DOLOR SIT AMET, </a:t>
            </a:r>
            <a:endParaRPr sz="2400">
              <a:solidFill>
                <a:schemeClr val="accent1"/>
              </a:solidFill>
              <a:latin typeface="Arial"/>
              <a:ea typeface="Arial"/>
              <a:cs typeface="Arial"/>
              <a:sym typeface="Arial"/>
            </a:endParaRPr>
          </a:p>
        </p:txBody>
      </p:sp>
      <p:sp>
        <p:nvSpPr>
          <p:cNvPr id="531" name="Google Shape;531;p16"/>
          <p:cNvSpPr/>
          <p:nvPr/>
        </p:nvSpPr>
        <p:spPr>
          <a:xfrm>
            <a:off x="5497847" y="4927263"/>
            <a:ext cx="566911" cy="720000"/>
          </a:xfrm>
          <a:custGeom>
            <a:avLst/>
            <a:gdLst/>
            <a:ahLst/>
            <a:cxnLst/>
            <a:rect l="l" t="t" r="r" b="b"/>
            <a:pathLst>
              <a:path w="3061657" h="3888432" extrusionOk="0">
                <a:moveTo>
                  <a:pt x="414828" y="3226712"/>
                </a:moveTo>
                <a:lnTo>
                  <a:pt x="2646828" y="3226712"/>
                </a:lnTo>
                <a:lnTo>
                  <a:pt x="2646828" y="3406712"/>
                </a:lnTo>
                <a:lnTo>
                  <a:pt x="414828" y="3406712"/>
                </a:lnTo>
                <a:close/>
                <a:moveTo>
                  <a:pt x="2247150" y="1785874"/>
                </a:moveTo>
                <a:lnTo>
                  <a:pt x="2535180" y="1785874"/>
                </a:lnTo>
                <a:cubicBezTo>
                  <a:pt x="2574949" y="1785874"/>
                  <a:pt x="2607189" y="1818114"/>
                  <a:pt x="2607189" y="1857883"/>
                </a:cubicBezTo>
                <a:lnTo>
                  <a:pt x="2607189" y="2145913"/>
                </a:lnTo>
                <a:cubicBezTo>
                  <a:pt x="2607189" y="2185682"/>
                  <a:pt x="2574949" y="2217922"/>
                  <a:pt x="2535180" y="2217922"/>
                </a:cubicBezTo>
                <a:lnTo>
                  <a:pt x="2247150" y="2217922"/>
                </a:lnTo>
                <a:cubicBezTo>
                  <a:pt x="2207381" y="2217922"/>
                  <a:pt x="2175141" y="2185682"/>
                  <a:pt x="2175141" y="2145913"/>
                </a:cubicBezTo>
                <a:lnTo>
                  <a:pt x="2175141" y="1857883"/>
                </a:lnTo>
                <a:cubicBezTo>
                  <a:pt x="2175141" y="1818114"/>
                  <a:pt x="2207381" y="1785874"/>
                  <a:pt x="2247150" y="1785874"/>
                </a:cubicBezTo>
                <a:close/>
                <a:moveTo>
                  <a:pt x="1693748" y="1785874"/>
                </a:moveTo>
                <a:lnTo>
                  <a:pt x="1981778" y="1785874"/>
                </a:lnTo>
                <a:cubicBezTo>
                  <a:pt x="2021547" y="1785874"/>
                  <a:pt x="2053787" y="1818114"/>
                  <a:pt x="2053787" y="1857883"/>
                </a:cubicBezTo>
                <a:lnTo>
                  <a:pt x="2053787" y="2145913"/>
                </a:lnTo>
                <a:cubicBezTo>
                  <a:pt x="2053787" y="2185682"/>
                  <a:pt x="2021547" y="2217922"/>
                  <a:pt x="1981778" y="2217922"/>
                </a:cubicBezTo>
                <a:lnTo>
                  <a:pt x="1693748" y="2217922"/>
                </a:lnTo>
                <a:cubicBezTo>
                  <a:pt x="1653979" y="2217922"/>
                  <a:pt x="1621739" y="2185682"/>
                  <a:pt x="1621739" y="2145913"/>
                </a:cubicBezTo>
                <a:lnTo>
                  <a:pt x="1621739" y="1857883"/>
                </a:lnTo>
                <a:cubicBezTo>
                  <a:pt x="1621739" y="1818114"/>
                  <a:pt x="1653979" y="1785874"/>
                  <a:pt x="1693748" y="1785874"/>
                </a:cubicBezTo>
                <a:close/>
                <a:moveTo>
                  <a:pt x="1140346" y="1785874"/>
                </a:moveTo>
                <a:lnTo>
                  <a:pt x="1428376" y="1785874"/>
                </a:lnTo>
                <a:cubicBezTo>
                  <a:pt x="1468145" y="1785874"/>
                  <a:pt x="1500385" y="1818114"/>
                  <a:pt x="1500385" y="1857883"/>
                </a:cubicBezTo>
                <a:lnTo>
                  <a:pt x="1500385" y="2145913"/>
                </a:lnTo>
                <a:cubicBezTo>
                  <a:pt x="1500385" y="2185682"/>
                  <a:pt x="1468145" y="2217922"/>
                  <a:pt x="1428376" y="2217922"/>
                </a:cubicBezTo>
                <a:lnTo>
                  <a:pt x="1140346" y="2217922"/>
                </a:lnTo>
                <a:cubicBezTo>
                  <a:pt x="1100577" y="2217922"/>
                  <a:pt x="1068337" y="2185682"/>
                  <a:pt x="1068337" y="2145913"/>
                </a:cubicBezTo>
                <a:lnTo>
                  <a:pt x="1068337" y="1857883"/>
                </a:lnTo>
                <a:cubicBezTo>
                  <a:pt x="1068337" y="1818114"/>
                  <a:pt x="1100577" y="1785874"/>
                  <a:pt x="1140346" y="1785874"/>
                </a:cubicBezTo>
                <a:close/>
                <a:moveTo>
                  <a:pt x="586944" y="1785874"/>
                </a:moveTo>
                <a:lnTo>
                  <a:pt x="874974" y="1785874"/>
                </a:lnTo>
                <a:cubicBezTo>
                  <a:pt x="914743" y="1785874"/>
                  <a:pt x="946983" y="1818114"/>
                  <a:pt x="946983" y="1857883"/>
                </a:cubicBezTo>
                <a:lnTo>
                  <a:pt x="946983" y="2145913"/>
                </a:lnTo>
                <a:cubicBezTo>
                  <a:pt x="946983" y="2185682"/>
                  <a:pt x="914743" y="2217922"/>
                  <a:pt x="874974" y="2217922"/>
                </a:cubicBezTo>
                <a:lnTo>
                  <a:pt x="586944" y="2217922"/>
                </a:lnTo>
                <a:cubicBezTo>
                  <a:pt x="547175" y="2217922"/>
                  <a:pt x="514935" y="2185682"/>
                  <a:pt x="514935" y="2145913"/>
                </a:cubicBezTo>
                <a:lnTo>
                  <a:pt x="514935" y="1857883"/>
                </a:lnTo>
                <a:cubicBezTo>
                  <a:pt x="514935" y="1818114"/>
                  <a:pt x="547175" y="1785874"/>
                  <a:pt x="586944" y="1785874"/>
                </a:cubicBezTo>
                <a:close/>
                <a:moveTo>
                  <a:pt x="2243400" y="1201426"/>
                </a:moveTo>
                <a:lnTo>
                  <a:pt x="2531430" y="1201426"/>
                </a:lnTo>
                <a:cubicBezTo>
                  <a:pt x="2571199" y="1201426"/>
                  <a:pt x="2603439" y="1233666"/>
                  <a:pt x="2603439" y="1273435"/>
                </a:cubicBezTo>
                <a:lnTo>
                  <a:pt x="2603439" y="1561465"/>
                </a:lnTo>
                <a:cubicBezTo>
                  <a:pt x="2603439" y="1601234"/>
                  <a:pt x="2571199" y="1633474"/>
                  <a:pt x="2531430" y="1633474"/>
                </a:cubicBezTo>
                <a:lnTo>
                  <a:pt x="2243400" y="1633474"/>
                </a:lnTo>
                <a:cubicBezTo>
                  <a:pt x="2203631" y="1633474"/>
                  <a:pt x="2171391" y="1601234"/>
                  <a:pt x="2171391" y="1561465"/>
                </a:cubicBezTo>
                <a:lnTo>
                  <a:pt x="2171391" y="1273435"/>
                </a:lnTo>
                <a:cubicBezTo>
                  <a:pt x="2171391" y="1233666"/>
                  <a:pt x="2203631" y="1201426"/>
                  <a:pt x="2243400" y="1201426"/>
                </a:cubicBezTo>
                <a:close/>
                <a:moveTo>
                  <a:pt x="1689998" y="1201426"/>
                </a:moveTo>
                <a:lnTo>
                  <a:pt x="1978028" y="1201426"/>
                </a:lnTo>
                <a:cubicBezTo>
                  <a:pt x="2017797" y="1201426"/>
                  <a:pt x="2050037" y="1233666"/>
                  <a:pt x="2050037" y="1273435"/>
                </a:cubicBezTo>
                <a:lnTo>
                  <a:pt x="2050037" y="1561465"/>
                </a:lnTo>
                <a:cubicBezTo>
                  <a:pt x="2050037" y="1601234"/>
                  <a:pt x="2017797" y="1633474"/>
                  <a:pt x="1978028" y="1633474"/>
                </a:cubicBezTo>
                <a:lnTo>
                  <a:pt x="1689998" y="1633474"/>
                </a:lnTo>
                <a:cubicBezTo>
                  <a:pt x="1650229" y="1633474"/>
                  <a:pt x="1617989" y="1601234"/>
                  <a:pt x="1617989" y="1561465"/>
                </a:cubicBezTo>
                <a:lnTo>
                  <a:pt x="1617989" y="1273435"/>
                </a:lnTo>
                <a:cubicBezTo>
                  <a:pt x="1617989" y="1233666"/>
                  <a:pt x="1650229" y="1201426"/>
                  <a:pt x="1689998" y="1201426"/>
                </a:cubicBezTo>
                <a:close/>
                <a:moveTo>
                  <a:pt x="1136596" y="1201426"/>
                </a:moveTo>
                <a:lnTo>
                  <a:pt x="1424626" y="1201426"/>
                </a:lnTo>
                <a:cubicBezTo>
                  <a:pt x="1464395" y="1201426"/>
                  <a:pt x="1496635" y="1233666"/>
                  <a:pt x="1496635" y="1273435"/>
                </a:cubicBezTo>
                <a:lnTo>
                  <a:pt x="1496635" y="1561465"/>
                </a:lnTo>
                <a:cubicBezTo>
                  <a:pt x="1496635" y="1601234"/>
                  <a:pt x="1464395" y="1633474"/>
                  <a:pt x="1424626" y="1633474"/>
                </a:cubicBezTo>
                <a:lnTo>
                  <a:pt x="1136596" y="1633474"/>
                </a:lnTo>
                <a:cubicBezTo>
                  <a:pt x="1096827" y="1633474"/>
                  <a:pt x="1064587" y="1601234"/>
                  <a:pt x="1064587" y="1561465"/>
                </a:cubicBezTo>
                <a:lnTo>
                  <a:pt x="1064587" y="1273435"/>
                </a:lnTo>
                <a:cubicBezTo>
                  <a:pt x="1064587" y="1233666"/>
                  <a:pt x="1096827" y="1201426"/>
                  <a:pt x="1136596" y="1201426"/>
                </a:cubicBezTo>
                <a:close/>
                <a:moveTo>
                  <a:pt x="583194" y="1201426"/>
                </a:moveTo>
                <a:lnTo>
                  <a:pt x="871224" y="1201426"/>
                </a:lnTo>
                <a:cubicBezTo>
                  <a:pt x="910993" y="1201426"/>
                  <a:pt x="943233" y="1233666"/>
                  <a:pt x="943233" y="1273435"/>
                </a:cubicBezTo>
                <a:lnTo>
                  <a:pt x="943233" y="1561465"/>
                </a:lnTo>
                <a:cubicBezTo>
                  <a:pt x="943233" y="1601234"/>
                  <a:pt x="910993" y="1633474"/>
                  <a:pt x="871224" y="1633474"/>
                </a:cubicBezTo>
                <a:lnTo>
                  <a:pt x="583194" y="1633474"/>
                </a:lnTo>
                <a:cubicBezTo>
                  <a:pt x="543425" y="1633474"/>
                  <a:pt x="511185" y="1601234"/>
                  <a:pt x="511185" y="1561465"/>
                </a:cubicBezTo>
                <a:lnTo>
                  <a:pt x="511185" y="1273435"/>
                </a:lnTo>
                <a:cubicBezTo>
                  <a:pt x="511185" y="1233666"/>
                  <a:pt x="543425" y="1201426"/>
                  <a:pt x="583194" y="1201426"/>
                </a:cubicBezTo>
                <a:close/>
                <a:moveTo>
                  <a:pt x="2226002" y="616978"/>
                </a:moveTo>
                <a:lnTo>
                  <a:pt x="2514032" y="616978"/>
                </a:lnTo>
                <a:cubicBezTo>
                  <a:pt x="2553801" y="616978"/>
                  <a:pt x="2586041" y="649218"/>
                  <a:pt x="2586041" y="688987"/>
                </a:cubicBezTo>
                <a:lnTo>
                  <a:pt x="2586041" y="977017"/>
                </a:lnTo>
                <a:cubicBezTo>
                  <a:pt x="2586041" y="1016786"/>
                  <a:pt x="2553801" y="1049026"/>
                  <a:pt x="2514032" y="1049026"/>
                </a:cubicBezTo>
                <a:lnTo>
                  <a:pt x="2226002" y="1049026"/>
                </a:lnTo>
                <a:cubicBezTo>
                  <a:pt x="2186233" y="1049026"/>
                  <a:pt x="2153993" y="1016786"/>
                  <a:pt x="2153993" y="977017"/>
                </a:cubicBezTo>
                <a:lnTo>
                  <a:pt x="2153993" y="688987"/>
                </a:lnTo>
                <a:cubicBezTo>
                  <a:pt x="2153993" y="649218"/>
                  <a:pt x="2186233" y="616978"/>
                  <a:pt x="2226002" y="616978"/>
                </a:cubicBezTo>
                <a:close/>
                <a:moveTo>
                  <a:pt x="1672600" y="616978"/>
                </a:moveTo>
                <a:lnTo>
                  <a:pt x="1960630" y="616978"/>
                </a:lnTo>
                <a:cubicBezTo>
                  <a:pt x="2000399" y="616978"/>
                  <a:pt x="2032639" y="649218"/>
                  <a:pt x="2032639" y="688987"/>
                </a:cubicBezTo>
                <a:lnTo>
                  <a:pt x="2032639" y="977017"/>
                </a:lnTo>
                <a:cubicBezTo>
                  <a:pt x="2032639" y="1016786"/>
                  <a:pt x="2000399" y="1049026"/>
                  <a:pt x="1960630" y="1049026"/>
                </a:cubicBezTo>
                <a:lnTo>
                  <a:pt x="1672600" y="1049026"/>
                </a:lnTo>
                <a:cubicBezTo>
                  <a:pt x="1632831" y="1049026"/>
                  <a:pt x="1600591" y="1016786"/>
                  <a:pt x="1600591" y="977017"/>
                </a:cubicBezTo>
                <a:lnTo>
                  <a:pt x="1600591" y="688987"/>
                </a:lnTo>
                <a:cubicBezTo>
                  <a:pt x="1600591" y="649218"/>
                  <a:pt x="1632831" y="616978"/>
                  <a:pt x="1672600" y="616978"/>
                </a:cubicBezTo>
                <a:close/>
                <a:moveTo>
                  <a:pt x="1119198" y="616978"/>
                </a:moveTo>
                <a:lnTo>
                  <a:pt x="1407228" y="616978"/>
                </a:lnTo>
                <a:cubicBezTo>
                  <a:pt x="1446997" y="616978"/>
                  <a:pt x="1479237" y="649218"/>
                  <a:pt x="1479237" y="688987"/>
                </a:cubicBezTo>
                <a:lnTo>
                  <a:pt x="1479237" y="977017"/>
                </a:lnTo>
                <a:cubicBezTo>
                  <a:pt x="1479237" y="1016786"/>
                  <a:pt x="1446997" y="1049026"/>
                  <a:pt x="1407228" y="1049026"/>
                </a:cubicBezTo>
                <a:lnTo>
                  <a:pt x="1119198" y="1049026"/>
                </a:lnTo>
                <a:cubicBezTo>
                  <a:pt x="1079429" y="1049026"/>
                  <a:pt x="1047189" y="1016786"/>
                  <a:pt x="1047189" y="977017"/>
                </a:cubicBezTo>
                <a:lnTo>
                  <a:pt x="1047189" y="688987"/>
                </a:lnTo>
                <a:cubicBezTo>
                  <a:pt x="1047189" y="649218"/>
                  <a:pt x="1079429" y="616978"/>
                  <a:pt x="1119198" y="616978"/>
                </a:cubicBezTo>
                <a:close/>
                <a:moveTo>
                  <a:pt x="565796" y="616978"/>
                </a:moveTo>
                <a:lnTo>
                  <a:pt x="853826" y="616978"/>
                </a:lnTo>
                <a:cubicBezTo>
                  <a:pt x="893595" y="616978"/>
                  <a:pt x="925835" y="649218"/>
                  <a:pt x="925835" y="688987"/>
                </a:cubicBezTo>
                <a:lnTo>
                  <a:pt x="925835" y="977017"/>
                </a:lnTo>
                <a:cubicBezTo>
                  <a:pt x="925835" y="1016786"/>
                  <a:pt x="893595" y="1049026"/>
                  <a:pt x="853826" y="1049026"/>
                </a:cubicBezTo>
                <a:lnTo>
                  <a:pt x="565796" y="1049026"/>
                </a:lnTo>
                <a:cubicBezTo>
                  <a:pt x="526027" y="1049026"/>
                  <a:pt x="493787" y="1016786"/>
                  <a:pt x="493787" y="977017"/>
                </a:cubicBezTo>
                <a:lnTo>
                  <a:pt x="493787" y="688987"/>
                </a:lnTo>
                <a:cubicBezTo>
                  <a:pt x="493787" y="649218"/>
                  <a:pt x="526027" y="616978"/>
                  <a:pt x="565796" y="616978"/>
                </a:cubicBezTo>
                <a:close/>
                <a:moveTo>
                  <a:pt x="306692" y="360040"/>
                </a:moveTo>
                <a:lnTo>
                  <a:pt x="306692" y="3528392"/>
                </a:lnTo>
                <a:lnTo>
                  <a:pt x="2754964" y="3528392"/>
                </a:lnTo>
                <a:lnTo>
                  <a:pt x="2754964" y="360040"/>
                </a:lnTo>
                <a:close/>
                <a:moveTo>
                  <a:pt x="223685" y="0"/>
                </a:moveTo>
                <a:lnTo>
                  <a:pt x="2837972" y="0"/>
                </a:lnTo>
                <a:cubicBezTo>
                  <a:pt x="2961510" y="0"/>
                  <a:pt x="3061657" y="100147"/>
                  <a:pt x="3061657" y="223685"/>
                </a:cubicBezTo>
                <a:lnTo>
                  <a:pt x="3061657" y="3664747"/>
                </a:lnTo>
                <a:cubicBezTo>
                  <a:pt x="3061657" y="3788285"/>
                  <a:pt x="2961510" y="3888432"/>
                  <a:pt x="2837972" y="3888432"/>
                </a:cubicBezTo>
                <a:lnTo>
                  <a:pt x="223685" y="3888432"/>
                </a:lnTo>
                <a:cubicBezTo>
                  <a:pt x="100147" y="3888432"/>
                  <a:pt x="0" y="3788285"/>
                  <a:pt x="0" y="3664747"/>
                </a:cubicBezTo>
                <a:lnTo>
                  <a:pt x="0" y="223685"/>
                </a:lnTo>
                <a:cubicBezTo>
                  <a:pt x="0" y="100147"/>
                  <a:pt x="100147" y="0"/>
                  <a:pt x="223685"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532" name="Google Shape;532;p16"/>
          <p:cNvSpPr/>
          <p:nvPr/>
        </p:nvSpPr>
        <p:spPr>
          <a:xfrm>
            <a:off x="3385547" y="4927263"/>
            <a:ext cx="400799" cy="720000"/>
          </a:xfrm>
          <a:custGeom>
            <a:avLst/>
            <a:gdLst/>
            <a:ahLst/>
            <a:cxnLst/>
            <a:rect l="l" t="t" r="r" b="b"/>
            <a:pathLst>
              <a:path w="2160240" h="3880673" extrusionOk="0">
                <a:moveTo>
                  <a:pt x="816120" y="3545649"/>
                </a:moveTo>
                <a:cubicBezTo>
                  <a:pt x="802865" y="3545649"/>
                  <a:pt x="792120" y="3556394"/>
                  <a:pt x="792120" y="3569649"/>
                </a:cubicBezTo>
                <a:lnTo>
                  <a:pt x="792120" y="3665649"/>
                </a:lnTo>
                <a:cubicBezTo>
                  <a:pt x="792120" y="3678904"/>
                  <a:pt x="802865" y="3689649"/>
                  <a:pt x="816120" y="3689649"/>
                </a:cubicBezTo>
                <a:lnTo>
                  <a:pt x="1344120" y="3689649"/>
                </a:lnTo>
                <a:cubicBezTo>
                  <a:pt x="1357375" y="3689649"/>
                  <a:pt x="1368120" y="3678904"/>
                  <a:pt x="1368120" y="3665649"/>
                </a:cubicBezTo>
                <a:lnTo>
                  <a:pt x="1368120" y="3569649"/>
                </a:lnTo>
                <a:cubicBezTo>
                  <a:pt x="1368120" y="3556394"/>
                  <a:pt x="1357375" y="3545649"/>
                  <a:pt x="1344120" y="3545649"/>
                </a:cubicBezTo>
                <a:close/>
                <a:moveTo>
                  <a:pt x="1458489" y="1982610"/>
                </a:moveTo>
                <a:lnTo>
                  <a:pt x="1698487" y="1982610"/>
                </a:lnTo>
                <a:cubicBezTo>
                  <a:pt x="1731625" y="1982610"/>
                  <a:pt x="1758488" y="2009473"/>
                  <a:pt x="1758488" y="2042611"/>
                </a:cubicBezTo>
                <a:lnTo>
                  <a:pt x="1758488" y="2282649"/>
                </a:lnTo>
                <a:cubicBezTo>
                  <a:pt x="1758488" y="2315787"/>
                  <a:pt x="1731625" y="2342650"/>
                  <a:pt x="1698487" y="2342650"/>
                </a:cubicBezTo>
                <a:lnTo>
                  <a:pt x="1458489" y="2342650"/>
                </a:lnTo>
                <a:cubicBezTo>
                  <a:pt x="1425351" y="2342650"/>
                  <a:pt x="1398488" y="2315787"/>
                  <a:pt x="1398488" y="2282649"/>
                </a:cubicBezTo>
                <a:lnTo>
                  <a:pt x="1398488" y="2042611"/>
                </a:lnTo>
                <a:cubicBezTo>
                  <a:pt x="1398488" y="2009473"/>
                  <a:pt x="1425351" y="1982610"/>
                  <a:pt x="1458489" y="1982610"/>
                </a:cubicBezTo>
                <a:close/>
                <a:moveTo>
                  <a:pt x="946089" y="1982610"/>
                </a:moveTo>
                <a:lnTo>
                  <a:pt x="1186087" y="1982610"/>
                </a:lnTo>
                <a:cubicBezTo>
                  <a:pt x="1219225" y="1982610"/>
                  <a:pt x="1246088" y="2009473"/>
                  <a:pt x="1246088" y="2042611"/>
                </a:cubicBezTo>
                <a:lnTo>
                  <a:pt x="1246088" y="2282649"/>
                </a:lnTo>
                <a:cubicBezTo>
                  <a:pt x="1246088" y="2315787"/>
                  <a:pt x="1219225" y="2342650"/>
                  <a:pt x="1186087" y="2342650"/>
                </a:cubicBezTo>
                <a:lnTo>
                  <a:pt x="946089" y="2342650"/>
                </a:lnTo>
                <a:cubicBezTo>
                  <a:pt x="912951" y="2342650"/>
                  <a:pt x="886088" y="2315787"/>
                  <a:pt x="886088" y="2282649"/>
                </a:cubicBezTo>
                <a:lnTo>
                  <a:pt x="886088" y="2042611"/>
                </a:lnTo>
                <a:cubicBezTo>
                  <a:pt x="886088" y="2009473"/>
                  <a:pt x="912951" y="1982610"/>
                  <a:pt x="946089" y="1982610"/>
                </a:cubicBezTo>
                <a:close/>
                <a:moveTo>
                  <a:pt x="434129" y="1982610"/>
                </a:moveTo>
                <a:lnTo>
                  <a:pt x="674127" y="1982610"/>
                </a:lnTo>
                <a:cubicBezTo>
                  <a:pt x="707265" y="1982610"/>
                  <a:pt x="734128" y="2009473"/>
                  <a:pt x="734128" y="2042611"/>
                </a:cubicBezTo>
                <a:lnTo>
                  <a:pt x="734128" y="2282649"/>
                </a:lnTo>
                <a:cubicBezTo>
                  <a:pt x="734128" y="2315787"/>
                  <a:pt x="707265" y="2342650"/>
                  <a:pt x="674127" y="2342650"/>
                </a:cubicBezTo>
                <a:lnTo>
                  <a:pt x="434129" y="2342650"/>
                </a:lnTo>
                <a:cubicBezTo>
                  <a:pt x="400991" y="2342650"/>
                  <a:pt x="374128" y="2315787"/>
                  <a:pt x="374128" y="2282649"/>
                </a:cubicBezTo>
                <a:lnTo>
                  <a:pt x="374128" y="2042611"/>
                </a:lnTo>
                <a:cubicBezTo>
                  <a:pt x="374128" y="2009473"/>
                  <a:pt x="400991" y="1982610"/>
                  <a:pt x="434129" y="1982610"/>
                </a:cubicBezTo>
                <a:close/>
                <a:moveTo>
                  <a:pt x="1458489" y="1434014"/>
                </a:moveTo>
                <a:lnTo>
                  <a:pt x="1698487" y="1434014"/>
                </a:lnTo>
                <a:cubicBezTo>
                  <a:pt x="1731625" y="1434014"/>
                  <a:pt x="1758488" y="1460877"/>
                  <a:pt x="1758488" y="1494015"/>
                </a:cubicBezTo>
                <a:lnTo>
                  <a:pt x="1758488" y="1734053"/>
                </a:lnTo>
                <a:cubicBezTo>
                  <a:pt x="1758488" y="1767191"/>
                  <a:pt x="1731625" y="1794054"/>
                  <a:pt x="1698487" y="1794054"/>
                </a:cubicBezTo>
                <a:lnTo>
                  <a:pt x="1458489" y="1794054"/>
                </a:lnTo>
                <a:cubicBezTo>
                  <a:pt x="1425351" y="1794054"/>
                  <a:pt x="1398488" y="1767191"/>
                  <a:pt x="1398488" y="1734053"/>
                </a:cubicBezTo>
                <a:lnTo>
                  <a:pt x="1398488" y="1494015"/>
                </a:lnTo>
                <a:cubicBezTo>
                  <a:pt x="1398488" y="1460877"/>
                  <a:pt x="1425351" y="1434014"/>
                  <a:pt x="1458489" y="1434014"/>
                </a:cubicBezTo>
                <a:close/>
                <a:moveTo>
                  <a:pt x="946089" y="1434014"/>
                </a:moveTo>
                <a:lnTo>
                  <a:pt x="1186087" y="1434014"/>
                </a:lnTo>
                <a:cubicBezTo>
                  <a:pt x="1219225" y="1434014"/>
                  <a:pt x="1246088" y="1460877"/>
                  <a:pt x="1246088" y="1494015"/>
                </a:cubicBezTo>
                <a:lnTo>
                  <a:pt x="1246088" y="1734053"/>
                </a:lnTo>
                <a:cubicBezTo>
                  <a:pt x="1246088" y="1767191"/>
                  <a:pt x="1219225" y="1794054"/>
                  <a:pt x="1186087" y="1794054"/>
                </a:cubicBezTo>
                <a:lnTo>
                  <a:pt x="946089" y="1794054"/>
                </a:lnTo>
                <a:cubicBezTo>
                  <a:pt x="912951" y="1794054"/>
                  <a:pt x="886088" y="1767191"/>
                  <a:pt x="886088" y="1734053"/>
                </a:cubicBezTo>
                <a:lnTo>
                  <a:pt x="886088" y="1494015"/>
                </a:lnTo>
                <a:cubicBezTo>
                  <a:pt x="886088" y="1460877"/>
                  <a:pt x="912951" y="1434014"/>
                  <a:pt x="946089" y="1434014"/>
                </a:cubicBezTo>
                <a:close/>
                <a:moveTo>
                  <a:pt x="434129" y="1434014"/>
                </a:moveTo>
                <a:lnTo>
                  <a:pt x="674127" y="1434014"/>
                </a:lnTo>
                <a:cubicBezTo>
                  <a:pt x="707265" y="1434014"/>
                  <a:pt x="734128" y="1460877"/>
                  <a:pt x="734128" y="1494015"/>
                </a:cubicBezTo>
                <a:lnTo>
                  <a:pt x="734128" y="1734053"/>
                </a:lnTo>
                <a:cubicBezTo>
                  <a:pt x="734128" y="1767191"/>
                  <a:pt x="707265" y="1794054"/>
                  <a:pt x="674127" y="1794054"/>
                </a:cubicBezTo>
                <a:lnTo>
                  <a:pt x="434129" y="1794054"/>
                </a:lnTo>
                <a:cubicBezTo>
                  <a:pt x="400991" y="1794054"/>
                  <a:pt x="374128" y="1767191"/>
                  <a:pt x="374128" y="1734053"/>
                </a:cubicBezTo>
                <a:lnTo>
                  <a:pt x="374128" y="1494015"/>
                </a:lnTo>
                <a:cubicBezTo>
                  <a:pt x="374128" y="1460877"/>
                  <a:pt x="400991" y="1434014"/>
                  <a:pt x="434129" y="1434014"/>
                </a:cubicBezTo>
                <a:close/>
                <a:moveTo>
                  <a:pt x="1458489" y="885417"/>
                </a:moveTo>
                <a:lnTo>
                  <a:pt x="1698487" y="885417"/>
                </a:lnTo>
                <a:cubicBezTo>
                  <a:pt x="1731625" y="885417"/>
                  <a:pt x="1758488" y="912280"/>
                  <a:pt x="1758488" y="945418"/>
                </a:cubicBezTo>
                <a:lnTo>
                  <a:pt x="1758488" y="1185456"/>
                </a:lnTo>
                <a:cubicBezTo>
                  <a:pt x="1758488" y="1218594"/>
                  <a:pt x="1731625" y="1245457"/>
                  <a:pt x="1698487" y="1245457"/>
                </a:cubicBezTo>
                <a:lnTo>
                  <a:pt x="1458489" y="1245457"/>
                </a:lnTo>
                <a:cubicBezTo>
                  <a:pt x="1425351" y="1245457"/>
                  <a:pt x="1398488" y="1218594"/>
                  <a:pt x="1398488" y="1185456"/>
                </a:cubicBezTo>
                <a:lnTo>
                  <a:pt x="1398488" y="945418"/>
                </a:lnTo>
                <a:cubicBezTo>
                  <a:pt x="1398488" y="912280"/>
                  <a:pt x="1425351" y="885417"/>
                  <a:pt x="1458489" y="885417"/>
                </a:cubicBezTo>
                <a:close/>
                <a:moveTo>
                  <a:pt x="946089" y="885417"/>
                </a:moveTo>
                <a:lnTo>
                  <a:pt x="1186087" y="885417"/>
                </a:lnTo>
                <a:cubicBezTo>
                  <a:pt x="1219225" y="885417"/>
                  <a:pt x="1246088" y="912280"/>
                  <a:pt x="1246088" y="945418"/>
                </a:cubicBezTo>
                <a:lnTo>
                  <a:pt x="1246088" y="1185456"/>
                </a:lnTo>
                <a:cubicBezTo>
                  <a:pt x="1246088" y="1218594"/>
                  <a:pt x="1219225" y="1245457"/>
                  <a:pt x="1186087" y="1245457"/>
                </a:cubicBezTo>
                <a:lnTo>
                  <a:pt x="946089" y="1245457"/>
                </a:lnTo>
                <a:cubicBezTo>
                  <a:pt x="912951" y="1245457"/>
                  <a:pt x="886088" y="1218594"/>
                  <a:pt x="886088" y="1185456"/>
                </a:cubicBezTo>
                <a:lnTo>
                  <a:pt x="886088" y="945418"/>
                </a:lnTo>
                <a:cubicBezTo>
                  <a:pt x="886088" y="912280"/>
                  <a:pt x="912951" y="885417"/>
                  <a:pt x="946089" y="885417"/>
                </a:cubicBezTo>
                <a:close/>
                <a:moveTo>
                  <a:pt x="434129" y="885417"/>
                </a:moveTo>
                <a:lnTo>
                  <a:pt x="674127" y="885417"/>
                </a:lnTo>
                <a:cubicBezTo>
                  <a:pt x="707265" y="885417"/>
                  <a:pt x="734128" y="912280"/>
                  <a:pt x="734128" y="945418"/>
                </a:cubicBezTo>
                <a:lnTo>
                  <a:pt x="734128" y="1185456"/>
                </a:lnTo>
                <a:cubicBezTo>
                  <a:pt x="734128" y="1218594"/>
                  <a:pt x="707265" y="1245457"/>
                  <a:pt x="674127" y="1245457"/>
                </a:cubicBezTo>
                <a:lnTo>
                  <a:pt x="434129" y="1245457"/>
                </a:lnTo>
                <a:cubicBezTo>
                  <a:pt x="400991" y="1245457"/>
                  <a:pt x="374128" y="1218594"/>
                  <a:pt x="374128" y="1185456"/>
                </a:cubicBezTo>
                <a:lnTo>
                  <a:pt x="374128" y="945418"/>
                </a:lnTo>
                <a:cubicBezTo>
                  <a:pt x="374128" y="912280"/>
                  <a:pt x="400991" y="885417"/>
                  <a:pt x="434129" y="885417"/>
                </a:cubicBezTo>
                <a:close/>
                <a:moveTo>
                  <a:pt x="216024" y="608188"/>
                </a:moveTo>
                <a:lnTo>
                  <a:pt x="216024" y="3272484"/>
                </a:lnTo>
                <a:lnTo>
                  <a:pt x="1944216" y="3272484"/>
                </a:lnTo>
                <a:lnTo>
                  <a:pt x="1944216" y="608188"/>
                </a:lnTo>
                <a:close/>
                <a:moveTo>
                  <a:pt x="912102" y="305289"/>
                </a:moveTo>
                <a:cubicBezTo>
                  <a:pt x="905473" y="305289"/>
                  <a:pt x="900100" y="310662"/>
                  <a:pt x="900100" y="317291"/>
                </a:cubicBezTo>
                <a:lnTo>
                  <a:pt x="900100" y="365295"/>
                </a:lnTo>
                <a:cubicBezTo>
                  <a:pt x="900100" y="371924"/>
                  <a:pt x="905473" y="377297"/>
                  <a:pt x="912102" y="377297"/>
                </a:cubicBezTo>
                <a:lnTo>
                  <a:pt x="1248138" y="377297"/>
                </a:lnTo>
                <a:cubicBezTo>
                  <a:pt x="1254767" y="377297"/>
                  <a:pt x="1260140" y="371924"/>
                  <a:pt x="1260140" y="365295"/>
                </a:cubicBezTo>
                <a:lnTo>
                  <a:pt x="1260140" y="317291"/>
                </a:lnTo>
                <a:cubicBezTo>
                  <a:pt x="1260140" y="310662"/>
                  <a:pt x="1254767" y="305289"/>
                  <a:pt x="1248138" y="305289"/>
                </a:cubicBezTo>
                <a:close/>
                <a:moveTo>
                  <a:pt x="278153" y="0"/>
                </a:moveTo>
                <a:lnTo>
                  <a:pt x="1882087" y="0"/>
                </a:lnTo>
                <a:cubicBezTo>
                  <a:pt x="2035707" y="0"/>
                  <a:pt x="2160240" y="124533"/>
                  <a:pt x="2160240" y="278153"/>
                </a:cubicBezTo>
                <a:lnTo>
                  <a:pt x="2160240" y="3602520"/>
                </a:lnTo>
                <a:cubicBezTo>
                  <a:pt x="2160240" y="3756140"/>
                  <a:pt x="2035707" y="3880673"/>
                  <a:pt x="1882087" y="3880673"/>
                </a:cubicBezTo>
                <a:lnTo>
                  <a:pt x="278153" y="3880673"/>
                </a:lnTo>
                <a:cubicBezTo>
                  <a:pt x="124533" y="3880673"/>
                  <a:pt x="0" y="3756140"/>
                  <a:pt x="0" y="3602520"/>
                </a:cubicBezTo>
                <a:lnTo>
                  <a:pt x="0" y="278153"/>
                </a:lnTo>
                <a:cubicBezTo>
                  <a:pt x="0" y="124533"/>
                  <a:pt x="124533" y="0"/>
                  <a:pt x="27815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533" name="Google Shape;533;p16"/>
          <p:cNvSpPr txBox="1"/>
          <p:nvPr/>
        </p:nvSpPr>
        <p:spPr>
          <a:xfrm>
            <a:off x="3904838" y="4687098"/>
            <a:ext cx="145033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sp>
        <p:nvSpPr>
          <p:cNvPr id="534" name="Google Shape;534;p16"/>
          <p:cNvSpPr txBox="1"/>
          <p:nvPr/>
        </p:nvSpPr>
        <p:spPr>
          <a:xfrm>
            <a:off x="6183251" y="4706514"/>
            <a:ext cx="145033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sp>
        <p:nvSpPr>
          <p:cNvPr id="535" name="Google Shape;535;p16"/>
          <p:cNvSpPr txBox="1"/>
          <p:nvPr/>
        </p:nvSpPr>
        <p:spPr>
          <a:xfrm>
            <a:off x="8306990" y="1543678"/>
            <a:ext cx="3294459"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accent2"/>
                </a:solidFill>
                <a:latin typeface="Arial"/>
                <a:ea typeface="Arial"/>
                <a:cs typeface="Arial"/>
                <a:sym typeface="Arial"/>
              </a:rPr>
              <a:t>Simple</a:t>
            </a:r>
            <a:r>
              <a:rPr lang="en-US" sz="2800" b="1">
                <a:solidFill>
                  <a:schemeClr val="dk1"/>
                </a:solidFill>
                <a:latin typeface="Arial"/>
                <a:ea typeface="Arial"/>
                <a:cs typeface="Arial"/>
                <a:sym typeface="Arial"/>
              </a:rPr>
              <a:t> </a:t>
            </a:r>
            <a:r>
              <a:rPr lang="en-US" sz="2800" b="1">
                <a:solidFill>
                  <a:schemeClr val="accent1"/>
                </a:solidFill>
                <a:latin typeface="Arial"/>
                <a:ea typeface="Arial"/>
                <a:cs typeface="Arial"/>
                <a:sym typeface="Arial"/>
              </a:rPr>
              <a:t>Portfolio</a:t>
            </a:r>
            <a:r>
              <a:rPr lang="en-US" sz="2800" b="1">
                <a:solidFill>
                  <a:srgbClr val="F5679D"/>
                </a:solidFill>
                <a:latin typeface="Arial"/>
                <a:ea typeface="Arial"/>
                <a:cs typeface="Arial"/>
                <a:sym typeface="Arial"/>
              </a:rPr>
              <a:t> </a:t>
            </a:r>
            <a:r>
              <a:rPr lang="en-US" sz="2800" b="1">
                <a:solidFill>
                  <a:schemeClr val="dk1"/>
                </a:solidFill>
                <a:latin typeface="Arial"/>
                <a:ea typeface="Arial"/>
                <a:cs typeface="Arial"/>
                <a:sym typeface="Arial"/>
              </a:rPr>
              <a:t>Presentation</a:t>
            </a:r>
            <a:endParaRPr/>
          </a:p>
        </p:txBody>
      </p:sp>
      <p:sp>
        <p:nvSpPr>
          <p:cNvPr id="536" name="Google Shape;536;p16"/>
          <p:cNvSpPr txBox="1"/>
          <p:nvPr/>
        </p:nvSpPr>
        <p:spPr>
          <a:xfrm>
            <a:off x="8306990" y="3034713"/>
            <a:ext cx="3294459"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I hope and I believe that this Template will your Time, Money and Reputation. You can simply impress your audience and add a unique zing and appeal to your Presentations. Get a modern PowerPoint  Presentation that is beautifully designed.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17"/>
          <p:cNvSpPr txBox="1"/>
          <p:nvPr/>
        </p:nvSpPr>
        <p:spPr>
          <a:xfrm>
            <a:off x="8207769" y="4205284"/>
            <a:ext cx="2727287" cy="2308324"/>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rgbClr val="FBDBC8"/>
                </a:solidFill>
                <a:latin typeface="Arial"/>
                <a:ea typeface="Arial"/>
                <a:cs typeface="Arial"/>
                <a:sym typeface="Arial"/>
              </a:rPr>
              <a:t>LOREM IPSUM DOLOR SIT AMET,</a:t>
            </a:r>
            <a:endParaRPr/>
          </a:p>
          <a:p>
            <a:pPr marL="0" marR="0" lvl="0" indent="0" algn="r" rtl="0">
              <a:spcBef>
                <a:spcPts val="0"/>
              </a:spcBef>
              <a:spcAft>
                <a:spcPts val="0"/>
              </a:spcAft>
              <a:buNone/>
            </a:pPr>
            <a:r>
              <a:rPr lang="en-US" sz="2400" b="1">
                <a:solidFill>
                  <a:srgbClr val="FBDBC8"/>
                </a:solidFill>
                <a:latin typeface="Arial"/>
                <a:ea typeface="Arial"/>
                <a:cs typeface="Arial"/>
                <a:sym typeface="Arial"/>
              </a:rPr>
              <a:t>CU USU AGAM INTEGRE IMPEDIT.</a:t>
            </a:r>
            <a:endParaRPr sz="2400" b="1">
              <a:solidFill>
                <a:srgbClr val="FBDBC8"/>
              </a:solidFill>
              <a:latin typeface="Arial"/>
              <a:ea typeface="Arial"/>
              <a:cs typeface="Arial"/>
              <a:sym typeface="Arial"/>
            </a:endParaRPr>
          </a:p>
        </p:txBody>
      </p:sp>
      <p:sp>
        <p:nvSpPr>
          <p:cNvPr id="542" name="Google Shape;542;p17"/>
          <p:cNvSpPr/>
          <p:nvPr/>
        </p:nvSpPr>
        <p:spPr>
          <a:xfrm>
            <a:off x="605666" y="317890"/>
            <a:ext cx="4396803" cy="720638"/>
          </a:xfrm>
          <a:prstGeom prst="rect">
            <a:avLst/>
          </a:prstGeom>
          <a:noFill/>
          <a:ln>
            <a:noFill/>
          </a:ln>
        </p:spPr>
        <p:txBody>
          <a:bodyPr spcFirstLastPara="1" wrap="square" lIns="0" tIns="45700" rIns="91425" bIns="45700" anchor="ctr" anchorCtr="0">
            <a:noAutofit/>
          </a:bodyPr>
          <a:lstStyle/>
          <a:p>
            <a:pPr marL="0" marR="0" lvl="0" indent="0" algn="l" rtl="0">
              <a:spcBef>
                <a:spcPts val="0"/>
              </a:spcBef>
              <a:spcAft>
                <a:spcPts val="0"/>
              </a:spcAft>
              <a:buNone/>
            </a:pPr>
            <a:r>
              <a:rPr lang="en-US" sz="4000" b="1">
                <a:solidFill>
                  <a:schemeClr val="lt1"/>
                </a:solidFill>
                <a:latin typeface="Arial"/>
                <a:ea typeface="Arial"/>
                <a:cs typeface="Arial"/>
                <a:sym typeface="Arial"/>
              </a:rPr>
              <a:t>PORTFOLIO</a:t>
            </a:r>
            <a:endParaRPr/>
          </a:p>
        </p:txBody>
      </p:sp>
      <p:sp>
        <p:nvSpPr>
          <p:cNvPr id="543" name="Google Shape;543;p17"/>
          <p:cNvSpPr/>
          <p:nvPr/>
        </p:nvSpPr>
        <p:spPr>
          <a:xfrm>
            <a:off x="1764658" y="886480"/>
            <a:ext cx="4396804" cy="720638"/>
          </a:xfrm>
          <a:prstGeom prst="rect">
            <a:avLst/>
          </a:prstGeom>
          <a:noFill/>
          <a:ln>
            <a:noFill/>
          </a:ln>
        </p:spPr>
        <p:txBody>
          <a:bodyPr spcFirstLastPara="1" wrap="square" lIns="0" tIns="45700" rIns="91425" bIns="45700" anchor="ctr" anchorCtr="0">
            <a:noAutofit/>
          </a:bodyPr>
          <a:lstStyle/>
          <a:p>
            <a:pPr marL="0" marR="0" lvl="0" indent="0" algn="l" rtl="0">
              <a:spcBef>
                <a:spcPts val="0"/>
              </a:spcBef>
              <a:spcAft>
                <a:spcPts val="0"/>
              </a:spcAft>
              <a:buNone/>
            </a:pPr>
            <a:r>
              <a:rPr lang="en-US" sz="4000" b="1">
                <a:solidFill>
                  <a:schemeClr val="lt1"/>
                </a:solidFill>
                <a:latin typeface="Arial"/>
                <a:ea typeface="Arial"/>
                <a:cs typeface="Arial"/>
                <a:sym typeface="Arial"/>
              </a:rPr>
              <a:t>PRESENTATION</a:t>
            </a:r>
            <a:endParaRPr/>
          </a:p>
        </p:txBody>
      </p:sp>
      <p:sp>
        <p:nvSpPr>
          <p:cNvPr id="544" name="Google Shape;544;p17"/>
          <p:cNvSpPr/>
          <p:nvPr/>
        </p:nvSpPr>
        <p:spPr>
          <a:xfrm>
            <a:off x="4242639" y="5352800"/>
            <a:ext cx="465380" cy="365225"/>
          </a:xfrm>
          <a:custGeom>
            <a:avLst/>
            <a:gdLst/>
            <a:ahLst/>
            <a:cxnLst/>
            <a:rect l="l" t="t" r="r" b="b"/>
            <a:pathLst>
              <a:path w="212936" h="167110" extrusionOk="0">
                <a:moveTo>
                  <a:pt x="135829" y="0"/>
                </a:moveTo>
                <a:lnTo>
                  <a:pt x="212936" y="0"/>
                </a:lnTo>
                <a:lnTo>
                  <a:pt x="212936" y="55429"/>
                </a:lnTo>
                <a:cubicBezTo>
                  <a:pt x="212936" y="77747"/>
                  <a:pt x="210970" y="95308"/>
                  <a:pt x="207037" y="108114"/>
                </a:cubicBezTo>
                <a:cubicBezTo>
                  <a:pt x="203103" y="120919"/>
                  <a:pt x="195786" y="132490"/>
                  <a:pt x="185084" y="142826"/>
                </a:cubicBezTo>
                <a:cubicBezTo>
                  <a:pt x="174383" y="153162"/>
                  <a:pt x="160891" y="161256"/>
                  <a:pt x="144610" y="167110"/>
                </a:cubicBezTo>
                <a:lnTo>
                  <a:pt x="129518" y="135005"/>
                </a:lnTo>
                <a:cubicBezTo>
                  <a:pt x="144885" y="129883"/>
                  <a:pt x="155906" y="122749"/>
                  <a:pt x="162584" y="113602"/>
                </a:cubicBezTo>
                <a:cubicBezTo>
                  <a:pt x="169261" y="104455"/>
                  <a:pt x="172691" y="92290"/>
                  <a:pt x="172874" y="77106"/>
                </a:cubicBezTo>
                <a:lnTo>
                  <a:pt x="135829" y="77106"/>
                </a:lnTo>
                <a:close/>
                <a:moveTo>
                  <a:pt x="6312" y="0"/>
                </a:moveTo>
                <a:lnTo>
                  <a:pt x="83419" y="0"/>
                </a:lnTo>
                <a:lnTo>
                  <a:pt x="83419" y="55429"/>
                </a:lnTo>
                <a:cubicBezTo>
                  <a:pt x="83419" y="77747"/>
                  <a:pt x="81498" y="95308"/>
                  <a:pt x="77656" y="108114"/>
                </a:cubicBezTo>
                <a:cubicBezTo>
                  <a:pt x="73815" y="120919"/>
                  <a:pt x="66543" y="132490"/>
                  <a:pt x="55841" y="142826"/>
                </a:cubicBezTo>
                <a:cubicBezTo>
                  <a:pt x="45140" y="153162"/>
                  <a:pt x="31557" y="161256"/>
                  <a:pt x="15093" y="167110"/>
                </a:cubicBezTo>
                <a:lnTo>
                  <a:pt x="0" y="135005"/>
                </a:lnTo>
                <a:cubicBezTo>
                  <a:pt x="15550" y="129883"/>
                  <a:pt x="26617" y="122749"/>
                  <a:pt x="33203" y="113602"/>
                </a:cubicBezTo>
                <a:cubicBezTo>
                  <a:pt x="39789" y="104455"/>
                  <a:pt x="43264" y="92290"/>
                  <a:pt x="43630" y="77106"/>
                </a:cubicBezTo>
                <a:lnTo>
                  <a:pt x="6312" y="77106"/>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5" name="Google Shape;545;p17"/>
          <p:cNvSpPr txBox="1"/>
          <p:nvPr/>
        </p:nvSpPr>
        <p:spPr>
          <a:xfrm>
            <a:off x="1519549" y="3133725"/>
            <a:ext cx="3188470"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You can simply impress your audience and add a unique zing and appeal to your Presentations. Get a modern PowerPoint  Presentation that is beautifully designed. </a:t>
            </a:r>
            <a:endParaRPr sz="2000">
              <a:solidFill>
                <a:schemeClr val="lt1"/>
              </a:solidFill>
              <a:latin typeface="Arial"/>
              <a:ea typeface="Arial"/>
              <a:cs typeface="Arial"/>
              <a:sym typeface="Arial"/>
            </a:endParaRPr>
          </a:p>
        </p:txBody>
      </p:sp>
      <p:sp>
        <p:nvSpPr>
          <p:cNvPr id="546" name="Google Shape;546;p17"/>
          <p:cNvSpPr/>
          <p:nvPr/>
        </p:nvSpPr>
        <p:spPr>
          <a:xfrm rot="10800000">
            <a:off x="877289" y="2879610"/>
            <a:ext cx="465380" cy="365225"/>
          </a:xfrm>
          <a:custGeom>
            <a:avLst/>
            <a:gdLst/>
            <a:ahLst/>
            <a:cxnLst/>
            <a:rect l="l" t="t" r="r" b="b"/>
            <a:pathLst>
              <a:path w="212936" h="167110" extrusionOk="0">
                <a:moveTo>
                  <a:pt x="135829" y="0"/>
                </a:moveTo>
                <a:lnTo>
                  <a:pt x="212936" y="0"/>
                </a:lnTo>
                <a:lnTo>
                  <a:pt x="212936" y="55429"/>
                </a:lnTo>
                <a:cubicBezTo>
                  <a:pt x="212936" y="77747"/>
                  <a:pt x="210970" y="95308"/>
                  <a:pt x="207037" y="108114"/>
                </a:cubicBezTo>
                <a:cubicBezTo>
                  <a:pt x="203103" y="120919"/>
                  <a:pt x="195786" y="132490"/>
                  <a:pt x="185084" y="142826"/>
                </a:cubicBezTo>
                <a:cubicBezTo>
                  <a:pt x="174383" y="153162"/>
                  <a:pt x="160891" y="161256"/>
                  <a:pt x="144610" y="167110"/>
                </a:cubicBezTo>
                <a:lnTo>
                  <a:pt x="129518" y="135005"/>
                </a:lnTo>
                <a:cubicBezTo>
                  <a:pt x="144885" y="129883"/>
                  <a:pt x="155906" y="122749"/>
                  <a:pt x="162584" y="113602"/>
                </a:cubicBezTo>
                <a:cubicBezTo>
                  <a:pt x="169261" y="104455"/>
                  <a:pt x="172691" y="92290"/>
                  <a:pt x="172874" y="77106"/>
                </a:cubicBezTo>
                <a:lnTo>
                  <a:pt x="135829" y="77106"/>
                </a:lnTo>
                <a:close/>
                <a:moveTo>
                  <a:pt x="6312" y="0"/>
                </a:moveTo>
                <a:lnTo>
                  <a:pt x="83419" y="0"/>
                </a:lnTo>
                <a:lnTo>
                  <a:pt x="83419" y="55429"/>
                </a:lnTo>
                <a:cubicBezTo>
                  <a:pt x="83419" y="77747"/>
                  <a:pt x="81498" y="95308"/>
                  <a:pt x="77656" y="108114"/>
                </a:cubicBezTo>
                <a:cubicBezTo>
                  <a:pt x="73815" y="120919"/>
                  <a:pt x="66543" y="132490"/>
                  <a:pt x="55841" y="142826"/>
                </a:cubicBezTo>
                <a:cubicBezTo>
                  <a:pt x="45140" y="153162"/>
                  <a:pt x="31557" y="161256"/>
                  <a:pt x="15093" y="167110"/>
                </a:cubicBezTo>
                <a:lnTo>
                  <a:pt x="0" y="135005"/>
                </a:lnTo>
                <a:cubicBezTo>
                  <a:pt x="15550" y="129883"/>
                  <a:pt x="26617" y="122749"/>
                  <a:pt x="33203" y="113602"/>
                </a:cubicBezTo>
                <a:cubicBezTo>
                  <a:pt x="39789" y="104455"/>
                  <a:pt x="43264" y="92290"/>
                  <a:pt x="43630" y="77106"/>
                </a:cubicBezTo>
                <a:lnTo>
                  <a:pt x="6312" y="77106"/>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18"/>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aphicFrame>
        <p:nvGraphicFramePr>
          <p:cNvPr id="552" name="Google Shape;552;p18"/>
          <p:cNvGraphicFramePr/>
          <p:nvPr/>
        </p:nvGraphicFramePr>
        <p:xfrm>
          <a:off x="905608" y="2643189"/>
          <a:ext cx="3000000" cy="3000000"/>
        </p:xfrm>
        <a:graphic>
          <a:graphicData uri="http://schemas.openxmlformats.org/drawingml/2006/table">
            <a:tbl>
              <a:tblPr firstRow="1" bandRow="1">
                <a:noFill/>
                <a:tableStyleId>{10ACACE5-2968-408A-87EB-15C38A601D84}</a:tableStyleId>
              </a:tblPr>
              <a:tblGrid>
                <a:gridCol w="2930700">
                  <a:extLst>
                    <a:ext uri="{9D8B030D-6E8A-4147-A177-3AD203B41FA5}">
                      <a16:colId xmlns:a16="http://schemas.microsoft.com/office/drawing/2014/main" val="20000"/>
                    </a:ext>
                  </a:extLst>
                </a:gridCol>
                <a:gridCol w="1862525">
                  <a:extLst>
                    <a:ext uri="{9D8B030D-6E8A-4147-A177-3AD203B41FA5}">
                      <a16:colId xmlns:a16="http://schemas.microsoft.com/office/drawing/2014/main" val="20001"/>
                    </a:ext>
                  </a:extLst>
                </a:gridCol>
                <a:gridCol w="1862525">
                  <a:extLst>
                    <a:ext uri="{9D8B030D-6E8A-4147-A177-3AD203B41FA5}">
                      <a16:colId xmlns:a16="http://schemas.microsoft.com/office/drawing/2014/main" val="20002"/>
                    </a:ext>
                  </a:extLst>
                </a:gridCol>
                <a:gridCol w="1862525">
                  <a:extLst>
                    <a:ext uri="{9D8B030D-6E8A-4147-A177-3AD203B41FA5}">
                      <a16:colId xmlns:a16="http://schemas.microsoft.com/office/drawing/2014/main" val="20003"/>
                    </a:ext>
                  </a:extLst>
                </a:gridCol>
                <a:gridCol w="1862525">
                  <a:extLst>
                    <a:ext uri="{9D8B030D-6E8A-4147-A177-3AD203B41FA5}">
                      <a16:colId xmlns:a16="http://schemas.microsoft.com/office/drawing/2014/main" val="20004"/>
                    </a:ext>
                  </a:extLst>
                </a:gridCol>
              </a:tblGrid>
              <a:tr h="370850">
                <a:tc>
                  <a:txBody>
                    <a:bodyPr/>
                    <a:lstStyle/>
                    <a:p>
                      <a:pPr marL="0" marR="0" lvl="0" indent="0" algn="ctr" rtl="0">
                        <a:lnSpc>
                          <a:spcPct val="100000"/>
                        </a:lnSpc>
                        <a:spcBef>
                          <a:spcPts val="0"/>
                        </a:spcBef>
                        <a:spcAft>
                          <a:spcPts val="0"/>
                        </a:spcAft>
                        <a:buClr>
                          <a:srgbClr val="3F3F3F"/>
                        </a:buClr>
                        <a:buSzPts val="1200"/>
                        <a:buFont typeface="Arial"/>
                        <a:buNone/>
                      </a:pPr>
                      <a:r>
                        <a:rPr lang="en-US" sz="1200" b="0" u="none" strike="noStrike" cap="none">
                          <a:solidFill>
                            <a:srgbClr val="3F3F3F"/>
                          </a:solidFill>
                          <a:latin typeface="Arial"/>
                          <a:ea typeface="Arial"/>
                          <a:cs typeface="Arial"/>
                          <a:sym typeface="Arial"/>
                        </a:rPr>
                        <a:t>Contents A </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spcBef>
                          <a:spcPts val="0"/>
                        </a:spcBef>
                        <a:spcAft>
                          <a:spcPts val="0"/>
                        </a:spcAft>
                        <a:buNone/>
                      </a:pPr>
                      <a:r>
                        <a:rPr lang="en-US" sz="1200" b="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b="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b="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b="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Contents B </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70850">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Contents C</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spcBef>
                          <a:spcPts val="0"/>
                        </a:spcBef>
                        <a:spcAft>
                          <a:spcPts val="0"/>
                        </a:spcAft>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extLst>
                  <a:ext uri="{0D108BD9-81ED-4DB2-BD59-A6C34878D82A}">
                    <a16:rowId xmlns:a16="http://schemas.microsoft.com/office/drawing/2014/main" val="10002"/>
                  </a:ext>
                </a:extLst>
              </a:tr>
              <a:tr h="370850">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Contents D </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70850">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Contents E</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spcBef>
                          <a:spcPts val="0"/>
                        </a:spcBef>
                        <a:spcAft>
                          <a:spcPts val="0"/>
                        </a:spcAft>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extLst>
                  <a:ext uri="{0D108BD9-81ED-4DB2-BD59-A6C34878D82A}">
                    <a16:rowId xmlns:a16="http://schemas.microsoft.com/office/drawing/2014/main" val="10004"/>
                  </a:ext>
                </a:extLst>
              </a:tr>
              <a:tr h="370850">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Contents F </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 Here</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370850">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Contents G</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spcBef>
                          <a:spcPts val="0"/>
                        </a:spcBef>
                        <a:spcAft>
                          <a:spcPts val="0"/>
                        </a:spcAft>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tc>
                  <a:txBody>
                    <a:bodyPr/>
                    <a:lstStyle/>
                    <a:p>
                      <a:pPr marL="0" marR="0" lvl="0" indent="0" algn="ctr" rtl="0">
                        <a:lnSpc>
                          <a:spcPct val="100000"/>
                        </a:lnSpc>
                        <a:spcBef>
                          <a:spcPts val="0"/>
                        </a:spcBef>
                        <a:spcAft>
                          <a:spcPts val="0"/>
                        </a:spcAft>
                        <a:buClr>
                          <a:srgbClr val="3F3F3F"/>
                        </a:buClr>
                        <a:buSzPts val="1200"/>
                        <a:buFont typeface="Arial"/>
                        <a:buNone/>
                      </a:pPr>
                      <a:r>
                        <a:rPr lang="en-US" sz="1200" u="none" strike="noStrike" cap="none">
                          <a:solidFill>
                            <a:srgbClr val="3F3F3F"/>
                          </a:solidFill>
                          <a:latin typeface="Arial"/>
                          <a:ea typeface="Arial"/>
                          <a:cs typeface="Arial"/>
                          <a:sym typeface="Arial"/>
                        </a:rPr>
                        <a:t>Add Text</a:t>
                      </a:r>
                      <a:endParaRPr sz="1200" b="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BC8"/>
                    </a:solidFill>
                  </a:tcPr>
                </a:tc>
                <a:extLst>
                  <a:ext uri="{0D108BD9-81ED-4DB2-BD59-A6C34878D82A}">
                    <a16:rowId xmlns:a16="http://schemas.microsoft.com/office/drawing/2014/main" val="10006"/>
                  </a:ext>
                </a:extLst>
              </a:tr>
            </a:tbl>
          </a:graphicData>
        </a:graphic>
      </p:graphicFrame>
      <p:sp>
        <p:nvSpPr>
          <p:cNvPr id="553" name="Google Shape;553;p18"/>
          <p:cNvSpPr txBox="1"/>
          <p:nvPr/>
        </p:nvSpPr>
        <p:spPr>
          <a:xfrm>
            <a:off x="1468316" y="5381026"/>
            <a:ext cx="934227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I hope and I believe that this Template will your Time and Money. You can simply impress your audience and add a unique zing and appeal to your Reports and Presentations with our Templates. Get a modern PowerPoint  Presentation that is beautifully designed. </a:t>
            </a:r>
            <a:endParaRPr sz="1200">
              <a:solidFill>
                <a:srgbClr val="3F3F3F"/>
              </a:solidFill>
              <a:latin typeface="Arial"/>
              <a:ea typeface="Arial"/>
              <a:cs typeface="Arial"/>
              <a:sym typeface="Arial"/>
            </a:endParaRPr>
          </a:p>
        </p:txBody>
      </p:sp>
      <p:sp>
        <p:nvSpPr>
          <p:cNvPr id="554" name="Google Shape;554;p18"/>
          <p:cNvSpPr txBox="1"/>
          <p:nvPr/>
        </p:nvSpPr>
        <p:spPr>
          <a:xfrm>
            <a:off x="4076961" y="2258747"/>
            <a:ext cx="1368152" cy="27699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b="1">
                <a:solidFill>
                  <a:srgbClr val="3F3F3F"/>
                </a:solidFill>
                <a:latin typeface="Arial"/>
                <a:ea typeface="Arial"/>
                <a:cs typeface="Arial"/>
                <a:sym typeface="Arial"/>
              </a:rPr>
              <a:t>Chart Title</a:t>
            </a:r>
            <a:endParaRPr sz="1800" b="1">
              <a:solidFill>
                <a:srgbClr val="3F3F3F"/>
              </a:solidFill>
              <a:latin typeface="Arial"/>
              <a:ea typeface="Arial"/>
              <a:cs typeface="Arial"/>
              <a:sym typeface="Arial"/>
            </a:endParaRPr>
          </a:p>
        </p:txBody>
      </p:sp>
      <p:sp>
        <p:nvSpPr>
          <p:cNvPr id="555" name="Google Shape;555;p18"/>
          <p:cNvSpPr txBox="1"/>
          <p:nvPr/>
        </p:nvSpPr>
        <p:spPr>
          <a:xfrm>
            <a:off x="5943860" y="2258747"/>
            <a:ext cx="1368152" cy="27699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b="1">
                <a:solidFill>
                  <a:srgbClr val="3F3F3F"/>
                </a:solidFill>
                <a:latin typeface="Arial"/>
                <a:ea typeface="Arial"/>
                <a:cs typeface="Arial"/>
                <a:sym typeface="Arial"/>
              </a:rPr>
              <a:t>Chart Title</a:t>
            </a:r>
            <a:endParaRPr sz="1800" b="1">
              <a:solidFill>
                <a:srgbClr val="3F3F3F"/>
              </a:solidFill>
              <a:latin typeface="Arial"/>
              <a:ea typeface="Arial"/>
              <a:cs typeface="Arial"/>
              <a:sym typeface="Arial"/>
            </a:endParaRPr>
          </a:p>
        </p:txBody>
      </p:sp>
      <p:sp>
        <p:nvSpPr>
          <p:cNvPr id="556" name="Google Shape;556;p18"/>
          <p:cNvSpPr txBox="1"/>
          <p:nvPr/>
        </p:nvSpPr>
        <p:spPr>
          <a:xfrm>
            <a:off x="7810759" y="2258747"/>
            <a:ext cx="1368152" cy="27699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b="1">
                <a:solidFill>
                  <a:srgbClr val="3F3F3F"/>
                </a:solidFill>
                <a:latin typeface="Arial"/>
                <a:ea typeface="Arial"/>
                <a:cs typeface="Arial"/>
                <a:sym typeface="Arial"/>
              </a:rPr>
              <a:t>Chart Title</a:t>
            </a:r>
            <a:endParaRPr sz="1800" b="1">
              <a:solidFill>
                <a:srgbClr val="3F3F3F"/>
              </a:solidFill>
              <a:latin typeface="Arial"/>
              <a:ea typeface="Arial"/>
              <a:cs typeface="Arial"/>
              <a:sym typeface="Arial"/>
            </a:endParaRPr>
          </a:p>
        </p:txBody>
      </p:sp>
      <p:sp>
        <p:nvSpPr>
          <p:cNvPr id="557" name="Google Shape;557;p18"/>
          <p:cNvSpPr txBox="1"/>
          <p:nvPr/>
        </p:nvSpPr>
        <p:spPr>
          <a:xfrm>
            <a:off x="9677658" y="2258747"/>
            <a:ext cx="1368152" cy="27699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b="1">
                <a:solidFill>
                  <a:srgbClr val="3F3F3F"/>
                </a:solidFill>
                <a:latin typeface="Arial"/>
                <a:ea typeface="Arial"/>
                <a:cs typeface="Arial"/>
                <a:sym typeface="Arial"/>
              </a:rPr>
              <a:t>Chart Title</a:t>
            </a:r>
            <a:endParaRPr sz="1800" b="1">
              <a:solidFill>
                <a:srgbClr val="3F3F3F"/>
              </a:solidFill>
              <a:latin typeface="Arial"/>
              <a:ea typeface="Arial"/>
              <a:cs typeface="Arial"/>
              <a:sym typeface="Arial"/>
            </a:endParaRPr>
          </a:p>
        </p:txBody>
      </p:sp>
      <p:sp>
        <p:nvSpPr>
          <p:cNvPr id="558" name="Google Shape;558;p18"/>
          <p:cNvSpPr/>
          <p:nvPr/>
        </p:nvSpPr>
        <p:spPr>
          <a:xfrm rot="2700000">
            <a:off x="6502070" y="1570881"/>
            <a:ext cx="339446" cy="608564"/>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9" name="Google Shape;559;p18"/>
          <p:cNvSpPr/>
          <p:nvPr/>
        </p:nvSpPr>
        <p:spPr>
          <a:xfrm>
            <a:off x="4574586" y="1678324"/>
            <a:ext cx="420559" cy="393681"/>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0" name="Google Shape;560;p18"/>
          <p:cNvSpPr/>
          <p:nvPr/>
        </p:nvSpPr>
        <p:spPr>
          <a:xfrm>
            <a:off x="8261671" y="1680258"/>
            <a:ext cx="466329" cy="389813"/>
          </a:xfrm>
          <a:custGeom>
            <a:avLst/>
            <a:gdLst/>
            <a:ahLst/>
            <a:cxnLst/>
            <a:rect l="l" t="t" r="r" b="b"/>
            <a:pathLst>
              <a:path w="3186824" h="2663936" extrusionOk="0">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1" name="Google Shape;561;p18"/>
          <p:cNvSpPr/>
          <p:nvPr/>
        </p:nvSpPr>
        <p:spPr>
          <a:xfrm>
            <a:off x="10135363" y="1646901"/>
            <a:ext cx="452743" cy="456524"/>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19"/>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567" name="Google Shape;567;p19"/>
          <p:cNvGrpSpPr/>
          <p:nvPr/>
        </p:nvGrpSpPr>
        <p:grpSpPr>
          <a:xfrm flipH="1">
            <a:off x="710680" y="1708758"/>
            <a:ext cx="5042419" cy="4857358"/>
            <a:chOff x="4045191" y="-179297"/>
            <a:chExt cx="6393332" cy="6158692"/>
          </a:xfrm>
        </p:grpSpPr>
        <p:sp>
          <p:nvSpPr>
            <p:cNvPr id="568" name="Google Shape;568;p19"/>
            <p:cNvSpPr/>
            <p:nvPr/>
          </p:nvSpPr>
          <p:spPr>
            <a:xfrm>
              <a:off x="4045191" y="-179297"/>
              <a:ext cx="6393332" cy="6119759"/>
            </a:xfrm>
            <a:custGeom>
              <a:avLst/>
              <a:gdLst/>
              <a:ahLst/>
              <a:cxnLst/>
              <a:rect l="l" t="t" r="r" b="b"/>
              <a:pathLst>
                <a:path w="6393332" h="6119759" extrusionOk="0">
                  <a:moveTo>
                    <a:pt x="419524" y="6101430"/>
                  </a:moveTo>
                  <a:lnTo>
                    <a:pt x="658477" y="6085139"/>
                  </a:lnTo>
                  <a:lnTo>
                    <a:pt x="4496649" y="2628476"/>
                  </a:lnTo>
                  <a:lnTo>
                    <a:pt x="5962947" y="4234615"/>
                  </a:lnTo>
                  <a:lnTo>
                    <a:pt x="6393333" y="3887727"/>
                  </a:lnTo>
                  <a:lnTo>
                    <a:pt x="6371610" y="3665746"/>
                  </a:lnTo>
                  <a:lnTo>
                    <a:pt x="4984736" y="2057570"/>
                  </a:lnTo>
                  <a:lnTo>
                    <a:pt x="6036262" y="1113301"/>
                  </a:lnTo>
                  <a:lnTo>
                    <a:pt x="6062059" y="904217"/>
                  </a:lnTo>
                  <a:lnTo>
                    <a:pt x="5722638" y="511847"/>
                  </a:lnTo>
                  <a:lnTo>
                    <a:pt x="4506831" y="1552511"/>
                  </a:lnTo>
                  <a:lnTo>
                    <a:pt x="3020847" y="0"/>
                  </a:lnTo>
                  <a:lnTo>
                    <a:pt x="2600644" y="342136"/>
                  </a:lnTo>
                  <a:lnTo>
                    <a:pt x="2599285" y="534249"/>
                  </a:lnTo>
                  <a:lnTo>
                    <a:pt x="3967831" y="2048066"/>
                  </a:lnTo>
                  <a:lnTo>
                    <a:pt x="0" y="5779660"/>
                  </a:lnTo>
                  <a:lnTo>
                    <a:pt x="32584" y="6008429"/>
                  </a:lnTo>
                  <a:lnTo>
                    <a:pt x="135768" y="6119759"/>
                  </a:lnTo>
                  <a:lnTo>
                    <a:pt x="297333" y="6108898"/>
                  </a:lnTo>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9" name="Google Shape;569;p19"/>
            <p:cNvSpPr/>
            <p:nvPr/>
          </p:nvSpPr>
          <p:spPr>
            <a:xfrm>
              <a:off x="4045191" y="-179297"/>
              <a:ext cx="6371610" cy="6108897"/>
            </a:xfrm>
            <a:custGeom>
              <a:avLst/>
              <a:gdLst/>
              <a:ahLst/>
              <a:cxnLst/>
              <a:rect l="l" t="t" r="r" b="b"/>
              <a:pathLst>
                <a:path w="6371610" h="6108897" extrusionOk="0">
                  <a:moveTo>
                    <a:pt x="5722638" y="511847"/>
                  </a:moveTo>
                  <a:lnTo>
                    <a:pt x="4506831" y="1552511"/>
                  </a:lnTo>
                  <a:lnTo>
                    <a:pt x="3020847" y="0"/>
                  </a:lnTo>
                  <a:lnTo>
                    <a:pt x="2600644" y="342136"/>
                  </a:lnTo>
                  <a:lnTo>
                    <a:pt x="4083234" y="1939451"/>
                  </a:lnTo>
                  <a:lnTo>
                    <a:pt x="0" y="5779660"/>
                  </a:lnTo>
                  <a:lnTo>
                    <a:pt x="297333" y="6108898"/>
                  </a:lnTo>
                  <a:lnTo>
                    <a:pt x="442605" y="6097358"/>
                  </a:lnTo>
                  <a:lnTo>
                    <a:pt x="4456598" y="2306705"/>
                  </a:lnTo>
                  <a:lnTo>
                    <a:pt x="5970415" y="3978692"/>
                  </a:lnTo>
                  <a:lnTo>
                    <a:pt x="6371610" y="3665746"/>
                  </a:lnTo>
                  <a:lnTo>
                    <a:pt x="4911422" y="1972714"/>
                  </a:lnTo>
                  <a:lnTo>
                    <a:pt x="6062059" y="904217"/>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0" name="Google Shape;570;p19"/>
            <p:cNvSpPr/>
            <p:nvPr/>
          </p:nvSpPr>
          <p:spPr>
            <a:xfrm>
              <a:off x="9767828" y="2733404"/>
              <a:ext cx="174833" cy="235827"/>
            </a:xfrm>
            <a:custGeom>
              <a:avLst/>
              <a:gdLst/>
              <a:ahLst/>
              <a:cxnLst/>
              <a:rect l="l" t="t" r="r" b="b"/>
              <a:pathLst>
                <a:path w="174833" h="235827" extrusionOk="0">
                  <a:moveTo>
                    <a:pt x="171068" y="197752"/>
                  </a:moveTo>
                  <a:cubicBezTo>
                    <a:pt x="150024" y="243913"/>
                    <a:pt x="114724" y="241877"/>
                    <a:pt x="76709" y="224227"/>
                  </a:cubicBezTo>
                  <a:cubicBezTo>
                    <a:pt x="24438" y="200468"/>
                    <a:pt x="-8825" y="141408"/>
                    <a:pt x="9503" y="96605"/>
                  </a:cubicBezTo>
                  <a:cubicBezTo>
                    <a:pt x="21723" y="66057"/>
                    <a:pt x="18328" y="42297"/>
                    <a:pt x="0" y="17859"/>
                  </a:cubicBezTo>
                  <a:cubicBezTo>
                    <a:pt x="48198" y="-10652"/>
                    <a:pt x="84855" y="-7258"/>
                    <a:pt x="118797" y="44334"/>
                  </a:cubicBezTo>
                  <a:cubicBezTo>
                    <a:pt x="150703" y="92532"/>
                    <a:pt x="186682" y="135299"/>
                    <a:pt x="171068" y="197752"/>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1" name="Google Shape;571;p19"/>
            <p:cNvSpPr/>
            <p:nvPr/>
          </p:nvSpPr>
          <p:spPr>
            <a:xfrm>
              <a:off x="7239646" y="1793005"/>
              <a:ext cx="2525346" cy="4186390"/>
            </a:xfrm>
            <a:custGeom>
              <a:avLst/>
              <a:gdLst/>
              <a:ahLst/>
              <a:cxnLst/>
              <a:rect l="l" t="t" r="r" b="b"/>
              <a:pathLst>
                <a:path w="2525346" h="4186390" extrusionOk="0">
                  <a:moveTo>
                    <a:pt x="2449436" y="763430"/>
                  </a:moveTo>
                  <a:cubicBezTo>
                    <a:pt x="2408706" y="732204"/>
                    <a:pt x="2370012" y="758000"/>
                    <a:pt x="2334713" y="741029"/>
                  </a:cubicBezTo>
                  <a:cubicBezTo>
                    <a:pt x="2303485" y="724058"/>
                    <a:pt x="2285157" y="737635"/>
                    <a:pt x="2273617" y="766825"/>
                  </a:cubicBezTo>
                  <a:cubicBezTo>
                    <a:pt x="2265470" y="786511"/>
                    <a:pt x="2263434" y="806876"/>
                    <a:pt x="2261397" y="827242"/>
                  </a:cubicBezTo>
                  <a:cubicBezTo>
                    <a:pt x="2254609" y="891732"/>
                    <a:pt x="2184009" y="951470"/>
                    <a:pt x="2120198" y="946718"/>
                  </a:cubicBezTo>
                  <a:cubicBezTo>
                    <a:pt x="2061139" y="942645"/>
                    <a:pt x="1963385" y="857111"/>
                    <a:pt x="1974926" y="807555"/>
                  </a:cubicBezTo>
                  <a:cubicBezTo>
                    <a:pt x="1991897" y="738992"/>
                    <a:pt x="1998006" y="659568"/>
                    <a:pt x="2075394" y="622231"/>
                  </a:cubicBezTo>
                  <a:cubicBezTo>
                    <a:pt x="2107979" y="606618"/>
                    <a:pt x="2129702" y="582858"/>
                    <a:pt x="2128344" y="543486"/>
                  </a:cubicBezTo>
                  <a:cubicBezTo>
                    <a:pt x="2127666" y="519726"/>
                    <a:pt x="2140563" y="509544"/>
                    <a:pt x="2164323" y="513617"/>
                  </a:cubicBezTo>
                  <a:cubicBezTo>
                    <a:pt x="2255288" y="492573"/>
                    <a:pt x="2255288" y="492573"/>
                    <a:pt x="2253930" y="413827"/>
                  </a:cubicBezTo>
                  <a:cubicBezTo>
                    <a:pt x="2272259" y="371060"/>
                    <a:pt x="2267507" y="326935"/>
                    <a:pt x="2264113" y="281453"/>
                  </a:cubicBezTo>
                  <a:cubicBezTo>
                    <a:pt x="2259360" y="214926"/>
                    <a:pt x="2213878" y="174196"/>
                    <a:pt x="2181294" y="124640"/>
                  </a:cubicBezTo>
                  <a:cubicBezTo>
                    <a:pt x="2125629" y="39106"/>
                    <a:pt x="2048241" y="-267"/>
                    <a:pt x="1946414" y="13310"/>
                  </a:cubicBezTo>
                  <a:cubicBezTo>
                    <a:pt x="1925371" y="16026"/>
                    <a:pt x="1905684" y="20778"/>
                    <a:pt x="1887356" y="6522"/>
                  </a:cubicBezTo>
                  <a:cubicBezTo>
                    <a:pt x="1862917" y="-3661"/>
                    <a:pt x="1835084" y="-2303"/>
                    <a:pt x="1818113" y="13310"/>
                  </a:cubicBezTo>
                  <a:cubicBezTo>
                    <a:pt x="1786887" y="41822"/>
                    <a:pt x="1747514" y="49968"/>
                    <a:pt x="1713572" y="70333"/>
                  </a:cubicBezTo>
                  <a:cubicBezTo>
                    <a:pt x="1707462" y="145005"/>
                    <a:pt x="1673520" y="186415"/>
                    <a:pt x="1594775" y="200671"/>
                  </a:cubicBezTo>
                  <a:cubicBezTo>
                    <a:pt x="1490912" y="219678"/>
                    <a:pt x="1386370" y="245474"/>
                    <a:pt x="1303552" y="320825"/>
                  </a:cubicBezTo>
                  <a:cubicBezTo>
                    <a:pt x="1292011" y="331008"/>
                    <a:pt x="1277755" y="335760"/>
                    <a:pt x="1262142" y="335760"/>
                  </a:cubicBezTo>
                  <a:cubicBezTo>
                    <a:pt x="1251280" y="337118"/>
                    <a:pt x="1239740" y="336439"/>
                    <a:pt x="1228879" y="334402"/>
                  </a:cubicBezTo>
                  <a:cubicBezTo>
                    <a:pt x="1185433" y="342549"/>
                    <a:pt x="1145381" y="364272"/>
                    <a:pt x="1100578" y="364950"/>
                  </a:cubicBezTo>
                  <a:cubicBezTo>
                    <a:pt x="1071387" y="376491"/>
                    <a:pt x="1058490" y="406360"/>
                    <a:pt x="1036766" y="425367"/>
                  </a:cubicBezTo>
                  <a:cubicBezTo>
                    <a:pt x="1019117" y="442338"/>
                    <a:pt x="996036" y="455236"/>
                    <a:pt x="991284" y="481032"/>
                  </a:cubicBezTo>
                  <a:cubicBezTo>
                    <a:pt x="981102" y="535340"/>
                    <a:pt x="952590" y="582858"/>
                    <a:pt x="941050" y="636487"/>
                  </a:cubicBezTo>
                  <a:cubicBezTo>
                    <a:pt x="939013" y="653458"/>
                    <a:pt x="929510" y="666356"/>
                    <a:pt x="918648" y="678575"/>
                  </a:cubicBezTo>
                  <a:cubicBezTo>
                    <a:pt x="896246" y="709123"/>
                    <a:pt x="881311" y="743744"/>
                    <a:pt x="865698" y="777686"/>
                  </a:cubicBezTo>
                  <a:cubicBezTo>
                    <a:pt x="849406" y="846928"/>
                    <a:pt x="872487" y="941287"/>
                    <a:pt x="835151" y="994237"/>
                  </a:cubicBezTo>
                  <a:cubicBezTo>
                    <a:pt x="743507" y="1113034"/>
                    <a:pt x="714995" y="1264416"/>
                    <a:pt x="632855" y="1389323"/>
                  </a:cubicBezTo>
                  <a:cubicBezTo>
                    <a:pt x="581264" y="1466711"/>
                    <a:pt x="509985" y="1527128"/>
                    <a:pt x="457715" y="1603837"/>
                  </a:cubicBezTo>
                  <a:cubicBezTo>
                    <a:pt x="370823" y="1732138"/>
                    <a:pt x="309048" y="1863154"/>
                    <a:pt x="322625" y="2025398"/>
                  </a:cubicBezTo>
                  <a:cubicBezTo>
                    <a:pt x="332129" y="2141479"/>
                    <a:pt x="381005" y="2239233"/>
                    <a:pt x="438707" y="2334949"/>
                  </a:cubicBezTo>
                  <a:cubicBezTo>
                    <a:pt x="474006" y="2392651"/>
                    <a:pt x="514058" y="2448316"/>
                    <a:pt x="555467" y="2501944"/>
                  </a:cubicBezTo>
                  <a:cubicBezTo>
                    <a:pt x="602307" y="2563040"/>
                    <a:pt x="615206" y="2630924"/>
                    <a:pt x="607060" y="2704918"/>
                  </a:cubicBezTo>
                  <a:cubicBezTo>
                    <a:pt x="604344" y="2727999"/>
                    <a:pt x="595519" y="2747685"/>
                    <a:pt x="578548" y="2765335"/>
                  </a:cubicBezTo>
                  <a:cubicBezTo>
                    <a:pt x="452284" y="2898388"/>
                    <a:pt x="109468" y="3268357"/>
                    <a:pt x="54482" y="3313160"/>
                  </a:cubicBezTo>
                  <a:cubicBezTo>
                    <a:pt x="-11366" y="3367468"/>
                    <a:pt x="-11366" y="3384439"/>
                    <a:pt x="21898" y="3464542"/>
                  </a:cubicBezTo>
                  <a:cubicBezTo>
                    <a:pt x="28686" y="3480156"/>
                    <a:pt x="34796" y="3495769"/>
                    <a:pt x="40906" y="3512061"/>
                  </a:cubicBezTo>
                  <a:cubicBezTo>
                    <a:pt x="55161" y="3531747"/>
                    <a:pt x="68738" y="3550755"/>
                    <a:pt x="82993" y="3570441"/>
                  </a:cubicBezTo>
                  <a:cubicBezTo>
                    <a:pt x="97928" y="3598274"/>
                    <a:pt x="97249" y="3626107"/>
                    <a:pt x="85709" y="3654618"/>
                  </a:cubicBezTo>
                  <a:cubicBezTo>
                    <a:pt x="75526" y="3679056"/>
                    <a:pt x="71453" y="3704173"/>
                    <a:pt x="86388" y="3728612"/>
                  </a:cubicBezTo>
                  <a:cubicBezTo>
                    <a:pt x="98607" y="3730648"/>
                    <a:pt x="105396" y="3736079"/>
                    <a:pt x="110147" y="3743546"/>
                  </a:cubicBezTo>
                  <a:cubicBezTo>
                    <a:pt x="118972" y="3746262"/>
                    <a:pt x="122367" y="3753729"/>
                    <a:pt x="116257" y="3759839"/>
                  </a:cubicBezTo>
                  <a:cubicBezTo>
                    <a:pt x="117614" y="3764590"/>
                    <a:pt x="118294" y="3770021"/>
                    <a:pt x="118972" y="3774773"/>
                  </a:cubicBezTo>
                  <a:cubicBezTo>
                    <a:pt x="162418" y="3841300"/>
                    <a:pt x="235054" y="3865059"/>
                    <a:pt x="302938" y="3886782"/>
                  </a:cubicBezTo>
                  <a:cubicBezTo>
                    <a:pt x="364034" y="3906468"/>
                    <a:pt x="355888" y="3938374"/>
                    <a:pt x="338238" y="3979104"/>
                  </a:cubicBezTo>
                  <a:cubicBezTo>
                    <a:pt x="318552" y="4025944"/>
                    <a:pt x="294113" y="4071427"/>
                    <a:pt x="310405" y="4125055"/>
                  </a:cubicBezTo>
                  <a:cubicBezTo>
                    <a:pt x="310405" y="4125055"/>
                    <a:pt x="310405" y="4125055"/>
                    <a:pt x="310405" y="4125055"/>
                  </a:cubicBezTo>
                  <a:cubicBezTo>
                    <a:pt x="323982" y="4147457"/>
                    <a:pt x="353852" y="4171895"/>
                    <a:pt x="391867" y="4170538"/>
                  </a:cubicBezTo>
                  <a:cubicBezTo>
                    <a:pt x="476722" y="4166465"/>
                    <a:pt x="562935" y="4182757"/>
                    <a:pt x="645075" y="4161034"/>
                  </a:cubicBezTo>
                  <a:cubicBezTo>
                    <a:pt x="739434" y="4135917"/>
                    <a:pt x="830398" y="4166465"/>
                    <a:pt x="921363" y="4175289"/>
                  </a:cubicBezTo>
                  <a:cubicBezTo>
                    <a:pt x="969561" y="4180041"/>
                    <a:pt x="983138" y="4179363"/>
                    <a:pt x="982459" y="4133202"/>
                  </a:cubicBezTo>
                  <a:cubicBezTo>
                    <a:pt x="984496" y="4091113"/>
                    <a:pt x="894888" y="4074821"/>
                    <a:pt x="848727" y="4030017"/>
                  </a:cubicBezTo>
                  <a:cubicBezTo>
                    <a:pt x="920006" y="4023229"/>
                    <a:pt x="980423" y="4017798"/>
                    <a:pt x="1040839" y="4012367"/>
                  </a:cubicBezTo>
                  <a:cubicBezTo>
                    <a:pt x="1053737" y="4011010"/>
                    <a:pt x="1067314" y="4011010"/>
                    <a:pt x="1080212" y="4009652"/>
                  </a:cubicBezTo>
                  <a:cubicBezTo>
                    <a:pt x="1174572" y="3998791"/>
                    <a:pt x="1174572" y="3998112"/>
                    <a:pt x="1153528" y="4091792"/>
                  </a:cubicBezTo>
                  <a:cubicBezTo>
                    <a:pt x="1153528" y="4091792"/>
                    <a:pt x="1153528" y="4091792"/>
                    <a:pt x="1153528" y="4091792"/>
                  </a:cubicBezTo>
                  <a:cubicBezTo>
                    <a:pt x="1161673" y="4148815"/>
                    <a:pt x="1182717" y="4170538"/>
                    <a:pt x="1251960" y="4169180"/>
                  </a:cubicBezTo>
                  <a:cubicBezTo>
                    <a:pt x="1317807" y="4167822"/>
                    <a:pt x="1386370" y="4164428"/>
                    <a:pt x="1453575" y="4175968"/>
                  </a:cubicBezTo>
                  <a:cubicBezTo>
                    <a:pt x="1560833" y="4194297"/>
                    <a:pt x="1668089" y="4183436"/>
                    <a:pt x="1775347" y="4180720"/>
                  </a:cubicBezTo>
                  <a:cubicBezTo>
                    <a:pt x="1809289" y="4180041"/>
                    <a:pt x="1835764" y="4161713"/>
                    <a:pt x="1856808" y="4135917"/>
                  </a:cubicBezTo>
                  <a:cubicBezTo>
                    <a:pt x="1894144" y="4100617"/>
                    <a:pt x="1736652" y="4089755"/>
                    <a:pt x="1687097" y="4045631"/>
                  </a:cubicBezTo>
                  <a:cubicBezTo>
                    <a:pt x="1668768" y="4042237"/>
                    <a:pt x="1655871" y="4032733"/>
                    <a:pt x="1651118" y="4013725"/>
                  </a:cubicBezTo>
                  <a:cubicBezTo>
                    <a:pt x="1629396" y="3999470"/>
                    <a:pt x="1603599" y="3989966"/>
                    <a:pt x="1587986" y="3958060"/>
                  </a:cubicBezTo>
                  <a:cubicBezTo>
                    <a:pt x="1656549" y="3949914"/>
                    <a:pt x="1721039" y="3963491"/>
                    <a:pt x="1783492" y="3976389"/>
                  </a:cubicBezTo>
                  <a:cubicBezTo>
                    <a:pt x="1903648" y="4000827"/>
                    <a:pt x="2025160" y="4015762"/>
                    <a:pt x="2146673" y="4032733"/>
                  </a:cubicBezTo>
                  <a:cubicBezTo>
                    <a:pt x="2170432" y="4036127"/>
                    <a:pt x="2196229" y="4034090"/>
                    <a:pt x="2219988" y="4028660"/>
                  </a:cubicBezTo>
                  <a:cubicBezTo>
                    <a:pt x="2278368" y="4015762"/>
                    <a:pt x="2291266" y="3989966"/>
                    <a:pt x="2266828" y="3934980"/>
                  </a:cubicBezTo>
                  <a:cubicBezTo>
                    <a:pt x="2237638" y="3867774"/>
                    <a:pt x="2209805" y="3799211"/>
                    <a:pt x="2176542" y="3733364"/>
                  </a:cubicBezTo>
                  <a:cubicBezTo>
                    <a:pt x="2155498" y="3691954"/>
                    <a:pt x="2177221" y="3513419"/>
                    <a:pt x="2167038" y="3530390"/>
                  </a:cubicBezTo>
                  <a:cubicBezTo>
                    <a:pt x="2168396" y="3476761"/>
                    <a:pt x="2162965" y="3425169"/>
                    <a:pt x="2153461" y="3374256"/>
                  </a:cubicBezTo>
                  <a:cubicBezTo>
                    <a:pt x="2152783" y="3367468"/>
                    <a:pt x="2152104" y="3360679"/>
                    <a:pt x="2150746" y="3353891"/>
                  </a:cubicBezTo>
                  <a:cubicBezTo>
                    <a:pt x="2150746" y="3353891"/>
                    <a:pt x="2150746" y="3353891"/>
                    <a:pt x="2150746" y="3353891"/>
                  </a:cubicBezTo>
                  <a:cubicBezTo>
                    <a:pt x="2132417" y="3300941"/>
                    <a:pt x="2114089" y="3247313"/>
                    <a:pt x="2095760" y="3194363"/>
                  </a:cubicBezTo>
                  <a:cubicBezTo>
                    <a:pt x="2067249" y="3124442"/>
                    <a:pt x="2039416" y="3053843"/>
                    <a:pt x="2010226" y="2984601"/>
                  </a:cubicBezTo>
                  <a:cubicBezTo>
                    <a:pt x="1959991" y="2864446"/>
                    <a:pt x="1909078" y="2744291"/>
                    <a:pt x="1827617" y="2640428"/>
                  </a:cubicBezTo>
                  <a:cubicBezTo>
                    <a:pt x="1790281" y="2592909"/>
                    <a:pt x="1762448" y="2538602"/>
                    <a:pt x="1725112" y="2491083"/>
                  </a:cubicBezTo>
                  <a:cubicBezTo>
                    <a:pt x="1639578" y="2382468"/>
                    <a:pt x="1576446" y="2258919"/>
                    <a:pt x="1492949" y="2148947"/>
                  </a:cubicBezTo>
                  <a:cubicBezTo>
                    <a:pt x="1442714" y="2083099"/>
                    <a:pt x="1409451" y="2009784"/>
                    <a:pt x="1385013" y="1932396"/>
                  </a:cubicBezTo>
                  <a:cubicBezTo>
                    <a:pt x="1375509" y="1901848"/>
                    <a:pt x="1364647" y="1866548"/>
                    <a:pt x="1384334" y="1838716"/>
                  </a:cubicBezTo>
                  <a:cubicBezTo>
                    <a:pt x="1427100" y="1778299"/>
                    <a:pt x="1426422" y="1711773"/>
                    <a:pt x="1423706" y="1643209"/>
                  </a:cubicBezTo>
                  <a:cubicBezTo>
                    <a:pt x="1423028" y="1622844"/>
                    <a:pt x="1425743" y="1601121"/>
                    <a:pt x="1431853" y="1582114"/>
                  </a:cubicBezTo>
                  <a:cubicBezTo>
                    <a:pt x="1458327" y="1504726"/>
                    <a:pt x="1516708" y="1491828"/>
                    <a:pt x="1573730" y="1548171"/>
                  </a:cubicBezTo>
                  <a:cubicBezTo>
                    <a:pt x="1583234" y="1557675"/>
                    <a:pt x="1594095" y="1564464"/>
                    <a:pt x="1604957" y="1571931"/>
                  </a:cubicBezTo>
                  <a:cubicBezTo>
                    <a:pt x="1702710" y="1635742"/>
                    <a:pt x="1774668" y="1726707"/>
                    <a:pt x="1839837" y="1820387"/>
                  </a:cubicBezTo>
                  <a:cubicBezTo>
                    <a:pt x="1883283" y="1882841"/>
                    <a:pt x="1930122" y="1935790"/>
                    <a:pt x="1998006" y="1969732"/>
                  </a:cubicBezTo>
                  <a:cubicBezTo>
                    <a:pt x="2037379" y="1988740"/>
                    <a:pt x="2071322" y="1976521"/>
                    <a:pt x="2076753" y="1936469"/>
                  </a:cubicBezTo>
                  <a:cubicBezTo>
                    <a:pt x="2086935" y="1861118"/>
                    <a:pt x="2114089" y="1791197"/>
                    <a:pt x="2129023" y="1719240"/>
                  </a:cubicBezTo>
                  <a:cubicBezTo>
                    <a:pt x="2141243" y="1660859"/>
                    <a:pt x="2160928" y="1630312"/>
                    <a:pt x="2208447" y="1607231"/>
                  </a:cubicBezTo>
                  <a:cubicBezTo>
                    <a:pt x="2230849" y="1575325"/>
                    <a:pt x="2213200" y="1548851"/>
                    <a:pt x="2192834" y="1527806"/>
                  </a:cubicBezTo>
                  <a:cubicBezTo>
                    <a:pt x="2142600" y="1476214"/>
                    <a:pt x="2150746" y="1421907"/>
                    <a:pt x="2179936" y="1364205"/>
                  </a:cubicBezTo>
                  <a:cubicBezTo>
                    <a:pt x="2197586" y="1341804"/>
                    <a:pt x="2209805" y="1316008"/>
                    <a:pt x="2211842" y="1287496"/>
                  </a:cubicBezTo>
                  <a:cubicBezTo>
                    <a:pt x="2214557" y="1252875"/>
                    <a:pt x="2227455" y="1223006"/>
                    <a:pt x="2244426" y="1193137"/>
                  </a:cubicBezTo>
                  <a:cubicBezTo>
                    <a:pt x="2293303" y="1107603"/>
                    <a:pt x="2375443" y="1062121"/>
                    <a:pt x="2455546" y="1013923"/>
                  </a:cubicBezTo>
                  <a:cubicBezTo>
                    <a:pt x="2478627" y="1000346"/>
                    <a:pt x="2511211" y="994916"/>
                    <a:pt x="2512569" y="958937"/>
                  </a:cubicBezTo>
                  <a:cubicBezTo>
                    <a:pt x="2542438" y="876118"/>
                    <a:pt x="2519357" y="817738"/>
                    <a:pt x="2449436" y="76343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aphicFrame>
        <p:nvGraphicFramePr>
          <p:cNvPr id="572" name="Google Shape;572;p19"/>
          <p:cNvGraphicFramePr/>
          <p:nvPr/>
        </p:nvGraphicFramePr>
        <p:xfrm>
          <a:off x="5575754" y="4248043"/>
          <a:ext cx="1619855" cy="16127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73" name="Google Shape;573;p19"/>
          <p:cNvGraphicFramePr/>
          <p:nvPr/>
        </p:nvGraphicFramePr>
        <p:xfrm>
          <a:off x="7652710" y="4250359"/>
          <a:ext cx="1619855" cy="1612715"/>
        </p:xfrm>
        <a:graphic>
          <a:graphicData uri="http://schemas.openxmlformats.org/drawingml/2006/chart">
            <c:chart xmlns:c="http://schemas.openxmlformats.org/drawingml/2006/chart" xmlns:r="http://schemas.openxmlformats.org/officeDocument/2006/relationships" r:id="rId4"/>
          </a:graphicData>
        </a:graphic>
      </p:graphicFrame>
      <p:sp>
        <p:nvSpPr>
          <p:cNvPr id="574" name="Google Shape;574;p19"/>
          <p:cNvSpPr txBox="1"/>
          <p:nvPr/>
        </p:nvSpPr>
        <p:spPr>
          <a:xfrm>
            <a:off x="5362600" y="1968507"/>
            <a:ext cx="1457086"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accent1"/>
                </a:solidFill>
                <a:latin typeface="Arial"/>
                <a:ea typeface="Arial"/>
                <a:cs typeface="Arial"/>
                <a:sym typeface="Arial"/>
              </a:rPr>
              <a:t>70%</a:t>
            </a:r>
            <a:endParaRPr sz="4400" b="1">
              <a:solidFill>
                <a:schemeClr val="accent1"/>
              </a:solidFill>
              <a:latin typeface="Arial"/>
              <a:ea typeface="Arial"/>
              <a:cs typeface="Arial"/>
              <a:sym typeface="Arial"/>
            </a:endParaRPr>
          </a:p>
        </p:txBody>
      </p:sp>
      <p:sp>
        <p:nvSpPr>
          <p:cNvPr id="575" name="Google Shape;575;p19"/>
          <p:cNvSpPr txBox="1"/>
          <p:nvPr/>
        </p:nvSpPr>
        <p:spPr>
          <a:xfrm>
            <a:off x="5441056" y="1558277"/>
            <a:ext cx="27572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3F3F3F"/>
                </a:solidFill>
                <a:latin typeface="Arial"/>
                <a:ea typeface="Arial"/>
                <a:cs typeface="Arial"/>
                <a:sym typeface="Arial"/>
              </a:rPr>
              <a:t>Your Text  Here</a:t>
            </a:r>
            <a:endParaRPr sz="1800" b="1">
              <a:solidFill>
                <a:srgbClr val="3F3F3F"/>
              </a:solidFill>
              <a:latin typeface="Arial"/>
              <a:ea typeface="Arial"/>
              <a:cs typeface="Arial"/>
              <a:sym typeface="Arial"/>
            </a:endParaRPr>
          </a:p>
        </p:txBody>
      </p:sp>
      <p:sp>
        <p:nvSpPr>
          <p:cNvPr id="576" name="Google Shape;576;p19"/>
          <p:cNvSpPr txBox="1"/>
          <p:nvPr/>
        </p:nvSpPr>
        <p:spPr>
          <a:xfrm>
            <a:off x="6735362" y="1906951"/>
            <a:ext cx="474595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I hope and I believe that this Template will your Time, Money and Reputation. Get a modern PowerPoint  Presentation that is beautifully designed. </a:t>
            </a:r>
            <a:endParaRPr sz="1200">
              <a:solidFill>
                <a:srgbClr val="3F3F3F"/>
              </a:solidFill>
              <a:latin typeface="Arial"/>
              <a:ea typeface="Arial"/>
              <a:cs typeface="Arial"/>
              <a:sym typeface="Arial"/>
            </a:endParaRPr>
          </a:p>
        </p:txBody>
      </p:sp>
      <p:sp>
        <p:nvSpPr>
          <p:cNvPr id="577" name="Google Shape;577;p19"/>
          <p:cNvSpPr txBox="1"/>
          <p:nvPr/>
        </p:nvSpPr>
        <p:spPr>
          <a:xfrm>
            <a:off x="5397845" y="2652612"/>
            <a:ext cx="6083476"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I hope and I believe that this Template will your Time, Money and Reputation. Get a modern PowerPoint  Presentation that is beautifully designed. Easy to change colors, photos and Text. </a:t>
            </a:r>
            <a:endParaRPr/>
          </a:p>
        </p:txBody>
      </p:sp>
      <p:sp>
        <p:nvSpPr>
          <p:cNvPr id="578" name="Google Shape;578;p19"/>
          <p:cNvSpPr txBox="1"/>
          <p:nvPr/>
        </p:nvSpPr>
        <p:spPr>
          <a:xfrm>
            <a:off x="5636653" y="3898318"/>
            <a:ext cx="1498057"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3F3F3F"/>
                </a:solidFill>
                <a:latin typeface="Arial"/>
                <a:ea typeface="Arial"/>
                <a:cs typeface="Arial"/>
                <a:sym typeface="Arial"/>
              </a:rPr>
              <a:t>Option A</a:t>
            </a:r>
            <a:endParaRPr sz="1600" b="1">
              <a:solidFill>
                <a:srgbClr val="3F3F3F"/>
              </a:solidFill>
              <a:latin typeface="Arial"/>
              <a:ea typeface="Arial"/>
              <a:cs typeface="Arial"/>
              <a:sym typeface="Arial"/>
            </a:endParaRPr>
          </a:p>
        </p:txBody>
      </p:sp>
      <p:sp>
        <p:nvSpPr>
          <p:cNvPr id="579" name="Google Shape;579;p19"/>
          <p:cNvSpPr txBox="1"/>
          <p:nvPr/>
        </p:nvSpPr>
        <p:spPr>
          <a:xfrm>
            <a:off x="7713609" y="3898318"/>
            <a:ext cx="1498057"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3F3F3F"/>
                </a:solidFill>
                <a:latin typeface="Arial"/>
                <a:ea typeface="Arial"/>
                <a:cs typeface="Arial"/>
                <a:sym typeface="Arial"/>
              </a:rPr>
              <a:t>Option B</a:t>
            </a:r>
            <a:endParaRPr sz="1600" b="1">
              <a:solidFill>
                <a:srgbClr val="3F3F3F"/>
              </a:solidFill>
              <a:latin typeface="Arial"/>
              <a:ea typeface="Arial"/>
              <a:cs typeface="Arial"/>
              <a:sym typeface="Arial"/>
            </a:endParaRPr>
          </a:p>
        </p:txBody>
      </p:sp>
      <p:sp>
        <p:nvSpPr>
          <p:cNvPr id="580" name="Google Shape;580;p19"/>
          <p:cNvSpPr txBox="1"/>
          <p:nvPr/>
        </p:nvSpPr>
        <p:spPr>
          <a:xfrm>
            <a:off x="8029318" y="4825884"/>
            <a:ext cx="866638"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a:solidFill>
                  <a:srgbClr val="3F3F3F"/>
                </a:solidFill>
                <a:latin typeface="Arial"/>
                <a:ea typeface="Arial"/>
                <a:cs typeface="Arial"/>
                <a:sym typeface="Arial"/>
              </a:rPr>
              <a:t>40%</a:t>
            </a:r>
            <a:endParaRPr sz="2400" b="1">
              <a:solidFill>
                <a:srgbClr val="3F3F3F"/>
              </a:solidFill>
              <a:latin typeface="Arial"/>
              <a:ea typeface="Arial"/>
              <a:cs typeface="Arial"/>
              <a:sym typeface="Arial"/>
            </a:endParaRPr>
          </a:p>
        </p:txBody>
      </p:sp>
      <p:sp>
        <p:nvSpPr>
          <p:cNvPr id="581" name="Google Shape;581;p19"/>
          <p:cNvSpPr txBox="1"/>
          <p:nvPr/>
        </p:nvSpPr>
        <p:spPr>
          <a:xfrm>
            <a:off x="5952362" y="4823568"/>
            <a:ext cx="866638"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a:solidFill>
                  <a:srgbClr val="3F3F3F"/>
                </a:solidFill>
                <a:latin typeface="Arial"/>
                <a:ea typeface="Arial"/>
                <a:cs typeface="Arial"/>
                <a:sym typeface="Arial"/>
              </a:rPr>
              <a:t>70%</a:t>
            </a:r>
            <a:endParaRPr sz="2400" b="1">
              <a:solidFill>
                <a:srgbClr val="3F3F3F"/>
              </a:solidFill>
              <a:latin typeface="Arial"/>
              <a:ea typeface="Arial"/>
              <a:cs typeface="Arial"/>
              <a:sym typeface="Arial"/>
            </a:endParaRPr>
          </a:p>
        </p:txBody>
      </p:sp>
      <p:graphicFrame>
        <p:nvGraphicFramePr>
          <p:cNvPr id="582" name="Google Shape;582;p19"/>
          <p:cNvGraphicFramePr/>
          <p:nvPr/>
        </p:nvGraphicFramePr>
        <p:xfrm>
          <a:off x="9668767" y="4250359"/>
          <a:ext cx="1619855" cy="1612715"/>
        </p:xfrm>
        <a:graphic>
          <a:graphicData uri="http://schemas.openxmlformats.org/drawingml/2006/chart">
            <c:chart xmlns:c="http://schemas.openxmlformats.org/drawingml/2006/chart" xmlns:r="http://schemas.openxmlformats.org/officeDocument/2006/relationships" r:id="rId5"/>
          </a:graphicData>
        </a:graphic>
      </p:graphicFrame>
      <p:sp>
        <p:nvSpPr>
          <p:cNvPr id="583" name="Google Shape;583;p19"/>
          <p:cNvSpPr txBox="1"/>
          <p:nvPr/>
        </p:nvSpPr>
        <p:spPr>
          <a:xfrm>
            <a:off x="9729666" y="3898318"/>
            <a:ext cx="1498057"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3F3F3F"/>
                </a:solidFill>
                <a:latin typeface="Arial"/>
                <a:ea typeface="Arial"/>
                <a:cs typeface="Arial"/>
                <a:sym typeface="Arial"/>
              </a:rPr>
              <a:t>Option C</a:t>
            </a:r>
            <a:endParaRPr sz="1600" b="1">
              <a:solidFill>
                <a:srgbClr val="3F3F3F"/>
              </a:solidFill>
              <a:latin typeface="Arial"/>
              <a:ea typeface="Arial"/>
              <a:cs typeface="Arial"/>
              <a:sym typeface="Arial"/>
            </a:endParaRPr>
          </a:p>
        </p:txBody>
      </p:sp>
      <p:sp>
        <p:nvSpPr>
          <p:cNvPr id="584" name="Google Shape;584;p19"/>
          <p:cNvSpPr txBox="1"/>
          <p:nvPr/>
        </p:nvSpPr>
        <p:spPr>
          <a:xfrm>
            <a:off x="10045375" y="4825884"/>
            <a:ext cx="866638"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a:solidFill>
                  <a:srgbClr val="3F3F3F"/>
                </a:solidFill>
                <a:latin typeface="Arial"/>
                <a:ea typeface="Arial"/>
                <a:cs typeface="Arial"/>
                <a:sym typeface="Arial"/>
              </a:rPr>
              <a:t>30%</a:t>
            </a:r>
            <a:endParaRPr sz="2400" b="1">
              <a:solidFill>
                <a:srgbClr val="3F3F3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108" name="Google Shape;108;p2"/>
          <p:cNvGrpSpPr/>
          <p:nvPr/>
        </p:nvGrpSpPr>
        <p:grpSpPr>
          <a:xfrm>
            <a:off x="6610428" y="2857630"/>
            <a:ext cx="4797245" cy="1142740"/>
            <a:chOff x="6665542" y="2749602"/>
            <a:chExt cx="4797245" cy="1142740"/>
          </a:xfrm>
        </p:grpSpPr>
        <p:sp>
          <p:nvSpPr>
            <p:cNvPr id="109" name="Google Shape;109;p2"/>
            <p:cNvSpPr txBox="1"/>
            <p:nvPr/>
          </p:nvSpPr>
          <p:spPr>
            <a:xfrm>
              <a:off x="6665542" y="2749602"/>
              <a:ext cx="4777152"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4800" b="1" i="0" u="none" strike="noStrike" cap="none">
                  <a:solidFill>
                    <a:schemeClr val="lt1"/>
                  </a:solidFill>
                  <a:latin typeface="Arial"/>
                  <a:ea typeface="Arial"/>
                  <a:cs typeface="Arial"/>
                  <a:sym typeface="Arial"/>
                </a:rPr>
                <a:t>Section</a:t>
              </a:r>
              <a:r>
                <a:rPr lang="en-US" sz="4800" b="0" i="0" u="none" strike="noStrike" cap="none">
                  <a:solidFill>
                    <a:schemeClr val="lt1"/>
                  </a:solidFill>
                  <a:latin typeface="Arial"/>
                  <a:ea typeface="Arial"/>
                  <a:cs typeface="Arial"/>
                  <a:sym typeface="Arial"/>
                </a:rPr>
                <a:t> </a:t>
              </a:r>
              <a:r>
                <a:rPr lang="en-US" sz="4800" b="1" i="0" u="none" strike="noStrike" cap="none">
                  <a:solidFill>
                    <a:schemeClr val="lt1"/>
                  </a:solidFill>
                  <a:latin typeface="Arial"/>
                  <a:ea typeface="Arial"/>
                  <a:cs typeface="Arial"/>
                  <a:sym typeface="Arial"/>
                </a:rPr>
                <a:t>Break</a:t>
              </a:r>
              <a:endParaRPr sz="4800" b="1">
                <a:solidFill>
                  <a:schemeClr val="lt1"/>
                </a:solidFill>
                <a:latin typeface="Arial"/>
                <a:ea typeface="Arial"/>
                <a:cs typeface="Arial"/>
                <a:sym typeface="Arial"/>
              </a:endParaRPr>
            </a:p>
          </p:txBody>
        </p:sp>
        <p:sp>
          <p:nvSpPr>
            <p:cNvPr id="110" name="Google Shape;110;p2"/>
            <p:cNvSpPr txBox="1"/>
            <p:nvPr/>
          </p:nvSpPr>
          <p:spPr>
            <a:xfrm>
              <a:off x="6685691" y="3512686"/>
              <a:ext cx="4777096" cy="37965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67">
                  <a:solidFill>
                    <a:schemeClr val="lt1"/>
                  </a:solidFill>
                  <a:latin typeface="Arial"/>
                  <a:ea typeface="Arial"/>
                  <a:cs typeface="Arial"/>
                  <a:sym typeface="Arial"/>
                </a:rPr>
                <a:t>Insert the Subtitle of Your Presentation</a:t>
              </a:r>
              <a:endParaRPr sz="1867">
                <a:solidFill>
                  <a:schemeClr val="lt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20"/>
          <p:cNvSpPr txBox="1"/>
          <p:nvPr/>
        </p:nvSpPr>
        <p:spPr>
          <a:xfrm flipH="1">
            <a:off x="1019175" y="444751"/>
            <a:ext cx="2821418"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rgbClr val="3F3F3F"/>
                </a:solidFill>
                <a:latin typeface="Arial"/>
                <a:ea typeface="Arial"/>
                <a:cs typeface="Arial"/>
                <a:sym typeface="Arial"/>
              </a:rPr>
              <a:t>Portfolio</a:t>
            </a:r>
            <a:endParaRPr/>
          </a:p>
          <a:p>
            <a:pPr marL="0" marR="0" lvl="0" indent="0" algn="r" rtl="0">
              <a:spcBef>
                <a:spcPts val="0"/>
              </a:spcBef>
              <a:spcAft>
                <a:spcPts val="0"/>
              </a:spcAft>
              <a:buNone/>
            </a:pPr>
            <a:r>
              <a:rPr lang="en-US" sz="3200" b="1">
                <a:solidFill>
                  <a:srgbClr val="3F3F3F"/>
                </a:solidFill>
                <a:latin typeface="Arial"/>
                <a:ea typeface="Arial"/>
                <a:cs typeface="Arial"/>
                <a:sym typeface="Arial"/>
              </a:rPr>
              <a:t>Presentation Designed</a:t>
            </a:r>
            <a:endParaRPr/>
          </a:p>
        </p:txBody>
      </p:sp>
      <p:grpSp>
        <p:nvGrpSpPr>
          <p:cNvPr id="590" name="Google Shape;590;p20"/>
          <p:cNvGrpSpPr/>
          <p:nvPr/>
        </p:nvGrpSpPr>
        <p:grpSpPr>
          <a:xfrm flipH="1">
            <a:off x="2387111" y="2159260"/>
            <a:ext cx="1349530" cy="124022"/>
            <a:chOff x="5872380" y="1742505"/>
            <a:chExt cx="1349530" cy="124022"/>
          </a:xfrm>
        </p:grpSpPr>
        <p:sp>
          <p:nvSpPr>
            <p:cNvPr id="591" name="Google Shape;591;p20"/>
            <p:cNvSpPr/>
            <p:nvPr/>
          </p:nvSpPr>
          <p:spPr>
            <a:xfrm>
              <a:off x="5872380" y="1742505"/>
              <a:ext cx="124022" cy="124022"/>
            </a:xfrm>
            <a:prstGeom prst="diamond">
              <a:avLst/>
            </a:prstGeom>
            <a:solidFill>
              <a:schemeClr val="accent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rgbClr val="3F3F3F"/>
                </a:solidFill>
                <a:latin typeface="Arial"/>
                <a:ea typeface="Arial"/>
                <a:cs typeface="Arial"/>
                <a:sym typeface="Arial"/>
              </a:endParaRPr>
            </a:p>
          </p:txBody>
        </p:sp>
        <p:sp>
          <p:nvSpPr>
            <p:cNvPr id="592" name="Google Shape;592;p20"/>
            <p:cNvSpPr/>
            <p:nvPr/>
          </p:nvSpPr>
          <p:spPr>
            <a:xfrm>
              <a:off x="6076631" y="1742505"/>
              <a:ext cx="124022" cy="124022"/>
            </a:xfrm>
            <a:prstGeom prst="diamond">
              <a:avLst/>
            </a:prstGeom>
            <a:solidFill>
              <a:schemeClr val="accent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rgbClr val="3F3F3F"/>
                </a:solidFill>
                <a:latin typeface="Arial"/>
                <a:ea typeface="Arial"/>
                <a:cs typeface="Arial"/>
                <a:sym typeface="Arial"/>
              </a:endParaRPr>
            </a:p>
          </p:txBody>
        </p:sp>
        <p:sp>
          <p:nvSpPr>
            <p:cNvPr id="593" name="Google Shape;593;p20"/>
            <p:cNvSpPr/>
            <p:nvPr/>
          </p:nvSpPr>
          <p:spPr>
            <a:xfrm>
              <a:off x="6280882" y="1742505"/>
              <a:ext cx="124022" cy="124022"/>
            </a:xfrm>
            <a:prstGeom prst="diamond">
              <a:avLst/>
            </a:prstGeom>
            <a:solidFill>
              <a:schemeClr val="accent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rgbClr val="3F3F3F"/>
                </a:solidFill>
                <a:latin typeface="Arial"/>
                <a:ea typeface="Arial"/>
                <a:cs typeface="Arial"/>
                <a:sym typeface="Arial"/>
              </a:endParaRPr>
            </a:p>
          </p:txBody>
        </p:sp>
        <p:sp>
          <p:nvSpPr>
            <p:cNvPr id="594" name="Google Shape;594;p20"/>
            <p:cNvSpPr/>
            <p:nvPr/>
          </p:nvSpPr>
          <p:spPr>
            <a:xfrm>
              <a:off x="6485133" y="1742505"/>
              <a:ext cx="124022" cy="124022"/>
            </a:xfrm>
            <a:prstGeom prst="diamond">
              <a:avLst/>
            </a:prstGeom>
            <a:solidFill>
              <a:schemeClr val="accent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rgbClr val="3F3F3F"/>
                </a:solidFill>
                <a:latin typeface="Arial"/>
                <a:ea typeface="Arial"/>
                <a:cs typeface="Arial"/>
                <a:sym typeface="Arial"/>
              </a:endParaRPr>
            </a:p>
          </p:txBody>
        </p:sp>
        <p:sp>
          <p:nvSpPr>
            <p:cNvPr id="595" name="Google Shape;595;p20"/>
            <p:cNvSpPr/>
            <p:nvPr/>
          </p:nvSpPr>
          <p:spPr>
            <a:xfrm>
              <a:off x="6689384" y="1742505"/>
              <a:ext cx="124022" cy="124022"/>
            </a:xfrm>
            <a:prstGeom prst="diamond">
              <a:avLst/>
            </a:prstGeom>
            <a:solidFill>
              <a:schemeClr val="accent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rgbClr val="3F3F3F"/>
                </a:solidFill>
                <a:latin typeface="Arial"/>
                <a:ea typeface="Arial"/>
                <a:cs typeface="Arial"/>
                <a:sym typeface="Arial"/>
              </a:endParaRPr>
            </a:p>
          </p:txBody>
        </p:sp>
        <p:sp>
          <p:nvSpPr>
            <p:cNvPr id="596" name="Google Shape;596;p20"/>
            <p:cNvSpPr/>
            <p:nvPr/>
          </p:nvSpPr>
          <p:spPr>
            <a:xfrm>
              <a:off x="6893635" y="1742505"/>
              <a:ext cx="124022" cy="124022"/>
            </a:xfrm>
            <a:prstGeom prst="diamond">
              <a:avLst/>
            </a:prstGeom>
            <a:solidFill>
              <a:schemeClr val="accent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rgbClr val="3F3F3F"/>
                </a:solidFill>
                <a:latin typeface="Arial"/>
                <a:ea typeface="Arial"/>
                <a:cs typeface="Arial"/>
                <a:sym typeface="Arial"/>
              </a:endParaRPr>
            </a:p>
          </p:txBody>
        </p:sp>
        <p:sp>
          <p:nvSpPr>
            <p:cNvPr id="597" name="Google Shape;597;p20"/>
            <p:cNvSpPr/>
            <p:nvPr/>
          </p:nvSpPr>
          <p:spPr>
            <a:xfrm>
              <a:off x="7097888" y="1742505"/>
              <a:ext cx="124022" cy="124022"/>
            </a:xfrm>
            <a:prstGeom prst="diamond">
              <a:avLst/>
            </a:prstGeom>
            <a:solidFill>
              <a:schemeClr val="accent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rgbClr val="3F3F3F"/>
                </a:solidFill>
                <a:latin typeface="Arial"/>
                <a:ea typeface="Arial"/>
                <a:cs typeface="Arial"/>
                <a:sym typeface="Arial"/>
              </a:endParaRPr>
            </a:p>
          </p:txBody>
        </p:sp>
      </p:grpSp>
      <p:sp>
        <p:nvSpPr>
          <p:cNvPr id="598" name="Google Shape;598;p20"/>
          <p:cNvSpPr txBox="1"/>
          <p:nvPr/>
        </p:nvSpPr>
        <p:spPr>
          <a:xfrm>
            <a:off x="680757" y="2428131"/>
            <a:ext cx="3159838" cy="230832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endParaRPr/>
          </a:p>
          <a:p>
            <a:pPr marL="0" marR="0" lvl="0" indent="0" algn="r" rtl="0">
              <a:spcBef>
                <a:spcPts val="0"/>
              </a:spcBef>
              <a:spcAft>
                <a:spcPts val="0"/>
              </a:spcAft>
              <a:buNone/>
            </a:pPr>
            <a:endParaRPr sz="1200">
              <a:solidFill>
                <a:srgbClr val="3F3F3F"/>
              </a:solidFill>
              <a:latin typeface="Arial"/>
              <a:ea typeface="Arial"/>
              <a:cs typeface="Arial"/>
              <a:sym typeface="Arial"/>
            </a:endParaRPr>
          </a:p>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a:p>
        </p:txBody>
      </p:sp>
      <p:sp>
        <p:nvSpPr>
          <p:cNvPr id="599" name="Google Shape;599;p20"/>
          <p:cNvSpPr/>
          <p:nvPr/>
        </p:nvSpPr>
        <p:spPr>
          <a:xfrm>
            <a:off x="8524279" y="5934566"/>
            <a:ext cx="2057996" cy="389512"/>
          </a:xfrm>
          <a:prstGeom prst="roundRect">
            <a:avLst>
              <a:gd name="adj" fmla="val 13319"/>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0" name="Google Shape;600;p20"/>
          <p:cNvSpPr/>
          <p:nvPr/>
        </p:nvSpPr>
        <p:spPr>
          <a:xfrm>
            <a:off x="8620169" y="5975434"/>
            <a:ext cx="186621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Modern PowerPoint</a:t>
            </a:r>
            <a:endParaRPr sz="1400" b="1">
              <a:solidFill>
                <a:schemeClr val="lt1"/>
              </a:solidFill>
              <a:latin typeface="Arial"/>
              <a:ea typeface="Arial"/>
              <a:cs typeface="Arial"/>
              <a:sym typeface="Arial"/>
            </a:endParaRPr>
          </a:p>
        </p:txBody>
      </p:sp>
      <p:sp>
        <p:nvSpPr>
          <p:cNvPr id="601" name="Google Shape;601;p20"/>
          <p:cNvSpPr/>
          <p:nvPr/>
        </p:nvSpPr>
        <p:spPr>
          <a:xfrm>
            <a:off x="8348366" y="4942895"/>
            <a:ext cx="3159839" cy="3734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None/>
            </a:pPr>
            <a:r>
              <a:rPr lang="en-US" sz="1800">
                <a:solidFill>
                  <a:srgbClr val="3F3F3F"/>
                </a:solidFill>
                <a:latin typeface="Arial"/>
                <a:ea typeface="Arial"/>
                <a:cs typeface="Arial"/>
                <a:sym typeface="Arial"/>
              </a:rPr>
              <a:t>Simple Portfolio Presentation</a:t>
            </a:r>
            <a:endParaRPr/>
          </a:p>
        </p:txBody>
      </p:sp>
      <p:sp>
        <p:nvSpPr>
          <p:cNvPr id="602" name="Google Shape;602;p20"/>
          <p:cNvSpPr/>
          <p:nvPr/>
        </p:nvSpPr>
        <p:spPr>
          <a:xfrm>
            <a:off x="4702933" y="3189795"/>
            <a:ext cx="3159839" cy="3734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None/>
            </a:pPr>
            <a:r>
              <a:rPr lang="en-US" sz="1800">
                <a:solidFill>
                  <a:srgbClr val="3F3F3F"/>
                </a:solidFill>
                <a:latin typeface="Arial"/>
                <a:ea typeface="Arial"/>
                <a:cs typeface="Arial"/>
                <a:sym typeface="Arial"/>
              </a:rPr>
              <a:t>Simple Portfolio Presentation</a:t>
            </a:r>
            <a:endParaRPr/>
          </a:p>
        </p:txBody>
      </p:sp>
      <p:sp>
        <p:nvSpPr>
          <p:cNvPr id="603" name="Google Shape;603;p20"/>
          <p:cNvSpPr/>
          <p:nvPr/>
        </p:nvSpPr>
        <p:spPr>
          <a:xfrm>
            <a:off x="1106891" y="5982191"/>
            <a:ext cx="3159839" cy="373436"/>
          </a:xfrm>
          <a:prstGeom prst="rect">
            <a:avLst/>
          </a:prstGeom>
          <a:noFill/>
          <a:ln>
            <a:noFill/>
          </a:ln>
        </p:spPr>
        <p:txBody>
          <a:bodyPr spcFirstLastPara="1" wrap="square" lIns="91425" tIns="45700" rIns="91425" bIns="45700" anchor="t" anchorCtr="0">
            <a:spAutoFit/>
          </a:bodyPr>
          <a:lstStyle/>
          <a:p>
            <a:pPr marL="0" marR="0" lvl="0" indent="0" algn="r" rtl="0">
              <a:lnSpc>
                <a:spcPct val="110000"/>
              </a:lnSpc>
              <a:spcBef>
                <a:spcPts val="0"/>
              </a:spcBef>
              <a:spcAft>
                <a:spcPts val="0"/>
              </a:spcAft>
              <a:buNone/>
            </a:pPr>
            <a:r>
              <a:rPr lang="en-US" sz="1800">
                <a:solidFill>
                  <a:srgbClr val="3F3F3F"/>
                </a:solidFill>
                <a:latin typeface="Arial"/>
                <a:ea typeface="Arial"/>
                <a:cs typeface="Arial"/>
                <a:sym typeface="Arial"/>
              </a:rPr>
              <a:t>Simple Portfolio Presentation</a:t>
            </a:r>
            <a:endParaRPr/>
          </a:p>
        </p:txBody>
      </p:sp>
      <p:sp>
        <p:nvSpPr>
          <p:cNvPr id="604" name="Google Shape;604;p20"/>
          <p:cNvSpPr>
            <a:spLocks noGrp="1"/>
          </p:cNvSpPr>
          <p:nvPr>
            <p:ph type="pic" idx="2"/>
          </p:nvPr>
        </p:nvSpPr>
        <p:spPr>
          <a:xfrm>
            <a:off x="4348264" y="540000"/>
            <a:ext cx="3869178" cy="2600968"/>
          </a:xfrm>
          <a:prstGeom prst="rect">
            <a:avLst/>
          </a:prstGeom>
          <a:solidFill>
            <a:srgbClr val="F2F2F2"/>
          </a:solidFill>
          <a:ln>
            <a:noFill/>
          </a:ln>
        </p:spPr>
      </p:sp>
      <p:sp>
        <p:nvSpPr>
          <p:cNvPr id="605" name="Google Shape;605;p20"/>
          <p:cNvSpPr>
            <a:spLocks noGrp="1"/>
          </p:cNvSpPr>
          <p:nvPr>
            <p:ph type="pic" idx="3"/>
          </p:nvPr>
        </p:nvSpPr>
        <p:spPr>
          <a:xfrm>
            <a:off x="4348264" y="3696780"/>
            <a:ext cx="3869178" cy="2600968"/>
          </a:xfrm>
          <a:prstGeom prst="rect">
            <a:avLst/>
          </a:prstGeom>
          <a:solidFill>
            <a:srgbClr val="F2F2F2"/>
          </a:solidFill>
          <a:ln>
            <a:noFill/>
          </a:ln>
        </p:spPr>
      </p:sp>
      <p:sp>
        <p:nvSpPr>
          <p:cNvPr id="606" name="Google Shape;606;p20"/>
          <p:cNvSpPr>
            <a:spLocks noGrp="1"/>
          </p:cNvSpPr>
          <p:nvPr>
            <p:ph type="pic" idx="4"/>
          </p:nvPr>
        </p:nvSpPr>
        <p:spPr>
          <a:xfrm>
            <a:off x="8453336" y="1023552"/>
            <a:ext cx="2988000" cy="3888000"/>
          </a:xfrm>
          <a:prstGeom prst="rect">
            <a:avLst/>
          </a:prstGeom>
          <a:solidFill>
            <a:srgbClr val="F2F2F2"/>
          </a:solidFill>
          <a:ln>
            <a:noFill/>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21"/>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612" name="Google Shape;612;p21"/>
          <p:cNvGrpSpPr/>
          <p:nvPr/>
        </p:nvGrpSpPr>
        <p:grpSpPr>
          <a:xfrm>
            <a:off x="7914844" y="1738312"/>
            <a:ext cx="2512833" cy="923330"/>
            <a:chOff x="2551706" y="4283314"/>
            <a:chExt cx="1403938" cy="923330"/>
          </a:xfrm>
        </p:grpSpPr>
        <p:sp>
          <p:nvSpPr>
            <p:cNvPr id="613" name="Google Shape;613;p21"/>
            <p:cNvSpPr txBox="1"/>
            <p:nvPr/>
          </p:nvSpPr>
          <p:spPr>
            <a:xfrm>
              <a:off x="2551706" y="4560313"/>
              <a:ext cx="140393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14" name="Google Shape;614;p21"/>
            <p:cNvSpPr txBox="1"/>
            <p:nvPr/>
          </p:nvSpPr>
          <p:spPr>
            <a:xfrm>
              <a:off x="2551706" y="4283314"/>
              <a:ext cx="140393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615" name="Google Shape;615;p21"/>
          <p:cNvGrpSpPr/>
          <p:nvPr/>
        </p:nvGrpSpPr>
        <p:grpSpPr>
          <a:xfrm>
            <a:off x="8883977" y="3441646"/>
            <a:ext cx="2512833" cy="923330"/>
            <a:chOff x="2551706" y="4283314"/>
            <a:chExt cx="1403938" cy="923330"/>
          </a:xfrm>
        </p:grpSpPr>
        <p:sp>
          <p:nvSpPr>
            <p:cNvPr id="616" name="Google Shape;616;p21"/>
            <p:cNvSpPr txBox="1"/>
            <p:nvPr/>
          </p:nvSpPr>
          <p:spPr>
            <a:xfrm>
              <a:off x="2551706" y="4560313"/>
              <a:ext cx="140393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17" name="Google Shape;617;p21"/>
            <p:cNvSpPr txBox="1"/>
            <p:nvPr/>
          </p:nvSpPr>
          <p:spPr>
            <a:xfrm>
              <a:off x="2551706" y="4283314"/>
              <a:ext cx="140393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618" name="Google Shape;618;p21"/>
          <p:cNvGrpSpPr/>
          <p:nvPr/>
        </p:nvGrpSpPr>
        <p:grpSpPr>
          <a:xfrm>
            <a:off x="7914844" y="5085184"/>
            <a:ext cx="2512833" cy="923330"/>
            <a:chOff x="2551706" y="4283314"/>
            <a:chExt cx="1403938" cy="923330"/>
          </a:xfrm>
        </p:grpSpPr>
        <p:sp>
          <p:nvSpPr>
            <p:cNvPr id="619" name="Google Shape;619;p21"/>
            <p:cNvSpPr txBox="1"/>
            <p:nvPr/>
          </p:nvSpPr>
          <p:spPr>
            <a:xfrm>
              <a:off x="2551706" y="4560313"/>
              <a:ext cx="140393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20" name="Google Shape;620;p21"/>
            <p:cNvSpPr txBox="1"/>
            <p:nvPr/>
          </p:nvSpPr>
          <p:spPr>
            <a:xfrm>
              <a:off x="2551706" y="4283314"/>
              <a:ext cx="140393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621" name="Google Shape;621;p21"/>
          <p:cNvGrpSpPr/>
          <p:nvPr/>
        </p:nvGrpSpPr>
        <p:grpSpPr>
          <a:xfrm>
            <a:off x="1524000" y="1738312"/>
            <a:ext cx="2600888" cy="923330"/>
            <a:chOff x="2551706" y="4283314"/>
            <a:chExt cx="1403938" cy="923330"/>
          </a:xfrm>
        </p:grpSpPr>
        <p:sp>
          <p:nvSpPr>
            <p:cNvPr id="622" name="Google Shape;622;p21"/>
            <p:cNvSpPr txBox="1"/>
            <p:nvPr/>
          </p:nvSpPr>
          <p:spPr>
            <a:xfrm>
              <a:off x="2551706" y="4560313"/>
              <a:ext cx="140393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23" name="Google Shape;623;p21"/>
            <p:cNvSpPr txBox="1"/>
            <p:nvPr/>
          </p:nvSpPr>
          <p:spPr>
            <a:xfrm>
              <a:off x="2551706" y="4283314"/>
              <a:ext cx="140393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624" name="Google Shape;624;p21"/>
          <p:cNvGrpSpPr/>
          <p:nvPr/>
        </p:nvGrpSpPr>
        <p:grpSpPr>
          <a:xfrm>
            <a:off x="814292" y="3441646"/>
            <a:ext cx="2473990" cy="923330"/>
            <a:chOff x="2551706" y="4283314"/>
            <a:chExt cx="1403938" cy="923330"/>
          </a:xfrm>
        </p:grpSpPr>
        <p:sp>
          <p:nvSpPr>
            <p:cNvPr id="625" name="Google Shape;625;p21"/>
            <p:cNvSpPr txBox="1"/>
            <p:nvPr/>
          </p:nvSpPr>
          <p:spPr>
            <a:xfrm>
              <a:off x="2551706" y="4560313"/>
              <a:ext cx="140393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26" name="Google Shape;626;p21"/>
            <p:cNvSpPr txBox="1"/>
            <p:nvPr/>
          </p:nvSpPr>
          <p:spPr>
            <a:xfrm>
              <a:off x="2551706" y="4283314"/>
              <a:ext cx="140393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627" name="Google Shape;627;p21"/>
          <p:cNvGrpSpPr/>
          <p:nvPr/>
        </p:nvGrpSpPr>
        <p:grpSpPr>
          <a:xfrm>
            <a:off x="1524000" y="5085184"/>
            <a:ext cx="2600888" cy="923330"/>
            <a:chOff x="2551706" y="4283314"/>
            <a:chExt cx="1403938" cy="923330"/>
          </a:xfrm>
        </p:grpSpPr>
        <p:sp>
          <p:nvSpPr>
            <p:cNvPr id="628" name="Google Shape;628;p21"/>
            <p:cNvSpPr txBox="1"/>
            <p:nvPr/>
          </p:nvSpPr>
          <p:spPr>
            <a:xfrm>
              <a:off x="2551706" y="4560313"/>
              <a:ext cx="140393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29" name="Google Shape;629;p21"/>
            <p:cNvSpPr txBox="1"/>
            <p:nvPr/>
          </p:nvSpPr>
          <p:spPr>
            <a:xfrm>
              <a:off x="2551706" y="4283314"/>
              <a:ext cx="140393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cxnSp>
        <p:nvCxnSpPr>
          <p:cNvPr id="630" name="Google Shape;630;p21"/>
          <p:cNvCxnSpPr/>
          <p:nvPr/>
        </p:nvCxnSpPr>
        <p:spPr>
          <a:xfrm rot="10800000">
            <a:off x="4210847" y="5223273"/>
            <a:ext cx="777600" cy="265800"/>
          </a:xfrm>
          <a:prstGeom prst="bentConnector3">
            <a:avLst>
              <a:gd name="adj1" fmla="val 50000"/>
            </a:avLst>
          </a:prstGeom>
          <a:noFill/>
          <a:ln w="38100" cap="flat" cmpd="sng">
            <a:solidFill>
              <a:schemeClr val="accent4"/>
            </a:solidFill>
            <a:prstDash val="dot"/>
            <a:miter lim="800000"/>
            <a:headEnd type="none" w="sm" len="sm"/>
            <a:tailEnd type="triangle" w="med" len="med"/>
          </a:ln>
        </p:spPr>
      </p:cxnSp>
      <p:cxnSp>
        <p:nvCxnSpPr>
          <p:cNvPr id="631" name="Google Shape;631;p21"/>
          <p:cNvCxnSpPr/>
          <p:nvPr/>
        </p:nvCxnSpPr>
        <p:spPr>
          <a:xfrm>
            <a:off x="7898141" y="3026948"/>
            <a:ext cx="1623900" cy="377400"/>
          </a:xfrm>
          <a:prstGeom prst="bentConnector3">
            <a:avLst>
              <a:gd name="adj1" fmla="val 100896"/>
            </a:avLst>
          </a:prstGeom>
          <a:noFill/>
          <a:ln w="38100" cap="flat" cmpd="sng">
            <a:solidFill>
              <a:schemeClr val="accent3"/>
            </a:solidFill>
            <a:prstDash val="dot"/>
            <a:miter lim="800000"/>
            <a:headEnd type="none" w="sm" len="sm"/>
            <a:tailEnd type="triangle" w="med" len="med"/>
          </a:ln>
        </p:spPr>
      </p:cxnSp>
      <p:cxnSp>
        <p:nvCxnSpPr>
          <p:cNvPr id="632" name="Google Shape;632;p21"/>
          <p:cNvCxnSpPr/>
          <p:nvPr/>
        </p:nvCxnSpPr>
        <p:spPr>
          <a:xfrm rot="10800000">
            <a:off x="2956505" y="4405504"/>
            <a:ext cx="1351200" cy="372900"/>
          </a:xfrm>
          <a:prstGeom prst="bentConnector2">
            <a:avLst/>
          </a:prstGeom>
          <a:noFill/>
          <a:ln w="38100" cap="flat" cmpd="sng">
            <a:solidFill>
              <a:schemeClr val="accent4"/>
            </a:solidFill>
            <a:prstDash val="dot"/>
            <a:miter lim="800000"/>
            <a:headEnd type="none" w="sm" len="sm"/>
            <a:tailEnd type="triangle" w="med" len="med"/>
          </a:ln>
        </p:spPr>
      </p:cxnSp>
      <p:cxnSp>
        <p:nvCxnSpPr>
          <p:cNvPr id="633" name="Google Shape;633;p21"/>
          <p:cNvCxnSpPr/>
          <p:nvPr/>
        </p:nvCxnSpPr>
        <p:spPr>
          <a:xfrm rot="10800000" flipH="1">
            <a:off x="7072381" y="5223272"/>
            <a:ext cx="777600" cy="265800"/>
          </a:xfrm>
          <a:prstGeom prst="bentConnector3">
            <a:avLst>
              <a:gd name="adj1" fmla="val 50000"/>
            </a:avLst>
          </a:prstGeom>
          <a:noFill/>
          <a:ln w="38100" cap="flat" cmpd="sng">
            <a:solidFill>
              <a:schemeClr val="accent3"/>
            </a:solidFill>
            <a:prstDash val="dot"/>
            <a:miter lim="800000"/>
            <a:headEnd type="none" w="sm" len="sm"/>
            <a:tailEnd type="triangle" w="med" len="med"/>
          </a:ln>
        </p:spPr>
      </p:cxnSp>
      <p:cxnSp>
        <p:nvCxnSpPr>
          <p:cNvPr id="634" name="Google Shape;634;p21"/>
          <p:cNvCxnSpPr/>
          <p:nvPr/>
        </p:nvCxnSpPr>
        <p:spPr>
          <a:xfrm rot="10800000">
            <a:off x="4210847" y="1912219"/>
            <a:ext cx="777600" cy="265800"/>
          </a:xfrm>
          <a:prstGeom prst="bentConnector3">
            <a:avLst>
              <a:gd name="adj1" fmla="val 50000"/>
            </a:avLst>
          </a:prstGeom>
          <a:noFill/>
          <a:ln w="38100" cap="flat" cmpd="sng">
            <a:solidFill>
              <a:schemeClr val="accent4"/>
            </a:solidFill>
            <a:prstDash val="dot"/>
            <a:miter lim="800000"/>
            <a:headEnd type="none" w="sm" len="sm"/>
            <a:tailEnd type="triangle" w="med" len="med"/>
          </a:ln>
        </p:spPr>
      </p:cxnSp>
      <p:cxnSp>
        <p:nvCxnSpPr>
          <p:cNvPr id="635" name="Google Shape;635;p21"/>
          <p:cNvCxnSpPr/>
          <p:nvPr/>
        </p:nvCxnSpPr>
        <p:spPr>
          <a:xfrm rot="10800000" flipH="1">
            <a:off x="7072380" y="1912219"/>
            <a:ext cx="777600" cy="265800"/>
          </a:xfrm>
          <a:prstGeom prst="bentConnector3">
            <a:avLst>
              <a:gd name="adj1" fmla="val 50000"/>
            </a:avLst>
          </a:prstGeom>
          <a:noFill/>
          <a:ln w="38100" cap="flat" cmpd="sng">
            <a:solidFill>
              <a:schemeClr val="accent3"/>
            </a:solidFill>
            <a:prstDash val="dot"/>
            <a:miter lim="800000"/>
            <a:headEnd type="none" w="sm" len="sm"/>
            <a:tailEnd type="triangle" w="med" len="med"/>
          </a:ln>
        </p:spPr>
      </p:cxnSp>
      <p:sp>
        <p:nvSpPr>
          <p:cNvPr id="636" name="Google Shape;636;p21"/>
          <p:cNvSpPr/>
          <p:nvPr/>
        </p:nvSpPr>
        <p:spPr>
          <a:xfrm>
            <a:off x="4612590" y="1923277"/>
            <a:ext cx="3075002" cy="4237066"/>
          </a:xfrm>
          <a:custGeom>
            <a:avLst/>
            <a:gdLst/>
            <a:ahLst/>
            <a:cxnLst/>
            <a:rect l="l" t="t" r="r" b="b"/>
            <a:pathLst>
              <a:path w="4977114" h="6858000" extrusionOk="0">
                <a:moveTo>
                  <a:pt x="4977114" y="1538710"/>
                </a:moveTo>
                <a:cubicBezTo>
                  <a:pt x="4967710" y="1537986"/>
                  <a:pt x="4957582" y="1537263"/>
                  <a:pt x="4948178" y="1537263"/>
                </a:cubicBezTo>
                <a:cubicBezTo>
                  <a:pt x="4659534" y="1537263"/>
                  <a:pt x="4370890" y="1537263"/>
                  <a:pt x="4082246" y="1536539"/>
                </a:cubicBezTo>
                <a:cubicBezTo>
                  <a:pt x="4061991" y="1536539"/>
                  <a:pt x="4046799" y="1540880"/>
                  <a:pt x="4033054" y="1556072"/>
                </a:cubicBezTo>
                <a:cubicBezTo>
                  <a:pt x="3925988" y="1674712"/>
                  <a:pt x="3789262" y="1753565"/>
                  <a:pt x="3655430" y="1835311"/>
                </a:cubicBezTo>
                <a:cubicBezTo>
                  <a:pt x="3611301" y="1862077"/>
                  <a:pt x="3557769" y="1880163"/>
                  <a:pt x="3508576" y="1898972"/>
                </a:cubicBezTo>
                <a:cubicBezTo>
                  <a:pt x="3494108" y="1904759"/>
                  <a:pt x="3478916" y="1911993"/>
                  <a:pt x="3466618" y="1920674"/>
                </a:cubicBezTo>
                <a:cubicBezTo>
                  <a:pt x="3413808" y="1957569"/>
                  <a:pt x="3360999" y="1986505"/>
                  <a:pt x="3310360" y="2026293"/>
                </a:cubicBezTo>
                <a:cubicBezTo>
                  <a:pt x="3266955" y="2060294"/>
                  <a:pt x="3183038" y="2120338"/>
                  <a:pt x="3130229" y="2136976"/>
                </a:cubicBezTo>
                <a:cubicBezTo>
                  <a:pt x="3076696" y="2154338"/>
                  <a:pt x="3023886" y="2173870"/>
                  <a:pt x="2971800" y="2194126"/>
                </a:cubicBezTo>
                <a:cubicBezTo>
                  <a:pt x="2963119" y="2197743"/>
                  <a:pt x="2952991" y="2204977"/>
                  <a:pt x="2949374" y="2213658"/>
                </a:cubicBezTo>
                <a:cubicBezTo>
                  <a:pt x="2904522" y="2301915"/>
                  <a:pt x="2917544" y="2362682"/>
                  <a:pt x="2904522" y="2458897"/>
                </a:cubicBezTo>
                <a:cubicBezTo>
                  <a:pt x="2878479" y="2649879"/>
                  <a:pt x="2845202" y="2839415"/>
                  <a:pt x="2798903" y="3026780"/>
                </a:cubicBezTo>
                <a:cubicBezTo>
                  <a:pt x="2795286" y="3041248"/>
                  <a:pt x="2793839" y="3056440"/>
                  <a:pt x="2793116" y="3071632"/>
                </a:cubicBezTo>
                <a:cubicBezTo>
                  <a:pt x="2788052" y="3184485"/>
                  <a:pt x="2822053" y="3294444"/>
                  <a:pt x="2847372" y="3405851"/>
                </a:cubicBezTo>
                <a:cubicBezTo>
                  <a:pt x="2883543" y="3563556"/>
                  <a:pt x="2866905" y="3724878"/>
                  <a:pt x="2856053" y="3886924"/>
                </a:cubicBezTo>
                <a:cubicBezTo>
                  <a:pt x="2848819" y="3993989"/>
                  <a:pt x="2832181" y="4101055"/>
                  <a:pt x="2826393" y="4208121"/>
                </a:cubicBezTo>
                <a:cubicBezTo>
                  <a:pt x="2825670" y="4224036"/>
                  <a:pt x="2823500" y="4239952"/>
                  <a:pt x="2819159" y="4255143"/>
                </a:cubicBezTo>
                <a:cubicBezTo>
                  <a:pt x="2793839" y="4343400"/>
                  <a:pt x="2786605" y="4430934"/>
                  <a:pt x="2764179" y="4519914"/>
                </a:cubicBezTo>
                <a:cubicBezTo>
                  <a:pt x="2742477" y="4607448"/>
                  <a:pt x="2742477" y="4696428"/>
                  <a:pt x="2752605" y="4786132"/>
                </a:cubicBezTo>
                <a:cubicBezTo>
                  <a:pt x="2761286" y="4865708"/>
                  <a:pt x="2767073" y="4946007"/>
                  <a:pt x="2772860" y="5026307"/>
                </a:cubicBezTo>
                <a:cubicBezTo>
                  <a:pt x="2775030" y="5055967"/>
                  <a:pt x="2766350" y="5085627"/>
                  <a:pt x="2769967" y="5114563"/>
                </a:cubicBezTo>
                <a:cubicBezTo>
                  <a:pt x="2776477" y="5178224"/>
                  <a:pt x="2759839" y="5237544"/>
                  <a:pt x="2748264" y="5298312"/>
                </a:cubicBezTo>
                <a:cubicBezTo>
                  <a:pt x="2736689" y="5357632"/>
                  <a:pt x="2722945" y="5416952"/>
                  <a:pt x="2709923" y="5476272"/>
                </a:cubicBezTo>
                <a:cubicBezTo>
                  <a:pt x="2708476" y="5482060"/>
                  <a:pt x="2707753" y="5488570"/>
                  <a:pt x="2707753" y="5495081"/>
                </a:cubicBezTo>
                <a:cubicBezTo>
                  <a:pt x="2709200" y="5623850"/>
                  <a:pt x="2710646" y="5752618"/>
                  <a:pt x="2712093" y="5881386"/>
                </a:cubicBezTo>
                <a:cubicBezTo>
                  <a:pt x="2712093" y="5885003"/>
                  <a:pt x="2712817" y="5888620"/>
                  <a:pt x="2713540" y="5895855"/>
                </a:cubicBezTo>
                <a:cubicBezTo>
                  <a:pt x="2736689" y="5895855"/>
                  <a:pt x="2760562" y="5895855"/>
                  <a:pt x="2785158" y="5895855"/>
                </a:cubicBezTo>
                <a:cubicBezTo>
                  <a:pt x="2785882" y="5906706"/>
                  <a:pt x="2787329" y="5914664"/>
                  <a:pt x="2787329" y="5922621"/>
                </a:cubicBezTo>
                <a:cubicBezTo>
                  <a:pt x="2790222" y="6062964"/>
                  <a:pt x="2793116" y="6203307"/>
                  <a:pt x="2793839" y="6343650"/>
                </a:cubicBezTo>
                <a:cubicBezTo>
                  <a:pt x="2793839" y="6359566"/>
                  <a:pt x="2779371" y="6376204"/>
                  <a:pt x="2771413" y="6392119"/>
                </a:cubicBezTo>
                <a:cubicBezTo>
                  <a:pt x="2754775" y="6423949"/>
                  <a:pt x="2728732" y="6438418"/>
                  <a:pt x="2692561" y="6431907"/>
                </a:cubicBezTo>
                <a:cubicBezTo>
                  <a:pt x="2687497" y="6431184"/>
                  <a:pt x="2682433" y="6432631"/>
                  <a:pt x="2673752" y="6433354"/>
                </a:cubicBezTo>
                <a:cubicBezTo>
                  <a:pt x="2676646" y="6577314"/>
                  <a:pt x="2679539" y="6719827"/>
                  <a:pt x="2682433" y="6861617"/>
                </a:cubicBezTo>
                <a:cubicBezTo>
                  <a:pt x="2511706" y="6861617"/>
                  <a:pt x="2343874" y="6861617"/>
                  <a:pt x="2172424" y="6861617"/>
                </a:cubicBezTo>
                <a:cubicBezTo>
                  <a:pt x="2168806" y="6717657"/>
                  <a:pt x="2165189" y="6575867"/>
                  <a:pt x="2161572" y="6436248"/>
                </a:cubicBezTo>
                <a:cubicBezTo>
                  <a:pt x="2157232" y="6434077"/>
                  <a:pt x="2155785" y="6432631"/>
                  <a:pt x="2154338" y="6432631"/>
                </a:cubicBezTo>
                <a:cubicBezTo>
                  <a:pt x="2137700" y="6431184"/>
                  <a:pt x="2111657" y="6436248"/>
                  <a:pt x="2105869" y="6427567"/>
                </a:cubicBezTo>
                <a:cubicBezTo>
                  <a:pt x="2087784" y="6399354"/>
                  <a:pt x="2066804" y="6366800"/>
                  <a:pt x="2066081" y="6335693"/>
                </a:cubicBezTo>
                <a:cubicBezTo>
                  <a:pt x="2061741" y="6191009"/>
                  <a:pt x="2063911" y="6046326"/>
                  <a:pt x="2063911" y="5898748"/>
                </a:cubicBezTo>
                <a:cubicBezTo>
                  <a:pt x="2092848" y="5898748"/>
                  <a:pt x="2120337" y="5898748"/>
                  <a:pt x="2148551" y="5898748"/>
                </a:cubicBezTo>
                <a:cubicBezTo>
                  <a:pt x="2149998" y="5889344"/>
                  <a:pt x="2151445" y="5882833"/>
                  <a:pt x="2151445" y="5875599"/>
                </a:cubicBezTo>
                <a:cubicBezTo>
                  <a:pt x="2154338" y="5742490"/>
                  <a:pt x="2155062" y="5609381"/>
                  <a:pt x="2160849" y="5476272"/>
                </a:cubicBezTo>
                <a:cubicBezTo>
                  <a:pt x="2165913" y="5361972"/>
                  <a:pt x="2138423" y="5252736"/>
                  <a:pt x="2114550" y="5143500"/>
                </a:cubicBezTo>
                <a:cubicBezTo>
                  <a:pt x="2095018" y="5053073"/>
                  <a:pt x="2082720" y="4963369"/>
                  <a:pt x="2088507" y="4870772"/>
                </a:cubicBezTo>
                <a:cubicBezTo>
                  <a:pt x="2097912" y="4698598"/>
                  <a:pt x="2071145" y="4529319"/>
                  <a:pt x="2035698" y="4361486"/>
                </a:cubicBezTo>
                <a:cubicBezTo>
                  <a:pt x="1986505" y="4127098"/>
                  <a:pt x="1953228" y="3971563"/>
                  <a:pt x="1909823" y="3735729"/>
                </a:cubicBezTo>
                <a:cubicBezTo>
                  <a:pt x="1893184" y="3646749"/>
                  <a:pt x="1915610" y="3498448"/>
                  <a:pt x="1945270" y="3410915"/>
                </a:cubicBezTo>
                <a:cubicBezTo>
                  <a:pt x="1953951" y="3384872"/>
                  <a:pt x="1953951" y="3357382"/>
                  <a:pt x="1967696" y="3334232"/>
                </a:cubicBezTo>
                <a:cubicBezTo>
                  <a:pt x="2012548" y="3260444"/>
                  <a:pt x="1997356" y="3154101"/>
                  <a:pt x="2025570" y="3074525"/>
                </a:cubicBezTo>
                <a:cubicBezTo>
                  <a:pt x="2047996" y="3010141"/>
                  <a:pt x="2052336" y="2950098"/>
                  <a:pt x="2034974" y="2884990"/>
                </a:cubicBezTo>
                <a:cubicBezTo>
                  <a:pt x="2007484" y="2778648"/>
                  <a:pt x="1993016" y="2670135"/>
                  <a:pt x="1966973" y="2563069"/>
                </a:cubicBezTo>
                <a:cubicBezTo>
                  <a:pt x="1949611" y="2492174"/>
                  <a:pt x="1923568" y="2423450"/>
                  <a:pt x="1900418" y="2354725"/>
                </a:cubicBezTo>
                <a:cubicBezTo>
                  <a:pt x="1888120" y="2318554"/>
                  <a:pt x="1876546" y="2281660"/>
                  <a:pt x="1861354" y="2246212"/>
                </a:cubicBezTo>
                <a:cubicBezTo>
                  <a:pt x="1856290" y="2233914"/>
                  <a:pt x="1843992" y="2220893"/>
                  <a:pt x="1831694" y="2215829"/>
                </a:cubicBezTo>
                <a:cubicBezTo>
                  <a:pt x="1757182" y="2185445"/>
                  <a:pt x="1681946" y="2157955"/>
                  <a:pt x="1607434" y="2129018"/>
                </a:cubicBezTo>
                <a:cubicBezTo>
                  <a:pt x="1590072" y="2122508"/>
                  <a:pt x="1573434" y="2113103"/>
                  <a:pt x="1558965" y="2102252"/>
                </a:cubicBezTo>
                <a:cubicBezTo>
                  <a:pt x="1509773" y="2066804"/>
                  <a:pt x="1463474" y="2025570"/>
                  <a:pt x="1411388" y="1995910"/>
                </a:cubicBezTo>
                <a:cubicBezTo>
                  <a:pt x="1309386" y="1937313"/>
                  <a:pt x="1203767" y="1885950"/>
                  <a:pt x="1099595" y="1830247"/>
                </a:cubicBezTo>
                <a:cubicBezTo>
                  <a:pt x="1085127" y="1822289"/>
                  <a:pt x="1070658" y="1812885"/>
                  <a:pt x="1058360" y="1801310"/>
                </a:cubicBezTo>
                <a:cubicBezTo>
                  <a:pt x="965039" y="1719564"/>
                  <a:pt x="872442" y="1636371"/>
                  <a:pt x="778398" y="1555348"/>
                </a:cubicBezTo>
                <a:cubicBezTo>
                  <a:pt x="766099" y="1545220"/>
                  <a:pt x="746567" y="1537986"/>
                  <a:pt x="730652" y="1537986"/>
                </a:cubicBezTo>
                <a:cubicBezTo>
                  <a:pt x="498435" y="1536539"/>
                  <a:pt x="265494" y="1537263"/>
                  <a:pt x="33277" y="1537263"/>
                </a:cubicBezTo>
                <a:cubicBezTo>
                  <a:pt x="22426" y="1537263"/>
                  <a:pt x="12298" y="1537263"/>
                  <a:pt x="0" y="1537263"/>
                </a:cubicBezTo>
                <a:cubicBezTo>
                  <a:pt x="0" y="1368706"/>
                  <a:pt x="0" y="1203044"/>
                  <a:pt x="0" y="1035211"/>
                </a:cubicBezTo>
                <a:cubicBezTo>
                  <a:pt x="714737" y="1035211"/>
                  <a:pt x="1427303" y="1035211"/>
                  <a:pt x="2143487" y="1035211"/>
                </a:cubicBezTo>
                <a:cubicBezTo>
                  <a:pt x="2144210" y="1025806"/>
                  <a:pt x="2145657" y="1017849"/>
                  <a:pt x="2145657" y="1010615"/>
                </a:cubicBezTo>
                <a:cubicBezTo>
                  <a:pt x="2145657" y="680736"/>
                  <a:pt x="2145657" y="350858"/>
                  <a:pt x="2145657" y="20979"/>
                </a:cubicBezTo>
                <a:cubicBezTo>
                  <a:pt x="2145657" y="13745"/>
                  <a:pt x="2144210" y="7234"/>
                  <a:pt x="2143487" y="0"/>
                </a:cubicBezTo>
                <a:cubicBezTo>
                  <a:pt x="2325788" y="0"/>
                  <a:pt x="2508089" y="0"/>
                  <a:pt x="2690391" y="0"/>
                </a:cubicBezTo>
                <a:cubicBezTo>
                  <a:pt x="2690391" y="343623"/>
                  <a:pt x="2690391" y="687247"/>
                  <a:pt x="2690391" y="1034487"/>
                </a:cubicBezTo>
                <a:cubicBezTo>
                  <a:pt x="2704859" y="1034487"/>
                  <a:pt x="2717157" y="1034487"/>
                  <a:pt x="2729455" y="1034487"/>
                </a:cubicBezTo>
                <a:cubicBezTo>
                  <a:pt x="3466618" y="1034487"/>
                  <a:pt x="4203057" y="1034487"/>
                  <a:pt x="4940220" y="1034487"/>
                </a:cubicBezTo>
                <a:cubicBezTo>
                  <a:pt x="4951795" y="1034487"/>
                  <a:pt x="4963369" y="1034487"/>
                  <a:pt x="4974944" y="1035211"/>
                </a:cubicBezTo>
                <a:cubicBezTo>
                  <a:pt x="4977114" y="1202320"/>
                  <a:pt x="4977114" y="1370153"/>
                  <a:pt x="4977114" y="1538710"/>
                </a:cubicBezTo>
                <a:close/>
                <a:moveTo>
                  <a:pt x="2701965" y="1538710"/>
                </a:moveTo>
                <a:cubicBezTo>
                  <a:pt x="2700519" y="1541603"/>
                  <a:pt x="2699795" y="1543050"/>
                  <a:pt x="2699795" y="1545220"/>
                </a:cubicBezTo>
                <a:cubicBezTo>
                  <a:pt x="2703412" y="1678329"/>
                  <a:pt x="2741753" y="1812161"/>
                  <a:pt x="2682433" y="1941653"/>
                </a:cubicBezTo>
                <a:cubicBezTo>
                  <a:pt x="2683157" y="1960462"/>
                  <a:pt x="2703412" y="1969866"/>
                  <a:pt x="2721498" y="1959739"/>
                </a:cubicBezTo>
                <a:cubicBezTo>
                  <a:pt x="2743200" y="1947440"/>
                  <a:pt x="2762732" y="1930078"/>
                  <a:pt x="2785158" y="1920674"/>
                </a:cubicBezTo>
                <a:cubicBezTo>
                  <a:pt x="2815542" y="1907653"/>
                  <a:pt x="2847372" y="1894631"/>
                  <a:pt x="2879926" y="1890291"/>
                </a:cubicBezTo>
                <a:cubicBezTo>
                  <a:pt x="2921161" y="1884503"/>
                  <a:pt x="2963843" y="1888844"/>
                  <a:pt x="3005801" y="1883780"/>
                </a:cubicBezTo>
                <a:cubicBezTo>
                  <a:pt x="3029674" y="1880886"/>
                  <a:pt x="3053546" y="1871482"/>
                  <a:pt x="3075249" y="1861354"/>
                </a:cubicBezTo>
                <a:cubicBezTo>
                  <a:pt x="3105632" y="1846885"/>
                  <a:pt x="3133122" y="1827353"/>
                  <a:pt x="3163506" y="1812161"/>
                </a:cubicBezTo>
                <a:cubicBezTo>
                  <a:pt x="3204017" y="1791906"/>
                  <a:pt x="3245975" y="1773097"/>
                  <a:pt x="3287210" y="1755011"/>
                </a:cubicBezTo>
                <a:cubicBezTo>
                  <a:pt x="3418149" y="1697861"/>
                  <a:pt x="3538960" y="1623349"/>
                  <a:pt x="3659770" y="1539433"/>
                </a:cubicBezTo>
                <a:cubicBezTo>
                  <a:pt x="3328445" y="1538710"/>
                  <a:pt x="3030397" y="1538710"/>
                  <a:pt x="2701965" y="1538710"/>
                </a:cubicBezTo>
                <a:close/>
                <a:moveTo>
                  <a:pt x="1119127" y="1537986"/>
                </a:moveTo>
                <a:cubicBezTo>
                  <a:pt x="1117680" y="1539433"/>
                  <a:pt x="1116234" y="1541603"/>
                  <a:pt x="1114787" y="1543050"/>
                </a:cubicBezTo>
                <a:cubicBezTo>
                  <a:pt x="1189299" y="1571987"/>
                  <a:pt x="1230534" y="1635648"/>
                  <a:pt x="1280449" y="1690627"/>
                </a:cubicBezTo>
                <a:cubicBezTo>
                  <a:pt x="1286960" y="1697861"/>
                  <a:pt x="1294918" y="1704372"/>
                  <a:pt x="1303599" y="1708713"/>
                </a:cubicBezTo>
                <a:cubicBezTo>
                  <a:pt x="1349898" y="1731139"/>
                  <a:pt x="1396196" y="1754288"/>
                  <a:pt x="1443942" y="1773097"/>
                </a:cubicBezTo>
                <a:cubicBezTo>
                  <a:pt x="1511220" y="1799863"/>
                  <a:pt x="1579221" y="1823736"/>
                  <a:pt x="1646499" y="1848332"/>
                </a:cubicBezTo>
                <a:cubicBezTo>
                  <a:pt x="1674712" y="1858460"/>
                  <a:pt x="1702925" y="1870758"/>
                  <a:pt x="1732586" y="1877269"/>
                </a:cubicBezTo>
                <a:cubicBezTo>
                  <a:pt x="1813608" y="1894631"/>
                  <a:pt x="1894631" y="1911993"/>
                  <a:pt x="1970590" y="1945270"/>
                </a:cubicBezTo>
                <a:cubicBezTo>
                  <a:pt x="1974931" y="1947440"/>
                  <a:pt x="1980718" y="1947440"/>
                  <a:pt x="1990122" y="1948887"/>
                </a:cubicBezTo>
                <a:cubicBezTo>
                  <a:pt x="1990122" y="1919227"/>
                  <a:pt x="1987952" y="1891737"/>
                  <a:pt x="1990846" y="1864247"/>
                </a:cubicBezTo>
                <a:cubicBezTo>
                  <a:pt x="1993016" y="1842545"/>
                  <a:pt x="1996633" y="1819396"/>
                  <a:pt x="2006037" y="1800587"/>
                </a:cubicBezTo>
                <a:cubicBezTo>
                  <a:pt x="2029187" y="1754288"/>
                  <a:pt x="2047996" y="1707989"/>
                  <a:pt x="2051613" y="1654456"/>
                </a:cubicBezTo>
                <a:cubicBezTo>
                  <a:pt x="2054507" y="1615392"/>
                  <a:pt x="2068975" y="1577051"/>
                  <a:pt x="2078379" y="1537263"/>
                </a:cubicBezTo>
                <a:cubicBezTo>
                  <a:pt x="1758629" y="1537986"/>
                  <a:pt x="1438878" y="1537986"/>
                  <a:pt x="1119127" y="1537986"/>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2"/>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642" name="Google Shape;642;p22"/>
          <p:cNvGrpSpPr/>
          <p:nvPr/>
        </p:nvGrpSpPr>
        <p:grpSpPr>
          <a:xfrm>
            <a:off x="905608" y="1792604"/>
            <a:ext cx="10365953" cy="4274812"/>
            <a:chOff x="2264743" y="2035551"/>
            <a:chExt cx="7647683" cy="3937006"/>
          </a:xfrm>
        </p:grpSpPr>
        <p:grpSp>
          <p:nvGrpSpPr>
            <p:cNvPr id="643" name="Google Shape;643;p22"/>
            <p:cNvGrpSpPr/>
            <p:nvPr/>
          </p:nvGrpSpPr>
          <p:grpSpPr>
            <a:xfrm rot="10800000" flipH="1">
              <a:off x="6173317" y="4067437"/>
              <a:ext cx="3721884" cy="1885516"/>
              <a:chOff x="1822736" y="2564904"/>
              <a:chExt cx="1970137" cy="1415869"/>
            </a:xfrm>
          </p:grpSpPr>
          <p:sp>
            <p:nvSpPr>
              <p:cNvPr id="644" name="Google Shape;644;p22"/>
              <p:cNvSpPr/>
              <p:nvPr/>
            </p:nvSpPr>
            <p:spPr>
              <a:xfrm>
                <a:off x="1822736" y="2564904"/>
                <a:ext cx="1970137" cy="1415808"/>
              </a:xfrm>
              <a:prstGeom prst="roundRect">
                <a:avLst>
                  <a:gd name="adj" fmla="val 10788"/>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645" name="Google Shape;645;p22"/>
              <p:cNvSpPr/>
              <p:nvPr/>
            </p:nvSpPr>
            <p:spPr>
              <a:xfrm rot="10800000" flipH="1">
                <a:off x="2220098" y="2564905"/>
                <a:ext cx="1572775" cy="1415868"/>
              </a:xfrm>
              <a:custGeom>
                <a:avLst/>
                <a:gdLst/>
                <a:ahLst/>
                <a:cxnLst/>
                <a:rect l="l" t="t" r="r" b="b"/>
                <a:pathLst>
                  <a:path w="1572775" h="1405123" extrusionOk="0">
                    <a:moveTo>
                      <a:pt x="1473249" y="58"/>
                    </a:moveTo>
                    <a:cubicBezTo>
                      <a:pt x="1535940" y="-2401"/>
                      <a:pt x="1571680" y="72713"/>
                      <a:pt x="1572775" y="142052"/>
                    </a:cubicBezTo>
                    <a:lnTo>
                      <a:pt x="1572775" y="1252386"/>
                    </a:lnTo>
                    <a:cubicBezTo>
                      <a:pt x="1572775" y="1336740"/>
                      <a:pt x="1547112" y="1405123"/>
                      <a:pt x="1461663" y="1405123"/>
                    </a:cubicBezTo>
                    <a:lnTo>
                      <a:pt x="0" y="1405123"/>
                    </a:lnTo>
                    <a:cubicBezTo>
                      <a:pt x="768941" y="1317679"/>
                      <a:pt x="1379064" y="735432"/>
                      <a:pt x="1473249" y="58"/>
                    </a:cubicBezTo>
                    <a:close/>
                  </a:path>
                </a:pathLst>
              </a:custGeom>
              <a:gradFill>
                <a:gsLst>
                  <a:gs pos="0">
                    <a:srgbClr val="ED7730"/>
                  </a:gs>
                  <a:gs pos="94000">
                    <a:schemeClr val="accent3"/>
                  </a:gs>
                  <a:gs pos="100000">
                    <a:schemeClr val="accent3"/>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nvGrpSpPr>
            <p:cNvPr id="646" name="Google Shape;646;p22"/>
            <p:cNvGrpSpPr/>
            <p:nvPr/>
          </p:nvGrpSpPr>
          <p:grpSpPr>
            <a:xfrm rot="10800000" flipH="1">
              <a:off x="6173318" y="2035551"/>
              <a:ext cx="3739108" cy="1888022"/>
              <a:chOff x="1822736" y="2564904"/>
              <a:chExt cx="1970137" cy="1417751"/>
            </a:xfrm>
          </p:grpSpPr>
          <p:sp>
            <p:nvSpPr>
              <p:cNvPr id="647" name="Google Shape;647;p22"/>
              <p:cNvSpPr/>
              <p:nvPr/>
            </p:nvSpPr>
            <p:spPr>
              <a:xfrm>
                <a:off x="1822736" y="2564904"/>
                <a:ext cx="1970137" cy="1415808"/>
              </a:xfrm>
              <a:prstGeom prst="roundRect">
                <a:avLst>
                  <a:gd name="adj" fmla="val 10788"/>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648" name="Google Shape;648;p22"/>
              <p:cNvSpPr/>
              <p:nvPr/>
            </p:nvSpPr>
            <p:spPr>
              <a:xfrm>
                <a:off x="2220097" y="2565791"/>
                <a:ext cx="1572775" cy="1416864"/>
              </a:xfrm>
              <a:custGeom>
                <a:avLst/>
                <a:gdLst/>
                <a:ahLst/>
                <a:cxnLst/>
                <a:rect l="l" t="t" r="r" b="b"/>
                <a:pathLst>
                  <a:path w="1572775" h="1407334" extrusionOk="0">
                    <a:moveTo>
                      <a:pt x="1473249" y="342"/>
                    </a:moveTo>
                    <a:cubicBezTo>
                      <a:pt x="1543552" y="-5991"/>
                      <a:pt x="1572775" y="76847"/>
                      <a:pt x="1572775" y="142336"/>
                    </a:cubicBezTo>
                    <a:lnTo>
                      <a:pt x="1572775" y="1252670"/>
                    </a:lnTo>
                    <a:cubicBezTo>
                      <a:pt x="1572776" y="1310049"/>
                      <a:pt x="1555640" y="1405409"/>
                      <a:pt x="1483280" y="1407334"/>
                    </a:cubicBezTo>
                    <a:lnTo>
                      <a:pt x="0" y="1405407"/>
                    </a:lnTo>
                    <a:cubicBezTo>
                      <a:pt x="768941" y="1317963"/>
                      <a:pt x="1379064" y="735716"/>
                      <a:pt x="1473249" y="342"/>
                    </a:cubicBezTo>
                    <a:close/>
                  </a:path>
                </a:pathLst>
              </a:custGeom>
              <a:gradFill>
                <a:gsLst>
                  <a:gs pos="0">
                    <a:srgbClr val="EC6E23"/>
                  </a:gs>
                  <a:gs pos="94000">
                    <a:schemeClr val="accent2"/>
                  </a:gs>
                  <a:gs pos="100000">
                    <a:schemeClr val="accent2"/>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nvGrpSpPr>
            <p:cNvPr id="649" name="Google Shape;649;p22"/>
            <p:cNvGrpSpPr/>
            <p:nvPr/>
          </p:nvGrpSpPr>
          <p:grpSpPr>
            <a:xfrm rot="10800000">
              <a:off x="2270052" y="4086892"/>
              <a:ext cx="3744415" cy="1885665"/>
              <a:chOff x="1822736" y="2564904"/>
              <a:chExt cx="1970137" cy="1415981"/>
            </a:xfrm>
          </p:grpSpPr>
          <p:sp>
            <p:nvSpPr>
              <p:cNvPr id="650" name="Google Shape;650;p22"/>
              <p:cNvSpPr/>
              <p:nvPr/>
            </p:nvSpPr>
            <p:spPr>
              <a:xfrm>
                <a:off x="1822736" y="2564904"/>
                <a:ext cx="1970137" cy="1415808"/>
              </a:xfrm>
              <a:prstGeom prst="roundRect">
                <a:avLst>
                  <a:gd name="adj" fmla="val 10788"/>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651" name="Google Shape;651;p22"/>
              <p:cNvSpPr/>
              <p:nvPr/>
            </p:nvSpPr>
            <p:spPr>
              <a:xfrm rot="10800000" flipH="1">
                <a:off x="2220098" y="2564904"/>
                <a:ext cx="1572775" cy="1415981"/>
              </a:xfrm>
              <a:custGeom>
                <a:avLst/>
                <a:gdLst/>
                <a:ahLst/>
                <a:cxnLst/>
                <a:rect l="l" t="t" r="r" b="b"/>
                <a:pathLst>
                  <a:path w="1572775" h="1405235" extrusionOk="0">
                    <a:moveTo>
                      <a:pt x="1473249" y="170"/>
                    </a:moveTo>
                    <a:cubicBezTo>
                      <a:pt x="1542446" y="-4214"/>
                      <a:pt x="1572775" y="76675"/>
                      <a:pt x="1572775" y="142164"/>
                    </a:cubicBezTo>
                    <a:lnTo>
                      <a:pt x="1572775" y="1252498"/>
                    </a:lnTo>
                    <a:cubicBezTo>
                      <a:pt x="1569508" y="1327227"/>
                      <a:pt x="1550122" y="1405235"/>
                      <a:pt x="1463590" y="1405235"/>
                    </a:cubicBezTo>
                    <a:lnTo>
                      <a:pt x="0" y="1405235"/>
                    </a:lnTo>
                    <a:cubicBezTo>
                      <a:pt x="768941" y="1317791"/>
                      <a:pt x="1379064" y="735544"/>
                      <a:pt x="1473249" y="170"/>
                    </a:cubicBezTo>
                    <a:close/>
                  </a:path>
                </a:pathLst>
              </a:custGeom>
              <a:gradFill>
                <a:gsLst>
                  <a:gs pos="0">
                    <a:srgbClr val="EE7C36"/>
                  </a:gs>
                  <a:gs pos="94000">
                    <a:schemeClr val="accent4"/>
                  </a:gs>
                  <a:gs pos="100000">
                    <a:schemeClr val="accent4"/>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nvGrpSpPr>
            <p:cNvPr id="652" name="Google Shape;652;p22"/>
            <p:cNvGrpSpPr/>
            <p:nvPr/>
          </p:nvGrpSpPr>
          <p:grpSpPr>
            <a:xfrm rot="10800000">
              <a:off x="2264743" y="2036499"/>
              <a:ext cx="3744415" cy="1885436"/>
              <a:chOff x="1822736" y="2564904"/>
              <a:chExt cx="1970137" cy="1415809"/>
            </a:xfrm>
          </p:grpSpPr>
          <p:sp>
            <p:nvSpPr>
              <p:cNvPr id="653" name="Google Shape;653;p22"/>
              <p:cNvSpPr/>
              <p:nvPr/>
            </p:nvSpPr>
            <p:spPr>
              <a:xfrm>
                <a:off x="1822736" y="2564904"/>
                <a:ext cx="1970137" cy="1415808"/>
              </a:xfrm>
              <a:prstGeom prst="roundRect">
                <a:avLst>
                  <a:gd name="adj" fmla="val 10788"/>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654" name="Google Shape;654;p22"/>
              <p:cNvSpPr/>
              <p:nvPr/>
            </p:nvSpPr>
            <p:spPr>
              <a:xfrm>
                <a:off x="2220098" y="2571424"/>
                <a:ext cx="1572775" cy="1409289"/>
              </a:xfrm>
              <a:custGeom>
                <a:avLst/>
                <a:gdLst/>
                <a:ahLst/>
                <a:cxnLst/>
                <a:rect l="l" t="t" r="r" b="b"/>
                <a:pathLst>
                  <a:path w="1572775" h="1409290" extrusionOk="0">
                    <a:moveTo>
                      <a:pt x="1473249" y="346"/>
                    </a:moveTo>
                    <a:cubicBezTo>
                      <a:pt x="1554423" y="-6169"/>
                      <a:pt x="1572775" y="80730"/>
                      <a:pt x="1572775" y="146219"/>
                    </a:cubicBezTo>
                    <a:lnTo>
                      <a:pt x="1572775" y="1256553"/>
                    </a:lnTo>
                    <a:cubicBezTo>
                      <a:pt x="1572775" y="1331208"/>
                      <a:pt x="1539234" y="1405410"/>
                      <a:pt x="1473389" y="1409290"/>
                    </a:cubicBezTo>
                    <a:lnTo>
                      <a:pt x="0" y="1409290"/>
                    </a:lnTo>
                    <a:cubicBezTo>
                      <a:pt x="768941" y="1321846"/>
                      <a:pt x="1379064" y="735720"/>
                      <a:pt x="1473249" y="346"/>
                    </a:cubicBezTo>
                    <a:close/>
                  </a:path>
                </a:pathLst>
              </a:custGeom>
              <a:gradFill>
                <a:gsLst>
                  <a:gs pos="0">
                    <a:srgbClr val="ED7730"/>
                  </a:gs>
                  <a:gs pos="94000">
                    <a:schemeClr val="accent1"/>
                  </a:gs>
                  <a:gs pos="100000">
                    <a:schemeClr val="accen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sp>
        <p:nvSpPr>
          <p:cNvPr id="655" name="Google Shape;655;p22"/>
          <p:cNvSpPr txBox="1"/>
          <p:nvPr/>
        </p:nvSpPr>
        <p:spPr>
          <a:xfrm>
            <a:off x="5225167" y="5078818"/>
            <a:ext cx="720000" cy="923330"/>
          </a:xfrm>
          <a:prstGeom prst="rect">
            <a:avLst/>
          </a:prstGeom>
          <a:noFill/>
          <a:ln>
            <a:noFill/>
          </a:ln>
        </p:spPr>
        <p:txBody>
          <a:bodyPr spcFirstLastPara="1" wrap="square" lIns="91425" tIns="0" rIns="91425" bIns="0" anchor="t" anchorCtr="0">
            <a:spAutoFit/>
          </a:bodyPr>
          <a:lstStyle/>
          <a:p>
            <a:pPr marL="0" marR="0" lvl="0" indent="0" algn="ctr" rtl="0">
              <a:spcBef>
                <a:spcPts val="0"/>
              </a:spcBef>
              <a:spcAft>
                <a:spcPts val="0"/>
              </a:spcAft>
              <a:buNone/>
            </a:pPr>
            <a:r>
              <a:rPr lang="en-US" sz="6000" b="1">
                <a:solidFill>
                  <a:schemeClr val="lt1"/>
                </a:solidFill>
                <a:latin typeface="Arial"/>
                <a:ea typeface="Arial"/>
                <a:cs typeface="Arial"/>
                <a:sym typeface="Arial"/>
              </a:rPr>
              <a:t>O</a:t>
            </a:r>
            <a:endParaRPr sz="6000" b="1">
              <a:solidFill>
                <a:schemeClr val="lt1"/>
              </a:solidFill>
              <a:latin typeface="Arial"/>
              <a:ea typeface="Arial"/>
              <a:cs typeface="Arial"/>
              <a:sym typeface="Arial"/>
            </a:endParaRPr>
          </a:p>
        </p:txBody>
      </p:sp>
      <p:grpSp>
        <p:nvGrpSpPr>
          <p:cNvPr id="656" name="Google Shape;656;p22"/>
          <p:cNvGrpSpPr/>
          <p:nvPr/>
        </p:nvGrpSpPr>
        <p:grpSpPr>
          <a:xfrm>
            <a:off x="1371601" y="4292813"/>
            <a:ext cx="3536635" cy="1513452"/>
            <a:chOff x="2452168" y="4244173"/>
            <a:chExt cx="2601987" cy="1513452"/>
          </a:xfrm>
        </p:grpSpPr>
        <p:sp>
          <p:nvSpPr>
            <p:cNvPr id="657" name="Google Shape;657;p22"/>
            <p:cNvSpPr txBox="1"/>
            <p:nvPr/>
          </p:nvSpPr>
          <p:spPr>
            <a:xfrm>
              <a:off x="2452168" y="4557296"/>
              <a:ext cx="2601987" cy="120032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658" name="Google Shape;658;p22"/>
            <p:cNvSpPr txBox="1"/>
            <p:nvPr/>
          </p:nvSpPr>
          <p:spPr>
            <a:xfrm>
              <a:off x="2452168" y="4244173"/>
              <a:ext cx="2601987"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Contents Title</a:t>
              </a:r>
              <a:endParaRPr sz="1200" b="1">
                <a:solidFill>
                  <a:schemeClr val="lt1"/>
                </a:solidFill>
                <a:latin typeface="Arial"/>
                <a:ea typeface="Arial"/>
                <a:cs typeface="Arial"/>
                <a:sym typeface="Arial"/>
              </a:endParaRPr>
            </a:p>
          </p:txBody>
        </p:sp>
      </p:grpSp>
      <p:grpSp>
        <p:nvGrpSpPr>
          <p:cNvPr id="659" name="Google Shape;659;p22"/>
          <p:cNvGrpSpPr/>
          <p:nvPr/>
        </p:nvGrpSpPr>
        <p:grpSpPr>
          <a:xfrm>
            <a:off x="1371601" y="2072318"/>
            <a:ext cx="3536635" cy="1517951"/>
            <a:chOff x="2452168" y="2189052"/>
            <a:chExt cx="2601987" cy="1517951"/>
          </a:xfrm>
        </p:grpSpPr>
        <p:sp>
          <p:nvSpPr>
            <p:cNvPr id="660" name="Google Shape;660;p22"/>
            <p:cNvSpPr txBox="1"/>
            <p:nvPr/>
          </p:nvSpPr>
          <p:spPr>
            <a:xfrm>
              <a:off x="2452168" y="2506674"/>
              <a:ext cx="2601987" cy="120032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661" name="Google Shape;661;p22"/>
            <p:cNvSpPr txBox="1"/>
            <p:nvPr/>
          </p:nvSpPr>
          <p:spPr>
            <a:xfrm>
              <a:off x="2452168" y="2189052"/>
              <a:ext cx="2601987"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Contents Title</a:t>
              </a:r>
              <a:endParaRPr sz="1200" b="1">
                <a:solidFill>
                  <a:schemeClr val="lt1"/>
                </a:solidFill>
                <a:latin typeface="Arial"/>
                <a:ea typeface="Arial"/>
                <a:cs typeface="Arial"/>
                <a:sym typeface="Arial"/>
              </a:endParaRPr>
            </a:p>
          </p:txBody>
        </p:sp>
      </p:grpSp>
      <p:sp>
        <p:nvSpPr>
          <p:cNvPr id="662" name="Google Shape;662;p22"/>
          <p:cNvSpPr txBox="1"/>
          <p:nvPr/>
        </p:nvSpPr>
        <p:spPr>
          <a:xfrm>
            <a:off x="5225167" y="1989429"/>
            <a:ext cx="720000" cy="923330"/>
          </a:xfrm>
          <a:prstGeom prst="rect">
            <a:avLst/>
          </a:prstGeom>
          <a:noFill/>
          <a:ln>
            <a:noFill/>
          </a:ln>
        </p:spPr>
        <p:txBody>
          <a:bodyPr spcFirstLastPara="1" wrap="square" lIns="91425" tIns="0" rIns="91425" bIns="0" anchor="t" anchorCtr="0">
            <a:spAutoFit/>
          </a:bodyPr>
          <a:lstStyle/>
          <a:p>
            <a:pPr marL="0" marR="0" lvl="0" indent="0" algn="ctr" rtl="0">
              <a:spcBef>
                <a:spcPts val="0"/>
              </a:spcBef>
              <a:spcAft>
                <a:spcPts val="0"/>
              </a:spcAft>
              <a:buNone/>
            </a:pPr>
            <a:r>
              <a:rPr lang="en-US" sz="6000" b="1">
                <a:solidFill>
                  <a:schemeClr val="lt1"/>
                </a:solidFill>
                <a:latin typeface="Arial"/>
                <a:ea typeface="Arial"/>
                <a:cs typeface="Arial"/>
                <a:sym typeface="Arial"/>
              </a:rPr>
              <a:t>S</a:t>
            </a:r>
            <a:endParaRPr sz="6000" b="1">
              <a:solidFill>
                <a:schemeClr val="lt1"/>
              </a:solidFill>
              <a:latin typeface="Arial"/>
              <a:ea typeface="Arial"/>
              <a:cs typeface="Arial"/>
              <a:sym typeface="Arial"/>
            </a:endParaRPr>
          </a:p>
        </p:txBody>
      </p:sp>
      <p:grpSp>
        <p:nvGrpSpPr>
          <p:cNvPr id="663" name="Google Shape;663;p22"/>
          <p:cNvGrpSpPr/>
          <p:nvPr/>
        </p:nvGrpSpPr>
        <p:grpSpPr>
          <a:xfrm>
            <a:off x="5006355" y="2919646"/>
            <a:ext cx="2160240" cy="2160240"/>
            <a:chOff x="3482355" y="2339355"/>
            <a:chExt cx="2160240" cy="2160240"/>
          </a:xfrm>
        </p:grpSpPr>
        <p:grpSp>
          <p:nvGrpSpPr>
            <p:cNvPr id="664" name="Google Shape;664;p22"/>
            <p:cNvGrpSpPr/>
            <p:nvPr/>
          </p:nvGrpSpPr>
          <p:grpSpPr>
            <a:xfrm>
              <a:off x="3482355" y="2339355"/>
              <a:ext cx="2160240" cy="2160240"/>
              <a:chOff x="3419872" y="2564904"/>
              <a:chExt cx="2160240" cy="2160240"/>
            </a:xfrm>
          </p:grpSpPr>
          <p:sp>
            <p:nvSpPr>
              <p:cNvPr id="665" name="Google Shape;665;p22"/>
              <p:cNvSpPr/>
              <p:nvPr/>
            </p:nvSpPr>
            <p:spPr>
              <a:xfrm>
                <a:off x="3419872" y="2564904"/>
                <a:ext cx="2160240" cy="2160240"/>
              </a:xfrm>
              <a:prstGeom prst="ellipse">
                <a:avLst/>
              </a:prstGeom>
              <a:solidFill>
                <a:schemeClr val="lt1"/>
              </a:solidFill>
              <a:ln>
                <a:noFill/>
              </a:ln>
              <a:effectLst>
                <a:outerShdw blurRad="101600" sx="102000" sy="102000" algn="ctr" rotWithShape="0">
                  <a:srgbClr val="000000">
                    <a:alpha val="2392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666" name="Google Shape;666;p22"/>
              <p:cNvSpPr/>
              <p:nvPr/>
            </p:nvSpPr>
            <p:spPr>
              <a:xfrm>
                <a:off x="3439096" y="2584128"/>
                <a:ext cx="2121792" cy="212179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
          <p:nvSpPr>
            <p:cNvPr id="667" name="Google Shape;667;p22"/>
            <p:cNvSpPr txBox="1"/>
            <p:nvPr/>
          </p:nvSpPr>
          <p:spPr>
            <a:xfrm>
              <a:off x="3501579" y="2756545"/>
              <a:ext cx="2121792" cy="707886"/>
            </a:xfrm>
            <a:prstGeom prst="rect">
              <a:avLst/>
            </a:prstGeom>
            <a:noFill/>
            <a:ln>
              <a:noFill/>
            </a:ln>
          </p:spPr>
          <p:txBody>
            <a:bodyPr spcFirstLastPara="1" wrap="square" lIns="108000" tIns="45700" rIns="108000" bIns="45700" anchor="t" anchorCtr="0">
              <a:spAutoFit/>
            </a:bodyPr>
            <a:lstStyle/>
            <a:p>
              <a:pPr marL="0" marR="0" lvl="0" indent="0" algn="ctr" rtl="0">
                <a:spcBef>
                  <a:spcPts val="0"/>
                </a:spcBef>
                <a:spcAft>
                  <a:spcPts val="0"/>
                </a:spcAft>
                <a:buNone/>
              </a:pPr>
              <a:r>
                <a:rPr lang="en-US" sz="4000" b="1">
                  <a:solidFill>
                    <a:srgbClr val="3F3F3F"/>
                  </a:solidFill>
                  <a:latin typeface="Arial"/>
                  <a:ea typeface="Arial"/>
                  <a:cs typeface="Arial"/>
                  <a:sym typeface="Arial"/>
                </a:rPr>
                <a:t>SWOT</a:t>
              </a:r>
              <a:endParaRPr sz="4000" b="1">
                <a:solidFill>
                  <a:srgbClr val="3F3F3F"/>
                </a:solidFill>
                <a:latin typeface="Arial"/>
                <a:ea typeface="Arial"/>
                <a:cs typeface="Arial"/>
                <a:sym typeface="Arial"/>
              </a:endParaRPr>
            </a:p>
          </p:txBody>
        </p:sp>
        <p:sp>
          <p:nvSpPr>
            <p:cNvPr id="668" name="Google Shape;668;p22"/>
            <p:cNvSpPr txBox="1"/>
            <p:nvPr/>
          </p:nvSpPr>
          <p:spPr>
            <a:xfrm>
              <a:off x="3482356" y="3423999"/>
              <a:ext cx="2141016" cy="830997"/>
            </a:xfrm>
            <a:prstGeom prst="rect">
              <a:avLst/>
            </a:prstGeom>
            <a:noFill/>
            <a:ln>
              <a:noFill/>
            </a:ln>
          </p:spPr>
          <p:txBody>
            <a:bodyPr spcFirstLastPara="1" wrap="square" lIns="108000" tIns="45700" rIns="108000"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Get a modern PowerPoint  Presentation that</a:t>
              </a:r>
              <a:endParaRPr/>
            </a:p>
            <a:p>
              <a:pPr marL="0" marR="0" lvl="0" indent="0" algn="ctr" rtl="0">
                <a:spcBef>
                  <a:spcPts val="0"/>
                </a:spcBef>
                <a:spcAft>
                  <a:spcPts val="0"/>
                </a:spcAft>
                <a:buNone/>
              </a:pPr>
              <a:r>
                <a:rPr lang="en-US" sz="1200">
                  <a:solidFill>
                    <a:srgbClr val="3F3F3F"/>
                  </a:solidFill>
                  <a:latin typeface="Arial"/>
                  <a:ea typeface="Arial"/>
                  <a:cs typeface="Arial"/>
                  <a:sym typeface="Arial"/>
                </a:rPr>
                <a:t>is beautifully</a:t>
              </a:r>
              <a:endParaRPr/>
            </a:p>
            <a:p>
              <a:pPr marL="0" marR="0" lvl="0" indent="0" algn="ctr" rtl="0">
                <a:spcBef>
                  <a:spcPts val="0"/>
                </a:spcBef>
                <a:spcAft>
                  <a:spcPts val="0"/>
                </a:spcAft>
                <a:buNone/>
              </a:pPr>
              <a:r>
                <a:rPr lang="en-US" sz="1200">
                  <a:solidFill>
                    <a:srgbClr val="3F3F3F"/>
                  </a:solidFill>
                  <a:latin typeface="Arial"/>
                  <a:ea typeface="Arial"/>
                  <a:cs typeface="Arial"/>
                  <a:sym typeface="Arial"/>
                </a:rPr>
                <a:t>designed.</a:t>
              </a:r>
              <a:endParaRPr/>
            </a:p>
          </p:txBody>
        </p:sp>
      </p:grpSp>
      <p:sp>
        <p:nvSpPr>
          <p:cNvPr id="669" name="Google Shape;669;p22"/>
          <p:cNvSpPr txBox="1"/>
          <p:nvPr/>
        </p:nvSpPr>
        <p:spPr>
          <a:xfrm>
            <a:off x="6260612" y="1989429"/>
            <a:ext cx="720000" cy="923330"/>
          </a:xfrm>
          <a:prstGeom prst="rect">
            <a:avLst/>
          </a:prstGeom>
          <a:noFill/>
          <a:ln>
            <a:noFill/>
          </a:ln>
        </p:spPr>
        <p:txBody>
          <a:bodyPr spcFirstLastPara="1" wrap="square" lIns="91425" tIns="0" rIns="91425" bIns="0" anchor="t" anchorCtr="0">
            <a:spAutoFit/>
          </a:bodyPr>
          <a:lstStyle/>
          <a:p>
            <a:pPr marL="0" marR="0" lvl="0" indent="0" algn="ctr" rtl="0">
              <a:spcBef>
                <a:spcPts val="0"/>
              </a:spcBef>
              <a:spcAft>
                <a:spcPts val="0"/>
              </a:spcAft>
              <a:buNone/>
            </a:pPr>
            <a:r>
              <a:rPr lang="en-US" sz="6000" b="1">
                <a:solidFill>
                  <a:schemeClr val="lt1"/>
                </a:solidFill>
                <a:latin typeface="Arial"/>
                <a:ea typeface="Arial"/>
                <a:cs typeface="Arial"/>
                <a:sym typeface="Arial"/>
              </a:rPr>
              <a:t>W</a:t>
            </a:r>
            <a:endParaRPr sz="6000" b="1">
              <a:solidFill>
                <a:schemeClr val="lt1"/>
              </a:solidFill>
              <a:latin typeface="Arial"/>
              <a:ea typeface="Arial"/>
              <a:cs typeface="Arial"/>
              <a:sym typeface="Arial"/>
            </a:endParaRPr>
          </a:p>
        </p:txBody>
      </p:sp>
      <p:sp>
        <p:nvSpPr>
          <p:cNvPr id="670" name="Google Shape;670;p22"/>
          <p:cNvSpPr txBox="1"/>
          <p:nvPr/>
        </p:nvSpPr>
        <p:spPr>
          <a:xfrm>
            <a:off x="6260612" y="5078818"/>
            <a:ext cx="720000" cy="923330"/>
          </a:xfrm>
          <a:prstGeom prst="rect">
            <a:avLst/>
          </a:prstGeom>
          <a:noFill/>
          <a:ln>
            <a:noFill/>
          </a:ln>
        </p:spPr>
        <p:txBody>
          <a:bodyPr spcFirstLastPara="1" wrap="square" lIns="91425" tIns="0" rIns="91425" bIns="0" anchor="t" anchorCtr="0">
            <a:spAutoFit/>
          </a:bodyPr>
          <a:lstStyle/>
          <a:p>
            <a:pPr marL="0" marR="0" lvl="0" indent="0" algn="ctr" rtl="0">
              <a:spcBef>
                <a:spcPts val="0"/>
              </a:spcBef>
              <a:spcAft>
                <a:spcPts val="0"/>
              </a:spcAft>
              <a:buNone/>
            </a:pPr>
            <a:r>
              <a:rPr lang="en-US" sz="6000" b="1">
                <a:solidFill>
                  <a:schemeClr val="lt1"/>
                </a:solidFill>
                <a:latin typeface="Arial"/>
                <a:ea typeface="Arial"/>
                <a:cs typeface="Arial"/>
                <a:sym typeface="Arial"/>
              </a:rPr>
              <a:t>T</a:t>
            </a:r>
            <a:endParaRPr sz="6000" b="1">
              <a:solidFill>
                <a:schemeClr val="lt1"/>
              </a:solidFill>
              <a:latin typeface="Arial"/>
              <a:ea typeface="Arial"/>
              <a:cs typeface="Arial"/>
              <a:sym typeface="Arial"/>
            </a:endParaRPr>
          </a:p>
        </p:txBody>
      </p:sp>
      <p:grpSp>
        <p:nvGrpSpPr>
          <p:cNvPr id="671" name="Google Shape;671;p22"/>
          <p:cNvGrpSpPr/>
          <p:nvPr/>
        </p:nvGrpSpPr>
        <p:grpSpPr>
          <a:xfrm>
            <a:off x="7262884" y="2072318"/>
            <a:ext cx="3536635" cy="1517951"/>
            <a:chOff x="7176121" y="2193784"/>
            <a:chExt cx="2601987" cy="1517951"/>
          </a:xfrm>
        </p:grpSpPr>
        <p:sp>
          <p:nvSpPr>
            <p:cNvPr id="672" name="Google Shape;672;p22"/>
            <p:cNvSpPr txBox="1"/>
            <p:nvPr/>
          </p:nvSpPr>
          <p:spPr>
            <a:xfrm>
              <a:off x="7176121" y="2511406"/>
              <a:ext cx="2601987" cy="120032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673" name="Google Shape;673;p22"/>
            <p:cNvSpPr txBox="1"/>
            <p:nvPr/>
          </p:nvSpPr>
          <p:spPr>
            <a:xfrm>
              <a:off x="7176121" y="2193784"/>
              <a:ext cx="2601987"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Contents Title</a:t>
              </a:r>
              <a:endParaRPr sz="1200" b="1">
                <a:solidFill>
                  <a:schemeClr val="lt1"/>
                </a:solidFill>
                <a:latin typeface="Arial"/>
                <a:ea typeface="Arial"/>
                <a:cs typeface="Arial"/>
                <a:sym typeface="Arial"/>
              </a:endParaRPr>
            </a:p>
          </p:txBody>
        </p:sp>
      </p:grpSp>
      <p:grpSp>
        <p:nvGrpSpPr>
          <p:cNvPr id="674" name="Google Shape;674;p22"/>
          <p:cNvGrpSpPr/>
          <p:nvPr/>
        </p:nvGrpSpPr>
        <p:grpSpPr>
          <a:xfrm>
            <a:off x="7262884" y="4288316"/>
            <a:ext cx="3536635" cy="1517951"/>
            <a:chOff x="7176121" y="4238583"/>
            <a:chExt cx="2601987" cy="1517951"/>
          </a:xfrm>
        </p:grpSpPr>
        <p:sp>
          <p:nvSpPr>
            <p:cNvPr id="675" name="Google Shape;675;p22"/>
            <p:cNvSpPr txBox="1"/>
            <p:nvPr/>
          </p:nvSpPr>
          <p:spPr>
            <a:xfrm>
              <a:off x="7176121" y="4556205"/>
              <a:ext cx="2601987" cy="120032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676" name="Google Shape;676;p22"/>
            <p:cNvSpPr txBox="1"/>
            <p:nvPr/>
          </p:nvSpPr>
          <p:spPr>
            <a:xfrm>
              <a:off x="7176121" y="4238583"/>
              <a:ext cx="2601987"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Contents Title</a:t>
              </a:r>
              <a:endParaRPr sz="1200" b="1">
                <a:solidFill>
                  <a:schemeClr val="lt1"/>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23"/>
          <p:cNvSpPr/>
          <p:nvPr/>
        </p:nvSpPr>
        <p:spPr>
          <a:xfrm>
            <a:off x="6190400" y="169752"/>
            <a:ext cx="5703684" cy="6518495"/>
          </a:xfrm>
          <a:prstGeom prst="rect">
            <a:avLst/>
          </a:prstGeom>
          <a:solidFill>
            <a:schemeClr val="accen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82" name="Google Shape;682;p23"/>
          <p:cNvGrpSpPr/>
          <p:nvPr/>
        </p:nvGrpSpPr>
        <p:grpSpPr>
          <a:xfrm>
            <a:off x="6698771" y="2701998"/>
            <a:ext cx="4512637" cy="1106575"/>
            <a:chOff x="4932040" y="2183693"/>
            <a:chExt cx="4029507" cy="1106575"/>
          </a:xfrm>
        </p:grpSpPr>
        <p:sp>
          <p:nvSpPr>
            <p:cNvPr id="683" name="Google Shape;683;p23"/>
            <p:cNvSpPr txBox="1"/>
            <p:nvPr/>
          </p:nvSpPr>
          <p:spPr>
            <a:xfrm>
              <a:off x="4932040" y="2183693"/>
              <a:ext cx="4029507"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Content A</a:t>
              </a:r>
              <a:endParaRPr sz="2800" b="1">
                <a:solidFill>
                  <a:schemeClr val="lt1"/>
                </a:solidFill>
                <a:latin typeface="Arial"/>
                <a:ea typeface="Arial"/>
                <a:cs typeface="Arial"/>
                <a:sym typeface="Arial"/>
              </a:endParaRPr>
            </a:p>
          </p:txBody>
        </p:sp>
        <p:sp>
          <p:nvSpPr>
            <p:cNvPr id="684" name="Google Shape;684;p23"/>
            <p:cNvSpPr txBox="1"/>
            <p:nvPr/>
          </p:nvSpPr>
          <p:spPr>
            <a:xfrm>
              <a:off x="4939819" y="2643937"/>
              <a:ext cx="400169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Easy to change colors, photos and Text. </a:t>
              </a:r>
              <a:endParaRPr sz="1200">
                <a:solidFill>
                  <a:schemeClr val="lt1"/>
                </a:solidFill>
                <a:latin typeface="Arial"/>
                <a:ea typeface="Arial"/>
                <a:cs typeface="Arial"/>
                <a:sym typeface="Arial"/>
              </a:endParaRPr>
            </a:p>
          </p:txBody>
        </p:sp>
      </p:grpSp>
      <p:grpSp>
        <p:nvGrpSpPr>
          <p:cNvPr id="685" name="Google Shape;685;p23"/>
          <p:cNvGrpSpPr/>
          <p:nvPr/>
        </p:nvGrpSpPr>
        <p:grpSpPr>
          <a:xfrm>
            <a:off x="6713436" y="3998143"/>
            <a:ext cx="4498711" cy="1106575"/>
            <a:chOff x="4947415" y="3479837"/>
            <a:chExt cx="4017073" cy="1106575"/>
          </a:xfrm>
        </p:grpSpPr>
        <p:sp>
          <p:nvSpPr>
            <p:cNvPr id="686" name="Google Shape;686;p23"/>
            <p:cNvSpPr txBox="1"/>
            <p:nvPr/>
          </p:nvSpPr>
          <p:spPr>
            <a:xfrm>
              <a:off x="4947415" y="3479837"/>
              <a:ext cx="4001699"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Content B</a:t>
              </a:r>
              <a:endParaRPr sz="2800" b="1">
                <a:solidFill>
                  <a:schemeClr val="lt1"/>
                </a:solidFill>
                <a:latin typeface="Arial"/>
                <a:ea typeface="Arial"/>
                <a:cs typeface="Arial"/>
                <a:sym typeface="Arial"/>
              </a:endParaRPr>
            </a:p>
          </p:txBody>
        </p:sp>
        <p:sp>
          <p:nvSpPr>
            <p:cNvPr id="687" name="Google Shape;687;p23"/>
            <p:cNvSpPr txBox="1"/>
            <p:nvPr/>
          </p:nvSpPr>
          <p:spPr>
            <a:xfrm>
              <a:off x="4955194" y="3940081"/>
              <a:ext cx="400929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Easy to change colors, photos and Text. </a:t>
              </a:r>
              <a:endParaRPr sz="1200">
                <a:solidFill>
                  <a:schemeClr val="lt1"/>
                </a:solidFill>
                <a:latin typeface="Arial"/>
                <a:ea typeface="Arial"/>
                <a:cs typeface="Arial"/>
                <a:sym typeface="Arial"/>
              </a:endParaRPr>
            </a:p>
          </p:txBody>
        </p:sp>
      </p:grpSp>
      <p:grpSp>
        <p:nvGrpSpPr>
          <p:cNvPr id="688" name="Google Shape;688;p23"/>
          <p:cNvGrpSpPr/>
          <p:nvPr/>
        </p:nvGrpSpPr>
        <p:grpSpPr>
          <a:xfrm>
            <a:off x="6729839" y="5222278"/>
            <a:ext cx="4462350" cy="1106575"/>
            <a:chOff x="4962790" y="4703973"/>
            <a:chExt cx="3984605" cy="1106575"/>
          </a:xfrm>
        </p:grpSpPr>
        <p:sp>
          <p:nvSpPr>
            <p:cNvPr id="689" name="Google Shape;689;p23"/>
            <p:cNvSpPr txBox="1"/>
            <p:nvPr/>
          </p:nvSpPr>
          <p:spPr>
            <a:xfrm>
              <a:off x="4962790" y="4703973"/>
              <a:ext cx="3984605"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Content C</a:t>
              </a:r>
              <a:endParaRPr sz="2800" b="1">
                <a:solidFill>
                  <a:schemeClr val="lt1"/>
                </a:solidFill>
                <a:latin typeface="Arial"/>
                <a:ea typeface="Arial"/>
                <a:cs typeface="Arial"/>
                <a:sym typeface="Arial"/>
              </a:endParaRPr>
            </a:p>
          </p:txBody>
        </p:sp>
        <p:sp>
          <p:nvSpPr>
            <p:cNvPr id="690" name="Google Shape;690;p23"/>
            <p:cNvSpPr txBox="1"/>
            <p:nvPr/>
          </p:nvSpPr>
          <p:spPr>
            <a:xfrm>
              <a:off x="4970569" y="5164217"/>
              <a:ext cx="397682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Easy to change colors, photos and Text. </a:t>
              </a:r>
              <a:endParaRPr sz="1200">
                <a:solidFill>
                  <a:schemeClr val="lt1"/>
                </a:solidFill>
                <a:latin typeface="Arial"/>
                <a:ea typeface="Arial"/>
                <a:cs typeface="Arial"/>
                <a:sym typeface="Arial"/>
              </a:endParaRPr>
            </a:p>
          </p:txBody>
        </p:sp>
      </p:grpSp>
      <p:sp>
        <p:nvSpPr>
          <p:cNvPr id="691" name="Google Shape;691;p23"/>
          <p:cNvSpPr txBox="1"/>
          <p:nvPr/>
        </p:nvSpPr>
        <p:spPr>
          <a:xfrm>
            <a:off x="6698771" y="328103"/>
            <a:ext cx="4253546" cy="769441"/>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4400" b="1">
                <a:solidFill>
                  <a:schemeClr val="lt1"/>
                </a:solidFill>
                <a:latin typeface="Arial"/>
                <a:ea typeface="Arial"/>
                <a:cs typeface="Arial"/>
                <a:sym typeface="Arial"/>
              </a:rPr>
              <a:t>AWESOME</a:t>
            </a:r>
            <a:endParaRPr/>
          </a:p>
        </p:txBody>
      </p:sp>
      <p:sp>
        <p:nvSpPr>
          <p:cNvPr id="692" name="Google Shape;692;p23"/>
          <p:cNvSpPr txBox="1"/>
          <p:nvPr/>
        </p:nvSpPr>
        <p:spPr>
          <a:xfrm>
            <a:off x="6698771" y="975265"/>
            <a:ext cx="4253546" cy="584775"/>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3200" b="1">
                <a:solidFill>
                  <a:schemeClr val="lt1"/>
                </a:solidFill>
                <a:latin typeface="Arial"/>
                <a:ea typeface="Arial"/>
                <a:cs typeface="Arial"/>
                <a:sym typeface="Arial"/>
              </a:rPr>
              <a:t>PRESENTATION</a:t>
            </a:r>
            <a:endParaRPr sz="3200" b="1">
              <a:solidFill>
                <a:schemeClr val="lt1"/>
              </a:solidFill>
              <a:latin typeface="Arial"/>
              <a:ea typeface="Arial"/>
              <a:cs typeface="Arial"/>
              <a:sym typeface="Arial"/>
            </a:endParaRPr>
          </a:p>
        </p:txBody>
      </p:sp>
      <p:sp>
        <p:nvSpPr>
          <p:cNvPr id="693" name="Google Shape;693;p23"/>
          <p:cNvSpPr txBox="1"/>
          <p:nvPr/>
        </p:nvSpPr>
        <p:spPr>
          <a:xfrm>
            <a:off x="6698771" y="1539733"/>
            <a:ext cx="4253545" cy="30777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b="0">
                <a:solidFill>
                  <a:schemeClr val="lt1"/>
                </a:solidFill>
                <a:latin typeface="Arial"/>
                <a:ea typeface="Arial"/>
                <a:cs typeface="Arial"/>
                <a:sym typeface="Arial"/>
              </a:rPr>
              <a:t>EASY TO CHANGE COLORS, PHOTOS.   </a:t>
            </a:r>
            <a:endParaRPr sz="1400" b="0">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24"/>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699" name="Google Shape;699;p24"/>
          <p:cNvSpPr/>
          <p:nvPr/>
        </p:nvSpPr>
        <p:spPr>
          <a:xfrm rot="-5400000">
            <a:off x="2883749" y="-176893"/>
            <a:ext cx="1182333" cy="4896000"/>
          </a:xfrm>
          <a:prstGeom prst="roundRect">
            <a:avLst>
              <a:gd name="adj" fmla="val 608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0" name="Google Shape;700;p24"/>
          <p:cNvSpPr/>
          <p:nvPr/>
        </p:nvSpPr>
        <p:spPr>
          <a:xfrm rot="-5400000">
            <a:off x="807760" y="1794803"/>
            <a:ext cx="1182333" cy="952608"/>
          </a:xfrm>
          <a:custGeom>
            <a:avLst/>
            <a:gdLst/>
            <a:ahLst/>
            <a:cxnLst/>
            <a:rect l="l" t="t" r="r" b="b"/>
            <a:pathLst>
              <a:path w="1800200" h="581397" extrusionOk="0">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1" name="Google Shape;701;p24"/>
          <p:cNvSpPr/>
          <p:nvPr/>
        </p:nvSpPr>
        <p:spPr>
          <a:xfrm rot="-5400000">
            <a:off x="2883748" y="1260679"/>
            <a:ext cx="1182333" cy="4896000"/>
          </a:xfrm>
          <a:prstGeom prst="roundRect">
            <a:avLst>
              <a:gd name="adj" fmla="val 608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2" name="Google Shape;702;p24"/>
          <p:cNvSpPr/>
          <p:nvPr/>
        </p:nvSpPr>
        <p:spPr>
          <a:xfrm rot="-5400000">
            <a:off x="807759" y="3232375"/>
            <a:ext cx="1182333" cy="952608"/>
          </a:xfrm>
          <a:custGeom>
            <a:avLst/>
            <a:gdLst/>
            <a:ahLst/>
            <a:cxnLst/>
            <a:rect l="l" t="t" r="r" b="b"/>
            <a:pathLst>
              <a:path w="1800200" h="581397" extrusionOk="0">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3" name="Google Shape;703;p24"/>
          <p:cNvSpPr/>
          <p:nvPr/>
        </p:nvSpPr>
        <p:spPr>
          <a:xfrm rot="-5400000">
            <a:off x="2883747" y="2696370"/>
            <a:ext cx="1182334" cy="4896000"/>
          </a:xfrm>
          <a:prstGeom prst="roundRect">
            <a:avLst>
              <a:gd name="adj" fmla="val 608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4" name="Google Shape;704;p24"/>
          <p:cNvSpPr/>
          <p:nvPr/>
        </p:nvSpPr>
        <p:spPr>
          <a:xfrm rot="-5400000">
            <a:off x="807759" y="4668066"/>
            <a:ext cx="1182334" cy="952608"/>
          </a:xfrm>
          <a:custGeom>
            <a:avLst/>
            <a:gdLst/>
            <a:ahLst/>
            <a:cxnLst/>
            <a:rect l="l" t="t" r="r" b="b"/>
            <a:pathLst>
              <a:path w="1800200" h="581397" extrusionOk="0">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5" name="Google Shape;705;p24"/>
          <p:cNvSpPr/>
          <p:nvPr/>
        </p:nvSpPr>
        <p:spPr>
          <a:xfrm rot="5400000" flipH="1">
            <a:off x="8100788" y="-176893"/>
            <a:ext cx="1182333" cy="4896000"/>
          </a:xfrm>
          <a:prstGeom prst="roundRect">
            <a:avLst>
              <a:gd name="adj" fmla="val 608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6" name="Google Shape;706;p24"/>
          <p:cNvSpPr/>
          <p:nvPr/>
        </p:nvSpPr>
        <p:spPr>
          <a:xfrm rot="5400000" flipH="1">
            <a:off x="10176776" y="1794803"/>
            <a:ext cx="1182333" cy="952608"/>
          </a:xfrm>
          <a:custGeom>
            <a:avLst/>
            <a:gdLst/>
            <a:ahLst/>
            <a:cxnLst/>
            <a:rect l="l" t="t" r="r" b="b"/>
            <a:pathLst>
              <a:path w="1800200" h="581397" extrusionOk="0">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7" name="Google Shape;707;p24"/>
          <p:cNvSpPr/>
          <p:nvPr/>
        </p:nvSpPr>
        <p:spPr>
          <a:xfrm rot="5400000" flipH="1">
            <a:off x="8100787" y="1260680"/>
            <a:ext cx="1182333" cy="4896000"/>
          </a:xfrm>
          <a:prstGeom prst="roundRect">
            <a:avLst>
              <a:gd name="adj" fmla="val 608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8" name="Google Shape;708;p24"/>
          <p:cNvSpPr/>
          <p:nvPr/>
        </p:nvSpPr>
        <p:spPr>
          <a:xfrm rot="5400000" flipH="1">
            <a:off x="10176775" y="3232376"/>
            <a:ext cx="1182333" cy="952608"/>
          </a:xfrm>
          <a:custGeom>
            <a:avLst/>
            <a:gdLst/>
            <a:ahLst/>
            <a:cxnLst/>
            <a:rect l="l" t="t" r="r" b="b"/>
            <a:pathLst>
              <a:path w="1800200" h="581397" extrusionOk="0">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09" name="Google Shape;709;p24"/>
          <p:cNvSpPr/>
          <p:nvPr/>
        </p:nvSpPr>
        <p:spPr>
          <a:xfrm rot="5400000" flipH="1">
            <a:off x="8100785" y="2700138"/>
            <a:ext cx="1182334" cy="4896000"/>
          </a:xfrm>
          <a:prstGeom prst="roundRect">
            <a:avLst>
              <a:gd name="adj" fmla="val 608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710" name="Google Shape;710;p24"/>
          <p:cNvSpPr/>
          <p:nvPr/>
        </p:nvSpPr>
        <p:spPr>
          <a:xfrm rot="5400000" flipH="1">
            <a:off x="10176773" y="4671834"/>
            <a:ext cx="1182334" cy="952608"/>
          </a:xfrm>
          <a:custGeom>
            <a:avLst/>
            <a:gdLst/>
            <a:ahLst/>
            <a:cxnLst/>
            <a:rect l="l" t="t" r="r" b="b"/>
            <a:pathLst>
              <a:path w="1800200" h="581397" extrusionOk="0">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711" name="Google Shape;711;p24"/>
          <p:cNvGrpSpPr/>
          <p:nvPr/>
        </p:nvGrpSpPr>
        <p:grpSpPr>
          <a:xfrm>
            <a:off x="1976010" y="1808575"/>
            <a:ext cx="3248817" cy="923331"/>
            <a:chOff x="6210997" y="1433695"/>
            <a:chExt cx="1457348" cy="656879"/>
          </a:xfrm>
        </p:grpSpPr>
        <p:sp>
          <p:nvSpPr>
            <p:cNvPr id="712" name="Google Shape;712;p24"/>
            <p:cNvSpPr txBox="1"/>
            <p:nvPr/>
          </p:nvSpPr>
          <p:spPr>
            <a:xfrm>
              <a:off x="6210999" y="1433695"/>
              <a:ext cx="1457346" cy="1970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595959"/>
                  </a:solidFill>
                  <a:latin typeface="Arial"/>
                  <a:ea typeface="Arial"/>
                  <a:cs typeface="Arial"/>
                  <a:sym typeface="Arial"/>
                </a:rPr>
                <a:t>Your Text  Here</a:t>
              </a:r>
              <a:endParaRPr sz="1200" b="1">
                <a:solidFill>
                  <a:srgbClr val="595959"/>
                </a:solidFill>
                <a:latin typeface="Arial"/>
                <a:ea typeface="Arial"/>
                <a:cs typeface="Arial"/>
                <a:sym typeface="Arial"/>
              </a:endParaRPr>
            </a:p>
          </p:txBody>
        </p:sp>
        <p:sp>
          <p:nvSpPr>
            <p:cNvPr id="713" name="Google Shape;713;p24"/>
            <p:cNvSpPr txBox="1"/>
            <p:nvPr/>
          </p:nvSpPr>
          <p:spPr>
            <a:xfrm>
              <a:off x="6210997" y="1630759"/>
              <a:ext cx="1457346" cy="4598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714" name="Google Shape;714;p24"/>
          <p:cNvGrpSpPr/>
          <p:nvPr/>
        </p:nvGrpSpPr>
        <p:grpSpPr>
          <a:xfrm>
            <a:off x="1976010" y="3245129"/>
            <a:ext cx="3248817" cy="923331"/>
            <a:chOff x="6210997" y="1433695"/>
            <a:chExt cx="1457348" cy="656879"/>
          </a:xfrm>
        </p:grpSpPr>
        <p:sp>
          <p:nvSpPr>
            <p:cNvPr id="715" name="Google Shape;715;p24"/>
            <p:cNvSpPr txBox="1"/>
            <p:nvPr/>
          </p:nvSpPr>
          <p:spPr>
            <a:xfrm>
              <a:off x="6210999" y="1433695"/>
              <a:ext cx="1457346" cy="1970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595959"/>
                  </a:solidFill>
                  <a:latin typeface="Arial"/>
                  <a:ea typeface="Arial"/>
                  <a:cs typeface="Arial"/>
                  <a:sym typeface="Arial"/>
                </a:rPr>
                <a:t>Your Text  Here</a:t>
              </a:r>
              <a:endParaRPr sz="1200" b="1">
                <a:solidFill>
                  <a:srgbClr val="595959"/>
                </a:solidFill>
                <a:latin typeface="Arial"/>
                <a:ea typeface="Arial"/>
                <a:cs typeface="Arial"/>
                <a:sym typeface="Arial"/>
              </a:endParaRPr>
            </a:p>
          </p:txBody>
        </p:sp>
        <p:sp>
          <p:nvSpPr>
            <p:cNvPr id="716" name="Google Shape;716;p24"/>
            <p:cNvSpPr txBox="1"/>
            <p:nvPr/>
          </p:nvSpPr>
          <p:spPr>
            <a:xfrm>
              <a:off x="6210997" y="1630759"/>
              <a:ext cx="1457346" cy="4598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717" name="Google Shape;717;p24"/>
          <p:cNvGrpSpPr/>
          <p:nvPr/>
        </p:nvGrpSpPr>
        <p:grpSpPr>
          <a:xfrm>
            <a:off x="1976010" y="4681683"/>
            <a:ext cx="3248817" cy="923331"/>
            <a:chOff x="6210997" y="1433695"/>
            <a:chExt cx="1457348" cy="656879"/>
          </a:xfrm>
        </p:grpSpPr>
        <p:sp>
          <p:nvSpPr>
            <p:cNvPr id="718" name="Google Shape;718;p24"/>
            <p:cNvSpPr txBox="1"/>
            <p:nvPr/>
          </p:nvSpPr>
          <p:spPr>
            <a:xfrm>
              <a:off x="6210999" y="1433695"/>
              <a:ext cx="1457346" cy="1970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595959"/>
                  </a:solidFill>
                  <a:latin typeface="Arial"/>
                  <a:ea typeface="Arial"/>
                  <a:cs typeface="Arial"/>
                  <a:sym typeface="Arial"/>
                </a:rPr>
                <a:t>Your Text  Here</a:t>
              </a:r>
              <a:endParaRPr sz="1200" b="1">
                <a:solidFill>
                  <a:srgbClr val="595959"/>
                </a:solidFill>
                <a:latin typeface="Arial"/>
                <a:ea typeface="Arial"/>
                <a:cs typeface="Arial"/>
                <a:sym typeface="Arial"/>
              </a:endParaRPr>
            </a:p>
          </p:txBody>
        </p:sp>
        <p:sp>
          <p:nvSpPr>
            <p:cNvPr id="719" name="Google Shape;719;p24"/>
            <p:cNvSpPr txBox="1"/>
            <p:nvPr/>
          </p:nvSpPr>
          <p:spPr>
            <a:xfrm>
              <a:off x="6210997" y="1630759"/>
              <a:ext cx="1457346" cy="4598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720" name="Google Shape;720;p24"/>
          <p:cNvGrpSpPr/>
          <p:nvPr/>
        </p:nvGrpSpPr>
        <p:grpSpPr>
          <a:xfrm>
            <a:off x="6967168" y="1823421"/>
            <a:ext cx="3211872" cy="923331"/>
            <a:chOff x="6210997" y="1433695"/>
            <a:chExt cx="1457348" cy="656879"/>
          </a:xfrm>
        </p:grpSpPr>
        <p:sp>
          <p:nvSpPr>
            <p:cNvPr id="721" name="Google Shape;721;p24"/>
            <p:cNvSpPr txBox="1"/>
            <p:nvPr/>
          </p:nvSpPr>
          <p:spPr>
            <a:xfrm>
              <a:off x="6210999" y="1433695"/>
              <a:ext cx="1457346" cy="1970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595959"/>
                  </a:solidFill>
                  <a:latin typeface="Arial"/>
                  <a:ea typeface="Arial"/>
                  <a:cs typeface="Arial"/>
                  <a:sym typeface="Arial"/>
                </a:rPr>
                <a:t>Your Text  Here</a:t>
              </a:r>
              <a:endParaRPr sz="1200" b="1">
                <a:solidFill>
                  <a:srgbClr val="595959"/>
                </a:solidFill>
                <a:latin typeface="Arial"/>
                <a:ea typeface="Arial"/>
                <a:cs typeface="Arial"/>
                <a:sym typeface="Arial"/>
              </a:endParaRPr>
            </a:p>
          </p:txBody>
        </p:sp>
        <p:sp>
          <p:nvSpPr>
            <p:cNvPr id="722" name="Google Shape;722;p24"/>
            <p:cNvSpPr txBox="1"/>
            <p:nvPr/>
          </p:nvSpPr>
          <p:spPr>
            <a:xfrm>
              <a:off x="6210997" y="1630759"/>
              <a:ext cx="1457346" cy="45981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sz="1200">
                <a:solidFill>
                  <a:srgbClr val="3F3F3F"/>
                </a:solidFill>
                <a:latin typeface="Arial"/>
                <a:ea typeface="Arial"/>
                <a:cs typeface="Arial"/>
                <a:sym typeface="Arial"/>
              </a:endParaRPr>
            </a:p>
          </p:txBody>
        </p:sp>
      </p:grpSp>
      <p:grpSp>
        <p:nvGrpSpPr>
          <p:cNvPr id="723" name="Google Shape;723;p24"/>
          <p:cNvGrpSpPr/>
          <p:nvPr/>
        </p:nvGrpSpPr>
        <p:grpSpPr>
          <a:xfrm>
            <a:off x="6967171" y="3248899"/>
            <a:ext cx="3211872" cy="923331"/>
            <a:chOff x="6210997" y="1433695"/>
            <a:chExt cx="1457348" cy="656879"/>
          </a:xfrm>
        </p:grpSpPr>
        <p:sp>
          <p:nvSpPr>
            <p:cNvPr id="724" name="Google Shape;724;p24"/>
            <p:cNvSpPr txBox="1"/>
            <p:nvPr/>
          </p:nvSpPr>
          <p:spPr>
            <a:xfrm>
              <a:off x="6210999" y="1433695"/>
              <a:ext cx="1457346" cy="1970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595959"/>
                  </a:solidFill>
                  <a:latin typeface="Arial"/>
                  <a:ea typeface="Arial"/>
                  <a:cs typeface="Arial"/>
                  <a:sym typeface="Arial"/>
                </a:rPr>
                <a:t>Your Text  Here</a:t>
              </a:r>
              <a:endParaRPr sz="1200" b="1">
                <a:solidFill>
                  <a:srgbClr val="595959"/>
                </a:solidFill>
                <a:latin typeface="Arial"/>
                <a:ea typeface="Arial"/>
                <a:cs typeface="Arial"/>
                <a:sym typeface="Arial"/>
              </a:endParaRPr>
            </a:p>
          </p:txBody>
        </p:sp>
        <p:sp>
          <p:nvSpPr>
            <p:cNvPr id="725" name="Google Shape;725;p24"/>
            <p:cNvSpPr txBox="1"/>
            <p:nvPr/>
          </p:nvSpPr>
          <p:spPr>
            <a:xfrm>
              <a:off x="6210997" y="1630759"/>
              <a:ext cx="1457346" cy="45981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sz="1200">
                <a:solidFill>
                  <a:srgbClr val="3F3F3F"/>
                </a:solidFill>
                <a:latin typeface="Arial"/>
                <a:ea typeface="Arial"/>
                <a:cs typeface="Arial"/>
                <a:sym typeface="Arial"/>
              </a:endParaRPr>
            </a:p>
          </p:txBody>
        </p:sp>
      </p:grpSp>
      <p:grpSp>
        <p:nvGrpSpPr>
          <p:cNvPr id="726" name="Google Shape;726;p24"/>
          <p:cNvGrpSpPr/>
          <p:nvPr/>
        </p:nvGrpSpPr>
        <p:grpSpPr>
          <a:xfrm>
            <a:off x="6967175" y="4682706"/>
            <a:ext cx="3211872" cy="923331"/>
            <a:chOff x="6210997" y="1433695"/>
            <a:chExt cx="1457348" cy="656879"/>
          </a:xfrm>
        </p:grpSpPr>
        <p:sp>
          <p:nvSpPr>
            <p:cNvPr id="727" name="Google Shape;727;p24"/>
            <p:cNvSpPr txBox="1"/>
            <p:nvPr/>
          </p:nvSpPr>
          <p:spPr>
            <a:xfrm>
              <a:off x="6210999" y="1433695"/>
              <a:ext cx="1457346" cy="1970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595959"/>
                  </a:solidFill>
                  <a:latin typeface="Arial"/>
                  <a:ea typeface="Arial"/>
                  <a:cs typeface="Arial"/>
                  <a:sym typeface="Arial"/>
                </a:rPr>
                <a:t>Your Text  Here</a:t>
              </a:r>
              <a:endParaRPr sz="1200" b="1">
                <a:solidFill>
                  <a:srgbClr val="595959"/>
                </a:solidFill>
                <a:latin typeface="Arial"/>
                <a:ea typeface="Arial"/>
                <a:cs typeface="Arial"/>
                <a:sym typeface="Arial"/>
              </a:endParaRPr>
            </a:p>
          </p:txBody>
        </p:sp>
        <p:sp>
          <p:nvSpPr>
            <p:cNvPr id="728" name="Google Shape;728;p24"/>
            <p:cNvSpPr txBox="1"/>
            <p:nvPr/>
          </p:nvSpPr>
          <p:spPr>
            <a:xfrm>
              <a:off x="6210997" y="1630759"/>
              <a:ext cx="1457346" cy="45981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sp>
        <p:nvSpPr>
          <p:cNvPr id="729" name="Google Shape;729;p24"/>
          <p:cNvSpPr/>
          <p:nvPr/>
        </p:nvSpPr>
        <p:spPr>
          <a:xfrm>
            <a:off x="5487925" y="2028791"/>
            <a:ext cx="1216152" cy="484632"/>
          </a:xfrm>
          <a:prstGeom prst="leftRightArrow">
            <a:avLst>
              <a:gd name="adj1" fmla="val 50000"/>
              <a:gd name="adj2"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30" name="Google Shape;730;p24"/>
          <p:cNvSpPr/>
          <p:nvPr/>
        </p:nvSpPr>
        <p:spPr>
          <a:xfrm>
            <a:off x="5487925" y="3466364"/>
            <a:ext cx="1216152" cy="484632"/>
          </a:xfrm>
          <a:prstGeom prst="leftRight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31" name="Google Shape;731;p24"/>
          <p:cNvSpPr/>
          <p:nvPr/>
        </p:nvSpPr>
        <p:spPr>
          <a:xfrm>
            <a:off x="5487925" y="4902054"/>
            <a:ext cx="1216152" cy="484632"/>
          </a:xfrm>
          <a:prstGeom prst="leftRightArrow">
            <a:avLst>
              <a:gd name="adj1" fmla="val 50000"/>
              <a:gd name="adj2"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32" name="Google Shape;732;p24"/>
          <p:cNvSpPr/>
          <p:nvPr/>
        </p:nvSpPr>
        <p:spPr>
          <a:xfrm rot="9900000">
            <a:off x="1171027" y="3518754"/>
            <a:ext cx="455798" cy="387113"/>
          </a:xfrm>
          <a:custGeom>
            <a:avLst/>
            <a:gdLst/>
            <a:ahLst/>
            <a:cxnLst/>
            <a:rect l="l" t="t" r="r" b="b"/>
            <a:pathLst>
              <a:path w="2911009" h="2472345" extrusionOk="0">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3" name="Google Shape;733;p24"/>
          <p:cNvSpPr/>
          <p:nvPr/>
        </p:nvSpPr>
        <p:spPr>
          <a:xfrm>
            <a:off x="1199575" y="2140778"/>
            <a:ext cx="398703" cy="306258"/>
          </a:xfrm>
          <a:custGeom>
            <a:avLst/>
            <a:gdLst/>
            <a:ahLst/>
            <a:cxnLst/>
            <a:rect l="l" t="t" r="r" b="b"/>
            <a:pathLst>
              <a:path w="3186824" h="2447912" extrusionOk="0">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4" name="Google Shape;734;p24"/>
          <p:cNvSpPr/>
          <p:nvPr/>
        </p:nvSpPr>
        <p:spPr>
          <a:xfrm>
            <a:off x="10565263" y="2068994"/>
            <a:ext cx="405356" cy="349818"/>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5" name="Google Shape;735;p24"/>
          <p:cNvSpPr/>
          <p:nvPr/>
        </p:nvSpPr>
        <p:spPr>
          <a:xfrm>
            <a:off x="10519608" y="3601207"/>
            <a:ext cx="496669" cy="336417"/>
          </a:xfrm>
          <a:custGeom>
            <a:avLst/>
            <a:gdLst/>
            <a:ahLst/>
            <a:cxnLst/>
            <a:rect l="l" t="t" r="r" b="b"/>
            <a:pathLst>
              <a:path w="3219104" h="2180445" extrusionOk="0">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736" name="Google Shape;736;p24"/>
          <p:cNvSpPr/>
          <p:nvPr/>
        </p:nvSpPr>
        <p:spPr>
          <a:xfrm>
            <a:off x="10540043" y="4953640"/>
            <a:ext cx="455798" cy="360361"/>
          </a:xfrm>
          <a:custGeom>
            <a:avLst/>
            <a:gdLst/>
            <a:ahLst/>
            <a:cxnLst/>
            <a:rect l="l" t="t" r="r" b="b"/>
            <a:pathLst>
              <a:path w="3219104" h="2545072" extrusionOk="0">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7" name="Google Shape;737;p24"/>
          <p:cNvSpPr/>
          <p:nvPr/>
        </p:nvSpPr>
        <p:spPr>
          <a:xfrm>
            <a:off x="1179139" y="4943442"/>
            <a:ext cx="439574" cy="443245"/>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25"/>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743" name="Google Shape;743;p25"/>
          <p:cNvSpPr txBox="1"/>
          <p:nvPr/>
        </p:nvSpPr>
        <p:spPr>
          <a:xfrm>
            <a:off x="926856" y="3148399"/>
            <a:ext cx="2160000" cy="289299"/>
          </a:xfrm>
          <a:prstGeom prst="rect">
            <a:avLst/>
          </a:prstGeom>
          <a:solidFill>
            <a:schemeClr val="accent1">
              <a:alpha val="69803"/>
            </a:schemeClr>
          </a:solidFill>
          <a:ln w="19050" cap="flat" cmpd="sng">
            <a:solidFill>
              <a:schemeClr val="accent1">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Your Text</a:t>
            </a:r>
            <a:endParaRPr/>
          </a:p>
        </p:txBody>
      </p:sp>
      <p:sp>
        <p:nvSpPr>
          <p:cNvPr id="744" name="Google Shape;744;p25"/>
          <p:cNvSpPr txBox="1"/>
          <p:nvPr/>
        </p:nvSpPr>
        <p:spPr>
          <a:xfrm>
            <a:off x="926856" y="4203399"/>
            <a:ext cx="2160000" cy="288032"/>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45" name="Google Shape;745;p25"/>
          <p:cNvSpPr/>
          <p:nvPr/>
        </p:nvSpPr>
        <p:spPr>
          <a:xfrm>
            <a:off x="2006857" y="2871107"/>
            <a:ext cx="8236462" cy="174172"/>
          </a:xfrm>
          <a:custGeom>
            <a:avLst/>
            <a:gdLst/>
            <a:ahLst/>
            <a:cxnLst/>
            <a:rect l="l" t="t" r="r" b="b"/>
            <a:pathLst>
              <a:path w="6433457" h="174172" extrusionOk="0">
                <a:moveTo>
                  <a:pt x="0" y="152400"/>
                </a:moveTo>
                <a:lnTo>
                  <a:pt x="0" y="0"/>
                </a:lnTo>
                <a:lnTo>
                  <a:pt x="6433457" y="0"/>
                </a:lnTo>
                <a:lnTo>
                  <a:pt x="6433457" y="174172"/>
                </a:lnTo>
              </a:path>
            </a:pathLst>
          </a:custGeom>
          <a:noFill/>
          <a:ln w="19050" cap="flat" cmpd="sng">
            <a:solidFill>
              <a:srgbClr val="A5A5A5"/>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46" name="Google Shape;746;p25"/>
          <p:cNvSpPr/>
          <p:nvPr/>
        </p:nvSpPr>
        <p:spPr>
          <a:xfrm>
            <a:off x="6098928" y="2352542"/>
            <a:ext cx="67721" cy="540000"/>
          </a:xfrm>
          <a:custGeom>
            <a:avLst/>
            <a:gdLst/>
            <a:ahLst/>
            <a:cxnLst/>
            <a:rect l="l" t="t" r="r" b="b"/>
            <a:pathLst>
              <a:path w="120000" h="293914" extrusionOk="0">
                <a:moveTo>
                  <a:pt x="0" y="0"/>
                </a:moveTo>
                <a:lnTo>
                  <a:pt x="0" y="293914"/>
                </a:lnTo>
              </a:path>
            </a:pathLst>
          </a:custGeom>
          <a:noFill/>
          <a:ln w="19050" cap="flat" cmpd="sng">
            <a:solidFill>
              <a:srgbClr val="A5A5A5"/>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47" name="Google Shape;747;p25"/>
          <p:cNvSpPr/>
          <p:nvPr/>
        </p:nvSpPr>
        <p:spPr>
          <a:xfrm>
            <a:off x="4752344" y="2871108"/>
            <a:ext cx="0" cy="163286"/>
          </a:xfrm>
          <a:custGeom>
            <a:avLst/>
            <a:gdLst/>
            <a:ahLst/>
            <a:cxnLst/>
            <a:rect l="l" t="t" r="r" b="b"/>
            <a:pathLst>
              <a:path w="120000" h="163286" extrusionOk="0">
                <a:moveTo>
                  <a:pt x="0" y="0"/>
                </a:moveTo>
                <a:lnTo>
                  <a:pt x="0" y="163286"/>
                </a:lnTo>
              </a:path>
            </a:pathLst>
          </a:custGeom>
          <a:noFill/>
          <a:ln w="19050" cap="flat" cmpd="sng">
            <a:solidFill>
              <a:srgbClr val="A5A5A5"/>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48" name="Google Shape;748;p25"/>
          <p:cNvSpPr/>
          <p:nvPr/>
        </p:nvSpPr>
        <p:spPr>
          <a:xfrm>
            <a:off x="7497832" y="2867794"/>
            <a:ext cx="0" cy="163286"/>
          </a:xfrm>
          <a:custGeom>
            <a:avLst/>
            <a:gdLst/>
            <a:ahLst/>
            <a:cxnLst/>
            <a:rect l="l" t="t" r="r" b="b"/>
            <a:pathLst>
              <a:path w="120000" h="163286" extrusionOk="0">
                <a:moveTo>
                  <a:pt x="0" y="0"/>
                </a:moveTo>
                <a:lnTo>
                  <a:pt x="0" y="163286"/>
                </a:lnTo>
              </a:path>
            </a:pathLst>
          </a:custGeom>
          <a:noFill/>
          <a:ln w="19050" cap="flat" cmpd="sng">
            <a:solidFill>
              <a:srgbClr val="A5A5A5"/>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49" name="Google Shape;749;p25"/>
          <p:cNvSpPr txBox="1"/>
          <p:nvPr/>
        </p:nvSpPr>
        <p:spPr>
          <a:xfrm>
            <a:off x="926856" y="4635447"/>
            <a:ext cx="2160000" cy="288032"/>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50" name="Google Shape;750;p25"/>
          <p:cNvSpPr txBox="1"/>
          <p:nvPr/>
        </p:nvSpPr>
        <p:spPr>
          <a:xfrm>
            <a:off x="926856" y="5059997"/>
            <a:ext cx="2160000" cy="288032"/>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51" name="Google Shape;751;p25"/>
          <p:cNvSpPr txBox="1"/>
          <p:nvPr/>
        </p:nvSpPr>
        <p:spPr>
          <a:xfrm>
            <a:off x="926856" y="5484547"/>
            <a:ext cx="2160000" cy="288032"/>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52" name="Google Shape;752;p25"/>
          <p:cNvSpPr/>
          <p:nvPr/>
        </p:nvSpPr>
        <p:spPr>
          <a:xfrm>
            <a:off x="2006856" y="3814082"/>
            <a:ext cx="0" cy="304800"/>
          </a:xfrm>
          <a:custGeom>
            <a:avLst/>
            <a:gdLst/>
            <a:ahLst/>
            <a:cxnLst/>
            <a:rect l="l" t="t" r="r" b="b"/>
            <a:pathLst>
              <a:path w="120000" h="304800" extrusionOk="0">
                <a:moveTo>
                  <a:pt x="0" y="0"/>
                </a:moveTo>
                <a:lnTo>
                  <a:pt x="0" y="304800"/>
                </a:lnTo>
              </a:path>
            </a:pathLst>
          </a:custGeom>
          <a:noFill/>
          <a:ln w="19050" cap="flat" cmpd="sng">
            <a:solidFill>
              <a:schemeClr val="accent1"/>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3F3F3F"/>
              </a:solidFill>
              <a:latin typeface="Arial"/>
              <a:ea typeface="Arial"/>
              <a:cs typeface="Arial"/>
              <a:sym typeface="Arial"/>
            </a:endParaRPr>
          </a:p>
        </p:txBody>
      </p:sp>
      <p:sp>
        <p:nvSpPr>
          <p:cNvPr id="753" name="Google Shape;753;p25"/>
          <p:cNvSpPr txBox="1"/>
          <p:nvPr/>
        </p:nvSpPr>
        <p:spPr>
          <a:xfrm>
            <a:off x="9163320" y="4225914"/>
            <a:ext cx="2160000" cy="288032"/>
          </a:xfrm>
          <a:prstGeom prst="rect">
            <a:avLst/>
          </a:prstGeom>
          <a:noFill/>
          <a:ln w="1905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54" name="Google Shape;754;p25"/>
          <p:cNvSpPr txBox="1"/>
          <p:nvPr/>
        </p:nvSpPr>
        <p:spPr>
          <a:xfrm>
            <a:off x="9163320" y="4657962"/>
            <a:ext cx="2160000" cy="288032"/>
          </a:xfrm>
          <a:prstGeom prst="rect">
            <a:avLst/>
          </a:prstGeom>
          <a:noFill/>
          <a:ln w="1905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55" name="Google Shape;755;p25"/>
          <p:cNvSpPr txBox="1"/>
          <p:nvPr/>
        </p:nvSpPr>
        <p:spPr>
          <a:xfrm>
            <a:off x="9163320" y="5082512"/>
            <a:ext cx="2160000" cy="288032"/>
          </a:xfrm>
          <a:prstGeom prst="rect">
            <a:avLst/>
          </a:prstGeom>
          <a:noFill/>
          <a:ln w="1905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56" name="Google Shape;756;p25"/>
          <p:cNvSpPr txBox="1"/>
          <p:nvPr/>
        </p:nvSpPr>
        <p:spPr>
          <a:xfrm>
            <a:off x="9163320" y="5507062"/>
            <a:ext cx="2160000" cy="288032"/>
          </a:xfrm>
          <a:prstGeom prst="rect">
            <a:avLst/>
          </a:prstGeom>
          <a:noFill/>
          <a:ln w="1905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57" name="Google Shape;757;p25"/>
          <p:cNvSpPr/>
          <p:nvPr/>
        </p:nvSpPr>
        <p:spPr>
          <a:xfrm>
            <a:off x="10243320" y="3836597"/>
            <a:ext cx="0" cy="304800"/>
          </a:xfrm>
          <a:custGeom>
            <a:avLst/>
            <a:gdLst/>
            <a:ahLst/>
            <a:cxnLst/>
            <a:rect l="l" t="t" r="r" b="b"/>
            <a:pathLst>
              <a:path w="120000" h="304800" extrusionOk="0">
                <a:moveTo>
                  <a:pt x="0" y="0"/>
                </a:moveTo>
                <a:lnTo>
                  <a:pt x="0" y="304800"/>
                </a:lnTo>
              </a:path>
            </a:pathLst>
          </a:custGeom>
          <a:noFill/>
          <a:ln w="19050" cap="flat" cmpd="sng">
            <a:solidFill>
              <a:schemeClr val="accent4"/>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3F3F3F"/>
              </a:solidFill>
              <a:latin typeface="Arial"/>
              <a:ea typeface="Arial"/>
              <a:cs typeface="Arial"/>
              <a:sym typeface="Arial"/>
            </a:endParaRPr>
          </a:p>
        </p:txBody>
      </p:sp>
      <p:sp>
        <p:nvSpPr>
          <p:cNvPr id="758" name="Google Shape;758;p25"/>
          <p:cNvSpPr/>
          <p:nvPr/>
        </p:nvSpPr>
        <p:spPr>
          <a:xfrm>
            <a:off x="6094639" y="2351783"/>
            <a:ext cx="1869203" cy="250371"/>
          </a:xfrm>
          <a:custGeom>
            <a:avLst/>
            <a:gdLst/>
            <a:ahLst/>
            <a:cxnLst/>
            <a:rect l="l" t="t" r="r" b="b"/>
            <a:pathLst>
              <a:path w="1012372" h="250371" extrusionOk="0">
                <a:moveTo>
                  <a:pt x="0" y="250371"/>
                </a:moveTo>
                <a:lnTo>
                  <a:pt x="859972" y="250371"/>
                </a:lnTo>
                <a:lnTo>
                  <a:pt x="859972" y="10885"/>
                </a:lnTo>
                <a:lnTo>
                  <a:pt x="1012372" y="10885"/>
                </a:lnTo>
                <a:lnTo>
                  <a:pt x="1012372" y="0"/>
                </a:lnTo>
              </a:path>
            </a:pathLst>
          </a:custGeom>
          <a:noFill/>
          <a:ln w="19050" cap="flat" cmpd="sng">
            <a:solidFill>
              <a:srgbClr val="A5A5A5"/>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759" name="Google Shape;759;p25"/>
          <p:cNvSpPr txBox="1"/>
          <p:nvPr/>
        </p:nvSpPr>
        <p:spPr>
          <a:xfrm>
            <a:off x="926856" y="3433085"/>
            <a:ext cx="2160000" cy="289299"/>
          </a:xfrm>
          <a:prstGeom prst="rect">
            <a:avLst/>
          </a:prstGeom>
          <a:noFill/>
          <a:ln w="19050" cap="flat" cmpd="sng">
            <a:solidFill>
              <a:schemeClr val="accent1">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400"/>
              <a:buFont typeface="Arial"/>
              <a:buNone/>
            </a:pPr>
            <a:r>
              <a:rPr lang="en-US" sz="1400" b="1">
                <a:solidFill>
                  <a:srgbClr val="3F3F3F"/>
                </a:solidFill>
                <a:latin typeface="Arial"/>
                <a:ea typeface="Arial"/>
                <a:cs typeface="Arial"/>
                <a:sym typeface="Arial"/>
              </a:rPr>
              <a:t>Name Here</a:t>
            </a:r>
            <a:endParaRPr/>
          </a:p>
        </p:txBody>
      </p:sp>
      <p:sp>
        <p:nvSpPr>
          <p:cNvPr id="760" name="Google Shape;760;p25"/>
          <p:cNvSpPr txBox="1"/>
          <p:nvPr/>
        </p:nvSpPr>
        <p:spPr>
          <a:xfrm>
            <a:off x="3672344" y="4210904"/>
            <a:ext cx="2160000" cy="288032"/>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61" name="Google Shape;761;p25"/>
          <p:cNvSpPr txBox="1"/>
          <p:nvPr/>
        </p:nvSpPr>
        <p:spPr>
          <a:xfrm>
            <a:off x="3672344" y="4642952"/>
            <a:ext cx="2160000" cy="288032"/>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62" name="Google Shape;762;p25"/>
          <p:cNvSpPr txBox="1"/>
          <p:nvPr/>
        </p:nvSpPr>
        <p:spPr>
          <a:xfrm>
            <a:off x="3672344" y="5067502"/>
            <a:ext cx="2160000" cy="288032"/>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63" name="Google Shape;763;p25"/>
          <p:cNvSpPr txBox="1"/>
          <p:nvPr/>
        </p:nvSpPr>
        <p:spPr>
          <a:xfrm>
            <a:off x="3672344" y="5492052"/>
            <a:ext cx="2160000" cy="288032"/>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64" name="Google Shape;764;p25"/>
          <p:cNvSpPr/>
          <p:nvPr/>
        </p:nvSpPr>
        <p:spPr>
          <a:xfrm>
            <a:off x="4752344" y="3821587"/>
            <a:ext cx="0" cy="304800"/>
          </a:xfrm>
          <a:custGeom>
            <a:avLst/>
            <a:gdLst/>
            <a:ahLst/>
            <a:cxnLst/>
            <a:rect l="l" t="t" r="r" b="b"/>
            <a:pathLst>
              <a:path w="120000" h="304800" extrusionOk="0">
                <a:moveTo>
                  <a:pt x="0" y="0"/>
                </a:moveTo>
                <a:lnTo>
                  <a:pt x="0" y="304800"/>
                </a:lnTo>
              </a:path>
            </a:pathLst>
          </a:custGeom>
          <a:noFill/>
          <a:ln w="19050" cap="flat" cmpd="sng">
            <a:solidFill>
              <a:schemeClr val="accent2"/>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3F3F3F"/>
              </a:solidFill>
              <a:latin typeface="Arial"/>
              <a:ea typeface="Arial"/>
              <a:cs typeface="Arial"/>
              <a:sym typeface="Arial"/>
            </a:endParaRPr>
          </a:p>
        </p:txBody>
      </p:sp>
      <p:sp>
        <p:nvSpPr>
          <p:cNvPr id="765" name="Google Shape;765;p25"/>
          <p:cNvSpPr txBox="1"/>
          <p:nvPr/>
        </p:nvSpPr>
        <p:spPr>
          <a:xfrm>
            <a:off x="3672344" y="3153824"/>
            <a:ext cx="2160000" cy="289299"/>
          </a:xfrm>
          <a:prstGeom prst="rect">
            <a:avLst/>
          </a:prstGeom>
          <a:solidFill>
            <a:schemeClr val="accent2">
              <a:alpha val="69803"/>
            </a:schemeClr>
          </a:solidFill>
          <a:ln w="19050" cap="flat" cmpd="sng">
            <a:solidFill>
              <a:schemeClr val="accent2">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Your Text</a:t>
            </a:r>
            <a:endParaRPr/>
          </a:p>
        </p:txBody>
      </p:sp>
      <p:sp>
        <p:nvSpPr>
          <p:cNvPr id="766" name="Google Shape;766;p25"/>
          <p:cNvSpPr txBox="1"/>
          <p:nvPr/>
        </p:nvSpPr>
        <p:spPr>
          <a:xfrm>
            <a:off x="3672344" y="3438510"/>
            <a:ext cx="2160000" cy="289299"/>
          </a:xfrm>
          <a:prstGeom prst="rect">
            <a:avLst/>
          </a:prstGeom>
          <a:noFill/>
          <a:ln w="19050" cap="flat" cmpd="sng">
            <a:solidFill>
              <a:schemeClr val="accent2">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400"/>
              <a:buFont typeface="Arial"/>
              <a:buNone/>
            </a:pPr>
            <a:r>
              <a:rPr lang="en-US" sz="1400" b="1">
                <a:solidFill>
                  <a:srgbClr val="3F3F3F"/>
                </a:solidFill>
                <a:latin typeface="Arial"/>
                <a:ea typeface="Arial"/>
                <a:cs typeface="Arial"/>
                <a:sym typeface="Arial"/>
              </a:rPr>
              <a:t>Name Here</a:t>
            </a:r>
            <a:endParaRPr/>
          </a:p>
        </p:txBody>
      </p:sp>
      <p:sp>
        <p:nvSpPr>
          <p:cNvPr id="767" name="Google Shape;767;p25"/>
          <p:cNvSpPr txBox="1"/>
          <p:nvPr/>
        </p:nvSpPr>
        <p:spPr>
          <a:xfrm>
            <a:off x="6417832" y="4218409"/>
            <a:ext cx="2160000" cy="288032"/>
          </a:xfrm>
          <a:prstGeom prst="rect">
            <a:avLst/>
          </a:pr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68" name="Google Shape;768;p25"/>
          <p:cNvSpPr txBox="1"/>
          <p:nvPr/>
        </p:nvSpPr>
        <p:spPr>
          <a:xfrm>
            <a:off x="6417832" y="4650457"/>
            <a:ext cx="2160000" cy="288032"/>
          </a:xfrm>
          <a:prstGeom prst="rect">
            <a:avLst/>
          </a:pr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69" name="Google Shape;769;p25"/>
          <p:cNvSpPr txBox="1"/>
          <p:nvPr/>
        </p:nvSpPr>
        <p:spPr>
          <a:xfrm>
            <a:off x="6417832" y="5075007"/>
            <a:ext cx="2160000" cy="288032"/>
          </a:xfrm>
          <a:prstGeom prst="rect">
            <a:avLst/>
          </a:pr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70" name="Google Shape;770;p25"/>
          <p:cNvSpPr txBox="1"/>
          <p:nvPr/>
        </p:nvSpPr>
        <p:spPr>
          <a:xfrm>
            <a:off x="6417832" y="5499557"/>
            <a:ext cx="2160000" cy="288032"/>
          </a:xfrm>
          <a:prstGeom prst="rect">
            <a:avLst/>
          </a:pr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200"/>
              <a:buFont typeface="Arial"/>
              <a:buNone/>
            </a:pPr>
            <a:r>
              <a:rPr lang="en-US" sz="1200" b="1">
                <a:solidFill>
                  <a:srgbClr val="3F3F3F"/>
                </a:solidFill>
                <a:latin typeface="Arial"/>
                <a:ea typeface="Arial"/>
                <a:cs typeface="Arial"/>
                <a:sym typeface="Arial"/>
              </a:rPr>
              <a:t>Name Here</a:t>
            </a:r>
            <a:endParaRPr/>
          </a:p>
        </p:txBody>
      </p:sp>
      <p:sp>
        <p:nvSpPr>
          <p:cNvPr id="771" name="Google Shape;771;p25"/>
          <p:cNvSpPr/>
          <p:nvPr/>
        </p:nvSpPr>
        <p:spPr>
          <a:xfrm>
            <a:off x="7497832" y="3829092"/>
            <a:ext cx="0" cy="304800"/>
          </a:xfrm>
          <a:custGeom>
            <a:avLst/>
            <a:gdLst/>
            <a:ahLst/>
            <a:cxnLst/>
            <a:rect l="l" t="t" r="r" b="b"/>
            <a:pathLst>
              <a:path w="120000" h="304800" extrusionOk="0">
                <a:moveTo>
                  <a:pt x="0" y="0"/>
                </a:moveTo>
                <a:lnTo>
                  <a:pt x="0" y="304800"/>
                </a:lnTo>
              </a:path>
            </a:pathLst>
          </a:custGeom>
          <a:noFill/>
          <a:ln w="19050" cap="flat" cmpd="sng">
            <a:solidFill>
              <a:schemeClr val="accent3"/>
            </a:solidFill>
            <a:prstDash val="dot"/>
            <a:miter lim="800000"/>
            <a:headEnd type="oval" w="med" len="med"/>
            <a:tailEnd type="oval"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3F3F3F"/>
              </a:solidFill>
              <a:latin typeface="Arial"/>
              <a:ea typeface="Arial"/>
              <a:cs typeface="Arial"/>
              <a:sym typeface="Arial"/>
            </a:endParaRPr>
          </a:p>
        </p:txBody>
      </p:sp>
      <p:sp>
        <p:nvSpPr>
          <p:cNvPr id="772" name="Google Shape;772;p25"/>
          <p:cNvSpPr txBox="1"/>
          <p:nvPr/>
        </p:nvSpPr>
        <p:spPr>
          <a:xfrm>
            <a:off x="6417832" y="3159249"/>
            <a:ext cx="2160000" cy="289299"/>
          </a:xfrm>
          <a:prstGeom prst="rect">
            <a:avLst/>
          </a:prstGeom>
          <a:solidFill>
            <a:schemeClr val="accent3">
              <a:alpha val="69803"/>
            </a:schemeClr>
          </a:solidFill>
          <a:ln w="19050" cap="flat" cmpd="sng">
            <a:solidFill>
              <a:schemeClr val="accent3">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Your Text</a:t>
            </a:r>
            <a:endParaRPr/>
          </a:p>
        </p:txBody>
      </p:sp>
      <p:sp>
        <p:nvSpPr>
          <p:cNvPr id="773" name="Google Shape;773;p25"/>
          <p:cNvSpPr txBox="1"/>
          <p:nvPr/>
        </p:nvSpPr>
        <p:spPr>
          <a:xfrm>
            <a:off x="6417832" y="3443935"/>
            <a:ext cx="2160000" cy="289299"/>
          </a:xfrm>
          <a:prstGeom prst="rect">
            <a:avLst/>
          </a:prstGeom>
          <a:noFill/>
          <a:ln w="19050" cap="flat" cmpd="sng">
            <a:solidFill>
              <a:schemeClr val="accent3">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400"/>
              <a:buFont typeface="Arial"/>
              <a:buNone/>
            </a:pPr>
            <a:r>
              <a:rPr lang="en-US" sz="1400" b="1">
                <a:solidFill>
                  <a:srgbClr val="3F3F3F"/>
                </a:solidFill>
                <a:latin typeface="Arial"/>
                <a:ea typeface="Arial"/>
                <a:cs typeface="Arial"/>
                <a:sym typeface="Arial"/>
              </a:rPr>
              <a:t>Name Here</a:t>
            </a:r>
            <a:endParaRPr/>
          </a:p>
        </p:txBody>
      </p:sp>
      <p:sp>
        <p:nvSpPr>
          <p:cNvPr id="774" name="Google Shape;774;p25"/>
          <p:cNvSpPr txBox="1"/>
          <p:nvPr/>
        </p:nvSpPr>
        <p:spPr>
          <a:xfrm>
            <a:off x="9163320" y="3164674"/>
            <a:ext cx="2160000" cy="289299"/>
          </a:xfrm>
          <a:prstGeom prst="rect">
            <a:avLst/>
          </a:prstGeom>
          <a:solidFill>
            <a:schemeClr val="accent4">
              <a:alpha val="69803"/>
            </a:schemeClr>
          </a:solidFill>
          <a:ln w="19050" cap="flat" cmpd="sng">
            <a:solidFill>
              <a:schemeClr val="accent4">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Your Text</a:t>
            </a:r>
            <a:endParaRPr/>
          </a:p>
        </p:txBody>
      </p:sp>
      <p:sp>
        <p:nvSpPr>
          <p:cNvPr id="775" name="Google Shape;775;p25"/>
          <p:cNvSpPr txBox="1"/>
          <p:nvPr/>
        </p:nvSpPr>
        <p:spPr>
          <a:xfrm>
            <a:off x="9163320" y="3449360"/>
            <a:ext cx="2160000" cy="289299"/>
          </a:xfrm>
          <a:prstGeom prst="rect">
            <a:avLst/>
          </a:prstGeom>
          <a:noFill/>
          <a:ln w="19050" cap="flat" cmpd="sng">
            <a:solidFill>
              <a:schemeClr val="accent4">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400"/>
              <a:buFont typeface="Arial"/>
              <a:buNone/>
            </a:pPr>
            <a:r>
              <a:rPr lang="en-US" sz="1400" b="1">
                <a:solidFill>
                  <a:srgbClr val="3F3F3F"/>
                </a:solidFill>
                <a:latin typeface="Arial"/>
                <a:ea typeface="Arial"/>
                <a:cs typeface="Arial"/>
                <a:sym typeface="Arial"/>
              </a:rPr>
              <a:t>Name Here</a:t>
            </a:r>
            <a:endParaRPr/>
          </a:p>
        </p:txBody>
      </p:sp>
      <p:sp>
        <p:nvSpPr>
          <p:cNvPr id="776" name="Google Shape;776;p25"/>
          <p:cNvSpPr txBox="1"/>
          <p:nvPr/>
        </p:nvSpPr>
        <p:spPr>
          <a:xfrm>
            <a:off x="5025525" y="1637998"/>
            <a:ext cx="2160000" cy="289299"/>
          </a:xfrm>
          <a:prstGeom prst="rect">
            <a:avLst/>
          </a:prstGeom>
          <a:solidFill>
            <a:schemeClr val="accent5">
              <a:alpha val="69803"/>
            </a:schemeClr>
          </a:solidFill>
          <a:ln w="19050" cap="flat" cmpd="sng">
            <a:solidFill>
              <a:schemeClr val="accent5">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CEO</a:t>
            </a:r>
            <a:endParaRPr/>
          </a:p>
        </p:txBody>
      </p:sp>
      <p:sp>
        <p:nvSpPr>
          <p:cNvPr id="777" name="Google Shape;777;p25"/>
          <p:cNvSpPr txBox="1"/>
          <p:nvPr/>
        </p:nvSpPr>
        <p:spPr>
          <a:xfrm>
            <a:off x="5025525" y="1922684"/>
            <a:ext cx="2160000" cy="289299"/>
          </a:xfrm>
          <a:prstGeom prst="rect">
            <a:avLst/>
          </a:prstGeom>
          <a:noFill/>
          <a:ln w="19050" cap="flat" cmpd="sng">
            <a:solidFill>
              <a:schemeClr val="accent5">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400"/>
              <a:buFont typeface="Arial"/>
              <a:buNone/>
            </a:pPr>
            <a:r>
              <a:rPr lang="en-US" sz="1400" b="1">
                <a:solidFill>
                  <a:srgbClr val="3F3F3F"/>
                </a:solidFill>
                <a:latin typeface="Arial"/>
                <a:ea typeface="Arial"/>
                <a:cs typeface="Arial"/>
                <a:sym typeface="Arial"/>
              </a:rPr>
              <a:t>Name Here</a:t>
            </a:r>
            <a:endParaRPr/>
          </a:p>
        </p:txBody>
      </p:sp>
      <p:sp>
        <p:nvSpPr>
          <p:cNvPr id="778" name="Google Shape;778;p25"/>
          <p:cNvSpPr txBox="1"/>
          <p:nvPr/>
        </p:nvSpPr>
        <p:spPr>
          <a:xfrm>
            <a:off x="7963849" y="2052756"/>
            <a:ext cx="2160000" cy="289299"/>
          </a:xfrm>
          <a:prstGeom prst="rect">
            <a:avLst/>
          </a:prstGeom>
          <a:solidFill>
            <a:schemeClr val="accent6">
              <a:alpha val="69803"/>
            </a:schemeClr>
          </a:solidFill>
          <a:ln w="19050" cap="flat" cmpd="sng">
            <a:solidFill>
              <a:schemeClr val="accent6">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Your Text</a:t>
            </a:r>
            <a:endParaRPr/>
          </a:p>
        </p:txBody>
      </p:sp>
      <p:sp>
        <p:nvSpPr>
          <p:cNvPr id="779" name="Google Shape;779;p25"/>
          <p:cNvSpPr txBox="1"/>
          <p:nvPr/>
        </p:nvSpPr>
        <p:spPr>
          <a:xfrm>
            <a:off x="7963849" y="2337442"/>
            <a:ext cx="2160000" cy="289299"/>
          </a:xfrm>
          <a:prstGeom prst="rect">
            <a:avLst/>
          </a:prstGeom>
          <a:noFill/>
          <a:ln w="19050" cap="flat" cmpd="sng">
            <a:solidFill>
              <a:schemeClr val="accent6">
                <a:alpha val="60000"/>
              </a:schemeClr>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spcBef>
                <a:spcPts val="0"/>
              </a:spcBef>
              <a:spcAft>
                <a:spcPts val="0"/>
              </a:spcAft>
              <a:buClr>
                <a:srgbClr val="3F3F3F"/>
              </a:buClr>
              <a:buSzPts val="1400"/>
              <a:buFont typeface="Arial"/>
              <a:buNone/>
            </a:pPr>
            <a:r>
              <a:rPr lang="en-US" sz="1400" b="1">
                <a:solidFill>
                  <a:srgbClr val="3F3F3F"/>
                </a:solidFill>
                <a:latin typeface="Arial"/>
                <a:ea typeface="Arial"/>
                <a:cs typeface="Arial"/>
                <a:sym typeface="Arial"/>
              </a:rPr>
              <a:t>Name Here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26"/>
          <p:cNvSpPr/>
          <p:nvPr/>
        </p:nvSpPr>
        <p:spPr>
          <a:xfrm>
            <a:off x="1508936" y="2726612"/>
            <a:ext cx="754393" cy="75439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lt1"/>
              </a:solidFill>
              <a:latin typeface="Arial"/>
              <a:ea typeface="Arial"/>
              <a:cs typeface="Arial"/>
              <a:sym typeface="Arial"/>
            </a:endParaRPr>
          </a:p>
        </p:txBody>
      </p:sp>
      <p:sp>
        <p:nvSpPr>
          <p:cNvPr id="785" name="Google Shape;785;p26"/>
          <p:cNvSpPr/>
          <p:nvPr/>
        </p:nvSpPr>
        <p:spPr>
          <a:xfrm>
            <a:off x="4317630" y="2726611"/>
            <a:ext cx="754393" cy="75439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lt1"/>
              </a:solidFill>
              <a:latin typeface="Arial"/>
              <a:ea typeface="Arial"/>
              <a:cs typeface="Arial"/>
              <a:sym typeface="Arial"/>
            </a:endParaRPr>
          </a:p>
        </p:txBody>
      </p:sp>
      <p:sp>
        <p:nvSpPr>
          <p:cNvPr id="786" name="Google Shape;786;p26"/>
          <p:cNvSpPr/>
          <p:nvPr/>
        </p:nvSpPr>
        <p:spPr>
          <a:xfrm>
            <a:off x="2913283" y="2726611"/>
            <a:ext cx="754393" cy="75439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lt1"/>
              </a:solidFill>
              <a:latin typeface="Arial"/>
              <a:ea typeface="Arial"/>
              <a:cs typeface="Arial"/>
              <a:sym typeface="Arial"/>
            </a:endParaRPr>
          </a:p>
        </p:txBody>
      </p:sp>
      <p:sp>
        <p:nvSpPr>
          <p:cNvPr id="787" name="Google Shape;787;p26"/>
          <p:cNvSpPr txBox="1"/>
          <p:nvPr/>
        </p:nvSpPr>
        <p:spPr>
          <a:xfrm>
            <a:off x="685041" y="284102"/>
            <a:ext cx="3300393"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a:solidFill>
                  <a:schemeClr val="accent1"/>
                </a:solidFill>
                <a:latin typeface="Arial"/>
                <a:ea typeface="Arial"/>
                <a:cs typeface="Arial"/>
                <a:sym typeface="Arial"/>
              </a:rPr>
              <a:t>Infographic </a:t>
            </a:r>
            <a:r>
              <a:rPr lang="en-US" sz="4800">
                <a:solidFill>
                  <a:srgbClr val="595959"/>
                </a:solidFill>
                <a:latin typeface="Arial"/>
                <a:ea typeface="Arial"/>
                <a:cs typeface="Arial"/>
                <a:sym typeface="Arial"/>
              </a:rPr>
              <a:t>Style</a:t>
            </a:r>
            <a:endParaRPr/>
          </a:p>
        </p:txBody>
      </p:sp>
      <p:sp>
        <p:nvSpPr>
          <p:cNvPr id="788" name="Google Shape;788;p26"/>
          <p:cNvSpPr txBox="1"/>
          <p:nvPr/>
        </p:nvSpPr>
        <p:spPr>
          <a:xfrm>
            <a:off x="709306" y="1928794"/>
            <a:ext cx="549231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 can simply impress your audience and add a unique zing and appeal to your Presentations. Get a modern PowerPoint  Presentation that is beautifully designed. </a:t>
            </a:r>
            <a:endParaRPr sz="1200" b="1">
              <a:solidFill>
                <a:srgbClr val="3F3F3F"/>
              </a:solidFill>
              <a:latin typeface="Arial"/>
              <a:ea typeface="Arial"/>
              <a:cs typeface="Arial"/>
              <a:sym typeface="Arial"/>
            </a:endParaRPr>
          </a:p>
        </p:txBody>
      </p:sp>
      <p:grpSp>
        <p:nvGrpSpPr>
          <p:cNvPr id="789" name="Google Shape;789;p26"/>
          <p:cNvGrpSpPr/>
          <p:nvPr/>
        </p:nvGrpSpPr>
        <p:grpSpPr>
          <a:xfrm>
            <a:off x="8265315" y="2453707"/>
            <a:ext cx="3416809" cy="912756"/>
            <a:chOff x="4862377" y="4246032"/>
            <a:chExt cx="1656184" cy="912756"/>
          </a:xfrm>
        </p:grpSpPr>
        <p:sp>
          <p:nvSpPr>
            <p:cNvPr id="790" name="Google Shape;790;p26"/>
            <p:cNvSpPr txBox="1"/>
            <p:nvPr/>
          </p:nvSpPr>
          <p:spPr>
            <a:xfrm>
              <a:off x="4862377" y="4512457"/>
              <a:ext cx="165618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Easy to change colors, photos and Text.  </a:t>
              </a:r>
              <a:endParaRPr/>
            </a:p>
          </p:txBody>
        </p:sp>
        <p:sp>
          <p:nvSpPr>
            <p:cNvPr id="791" name="Google Shape;791;p26"/>
            <p:cNvSpPr txBox="1"/>
            <p:nvPr/>
          </p:nvSpPr>
          <p:spPr>
            <a:xfrm>
              <a:off x="4862377" y="4246032"/>
              <a:ext cx="1656184"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Your Text Here</a:t>
              </a:r>
              <a:endParaRPr sz="1200">
                <a:solidFill>
                  <a:schemeClr val="lt1"/>
                </a:solidFill>
                <a:latin typeface="Arial"/>
                <a:ea typeface="Arial"/>
                <a:cs typeface="Arial"/>
                <a:sym typeface="Arial"/>
              </a:endParaRPr>
            </a:p>
          </p:txBody>
        </p:sp>
      </p:grpSp>
      <p:sp>
        <p:nvSpPr>
          <p:cNvPr id="792" name="Google Shape;792;p26"/>
          <p:cNvSpPr txBox="1"/>
          <p:nvPr/>
        </p:nvSpPr>
        <p:spPr>
          <a:xfrm>
            <a:off x="7213438" y="1268760"/>
            <a:ext cx="429352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 can simply impress your audience and add a unique zing and appeal to your Presentations. Get a modern PowerPoint  Presentation that is beautifully designed. </a:t>
            </a:r>
            <a:endParaRPr sz="1200" b="1">
              <a:solidFill>
                <a:schemeClr val="lt1"/>
              </a:solidFill>
              <a:latin typeface="Arial"/>
              <a:ea typeface="Arial"/>
              <a:cs typeface="Arial"/>
              <a:sym typeface="Arial"/>
            </a:endParaRPr>
          </a:p>
        </p:txBody>
      </p:sp>
      <p:grpSp>
        <p:nvGrpSpPr>
          <p:cNvPr id="793" name="Google Shape;793;p26"/>
          <p:cNvGrpSpPr/>
          <p:nvPr/>
        </p:nvGrpSpPr>
        <p:grpSpPr>
          <a:xfrm>
            <a:off x="8265315" y="3808455"/>
            <a:ext cx="3416809" cy="912756"/>
            <a:chOff x="4862377" y="4246032"/>
            <a:chExt cx="1656184" cy="912756"/>
          </a:xfrm>
        </p:grpSpPr>
        <p:sp>
          <p:nvSpPr>
            <p:cNvPr id="794" name="Google Shape;794;p26"/>
            <p:cNvSpPr txBox="1"/>
            <p:nvPr/>
          </p:nvSpPr>
          <p:spPr>
            <a:xfrm>
              <a:off x="4862377" y="4512457"/>
              <a:ext cx="165618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Easy to change colors, photos and Text.  </a:t>
              </a:r>
              <a:endParaRPr/>
            </a:p>
          </p:txBody>
        </p:sp>
        <p:sp>
          <p:nvSpPr>
            <p:cNvPr id="795" name="Google Shape;795;p26"/>
            <p:cNvSpPr txBox="1"/>
            <p:nvPr/>
          </p:nvSpPr>
          <p:spPr>
            <a:xfrm>
              <a:off x="4862377" y="4246032"/>
              <a:ext cx="1656184"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Your Text Here</a:t>
              </a:r>
              <a:endParaRPr sz="1200">
                <a:solidFill>
                  <a:schemeClr val="lt1"/>
                </a:solidFill>
                <a:latin typeface="Arial"/>
                <a:ea typeface="Arial"/>
                <a:cs typeface="Arial"/>
                <a:sym typeface="Arial"/>
              </a:endParaRPr>
            </a:p>
          </p:txBody>
        </p:sp>
      </p:grpSp>
      <p:grpSp>
        <p:nvGrpSpPr>
          <p:cNvPr id="796" name="Google Shape;796;p26"/>
          <p:cNvGrpSpPr/>
          <p:nvPr/>
        </p:nvGrpSpPr>
        <p:grpSpPr>
          <a:xfrm>
            <a:off x="8265315" y="5163203"/>
            <a:ext cx="3416809" cy="912756"/>
            <a:chOff x="4862377" y="4246032"/>
            <a:chExt cx="1656184" cy="912756"/>
          </a:xfrm>
        </p:grpSpPr>
        <p:sp>
          <p:nvSpPr>
            <p:cNvPr id="797" name="Google Shape;797;p26"/>
            <p:cNvSpPr txBox="1"/>
            <p:nvPr/>
          </p:nvSpPr>
          <p:spPr>
            <a:xfrm>
              <a:off x="4862377" y="4512457"/>
              <a:ext cx="165618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Easy to change colors, photos and Text.  </a:t>
              </a:r>
              <a:endParaRPr/>
            </a:p>
          </p:txBody>
        </p:sp>
        <p:sp>
          <p:nvSpPr>
            <p:cNvPr id="798" name="Google Shape;798;p26"/>
            <p:cNvSpPr txBox="1"/>
            <p:nvPr/>
          </p:nvSpPr>
          <p:spPr>
            <a:xfrm>
              <a:off x="4862377" y="4246032"/>
              <a:ext cx="1656184"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Your Text Here</a:t>
              </a:r>
              <a:endParaRPr sz="1200">
                <a:solidFill>
                  <a:schemeClr val="lt1"/>
                </a:solidFill>
                <a:latin typeface="Arial"/>
                <a:ea typeface="Arial"/>
                <a:cs typeface="Arial"/>
                <a:sym typeface="Arial"/>
              </a:endParaRPr>
            </a:p>
          </p:txBody>
        </p:sp>
      </p:grpSp>
      <p:sp>
        <p:nvSpPr>
          <p:cNvPr id="799" name="Google Shape;799;p26"/>
          <p:cNvSpPr/>
          <p:nvPr/>
        </p:nvSpPr>
        <p:spPr>
          <a:xfrm>
            <a:off x="3101240" y="2981576"/>
            <a:ext cx="373227" cy="273689"/>
          </a:xfrm>
          <a:custGeom>
            <a:avLst/>
            <a:gdLst/>
            <a:ahLst/>
            <a:cxnLst/>
            <a:rect l="l" t="t" r="r" b="b"/>
            <a:pathLst>
              <a:path w="3240001" h="2375905" extrusionOk="0">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00" name="Google Shape;800;p26"/>
          <p:cNvSpPr/>
          <p:nvPr/>
        </p:nvSpPr>
        <p:spPr>
          <a:xfrm>
            <a:off x="1679386" y="2902650"/>
            <a:ext cx="420224" cy="427237"/>
          </a:xfrm>
          <a:custGeom>
            <a:avLst/>
            <a:gdLst/>
            <a:ahLst/>
            <a:cxnLst/>
            <a:rect l="l" t="t" r="r" b="b"/>
            <a:pathLst>
              <a:path w="3186824" h="3060919" extrusionOk="0">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01" name="Google Shape;801;p26"/>
          <p:cNvSpPr/>
          <p:nvPr/>
        </p:nvSpPr>
        <p:spPr>
          <a:xfrm flipH="1">
            <a:off x="4514816" y="2935098"/>
            <a:ext cx="388111" cy="320167"/>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02" name="Google Shape;802;p26"/>
          <p:cNvSpPr/>
          <p:nvPr/>
        </p:nvSpPr>
        <p:spPr>
          <a:xfrm>
            <a:off x="7454537" y="4178816"/>
            <a:ext cx="410773" cy="301222"/>
          </a:xfrm>
          <a:custGeom>
            <a:avLst/>
            <a:gdLst/>
            <a:ahLst/>
            <a:cxnLst/>
            <a:rect l="l" t="t" r="r" b="b"/>
            <a:pathLst>
              <a:path w="3240001" h="2375905" extrusionOk="0">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03" name="Google Shape;803;p26"/>
          <p:cNvSpPr/>
          <p:nvPr/>
        </p:nvSpPr>
        <p:spPr>
          <a:xfrm>
            <a:off x="7428674" y="2679075"/>
            <a:ext cx="462498" cy="470216"/>
          </a:xfrm>
          <a:custGeom>
            <a:avLst/>
            <a:gdLst/>
            <a:ahLst/>
            <a:cxnLst/>
            <a:rect l="l" t="t" r="r" b="b"/>
            <a:pathLst>
              <a:path w="3186824" h="3060919" extrusionOk="0">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04" name="Google Shape;804;p26"/>
          <p:cNvSpPr/>
          <p:nvPr/>
        </p:nvSpPr>
        <p:spPr>
          <a:xfrm flipH="1">
            <a:off x="7446346" y="5509562"/>
            <a:ext cx="427154" cy="352375"/>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05" name="Google Shape;805;p26"/>
          <p:cNvSpPr>
            <a:spLocks noGrp="1"/>
          </p:cNvSpPr>
          <p:nvPr>
            <p:ph type="pic" idx="2"/>
          </p:nvPr>
        </p:nvSpPr>
        <p:spPr>
          <a:xfrm>
            <a:off x="1481506" y="3784132"/>
            <a:ext cx="3526406" cy="2191714"/>
          </a:xfrm>
          <a:prstGeom prst="rect">
            <a:avLst/>
          </a:prstGeom>
          <a:solidFill>
            <a:srgbClr val="F2F2F2"/>
          </a:solidFill>
          <a:ln>
            <a:noFill/>
          </a:ln>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27"/>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811" name="Google Shape;811;p27"/>
          <p:cNvSpPr/>
          <p:nvPr/>
        </p:nvSpPr>
        <p:spPr>
          <a:xfrm>
            <a:off x="931986" y="5151589"/>
            <a:ext cx="10307472" cy="103446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12" name="Google Shape;812;p27"/>
          <p:cNvSpPr/>
          <p:nvPr/>
        </p:nvSpPr>
        <p:spPr>
          <a:xfrm>
            <a:off x="931986" y="4037882"/>
            <a:ext cx="10307472" cy="103446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13" name="Google Shape;813;p27"/>
          <p:cNvSpPr/>
          <p:nvPr/>
        </p:nvSpPr>
        <p:spPr>
          <a:xfrm>
            <a:off x="931986" y="2924175"/>
            <a:ext cx="10307472" cy="1034469"/>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14" name="Google Shape;814;p27"/>
          <p:cNvSpPr/>
          <p:nvPr/>
        </p:nvSpPr>
        <p:spPr>
          <a:xfrm rot="-5400000">
            <a:off x="2387742" y="3495568"/>
            <a:ext cx="1257158" cy="4068189"/>
          </a:xfrm>
          <a:custGeom>
            <a:avLst/>
            <a:gdLst/>
            <a:ahLst/>
            <a:cxnLst/>
            <a:rect l="l" t="t" r="r" b="b"/>
            <a:pathLst>
              <a:path w="1257158" h="4068189" extrusionOk="0">
                <a:moveTo>
                  <a:pt x="1257158" y="3564513"/>
                </a:moveTo>
                <a:lnTo>
                  <a:pt x="774716" y="4068189"/>
                </a:lnTo>
                <a:lnTo>
                  <a:pt x="1" y="4068189"/>
                </a:lnTo>
                <a:lnTo>
                  <a:pt x="1" y="3206528"/>
                </a:lnTo>
                <a:lnTo>
                  <a:pt x="0" y="3206528"/>
                </a:lnTo>
                <a:lnTo>
                  <a:pt x="0" y="1459267"/>
                </a:lnTo>
                <a:lnTo>
                  <a:pt x="0" y="1267031"/>
                </a:lnTo>
                <a:lnTo>
                  <a:pt x="0" y="0"/>
                </a:lnTo>
                <a:lnTo>
                  <a:pt x="447337" y="0"/>
                </a:lnTo>
                <a:lnTo>
                  <a:pt x="447337" y="1267031"/>
                </a:lnTo>
                <a:lnTo>
                  <a:pt x="448271" y="1267031"/>
                </a:lnTo>
                <a:lnTo>
                  <a:pt x="448270" y="3060836"/>
                </a:lnTo>
                <a:lnTo>
                  <a:pt x="774716" y="3060836"/>
                </a:lnTo>
                <a:close/>
              </a:path>
            </a:pathLst>
          </a:custGeom>
          <a:solidFill>
            <a:schemeClr val="lt1"/>
          </a:solid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815" name="Google Shape;815;p27"/>
          <p:cNvSpPr/>
          <p:nvPr/>
        </p:nvSpPr>
        <p:spPr>
          <a:xfrm>
            <a:off x="954480" y="1810467"/>
            <a:ext cx="10281804" cy="103446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16" name="Google Shape;816;p27"/>
          <p:cNvSpPr/>
          <p:nvPr/>
        </p:nvSpPr>
        <p:spPr>
          <a:xfrm rot="-5400000">
            <a:off x="8535672" y="156086"/>
            <a:ext cx="1257158" cy="4062966"/>
          </a:xfrm>
          <a:custGeom>
            <a:avLst/>
            <a:gdLst/>
            <a:ahLst/>
            <a:cxnLst/>
            <a:rect l="l" t="t" r="r" b="b"/>
            <a:pathLst>
              <a:path w="1257158" h="4062966" extrusionOk="0">
                <a:moveTo>
                  <a:pt x="1257158" y="503677"/>
                </a:moveTo>
                <a:lnTo>
                  <a:pt x="774716" y="1007353"/>
                </a:lnTo>
                <a:lnTo>
                  <a:pt x="448271" y="1007353"/>
                </a:lnTo>
                <a:lnTo>
                  <a:pt x="448271" y="2798928"/>
                </a:lnTo>
                <a:lnTo>
                  <a:pt x="447337" y="2798928"/>
                </a:lnTo>
                <a:lnTo>
                  <a:pt x="447337" y="4062966"/>
                </a:lnTo>
                <a:lnTo>
                  <a:pt x="0" y="4062966"/>
                </a:lnTo>
                <a:lnTo>
                  <a:pt x="0" y="2798928"/>
                </a:lnTo>
                <a:lnTo>
                  <a:pt x="0" y="2603699"/>
                </a:lnTo>
                <a:lnTo>
                  <a:pt x="0" y="998928"/>
                </a:lnTo>
                <a:lnTo>
                  <a:pt x="1" y="998928"/>
                </a:lnTo>
                <a:lnTo>
                  <a:pt x="1" y="0"/>
                </a:lnTo>
                <a:lnTo>
                  <a:pt x="774716" y="0"/>
                </a:lnTo>
                <a:close/>
              </a:path>
            </a:pathLst>
          </a:custGeom>
          <a:solidFill>
            <a:schemeClr val="lt1"/>
          </a:solidFill>
          <a:ln w="571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17" name="Google Shape;817;p27"/>
          <p:cNvSpPr/>
          <p:nvPr/>
        </p:nvSpPr>
        <p:spPr>
          <a:xfrm rot="5400000" flipH="1">
            <a:off x="3433118" y="212380"/>
            <a:ext cx="1257158" cy="6158941"/>
          </a:xfrm>
          <a:custGeom>
            <a:avLst/>
            <a:gdLst/>
            <a:ahLst/>
            <a:cxnLst/>
            <a:rect l="l" t="t" r="r" b="b"/>
            <a:pathLst>
              <a:path w="1257158" h="6158941" extrusionOk="0">
                <a:moveTo>
                  <a:pt x="1257158" y="503677"/>
                </a:moveTo>
                <a:lnTo>
                  <a:pt x="774717" y="0"/>
                </a:lnTo>
                <a:lnTo>
                  <a:pt x="1" y="0"/>
                </a:lnTo>
                <a:lnTo>
                  <a:pt x="1" y="829407"/>
                </a:lnTo>
                <a:lnTo>
                  <a:pt x="0" y="829407"/>
                </a:lnTo>
                <a:lnTo>
                  <a:pt x="0" y="4699675"/>
                </a:lnTo>
                <a:lnTo>
                  <a:pt x="0" y="4699675"/>
                </a:lnTo>
                <a:lnTo>
                  <a:pt x="0" y="6158941"/>
                </a:lnTo>
                <a:lnTo>
                  <a:pt x="447337" y="6158941"/>
                </a:lnTo>
                <a:lnTo>
                  <a:pt x="447337" y="4891911"/>
                </a:lnTo>
                <a:lnTo>
                  <a:pt x="448271" y="4891911"/>
                </a:lnTo>
                <a:lnTo>
                  <a:pt x="448271" y="1007353"/>
                </a:lnTo>
                <a:lnTo>
                  <a:pt x="774717" y="1007353"/>
                </a:lnTo>
                <a:close/>
              </a:path>
            </a:pathLst>
          </a:custGeom>
          <a:solidFill>
            <a:schemeClr val="lt1"/>
          </a:solid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18" name="Google Shape;818;p27"/>
          <p:cNvSpPr txBox="1"/>
          <p:nvPr/>
        </p:nvSpPr>
        <p:spPr>
          <a:xfrm>
            <a:off x="4171408" y="5113500"/>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1"/>
                </a:solidFill>
                <a:latin typeface="Arial"/>
                <a:ea typeface="Arial"/>
                <a:cs typeface="Arial"/>
                <a:sym typeface="Arial"/>
              </a:rPr>
              <a:t>01</a:t>
            </a:r>
            <a:endParaRPr sz="3600" b="1">
              <a:solidFill>
                <a:schemeClr val="accent1"/>
              </a:solidFill>
              <a:latin typeface="Arial"/>
              <a:ea typeface="Arial"/>
              <a:cs typeface="Arial"/>
              <a:sym typeface="Arial"/>
            </a:endParaRPr>
          </a:p>
        </p:txBody>
      </p:sp>
      <p:sp>
        <p:nvSpPr>
          <p:cNvPr id="819" name="Google Shape;819;p27"/>
          <p:cNvSpPr txBox="1"/>
          <p:nvPr/>
        </p:nvSpPr>
        <p:spPr>
          <a:xfrm>
            <a:off x="6231356" y="2865420"/>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3"/>
                </a:solidFill>
                <a:latin typeface="Arial"/>
                <a:ea typeface="Arial"/>
                <a:cs typeface="Arial"/>
                <a:sym typeface="Arial"/>
              </a:rPr>
              <a:t>03</a:t>
            </a:r>
            <a:endParaRPr sz="3600" b="1">
              <a:solidFill>
                <a:schemeClr val="accent3"/>
              </a:solidFill>
              <a:latin typeface="Arial"/>
              <a:ea typeface="Arial"/>
              <a:cs typeface="Arial"/>
              <a:sym typeface="Arial"/>
            </a:endParaRPr>
          </a:p>
        </p:txBody>
      </p:sp>
      <p:sp>
        <p:nvSpPr>
          <p:cNvPr id="820" name="Google Shape;820;p27"/>
          <p:cNvSpPr txBox="1"/>
          <p:nvPr/>
        </p:nvSpPr>
        <p:spPr>
          <a:xfrm>
            <a:off x="7261331" y="1741380"/>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4"/>
                </a:solidFill>
                <a:latin typeface="Arial"/>
                <a:ea typeface="Arial"/>
                <a:cs typeface="Arial"/>
                <a:sym typeface="Arial"/>
              </a:rPr>
              <a:t>04</a:t>
            </a:r>
            <a:endParaRPr sz="3600" b="1">
              <a:solidFill>
                <a:schemeClr val="accent4"/>
              </a:solidFill>
              <a:latin typeface="Arial"/>
              <a:ea typeface="Arial"/>
              <a:cs typeface="Arial"/>
              <a:sym typeface="Arial"/>
            </a:endParaRPr>
          </a:p>
        </p:txBody>
      </p:sp>
      <p:grpSp>
        <p:nvGrpSpPr>
          <p:cNvPr id="821" name="Google Shape;821;p27"/>
          <p:cNvGrpSpPr/>
          <p:nvPr/>
        </p:nvGrpSpPr>
        <p:grpSpPr>
          <a:xfrm>
            <a:off x="1195114" y="1952412"/>
            <a:ext cx="5594232" cy="726986"/>
            <a:chOff x="2551704" y="4283314"/>
            <a:chExt cx="3719799" cy="758983"/>
          </a:xfrm>
        </p:grpSpPr>
        <p:sp>
          <p:nvSpPr>
            <p:cNvPr id="822" name="Google Shape;822;p27"/>
            <p:cNvSpPr txBox="1"/>
            <p:nvPr/>
          </p:nvSpPr>
          <p:spPr>
            <a:xfrm>
              <a:off x="2551706" y="4560313"/>
              <a:ext cx="3719797" cy="4819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I hope and I believe that this Template will your Time, Money and Reputation. Get a modern PowerPoint  Presentation that is beautifully designed.  </a:t>
              </a:r>
              <a:endParaRPr sz="1200">
                <a:solidFill>
                  <a:schemeClr val="lt1"/>
                </a:solidFill>
                <a:latin typeface="Arial"/>
                <a:ea typeface="Arial"/>
                <a:cs typeface="Arial"/>
                <a:sym typeface="Arial"/>
              </a:endParaRPr>
            </a:p>
          </p:txBody>
        </p:sp>
        <p:sp>
          <p:nvSpPr>
            <p:cNvPr id="823" name="Google Shape;823;p27"/>
            <p:cNvSpPr txBox="1"/>
            <p:nvPr/>
          </p:nvSpPr>
          <p:spPr>
            <a:xfrm>
              <a:off x="2551704" y="4283314"/>
              <a:ext cx="3719798" cy="2891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grpSp>
      <p:grpSp>
        <p:nvGrpSpPr>
          <p:cNvPr id="824" name="Google Shape;824;p27"/>
          <p:cNvGrpSpPr/>
          <p:nvPr/>
        </p:nvGrpSpPr>
        <p:grpSpPr>
          <a:xfrm>
            <a:off x="5224112" y="5317055"/>
            <a:ext cx="5557766" cy="702865"/>
            <a:chOff x="2551704" y="4283314"/>
            <a:chExt cx="3719799" cy="807182"/>
          </a:xfrm>
        </p:grpSpPr>
        <p:sp>
          <p:nvSpPr>
            <p:cNvPr id="825" name="Google Shape;825;p27"/>
            <p:cNvSpPr txBox="1"/>
            <p:nvPr/>
          </p:nvSpPr>
          <p:spPr>
            <a:xfrm>
              <a:off x="2551706" y="4560313"/>
              <a:ext cx="3719797" cy="5301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I hope and I believe that this Template will your Time, Money and Reputation. Get a modern PowerPoint  Presentation that is beautifully designed.  </a:t>
              </a:r>
              <a:endParaRPr sz="1200">
                <a:solidFill>
                  <a:schemeClr val="lt1"/>
                </a:solidFill>
                <a:latin typeface="Arial"/>
                <a:ea typeface="Arial"/>
                <a:cs typeface="Arial"/>
                <a:sym typeface="Arial"/>
              </a:endParaRPr>
            </a:p>
          </p:txBody>
        </p:sp>
        <p:sp>
          <p:nvSpPr>
            <p:cNvPr id="826" name="Google Shape;826;p27"/>
            <p:cNvSpPr txBox="1"/>
            <p:nvPr/>
          </p:nvSpPr>
          <p:spPr>
            <a:xfrm>
              <a:off x="2551704" y="4283314"/>
              <a:ext cx="3719798" cy="318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grpSp>
      <p:grpSp>
        <p:nvGrpSpPr>
          <p:cNvPr id="827" name="Google Shape;827;p27"/>
          <p:cNvGrpSpPr/>
          <p:nvPr/>
        </p:nvGrpSpPr>
        <p:grpSpPr>
          <a:xfrm>
            <a:off x="1195115" y="4189782"/>
            <a:ext cx="3741589" cy="702866"/>
            <a:chOff x="2551705" y="4283314"/>
            <a:chExt cx="2021395" cy="807182"/>
          </a:xfrm>
        </p:grpSpPr>
        <p:sp>
          <p:nvSpPr>
            <p:cNvPr id="828" name="Google Shape;828;p27"/>
            <p:cNvSpPr txBox="1"/>
            <p:nvPr/>
          </p:nvSpPr>
          <p:spPr>
            <a:xfrm>
              <a:off x="2551706" y="4560313"/>
              <a:ext cx="2021394" cy="5301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I hope and I believe that this Template will your Time, Money and Reputation.  </a:t>
              </a:r>
              <a:endParaRPr/>
            </a:p>
          </p:txBody>
        </p:sp>
        <p:sp>
          <p:nvSpPr>
            <p:cNvPr id="829" name="Google Shape;829;p27"/>
            <p:cNvSpPr txBox="1"/>
            <p:nvPr/>
          </p:nvSpPr>
          <p:spPr>
            <a:xfrm>
              <a:off x="2551705" y="4283314"/>
              <a:ext cx="2021395" cy="318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grpSp>
      <p:grpSp>
        <p:nvGrpSpPr>
          <p:cNvPr id="830" name="Google Shape;830;p27"/>
          <p:cNvGrpSpPr/>
          <p:nvPr/>
        </p:nvGrpSpPr>
        <p:grpSpPr>
          <a:xfrm>
            <a:off x="7320864" y="3091075"/>
            <a:ext cx="3776501" cy="702866"/>
            <a:chOff x="2551705" y="4283314"/>
            <a:chExt cx="2021395" cy="807182"/>
          </a:xfrm>
        </p:grpSpPr>
        <p:sp>
          <p:nvSpPr>
            <p:cNvPr id="831" name="Google Shape;831;p27"/>
            <p:cNvSpPr txBox="1"/>
            <p:nvPr/>
          </p:nvSpPr>
          <p:spPr>
            <a:xfrm>
              <a:off x="2551706" y="4560313"/>
              <a:ext cx="2021394" cy="5301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I hope and I believe that this Template will your Time, Money and Reputation.  </a:t>
              </a:r>
              <a:endParaRPr/>
            </a:p>
          </p:txBody>
        </p:sp>
        <p:sp>
          <p:nvSpPr>
            <p:cNvPr id="832" name="Google Shape;832;p27"/>
            <p:cNvSpPr txBox="1"/>
            <p:nvPr/>
          </p:nvSpPr>
          <p:spPr>
            <a:xfrm>
              <a:off x="2551705" y="4283314"/>
              <a:ext cx="2021395" cy="318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grpSp>
      <p:sp>
        <p:nvSpPr>
          <p:cNvPr id="833" name="Google Shape;833;p27"/>
          <p:cNvSpPr txBox="1"/>
          <p:nvPr/>
        </p:nvSpPr>
        <p:spPr>
          <a:xfrm>
            <a:off x="1195116" y="3076003"/>
            <a:ext cx="47655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a:p>
        </p:txBody>
      </p:sp>
      <p:sp>
        <p:nvSpPr>
          <p:cNvPr id="834" name="Google Shape;834;p27"/>
          <p:cNvSpPr txBox="1"/>
          <p:nvPr/>
        </p:nvSpPr>
        <p:spPr>
          <a:xfrm>
            <a:off x="6183938" y="4183250"/>
            <a:ext cx="490944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Get a modern PowerPoint  Presentation that is beautifully designed.</a:t>
            </a:r>
            <a:endParaRPr/>
          </a:p>
        </p:txBody>
      </p:sp>
      <p:sp>
        <p:nvSpPr>
          <p:cNvPr id="835" name="Google Shape;835;p27"/>
          <p:cNvSpPr txBox="1"/>
          <p:nvPr/>
        </p:nvSpPr>
        <p:spPr>
          <a:xfrm>
            <a:off x="8113558" y="2464496"/>
            <a:ext cx="1411827" cy="276999"/>
          </a:xfrm>
          <a:prstGeom prst="rect">
            <a:avLst/>
          </a:prstGeom>
          <a:solidFill>
            <a:schemeClr val="accent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sp>
        <p:nvSpPr>
          <p:cNvPr id="836" name="Google Shape;836;p27"/>
          <p:cNvSpPr txBox="1"/>
          <p:nvPr/>
        </p:nvSpPr>
        <p:spPr>
          <a:xfrm>
            <a:off x="4743593" y="3576663"/>
            <a:ext cx="1411827" cy="276999"/>
          </a:xfrm>
          <a:prstGeom prst="rect">
            <a:avLst/>
          </a:prstGeom>
          <a:solidFill>
            <a:schemeClr val="accent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sp>
        <p:nvSpPr>
          <p:cNvPr id="837" name="Google Shape;837;p27"/>
          <p:cNvSpPr txBox="1"/>
          <p:nvPr/>
        </p:nvSpPr>
        <p:spPr>
          <a:xfrm>
            <a:off x="2668723" y="5805895"/>
            <a:ext cx="1411827" cy="276999"/>
          </a:xfrm>
          <a:prstGeom prst="rect">
            <a:avLst/>
          </a:prstGeom>
          <a:solidFill>
            <a:schemeClr val="accen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sp>
        <p:nvSpPr>
          <p:cNvPr id="838" name="Google Shape;838;p27"/>
          <p:cNvSpPr/>
          <p:nvPr/>
        </p:nvSpPr>
        <p:spPr>
          <a:xfrm rot="-5400000">
            <a:off x="7489182" y="1327461"/>
            <a:ext cx="1257159" cy="6155949"/>
          </a:xfrm>
          <a:custGeom>
            <a:avLst/>
            <a:gdLst/>
            <a:ahLst/>
            <a:cxnLst/>
            <a:rect l="l" t="t" r="r" b="b"/>
            <a:pathLst>
              <a:path w="1257159" h="6155949" extrusionOk="0">
                <a:moveTo>
                  <a:pt x="1257159" y="503677"/>
                </a:moveTo>
                <a:lnTo>
                  <a:pt x="774718" y="1007353"/>
                </a:lnTo>
                <a:lnTo>
                  <a:pt x="448272" y="1007353"/>
                </a:lnTo>
                <a:lnTo>
                  <a:pt x="448271" y="4891911"/>
                </a:lnTo>
                <a:lnTo>
                  <a:pt x="447337" y="4891911"/>
                </a:lnTo>
                <a:lnTo>
                  <a:pt x="447337" y="6155949"/>
                </a:lnTo>
                <a:lnTo>
                  <a:pt x="0" y="6155949"/>
                </a:lnTo>
                <a:lnTo>
                  <a:pt x="0" y="4696682"/>
                </a:lnTo>
                <a:lnTo>
                  <a:pt x="1" y="4696682"/>
                </a:lnTo>
                <a:lnTo>
                  <a:pt x="1" y="829407"/>
                </a:lnTo>
                <a:lnTo>
                  <a:pt x="2" y="829407"/>
                </a:lnTo>
                <a:lnTo>
                  <a:pt x="2" y="0"/>
                </a:lnTo>
                <a:lnTo>
                  <a:pt x="774718" y="0"/>
                </a:lnTo>
                <a:close/>
              </a:path>
            </a:pathLst>
          </a:custGeom>
          <a:solidFill>
            <a:schemeClr val="lt1"/>
          </a:solid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39" name="Google Shape;839;p27"/>
          <p:cNvSpPr txBox="1"/>
          <p:nvPr/>
        </p:nvSpPr>
        <p:spPr>
          <a:xfrm>
            <a:off x="5201382" y="3989459"/>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2"/>
                </a:solidFill>
                <a:latin typeface="Arial"/>
                <a:ea typeface="Arial"/>
                <a:cs typeface="Arial"/>
                <a:sym typeface="Arial"/>
              </a:rPr>
              <a:t>02</a:t>
            </a:r>
            <a:endParaRPr sz="3600" b="1">
              <a:solidFill>
                <a:schemeClr val="accent2"/>
              </a:solidFill>
              <a:latin typeface="Arial"/>
              <a:ea typeface="Arial"/>
              <a:cs typeface="Arial"/>
              <a:sym typeface="Arial"/>
            </a:endParaRPr>
          </a:p>
        </p:txBody>
      </p:sp>
      <p:sp>
        <p:nvSpPr>
          <p:cNvPr id="840" name="Google Shape;840;p27"/>
          <p:cNvSpPr txBox="1"/>
          <p:nvPr/>
        </p:nvSpPr>
        <p:spPr>
          <a:xfrm>
            <a:off x="6034902" y="4697902"/>
            <a:ext cx="1411827" cy="276999"/>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sp>
        <p:nvSpPr>
          <p:cNvPr id="841" name="Google Shape;841;p27"/>
          <p:cNvSpPr/>
          <p:nvPr/>
        </p:nvSpPr>
        <p:spPr>
          <a:xfrm>
            <a:off x="4389325" y="5755847"/>
            <a:ext cx="329463" cy="308407"/>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2" name="Google Shape;842;p27"/>
          <p:cNvSpPr/>
          <p:nvPr/>
        </p:nvSpPr>
        <p:spPr>
          <a:xfrm>
            <a:off x="5424814" y="4602482"/>
            <a:ext cx="318434" cy="318434"/>
          </a:xfrm>
          <a:custGeom>
            <a:avLst/>
            <a:gdLst/>
            <a:ahLst/>
            <a:cxnLst/>
            <a:rect l="l" t="t" r="r" b="b"/>
            <a:pathLst>
              <a:path w="3240000" h="3240000" extrusionOk="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843" name="Google Shape;843;p27"/>
          <p:cNvSpPr/>
          <p:nvPr/>
        </p:nvSpPr>
        <p:spPr>
          <a:xfrm flipH="1">
            <a:off x="6422002" y="3469652"/>
            <a:ext cx="391682" cy="323114"/>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4" name="Google Shape;844;p27"/>
          <p:cNvSpPr/>
          <p:nvPr/>
        </p:nvSpPr>
        <p:spPr>
          <a:xfrm>
            <a:off x="7466641" y="2354260"/>
            <a:ext cx="354676" cy="357638"/>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28"/>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850" name="Google Shape;850;p28"/>
          <p:cNvSpPr txBox="1"/>
          <p:nvPr/>
        </p:nvSpPr>
        <p:spPr>
          <a:xfrm>
            <a:off x="3517782" y="3227670"/>
            <a:ext cx="72873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2"/>
                </a:solidFill>
                <a:latin typeface="Arial"/>
                <a:ea typeface="Arial"/>
                <a:cs typeface="Arial"/>
                <a:sym typeface="Arial"/>
              </a:rPr>
              <a:t>02</a:t>
            </a:r>
            <a:endParaRPr sz="3600" b="1">
              <a:solidFill>
                <a:schemeClr val="accent2"/>
              </a:solidFill>
              <a:latin typeface="Arial"/>
              <a:ea typeface="Arial"/>
              <a:cs typeface="Arial"/>
              <a:sym typeface="Arial"/>
            </a:endParaRPr>
          </a:p>
        </p:txBody>
      </p:sp>
      <p:sp>
        <p:nvSpPr>
          <p:cNvPr id="851" name="Google Shape;851;p28"/>
          <p:cNvSpPr txBox="1"/>
          <p:nvPr/>
        </p:nvSpPr>
        <p:spPr>
          <a:xfrm>
            <a:off x="4157558" y="3896946"/>
            <a:ext cx="1817546"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 </a:t>
            </a:r>
            <a:endParaRPr sz="1200">
              <a:solidFill>
                <a:srgbClr val="3F3F3F"/>
              </a:solidFill>
              <a:latin typeface="Arial"/>
              <a:ea typeface="Arial"/>
              <a:cs typeface="Arial"/>
              <a:sym typeface="Arial"/>
            </a:endParaRPr>
          </a:p>
        </p:txBody>
      </p:sp>
      <p:sp>
        <p:nvSpPr>
          <p:cNvPr id="852" name="Google Shape;852;p28"/>
          <p:cNvSpPr txBox="1"/>
          <p:nvPr/>
        </p:nvSpPr>
        <p:spPr>
          <a:xfrm>
            <a:off x="4157558" y="3396947"/>
            <a:ext cx="1817546" cy="369332"/>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800" b="1">
                <a:solidFill>
                  <a:srgbClr val="595959"/>
                </a:solidFill>
                <a:latin typeface="Arial"/>
                <a:ea typeface="Arial"/>
                <a:cs typeface="Arial"/>
                <a:sym typeface="Arial"/>
              </a:rPr>
              <a:t>Contents Title</a:t>
            </a:r>
            <a:endParaRPr sz="1800" b="1">
              <a:solidFill>
                <a:srgbClr val="595959"/>
              </a:solidFill>
              <a:latin typeface="Arial"/>
              <a:ea typeface="Arial"/>
              <a:cs typeface="Arial"/>
              <a:sym typeface="Arial"/>
            </a:endParaRPr>
          </a:p>
        </p:txBody>
      </p:sp>
      <p:sp>
        <p:nvSpPr>
          <p:cNvPr id="853" name="Google Shape;853;p28"/>
          <p:cNvSpPr txBox="1"/>
          <p:nvPr/>
        </p:nvSpPr>
        <p:spPr>
          <a:xfrm>
            <a:off x="6264280" y="3227670"/>
            <a:ext cx="72873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3"/>
                </a:solidFill>
                <a:latin typeface="Arial"/>
                <a:ea typeface="Arial"/>
                <a:cs typeface="Arial"/>
                <a:sym typeface="Arial"/>
              </a:rPr>
              <a:t>03</a:t>
            </a:r>
            <a:endParaRPr sz="3600" b="1">
              <a:solidFill>
                <a:schemeClr val="accent3"/>
              </a:solidFill>
              <a:latin typeface="Arial"/>
              <a:ea typeface="Arial"/>
              <a:cs typeface="Arial"/>
              <a:sym typeface="Arial"/>
            </a:endParaRPr>
          </a:p>
        </p:txBody>
      </p:sp>
      <p:sp>
        <p:nvSpPr>
          <p:cNvPr id="854" name="Google Shape;854;p28"/>
          <p:cNvSpPr txBox="1"/>
          <p:nvPr/>
        </p:nvSpPr>
        <p:spPr>
          <a:xfrm>
            <a:off x="6904056" y="3896946"/>
            <a:ext cx="1817546"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 </a:t>
            </a:r>
            <a:endParaRPr sz="1200">
              <a:solidFill>
                <a:srgbClr val="3F3F3F"/>
              </a:solidFill>
              <a:latin typeface="Arial"/>
              <a:ea typeface="Arial"/>
              <a:cs typeface="Arial"/>
              <a:sym typeface="Arial"/>
            </a:endParaRPr>
          </a:p>
        </p:txBody>
      </p:sp>
      <p:sp>
        <p:nvSpPr>
          <p:cNvPr id="855" name="Google Shape;855;p28"/>
          <p:cNvSpPr txBox="1"/>
          <p:nvPr/>
        </p:nvSpPr>
        <p:spPr>
          <a:xfrm>
            <a:off x="6904056" y="3396947"/>
            <a:ext cx="1817546" cy="369332"/>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800" b="1">
                <a:solidFill>
                  <a:srgbClr val="595959"/>
                </a:solidFill>
                <a:latin typeface="Arial"/>
                <a:ea typeface="Arial"/>
                <a:cs typeface="Arial"/>
                <a:sym typeface="Arial"/>
              </a:rPr>
              <a:t>Contents Title</a:t>
            </a:r>
            <a:endParaRPr sz="1800" b="1">
              <a:solidFill>
                <a:srgbClr val="595959"/>
              </a:solidFill>
              <a:latin typeface="Arial"/>
              <a:ea typeface="Arial"/>
              <a:cs typeface="Arial"/>
              <a:sym typeface="Arial"/>
            </a:endParaRPr>
          </a:p>
        </p:txBody>
      </p:sp>
      <p:sp>
        <p:nvSpPr>
          <p:cNvPr id="856" name="Google Shape;856;p28"/>
          <p:cNvSpPr txBox="1"/>
          <p:nvPr/>
        </p:nvSpPr>
        <p:spPr>
          <a:xfrm>
            <a:off x="9010778" y="3227670"/>
            <a:ext cx="72873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4"/>
                </a:solidFill>
                <a:latin typeface="Arial"/>
                <a:ea typeface="Arial"/>
                <a:cs typeface="Arial"/>
                <a:sym typeface="Arial"/>
              </a:rPr>
              <a:t>04</a:t>
            </a:r>
            <a:endParaRPr sz="3600" b="1">
              <a:solidFill>
                <a:schemeClr val="accent4"/>
              </a:solidFill>
              <a:latin typeface="Arial"/>
              <a:ea typeface="Arial"/>
              <a:cs typeface="Arial"/>
              <a:sym typeface="Arial"/>
            </a:endParaRPr>
          </a:p>
        </p:txBody>
      </p:sp>
      <p:sp>
        <p:nvSpPr>
          <p:cNvPr id="857" name="Google Shape;857;p28"/>
          <p:cNvSpPr txBox="1"/>
          <p:nvPr/>
        </p:nvSpPr>
        <p:spPr>
          <a:xfrm>
            <a:off x="9650554" y="3896946"/>
            <a:ext cx="1817546"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 </a:t>
            </a:r>
            <a:endParaRPr sz="1200">
              <a:solidFill>
                <a:srgbClr val="3F3F3F"/>
              </a:solidFill>
              <a:latin typeface="Arial"/>
              <a:ea typeface="Arial"/>
              <a:cs typeface="Arial"/>
              <a:sym typeface="Arial"/>
            </a:endParaRPr>
          </a:p>
        </p:txBody>
      </p:sp>
      <p:sp>
        <p:nvSpPr>
          <p:cNvPr id="858" name="Google Shape;858;p28"/>
          <p:cNvSpPr txBox="1"/>
          <p:nvPr/>
        </p:nvSpPr>
        <p:spPr>
          <a:xfrm>
            <a:off x="9650554" y="3396947"/>
            <a:ext cx="1817546" cy="369332"/>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800" b="1">
                <a:solidFill>
                  <a:srgbClr val="595959"/>
                </a:solidFill>
                <a:latin typeface="Arial"/>
                <a:ea typeface="Arial"/>
                <a:cs typeface="Arial"/>
                <a:sym typeface="Arial"/>
              </a:rPr>
              <a:t>Contents Title</a:t>
            </a:r>
            <a:endParaRPr sz="1800" b="1">
              <a:solidFill>
                <a:srgbClr val="595959"/>
              </a:solidFill>
              <a:latin typeface="Arial"/>
              <a:ea typeface="Arial"/>
              <a:cs typeface="Arial"/>
              <a:sym typeface="Arial"/>
            </a:endParaRPr>
          </a:p>
        </p:txBody>
      </p:sp>
      <p:grpSp>
        <p:nvGrpSpPr>
          <p:cNvPr id="859" name="Google Shape;859;p28"/>
          <p:cNvGrpSpPr/>
          <p:nvPr/>
        </p:nvGrpSpPr>
        <p:grpSpPr>
          <a:xfrm>
            <a:off x="9332693" y="1949852"/>
            <a:ext cx="1775115" cy="763034"/>
            <a:chOff x="721669" y="3035196"/>
            <a:chExt cx="2147291" cy="923012"/>
          </a:xfrm>
        </p:grpSpPr>
        <p:sp>
          <p:nvSpPr>
            <p:cNvPr id="860" name="Google Shape;860;p28"/>
            <p:cNvSpPr/>
            <p:nvPr/>
          </p:nvSpPr>
          <p:spPr>
            <a:xfrm rot="5400000">
              <a:off x="1547664" y="2636912"/>
              <a:ext cx="698376" cy="1944216"/>
            </a:xfrm>
            <a:prstGeom prst="roundRect">
              <a:avLst>
                <a:gd name="adj" fmla="val 50000"/>
              </a:avLst>
            </a:prstGeom>
            <a:noFill/>
            <a:ln w="241300" cap="flat" cmpd="sng">
              <a:solidFill>
                <a:srgbClr val="EF82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61" name="Google Shape;861;p28"/>
            <p:cNvSpPr/>
            <p:nvPr/>
          </p:nvSpPr>
          <p:spPr>
            <a:xfrm rot="-2597776">
              <a:off x="698919" y="3231434"/>
              <a:ext cx="648072" cy="190872"/>
            </a:xfrm>
            <a:prstGeom prst="ellipse">
              <a:avLst/>
            </a:prstGeom>
            <a:gradFill>
              <a:gsLst>
                <a:gs pos="0">
                  <a:schemeClr val="lt1"/>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
        <p:nvSpPr>
          <p:cNvPr id="862" name="Google Shape;862;p28"/>
          <p:cNvSpPr/>
          <p:nvPr/>
        </p:nvSpPr>
        <p:spPr>
          <a:xfrm rot="5400000">
            <a:off x="4415131" y="1624085"/>
            <a:ext cx="577331" cy="1607238"/>
          </a:xfrm>
          <a:prstGeom prst="roundRect">
            <a:avLst>
              <a:gd name="adj" fmla="val 50000"/>
            </a:avLst>
          </a:prstGeom>
          <a:noFill/>
          <a:ln w="241300" cap="flat" cmpd="sng">
            <a:solidFill>
              <a:srgbClr val="EE81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63" name="Google Shape;863;p28"/>
          <p:cNvSpPr/>
          <p:nvPr/>
        </p:nvSpPr>
        <p:spPr>
          <a:xfrm rot="-2597776">
            <a:off x="3713494" y="2115563"/>
            <a:ext cx="535746" cy="157789"/>
          </a:xfrm>
          <a:prstGeom prst="ellipse">
            <a:avLst/>
          </a:prstGeom>
          <a:gradFill>
            <a:gsLst>
              <a:gs pos="0">
                <a:schemeClr val="lt1"/>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864" name="Google Shape;864;p28"/>
          <p:cNvGrpSpPr/>
          <p:nvPr/>
        </p:nvGrpSpPr>
        <p:grpSpPr>
          <a:xfrm>
            <a:off x="6556781" y="1953336"/>
            <a:ext cx="1775115" cy="763034"/>
            <a:chOff x="721669" y="3035196"/>
            <a:chExt cx="2147291" cy="923012"/>
          </a:xfrm>
        </p:grpSpPr>
        <p:sp>
          <p:nvSpPr>
            <p:cNvPr id="865" name="Google Shape;865;p28"/>
            <p:cNvSpPr/>
            <p:nvPr/>
          </p:nvSpPr>
          <p:spPr>
            <a:xfrm rot="5400000">
              <a:off x="1547664" y="2636912"/>
              <a:ext cx="698376" cy="1944216"/>
            </a:xfrm>
            <a:prstGeom prst="roundRect">
              <a:avLst>
                <a:gd name="adj" fmla="val 50000"/>
              </a:avLst>
            </a:prstGeom>
            <a:noFill/>
            <a:ln w="241300" cap="flat" cmpd="sng">
              <a:solidFill>
                <a:srgbClr val="EE81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66" name="Google Shape;866;p28"/>
            <p:cNvSpPr/>
            <p:nvPr/>
          </p:nvSpPr>
          <p:spPr>
            <a:xfrm rot="-2597776">
              <a:off x="698919" y="3231434"/>
              <a:ext cx="648072" cy="190872"/>
            </a:xfrm>
            <a:prstGeom prst="ellipse">
              <a:avLst/>
            </a:prstGeom>
            <a:gradFill>
              <a:gsLst>
                <a:gs pos="0">
                  <a:schemeClr val="lt1"/>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
        <p:nvSpPr>
          <p:cNvPr id="867" name="Google Shape;867;p28"/>
          <p:cNvSpPr/>
          <p:nvPr/>
        </p:nvSpPr>
        <p:spPr>
          <a:xfrm rot="5400000">
            <a:off x="6002682" y="1513435"/>
            <a:ext cx="217954" cy="1845347"/>
          </a:xfrm>
          <a:prstGeom prst="roundRect">
            <a:avLst>
              <a:gd name="adj" fmla="val 50000"/>
            </a:avLst>
          </a:prstGeom>
          <a:gradFill>
            <a:gsLst>
              <a:gs pos="0">
                <a:srgbClr val="E0E0E0"/>
              </a:gs>
              <a:gs pos="48000">
                <a:srgbClr val="BFBFBF"/>
              </a:gs>
              <a:gs pos="100000">
                <a:srgbClr val="BFBFBF"/>
              </a:gs>
            </a:gsLst>
            <a:lin ang="191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68" name="Google Shape;868;p28"/>
          <p:cNvSpPr/>
          <p:nvPr/>
        </p:nvSpPr>
        <p:spPr>
          <a:xfrm rot="-4193565">
            <a:off x="5104012" y="2336591"/>
            <a:ext cx="289614" cy="151784"/>
          </a:xfrm>
          <a:prstGeom prst="ellipse">
            <a:avLst/>
          </a:prstGeom>
          <a:gradFill>
            <a:gsLst>
              <a:gs pos="0">
                <a:schemeClr val="lt1"/>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869" name="Google Shape;869;p28"/>
          <p:cNvGrpSpPr/>
          <p:nvPr/>
        </p:nvGrpSpPr>
        <p:grpSpPr>
          <a:xfrm>
            <a:off x="7937222" y="2258287"/>
            <a:ext cx="1906562" cy="324143"/>
            <a:chOff x="2409719" y="3345902"/>
            <a:chExt cx="2306297" cy="392103"/>
          </a:xfrm>
        </p:grpSpPr>
        <p:sp>
          <p:nvSpPr>
            <p:cNvPr id="870" name="Google Shape;870;p28"/>
            <p:cNvSpPr/>
            <p:nvPr/>
          </p:nvSpPr>
          <p:spPr>
            <a:xfrm rot="5400000">
              <a:off x="3468067" y="2454407"/>
              <a:ext cx="263650" cy="2232248"/>
            </a:xfrm>
            <a:prstGeom prst="roundRect">
              <a:avLst>
                <a:gd name="adj" fmla="val 50000"/>
              </a:avLst>
            </a:prstGeom>
            <a:gradFill>
              <a:gsLst>
                <a:gs pos="0">
                  <a:srgbClr val="D8D8D8"/>
                </a:gs>
                <a:gs pos="48000">
                  <a:srgbClr val="BFBFBF"/>
                </a:gs>
                <a:gs pos="100000">
                  <a:srgbClr val="BFBFBF"/>
                </a:gs>
              </a:gsLst>
              <a:lin ang="191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71" name="Google Shape;871;p28"/>
            <p:cNvSpPr/>
            <p:nvPr/>
          </p:nvSpPr>
          <p:spPr>
            <a:xfrm rot="-4193565">
              <a:off x="2380979" y="3450150"/>
              <a:ext cx="350335" cy="183608"/>
            </a:xfrm>
            <a:prstGeom prst="ellipse">
              <a:avLst/>
            </a:prstGeom>
            <a:gradFill>
              <a:gsLst>
                <a:gs pos="0">
                  <a:schemeClr val="lt1"/>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
        <p:nvSpPr>
          <p:cNvPr id="872" name="Google Shape;872;p28"/>
          <p:cNvSpPr/>
          <p:nvPr/>
        </p:nvSpPr>
        <p:spPr>
          <a:xfrm rot="5400000">
            <a:off x="1613993" y="1624085"/>
            <a:ext cx="577331" cy="1607238"/>
          </a:xfrm>
          <a:prstGeom prst="roundRect">
            <a:avLst>
              <a:gd name="adj" fmla="val 50000"/>
            </a:avLst>
          </a:prstGeom>
          <a:noFill/>
          <a:ln w="241300" cap="flat" cmpd="sng">
            <a:solidFill>
              <a:srgbClr val="EE81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73" name="Google Shape;873;p28"/>
          <p:cNvSpPr/>
          <p:nvPr/>
        </p:nvSpPr>
        <p:spPr>
          <a:xfrm rot="5400000">
            <a:off x="3201546" y="1513435"/>
            <a:ext cx="217954" cy="1845347"/>
          </a:xfrm>
          <a:prstGeom prst="roundRect">
            <a:avLst>
              <a:gd name="adj" fmla="val 50000"/>
            </a:avLst>
          </a:prstGeom>
          <a:gradFill>
            <a:gsLst>
              <a:gs pos="0">
                <a:srgbClr val="E0E0E0"/>
              </a:gs>
              <a:gs pos="48000">
                <a:srgbClr val="BFBFBF"/>
              </a:gs>
              <a:gs pos="100000">
                <a:srgbClr val="BFBFBF"/>
              </a:gs>
            </a:gsLst>
            <a:lin ang="191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74" name="Google Shape;874;p28"/>
          <p:cNvSpPr/>
          <p:nvPr/>
        </p:nvSpPr>
        <p:spPr>
          <a:xfrm rot="-4193565">
            <a:off x="2320038" y="2325988"/>
            <a:ext cx="289614" cy="151784"/>
          </a:xfrm>
          <a:prstGeom prst="ellipse">
            <a:avLst/>
          </a:prstGeom>
          <a:gradFill>
            <a:gsLst>
              <a:gs pos="0">
                <a:schemeClr val="lt1"/>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75" name="Google Shape;875;p28"/>
          <p:cNvSpPr/>
          <p:nvPr/>
        </p:nvSpPr>
        <p:spPr>
          <a:xfrm rot="-2597776">
            <a:off x="920952" y="2091834"/>
            <a:ext cx="535746" cy="157789"/>
          </a:xfrm>
          <a:prstGeom prst="ellipse">
            <a:avLst/>
          </a:prstGeom>
          <a:gradFill>
            <a:gsLst>
              <a:gs pos="0">
                <a:schemeClr val="lt1"/>
              </a:gs>
              <a:gs pos="72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876" name="Google Shape;876;p28"/>
          <p:cNvSpPr txBox="1"/>
          <p:nvPr/>
        </p:nvSpPr>
        <p:spPr>
          <a:xfrm>
            <a:off x="771284" y="3227670"/>
            <a:ext cx="72873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accent2"/>
                </a:solidFill>
                <a:latin typeface="Arial"/>
                <a:ea typeface="Arial"/>
                <a:cs typeface="Arial"/>
                <a:sym typeface="Arial"/>
              </a:rPr>
              <a:t>01</a:t>
            </a:r>
            <a:endParaRPr sz="3600" b="1">
              <a:solidFill>
                <a:schemeClr val="accent2"/>
              </a:solidFill>
              <a:latin typeface="Arial"/>
              <a:ea typeface="Arial"/>
              <a:cs typeface="Arial"/>
              <a:sym typeface="Arial"/>
            </a:endParaRPr>
          </a:p>
        </p:txBody>
      </p:sp>
      <p:sp>
        <p:nvSpPr>
          <p:cNvPr id="877" name="Google Shape;877;p28"/>
          <p:cNvSpPr txBox="1"/>
          <p:nvPr/>
        </p:nvSpPr>
        <p:spPr>
          <a:xfrm>
            <a:off x="1411059" y="3896946"/>
            <a:ext cx="1817545"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 </a:t>
            </a:r>
            <a:endParaRPr sz="1200">
              <a:solidFill>
                <a:srgbClr val="3F3F3F"/>
              </a:solidFill>
              <a:latin typeface="Arial"/>
              <a:ea typeface="Arial"/>
              <a:cs typeface="Arial"/>
              <a:sym typeface="Arial"/>
            </a:endParaRPr>
          </a:p>
        </p:txBody>
      </p:sp>
      <p:sp>
        <p:nvSpPr>
          <p:cNvPr id="878" name="Google Shape;878;p28"/>
          <p:cNvSpPr txBox="1"/>
          <p:nvPr/>
        </p:nvSpPr>
        <p:spPr>
          <a:xfrm>
            <a:off x="1411060" y="3396947"/>
            <a:ext cx="1817546" cy="369332"/>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800" b="1">
                <a:solidFill>
                  <a:srgbClr val="595959"/>
                </a:solidFill>
                <a:latin typeface="Arial"/>
                <a:ea typeface="Arial"/>
                <a:cs typeface="Arial"/>
                <a:sym typeface="Arial"/>
              </a:rPr>
              <a:t>Contents Title</a:t>
            </a:r>
            <a:endParaRPr sz="1800" b="1">
              <a:solidFill>
                <a:srgbClr val="595959"/>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grpSp>
        <p:nvGrpSpPr>
          <p:cNvPr id="883" name="Google Shape;883;p29"/>
          <p:cNvGrpSpPr/>
          <p:nvPr/>
        </p:nvGrpSpPr>
        <p:grpSpPr>
          <a:xfrm>
            <a:off x="550252" y="257175"/>
            <a:ext cx="4791807" cy="1862048"/>
            <a:chOff x="4651035" y="1734907"/>
            <a:chExt cx="4791807" cy="1862048"/>
          </a:xfrm>
        </p:grpSpPr>
        <p:sp>
          <p:nvSpPr>
            <p:cNvPr id="884" name="Google Shape;884;p29"/>
            <p:cNvSpPr txBox="1"/>
            <p:nvPr/>
          </p:nvSpPr>
          <p:spPr>
            <a:xfrm>
              <a:off x="5611985" y="1923770"/>
              <a:ext cx="3830857" cy="1015663"/>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6000" b="1">
                  <a:solidFill>
                    <a:schemeClr val="lt1"/>
                  </a:solidFill>
                  <a:latin typeface="Arial"/>
                  <a:ea typeface="Arial"/>
                  <a:cs typeface="Arial"/>
                  <a:sym typeface="Arial"/>
                </a:rPr>
                <a:t>WESOME</a:t>
              </a:r>
              <a:endParaRPr sz="6000" b="1">
                <a:solidFill>
                  <a:schemeClr val="lt1"/>
                </a:solidFill>
                <a:latin typeface="Arial Black"/>
                <a:ea typeface="Arial Black"/>
                <a:cs typeface="Arial Black"/>
                <a:sym typeface="Arial Black"/>
              </a:endParaRPr>
            </a:p>
          </p:txBody>
        </p:sp>
        <p:sp>
          <p:nvSpPr>
            <p:cNvPr id="885" name="Google Shape;885;p29"/>
            <p:cNvSpPr txBox="1"/>
            <p:nvPr/>
          </p:nvSpPr>
          <p:spPr>
            <a:xfrm>
              <a:off x="5666752" y="2619733"/>
              <a:ext cx="3776089" cy="830997"/>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4800">
                  <a:solidFill>
                    <a:schemeClr val="lt1"/>
                  </a:solidFill>
                  <a:latin typeface="Arial"/>
                  <a:ea typeface="Arial"/>
                  <a:cs typeface="Arial"/>
                  <a:sym typeface="Arial"/>
                </a:rPr>
                <a:t>Presentation</a:t>
              </a:r>
              <a:endParaRPr sz="4800">
                <a:solidFill>
                  <a:schemeClr val="lt1"/>
                </a:solidFill>
                <a:latin typeface="Arial"/>
                <a:ea typeface="Arial"/>
                <a:cs typeface="Arial"/>
                <a:sym typeface="Arial"/>
              </a:endParaRPr>
            </a:p>
          </p:txBody>
        </p:sp>
        <p:sp>
          <p:nvSpPr>
            <p:cNvPr id="886" name="Google Shape;886;p29"/>
            <p:cNvSpPr txBox="1"/>
            <p:nvPr/>
          </p:nvSpPr>
          <p:spPr>
            <a:xfrm>
              <a:off x="4651035" y="1734907"/>
              <a:ext cx="1021196" cy="1862048"/>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1500" b="1">
                  <a:solidFill>
                    <a:schemeClr val="lt1"/>
                  </a:solidFill>
                  <a:latin typeface="Arial"/>
                  <a:ea typeface="Arial"/>
                  <a:cs typeface="Arial"/>
                  <a:sym typeface="Arial"/>
                </a:rPr>
                <a:t>A</a:t>
              </a:r>
              <a:endParaRPr/>
            </a:p>
          </p:txBody>
        </p:sp>
      </p:grpSp>
      <p:grpSp>
        <p:nvGrpSpPr>
          <p:cNvPr id="887" name="Google Shape;887;p29"/>
          <p:cNvGrpSpPr/>
          <p:nvPr/>
        </p:nvGrpSpPr>
        <p:grpSpPr>
          <a:xfrm>
            <a:off x="1377852" y="2348147"/>
            <a:ext cx="2942985" cy="1163505"/>
            <a:chOff x="2478426" y="1144893"/>
            <a:chExt cx="2942985" cy="1163505"/>
          </a:xfrm>
        </p:grpSpPr>
        <p:sp>
          <p:nvSpPr>
            <p:cNvPr id="888" name="Google Shape;888;p29"/>
            <p:cNvSpPr/>
            <p:nvPr/>
          </p:nvSpPr>
          <p:spPr>
            <a:xfrm>
              <a:off x="2478426" y="1144893"/>
              <a:ext cx="29429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PRESENTATION</a:t>
              </a:r>
              <a:endParaRPr/>
            </a:p>
          </p:txBody>
        </p:sp>
        <p:sp>
          <p:nvSpPr>
            <p:cNvPr id="889" name="Google Shape;889;p29"/>
            <p:cNvSpPr/>
            <p:nvPr/>
          </p:nvSpPr>
          <p:spPr>
            <a:xfrm>
              <a:off x="2478426" y="1662067"/>
              <a:ext cx="229487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a:p>
          </p:txBody>
        </p:sp>
      </p:grpSp>
      <p:grpSp>
        <p:nvGrpSpPr>
          <p:cNvPr id="890" name="Google Shape;890;p29"/>
          <p:cNvGrpSpPr/>
          <p:nvPr/>
        </p:nvGrpSpPr>
        <p:grpSpPr>
          <a:xfrm>
            <a:off x="726228" y="3767372"/>
            <a:ext cx="2942985" cy="1163505"/>
            <a:chOff x="2478426" y="1144893"/>
            <a:chExt cx="2942985" cy="1163505"/>
          </a:xfrm>
        </p:grpSpPr>
        <p:sp>
          <p:nvSpPr>
            <p:cNvPr id="891" name="Google Shape;891;p29"/>
            <p:cNvSpPr/>
            <p:nvPr/>
          </p:nvSpPr>
          <p:spPr>
            <a:xfrm>
              <a:off x="2478426" y="1144893"/>
              <a:ext cx="29429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PRESENTATION</a:t>
              </a:r>
              <a:endParaRPr/>
            </a:p>
          </p:txBody>
        </p:sp>
        <p:sp>
          <p:nvSpPr>
            <p:cNvPr id="892" name="Google Shape;892;p29"/>
            <p:cNvSpPr/>
            <p:nvPr/>
          </p:nvSpPr>
          <p:spPr>
            <a:xfrm>
              <a:off x="2478426" y="1662067"/>
              <a:ext cx="229487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a:p>
          </p:txBody>
        </p:sp>
      </p:grpSp>
      <p:grpSp>
        <p:nvGrpSpPr>
          <p:cNvPr id="893" name="Google Shape;893;p29"/>
          <p:cNvGrpSpPr/>
          <p:nvPr/>
        </p:nvGrpSpPr>
        <p:grpSpPr>
          <a:xfrm>
            <a:off x="1377852" y="5198083"/>
            <a:ext cx="2942985" cy="1163505"/>
            <a:chOff x="2478426" y="1144893"/>
            <a:chExt cx="2942985" cy="1163505"/>
          </a:xfrm>
        </p:grpSpPr>
        <p:sp>
          <p:nvSpPr>
            <p:cNvPr id="894" name="Google Shape;894;p29"/>
            <p:cNvSpPr/>
            <p:nvPr/>
          </p:nvSpPr>
          <p:spPr>
            <a:xfrm>
              <a:off x="2478426" y="1144893"/>
              <a:ext cx="29429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PRESENTATION</a:t>
              </a:r>
              <a:endParaRPr/>
            </a:p>
          </p:txBody>
        </p:sp>
        <p:sp>
          <p:nvSpPr>
            <p:cNvPr id="895" name="Google Shape;895;p29"/>
            <p:cNvSpPr/>
            <p:nvPr/>
          </p:nvSpPr>
          <p:spPr>
            <a:xfrm>
              <a:off x="2478426" y="1662067"/>
              <a:ext cx="229487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a:p>
          </p:txBody>
        </p:sp>
      </p:grpSp>
      <p:sp>
        <p:nvSpPr>
          <p:cNvPr id="896" name="Google Shape;896;p29"/>
          <p:cNvSpPr txBox="1"/>
          <p:nvPr/>
        </p:nvSpPr>
        <p:spPr>
          <a:xfrm>
            <a:off x="7873881" y="2884145"/>
            <a:ext cx="2871598" cy="43088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100">
                <a:solidFill>
                  <a:schemeClr val="lt1"/>
                </a:solidFill>
                <a:latin typeface="Arial"/>
                <a:ea typeface="Arial"/>
                <a:cs typeface="Arial"/>
                <a:sym typeface="Arial"/>
              </a:rPr>
              <a:t>LOREM IPSUM DOLOR SIT AMET,</a:t>
            </a:r>
            <a:endParaRPr/>
          </a:p>
          <a:p>
            <a:pPr marL="0" marR="0" lvl="0" indent="0" algn="l" rtl="0">
              <a:spcBef>
                <a:spcPts val="0"/>
              </a:spcBef>
              <a:spcAft>
                <a:spcPts val="0"/>
              </a:spcAft>
              <a:buNone/>
            </a:pPr>
            <a:r>
              <a:rPr lang="en-US" sz="1100">
                <a:solidFill>
                  <a:schemeClr val="lt1"/>
                </a:solidFill>
                <a:latin typeface="Arial"/>
                <a:ea typeface="Arial"/>
                <a:cs typeface="Arial"/>
                <a:sym typeface="Arial"/>
              </a:rPr>
              <a:t>CU USU AGAM INTEGRE IMPEDIT.</a:t>
            </a:r>
            <a:endParaRPr sz="1100">
              <a:solidFill>
                <a:schemeClr val="lt1"/>
              </a:solidFill>
              <a:latin typeface="Arial"/>
              <a:ea typeface="Arial"/>
              <a:cs typeface="Arial"/>
              <a:sym typeface="Arial"/>
            </a:endParaRPr>
          </a:p>
        </p:txBody>
      </p:sp>
      <p:sp>
        <p:nvSpPr>
          <p:cNvPr id="897" name="Google Shape;897;p29"/>
          <p:cNvSpPr txBox="1"/>
          <p:nvPr/>
        </p:nvSpPr>
        <p:spPr>
          <a:xfrm>
            <a:off x="7802494" y="1972998"/>
            <a:ext cx="2942985"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a:solidFill>
                  <a:schemeClr val="lt1"/>
                </a:solidFill>
                <a:latin typeface="Arial"/>
                <a:ea typeface="Arial"/>
                <a:cs typeface="Arial"/>
                <a:sym typeface="Arial"/>
              </a:rPr>
              <a:t>LOREM IPSUM</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DOLOR SIT AMET, </a:t>
            </a:r>
            <a:endParaRPr sz="240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p:nvPr/>
        </p:nvSpPr>
        <p:spPr>
          <a:xfrm>
            <a:off x="371107" y="2551837"/>
            <a:ext cx="2785332" cy="17543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5400">
                <a:solidFill>
                  <a:schemeClr val="lt1"/>
                </a:solidFill>
                <a:latin typeface="Arial"/>
                <a:ea typeface="Arial"/>
                <a:cs typeface="Arial"/>
                <a:sym typeface="Arial"/>
              </a:rPr>
              <a:t>Agenda Style</a:t>
            </a:r>
            <a:endParaRPr sz="5400">
              <a:solidFill>
                <a:schemeClr val="lt1"/>
              </a:solidFill>
              <a:latin typeface="Arial"/>
              <a:ea typeface="Arial"/>
              <a:cs typeface="Arial"/>
              <a:sym typeface="Arial"/>
            </a:endParaRPr>
          </a:p>
        </p:txBody>
      </p:sp>
      <p:grpSp>
        <p:nvGrpSpPr>
          <p:cNvPr id="116" name="Google Shape;116;p3"/>
          <p:cNvGrpSpPr/>
          <p:nvPr/>
        </p:nvGrpSpPr>
        <p:grpSpPr>
          <a:xfrm>
            <a:off x="5788359" y="639776"/>
            <a:ext cx="5835073" cy="1192634"/>
            <a:chOff x="6909376" y="667653"/>
            <a:chExt cx="5835073" cy="1192634"/>
          </a:xfrm>
        </p:grpSpPr>
        <p:sp>
          <p:nvSpPr>
            <p:cNvPr id="117" name="Google Shape;117;p3"/>
            <p:cNvSpPr txBox="1"/>
            <p:nvPr/>
          </p:nvSpPr>
          <p:spPr>
            <a:xfrm>
              <a:off x="7920437" y="1075457"/>
              <a:ext cx="4824012" cy="646331"/>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Easy to change colors, photos and Text.</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18" name="Google Shape;118;p3"/>
            <p:cNvSpPr txBox="1"/>
            <p:nvPr/>
          </p:nvSpPr>
          <p:spPr>
            <a:xfrm>
              <a:off x="6909376" y="936957"/>
              <a:ext cx="1011061" cy="923330"/>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5400" b="1">
                  <a:solidFill>
                    <a:schemeClr val="lt1"/>
                  </a:solidFill>
                  <a:latin typeface="Arial"/>
                  <a:ea typeface="Arial"/>
                  <a:cs typeface="Arial"/>
                  <a:sym typeface="Arial"/>
                </a:rPr>
                <a:t>01</a:t>
              </a:r>
              <a:endParaRPr sz="5400" b="1">
                <a:solidFill>
                  <a:schemeClr val="lt1"/>
                </a:solidFill>
                <a:latin typeface="Arial"/>
                <a:ea typeface="Arial"/>
                <a:cs typeface="Arial"/>
                <a:sym typeface="Arial"/>
              </a:endParaRPr>
            </a:p>
          </p:txBody>
        </p:sp>
        <p:sp>
          <p:nvSpPr>
            <p:cNvPr id="119" name="Google Shape;119;p3"/>
            <p:cNvSpPr txBox="1"/>
            <p:nvPr/>
          </p:nvSpPr>
          <p:spPr>
            <a:xfrm>
              <a:off x="7041258" y="667653"/>
              <a:ext cx="5703191" cy="338554"/>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You can simply impress your audience and add a unique zing.</a:t>
              </a:r>
              <a:endParaRPr/>
            </a:p>
          </p:txBody>
        </p:sp>
      </p:grpSp>
      <p:grpSp>
        <p:nvGrpSpPr>
          <p:cNvPr id="120" name="Google Shape;120;p3"/>
          <p:cNvGrpSpPr/>
          <p:nvPr/>
        </p:nvGrpSpPr>
        <p:grpSpPr>
          <a:xfrm>
            <a:off x="5788359" y="2101714"/>
            <a:ext cx="5835073" cy="1192634"/>
            <a:chOff x="6909376" y="667653"/>
            <a:chExt cx="5835073" cy="1192634"/>
          </a:xfrm>
        </p:grpSpPr>
        <p:sp>
          <p:nvSpPr>
            <p:cNvPr id="121" name="Google Shape;121;p3"/>
            <p:cNvSpPr txBox="1"/>
            <p:nvPr/>
          </p:nvSpPr>
          <p:spPr>
            <a:xfrm>
              <a:off x="7920437" y="1075457"/>
              <a:ext cx="4824012" cy="646331"/>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Easy to change colors, photos and Text.</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22" name="Google Shape;122;p3"/>
            <p:cNvSpPr txBox="1"/>
            <p:nvPr/>
          </p:nvSpPr>
          <p:spPr>
            <a:xfrm>
              <a:off x="6909376" y="936957"/>
              <a:ext cx="1011061" cy="923330"/>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5400" b="1">
                  <a:solidFill>
                    <a:schemeClr val="lt1"/>
                  </a:solidFill>
                  <a:latin typeface="Arial"/>
                  <a:ea typeface="Arial"/>
                  <a:cs typeface="Arial"/>
                  <a:sym typeface="Arial"/>
                </a:rPr>
                <a:t>02</a:t>
              </a:r>
              <a:endParaRPr sz="5400" b="1">
                <a:solidFill>
                  <a:schemeClr val="lt1"/>
                </a:solidFill>
                <a:latin typeface="Arial"/>
                <a:ea typeface="Arial"/>
                <a:cs typeface="Arial"/>
                <a:sym typeface="Arial"/>
              </a:endParaRPr>
            </a:p>
          </p:txBody>
        </p:sp>
        <p:sp>
          <p:nvSpPr>
            <p:cNvPr id="123" name="Google Shape;123;p3"/>
            <p:cNvSpPr txBox="1"/>
            <p:nvPr/>
          </p:nvSpPr>
          <p:spPr>
            <a:xfrm>
              <a:off x="7041258" y="667653"/>
              <a:ext cx="5703191" cy="338554"/>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You can simply impress your audience and add a unique zing.</a:t>
              </a:r>
              <a:endParaRPr/>
            </a:p>
          </p:txBody>
        </p:sp>
      </p:grpSp>
      <p:grpSp>
        <p:nvGrpSpPr>
          <p:cNvPr id="124" name="Google Shape;124;p3"/>
          <p:cNvGrpSpPr/>
          <p:nvPr/>
        </p:nvGrpSpPr>
        <p:grpSpPr>
          <a:xfrm>
            <a:off x="5788359" y="3563652"/>
            <a:ext cx="5835073" cy="1192634"/>
            <a:chOff x="6909376" y="667653"/>
            <a:chExt cx="5835073" cy="1192634"/>
          </a:xfrm>
        </p:grpSpPr>
        <p:sp>
          <p:nvSpPr>
            <p:cNvPr id="125" name="Google Shape;125;p3"/>
            <p:cNvSpPr txBox="1"/>
            <p:nvPr/>
          </p:nvSpPr>
          <p:spPr>
            <a:xfrm>
              <a:off x="7920437" y="1075457"/>
              <a:ext cx="4824012" cy="646331"/>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Easy to change colors, photos and Text.</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26" name="Google Shape;126;p3"/>
            <p:cNvSpPr txBox="1"/>
            <p:nvPr/>
          </p:nvSpPr>
          <p:spPr>
            <a:xfrm>
              <a:off x="6909376" y="936957"/>
              <a:ext cx="1011061" cy="923330"/>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5400" b="1">
                  <a:solidFill>
                    <a:schemeClr val="lt1"/>
                  </a:solidFill>
                  <a:latin typeface="Arial"/>
                  <a:ea typeface="Arial"/>
                  <a:cs typeface="Arial"/>
                  <a:sym typeface="Arial"/>
                </a:rPr>
                <a:t>03</a:t>
              </a:r>
              <a:endParaRPr sz="5400" b="1">
                <a:solidFill>
                  <a:schemeClr val="lt1"/>
                </a:solidFill>
                <a:latin typeface="Arial"/>
                <a:ea typeface="Arial"/>
                <a:cs typeface="Arial"/>
                <a:sym typeface="Arial"/>
              </a:endParaRPr>
            </a:p>
          </p:txBody>
        </p:sp>
        <p:sp>
          <p:nvSpPr>
            <p:cNvPr id="127" name="Google Shape;127;p3"/>
            <p:cNvSpPr txBox="1"/>
            <p:nvPr/>
          </p:nvSpPr>
          <p:spPr>
            <a:xfrm>
              <a:off x="7041258" y="667653"/>
              <a:ext cx="5703191" cy="338554"/>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You can simply impress your audience and add a unique zing.</a:t>
              </a:r>
              <a:endParaRPr/>
            </a:p>
          </p:txBody>
        </p:sp>
      </p:grpSp>
      <p:grpSp>
        <p:nvGrpSpPr>
          <p:cNvPr id="128" name="Google Shape;128;p3"/>
          <p:cNvGrpSpPr/>
          <p:nvPr/>
        </p:nvGrpSpPr>
        <p:grpSpPr>
          <a:xfrm>
            <a:off x="5788359" y="5025590"/>
            <a:ext cx="5835073" cy="1192634"/>
            <a:chOff x="6909376" y="667653"/>
            <a:chExt cx="5835073" cy="1192634"/>
          </a:xfrm>
        </p:grpSpPr>
        <p:sp>
          <p:nvSpPr>
            <p:cNvPr id="129" name="Google Shape;129;p3"/>
            <p:cNvSpPr txBox="1"/>
            <p:nvPr/>
          </p:nvSpPr>
          <p:spPr>
            <a:xfrm>
              <a:off x="7920437" y="1075457"/>
              <a:ext cx="4824012" cy="646331"/>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Easy to change colors, photos and Text.</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30" name="Google Shape;130;p3"/>
            <p:cNvSpPr txBox="1"/>
            <p:nvPr/>
          </p:nvSpPr>
          <p:spPr>
            <a:xfrm>
              <a:off x="6909376" y="936957"/>
              <a:ext cx="1011061" cy="923330"/>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5400" b="1">
                  <a:solidFill>
                    <a:schemeClr val="lt1"/>
                  </a:solidFill>
                  <a:latin typeface="Arial"/>
                  <a:ea typeface="Arial"/>
                  <a:cs typeface="Arial"/>
                  <a:sym typeface="Arial"/>
                </a:rPr>
                <a:t>04</a:t>
              </a:r>
              <a:endParaRPr sz="5400" b="1">
                <a:solidFill>
                  <a:schemeClr val="lt1"/>
                </a:solidFill>
                <a:latin typeface="Arial"/>
                <a:ea typeface="Arial"/>
                <a:cs typeface="Arial"/>
                <a:sym typeface="Arial"/>
              </a:endParaRPr>
            </a:p>
          </p:txBody>
        </p:sp>
        <p:sp>
          <p:nvSpPr>
            <p:cNvPr id="131" name="Google Shape;131;p3"/>
            <p:cNvSpPr txBox="1"/>
            <p:nvPr/>
          </p:nvSpPr>
          <p:spPr>
            <a:xfrm>
              <a:off x="7041258" y="667653"/>
              <a:ext cx="5703191" cy="338554"/>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You can simply impress your audience and add a unique zing.</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30"/>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aphicFrame>
        <p:nvGraphicFramePr>
          <p:cNvPr id="903" name="Google Shape;903;p30"/>
          <p:cNvGraphicFramePr/>
          <p:nvPr/>
        </p:nvGraphicFramePr>
        <p:xfrm>
          <a:off x="912000" y="1998969"/>
          <a:ext cx="3000000" cy="3000000"/>
        </p:xfrm>
        <a:graphic>
          <a:graphicData uri="http://schemas.openxmlformats.org/drawingml/2006/table">
            <a:tbl>
              <a:tblPr firstRow="1" lastCol="1" bandRow="1" bandCol="1">
                <a:noFill/>
                <a:tableStyleId>{6827B569-1E54-4107-8A58-24B4A122E5AF}</a:tableStyleId>
              </a:tblPr>
              <a:tblGrid>
                <a:gridCol w="648650">
                  <a:extLst>
                    <a:ext uri="{9D8B030D-6E8A-4147-A177-3AD203B41FA5}">
                      <a16:colId xmlns:a16="http://schemas.microsoft.com/office/drawing/2014/main" val="20000"/>
                    </a:ext>
                  </a:extLst>
                </a:gridCol>
                <a:gridCol w="5326075">
                  <a:extLst>
                    <a:ext uri="{9D8B030D-6E8A-4147-A177-3AD203B41FA5}">
                      <a16:colId xmlns:a16="http://schemas.microsoft.com/office/drawing/2014/main" val="20001"/>
                    </a:ext>
                  </a:extLst>
                </a:gridCol>
                <a:gridCol w="2625250">
                  <a:extLst>
                    <a:ext uri="{9D8B030D-6E8A-4147-A177-3AD203B41FA5}">
                      <a16:colId xmlns:a16="http://schemas.microsoft.com/office/drawing/2014/main" val="20002"/>
                    </a:ext>
                  </a:extLst>
                </a:gridCol>
                <a:gridCol w="905250">
                  <a:extLst>
                    <a:ext uri="{9D8B030D-6E8A-4147-A177-3AD203B41FA5}">
                      <a16:colId xmlns:a16="http://schemas.microsoft.com/office/drawing/2014/main" val="20003"/>
                    </a:ext>
                  </a:extLst>
                </a:gridCol>
                <a:gridCol w="862750">
                  <a:extLst>
                    <a:ext uri="{9D8B030D-6E8A-4147-A177-3AD203B41FA5}">
                      <a16:colId xmlns:a16="http://schemas.microsoft.com/office/drawing/2014/main" val="20004"/>
                    </a:ext>
                  </a:extLst>
                </a:gridCol>
              </a:tblGrid>
              <a:tr h="350075">
                <a:tc>
                  <a:txBody>
                    <a:bodyPr/>
                    <a:lstStyle/>
                    <a:p>
                      <a:pPr marL="0" marR="0" lvl="0" indent="0" algn="ctr" rtl="0">
                        <a:spcBef>
                          <a:spcPts val="0"/>
                        </a:spcBef>
                        <a:spcAft>
                          <a:spcPts val="0"/>
                        </a:spcAft>
                        <a:buNone/>
                      </a:pPr>
                      <a:endParaRPr sz="1400" b="1" u="none" strike="noStrike" cap="none">
                        <a:solidFill>
                          <a:schemeClr val="lt1"/>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4"/>
                      </a:solidFill>
                      <a:prstDash val="solid"/>
                      <a:round/>
                      <a:headEnd type="none" w="sm" len="sm"/>
                      <a:tailEnd type="none" w="sm" len="sm"/>
                    </a:lnB>
                    <a:solidFill>
                      <a:schemeClr val="accent4">
                        <a:alpha val="69803"/>
                      </a:schemeClr>
                    </a:solidFill>
                  </a:tcPr>
                </a:tc>
                <a:tc>
                  <a:txBody>
                    <a:bodyPr/>
                    <a:lstStyle/>
                    <a:p>
                      <a:pPr marL="0" marR="0" lvl="0" indent="0" algn="l" rtl="0">
                        <a:spcBef>
                          <a:spcPts val="0"/>
                        </a:spcBef>
                        <a:spcAft>
                          <a:spcPts val="0"/>
                        </a:spcAft>
                        <a:buNone/>
                      </a:pPr>
                      <a:r>
                        <a:rPr lang="en-US" sz="1400" b="1" u="none" strike="noStrike" cap="none">
                          <a:solidFill>
                            <a:schemeClr val="lt1"/>
                          </a:solidFill>
                          <a:latin typeface="Arial"/>
                          <a:ea typeface="Arial"/>
                          <a:cs typeface="Arial"/>
                          <a:sym typeface="Arial"/>
                        </a:rPr>
                        <a:t>A TITTLE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4"/>
                      </a:solidFill>
                      <a:prstDash val="solid"/>
                      <a:round/>
                      <a:headEnd type="none" w="sm" len="sm"/>
                      <a:tailEnd type="none" w="sm" len="sm"/>
                    </a:lnB>
                    <a:solidFill>
                      <a:schemeClr val="accent4">
                        <a:alpha val="69803"/>
                      </a:schemeClr>
                    </a:solidFill>
                  </a:tcPr>
                </a:tc>
                <a:tc>
                  <a:txBody>
                    <a:bodyPr/>
                    <a:lstStyle/>
                    <a:p>
                      <a:pPr marL="0" marR="0" lvl="0" indent="0" algn="r" rtl="0">
                        <a:spcBef>
                          <a:spcPts val="0"/>
                        </a:spcBef>
                        <a:spcAft>
                          <a:spcPts val="0"/>
                        </a:spcAft>
                        <a:buNone/>
                      </a:pPr>
                      <a:r>
                        <a:rPr lang="en-US" sz="1400" b="1" u="none" strike="noStrike" cap="none">
                          <a:solidFill>
                            <a:schemeClr val="lt1"/>
                          </a:solidFill>
                          <a:latin typeface="Arial"/>
                          <a:ea typeface="Arial"/>
                          <a:cs typeface="Arial"/>
                          <a:sym typeface="Arial"/>
                        </a:rPr>
                        <a:t>B TITTLE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4"/>
                      </a:solidFill>
                      <a:prstDash val="solid"/>
                      <a:round/>
                      <a:headEnd type="none" w="sm" len="sm"/>
                      <a:tailEnd type="none" w="sm" len="sm"/>
                    </a:lnB>
                    <a:solidFill>
                      <a:schemeClr val="accent4">
                        <a:alpha val="69803"/>
                      </a:schemeClr>
                    </a:solidFill>
                  </a:tcPr>
                </a:tc>
                <a:tc>
                  <a:txBody>
                    <a:bodyPr/>
                    <a:lstStyle/>
                    <a:p>
                      <a:pPr marL="0" marR="0" lvl="0" indent="0" algn="ctr" rtl="0">
                        <a:spcBef>
                          <a:spcPts val="0"/>
                        </a:spcBef>
                        <a:spcAft>
                          <a:spcPts val="0"/>
                        </a:spcAft>
                        <a:buNone/>
                      </a:pPr>
                      <a:r>
                        <a:rPr lang="en-US" sz="1400" b="1" u="none" strike="noStrike" cap="none">
                          <a:solidFill>
                            <a:schemeClr val="lt1"/>
                          </a:solidFill>
                          <a:latin typeface="Arial"/>
                          <a:ea typeface="Arial"/>
                          <a:cs typeface="Arial"/>
                          <a:sym typeface="Arial"/>
                        </a:rPr>
                        <a:t>C</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4"/>
                      </a:solidFill>
                      <a:prstDash val="solid"/>
                      <a:round/>
                      <a:headEnd type="none" w="sm" len="sm"/>
                      <a:tailEnd type="none" w="sm" len="sm"/>
                    </a:lnB>
                    <a:solidFill>
                      <a:schemeClr val="accent4">
                        <a:alpha val="69803"/>
                      </a:schemeClr>
                    </a:solidFill>
                  </a:tcPr>
                </a:tc>
                <a:tc>
                  <a:txBody>
                    <a:bodyPr/>
                    <a:lstStyle/>
                    <a:p>
                      <a:pPr marL="0" marR="0" lvl="0" indent="0" algn="ctr" rtl="0">
                        <a:spcBef>
                          <a:spcPts val="0"/>
                        </a:spcBef>
                        <a:spcAft>
                          <a:spcPts val="0"/>
                        </a:spcAft>
                        <a:buNone/>
                      </a:pPr>
                      <a:r>
                        <a:rPr lang="en-US" sz="1400" b="1" u="none" strike="noStrike" cap="none">
                          <a:solidFill>
                            <a:schemeClr val="lt1"/>
                          </a:solidFill>
                          <a:latin typeface="Arial"/>
                          <a:ea typeface="Arial"/>
                          <a:cs typeface="Arial"/>
                          <a:sym typeface="Arial"/>
                        </a:rPr>
                        <a:t>D</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4"/>
                      </a:solidFill>
                      <a:prstDash val="solid"/>
                      <a:round/>
                      <a:headEnd type="none" w="sm" len="sm"/>
                      <a:tailEnd type="none" w="sm" len="sm"/>
                    </a:lnB>
                    <a:solidFill>
                      <a:schemeClr val="accent4">
                        <a:alpha val="69803"/>
                      </a:schemeClr>
                    </a:solidFill>
                  </a:tcPr>
                </a:tc>
                <a:extLst>
                  <a:ext uri="{0D108BD9-81ED-4DB2-BD59-A6C34878D82A}">
                    <a16:rowId xmlns:a16="http://schemas.microsoft.com/office/drawing/2014/main" val="10000"/>
                  </a:ext>
                </a:extLst>
              </a:tr>
              <a:tr h="310275">
                <a:tc>
                  <a:txBody>
                    <a:bodyPr/>
                    <a:lstStyle/>
                    <a:p>
                      <a:pPr marL="0" marR="0" lvl="0" indent="0" algn="ctr" rtl="0">
                        <a:spcBef>
                          <a:spcPts val="0"/>
                        </a:spcBef>
                        <a:spcAft>
                          <a:spcPts val="0"/>
                        </a:spcAft>
                        <a:buNone/>
                      </a:pPr>
                      <a:r>
                        <a:rPr lang="en-US" sz="1300" u="none" strike="noStrike" cap="none">
                          <a:solidFill>
                            <a:srgbClr val="3F3F3F"/>
                          </a:solidFill>
                          <a:latin typeface="Arial"/>
                          <a:ea typeface="Arial"/>
                          <a:cs typeface="Arial"/>
                          <a:sym typeface="Arial"/>
                        </a:rPr>
                        <a:t>01</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l" rtl="0">
                        <a:spcBef>
                          <a:spcPts val="0"/>
                        </a:spcBef>
                        <a:spcAft>
                          <a:spcPts val="0"/>
                        </a:spcAft>
                        <a:buNone/>
                      </a:pPr>
                      <a:r>
                        <a:rPr lang="en-US" sz="1200" u="none" strike="noStrike" cap="none">
                          <a:solidFill>
                            <a:srgbClr val="3F3F3F"/>
                          </a:solidFill>
                        </a:rPr>
                        <a:t>This text can be replaced with your own text. </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 Here</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1"/>
                  </a:ext>
                </a:extLst>
              </a:tr>
              <a:tr h="366625">
                <a:tc>
                  <a:txBody>
                    <a:bodyPr/>
                    <a:lstStyle/>
                    <a:p>
                      <a:pPr marL="0" marR="0" lvl="0" indent="0" algn="ctr" rtl="0">
                        <a:spcBef>
                          <a:spcPts val="0"/>
                        </a:spcBef>
                        <a:spcAft>
                          <a:spcPts val="0"/>
                        </a:spcAft>
                        <a:buNone/>
                      </a:pPr>
                      <a:r>
                        <a:rPr lang="en-US" sz="1300" u="none" strike="noStrike" cap="none">
                          <a:solidFill>
                            <a:srgbClr val="3F3F3F"/>
                          </a:solidFill>
                          <a:latin typeface="Arial"/>
                          <a:ea typeface="Arial"/>
                          <a:cs typeface="Arial"/>
                          <a:sym typeface="Arial"/>
                        </a:rPr>
                        <a:t>02</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l" rtl="0">
                        <a:spcBef>
                          <a:spcPts val="0"/>
                        </a:spcBef>
                        <a:spcAft>
                          <a:spcPts val="0"/>
                        </a:spcAft>
                        <a:buNone/>
                      </a:pPr>
                      <a:r>
                        <a:rPr lang="en-US" sz="1200" u="none" strike="noStrike" cap="none">
                          <a:solidFill>
                            <a:srgbClr val="3F3F3F"/>
                          </a:solidFill>
                          <a:latin typeface="Arial"/>
                          <a:ea typeface="Arial"/>
                          <a:cs typeface="Arial"/>
                          <a:sym typeface="Arial"/>
                        </a:rPr>
                        <a:t>-</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2"/>
                  </a:ext>
                </a:extLst>
              </a:tr>
              <a:tr h="366625">
                <a:tc>
                  <a:txBody>
                    <a:bodyPr/>
                    <a:lstStyle/>
                    <a:p>
                      <a:pPr marL="0" marR="0" lvl="0" indent="0" algn="ctr" rtl="0">
                        <a:spcBef>
                          <a:spcPts val="0"/>
                        </a:spcBef>
                        <a:spcAft>
                          <a:spcPts val="0"/>
                        </a:spcAft>
                        <a:buNone/>
                      </a:pPr>
                      <a:r>
                        <a:rPr lang="en-US" sz="1300" u="none" strike="noStrike" cap="none">
                          <a:solidFill>
                            <a:srgbClr val="3F3F3F"/>
                          </a:solidFill>
                          <a:latin typeface="Arial"/>
                          <a:ea typeface="Arial"/>
                          <a:cs typeface="Arial"/>
                          <a:sym typeface="Arial"/>
                        </a:rPr>
                        <a:t>03</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F3F3F"/>
                        </a:buClr>
                        <a:buSzPts val="1200"/>
                        <a:buFont typeface="Arial"/>
                        <a:buNone/>
                      </a:pPr>
                      <a:r>
                        <a:rPr lang="en-US" sz="1200" u="none" strike="noStrike" cap="none">
                          <a:solidFill>
                            <a:srgbClr val="3F3F3F"/>
                          </a:solidFill>
                        </a:rPr>
                        <a:t>This text can be replaced with your own text. </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 Here</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3"/>
                  </a:ext>
                </a:extLst>
              </a:tr>
              <a:tr h="366625">
                <a:tc>
                  <a:txBody>
                    <a:bodyPr/>
                    <a:lstStyle/>
                    <a:p>
                      <a:pPr marL="0" marR="0" lvl="0" indent="0" algn="ctr" rtl="0">
                        <a:spcBef>
                          <a:spcPts val="0"/>
                        </a:spcBef>
                        <a:spcAft>
                          <a:spcPts val="0"/>
                        </a:spcAft>
                        <a:buNone/>
                      </a:pPr>
                      <a:r>
                        <a:rPr lang="en-US" sz="1300" u="none" strike="noStrike" cap="none">
                          <a:solidFill>
                            <a:srgbClr val="3F3F3F"/>
                          </a:solidFill>
                          <a:latin typeface="Arial"/>
                          <a:ea typeface="Arial"/>
                          <a:cs typeface="Arial"/>
                          <a:sym typeface="Arial"/>
                        </a:rPr>
                        <a:t>04</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l" rtl="0">
                        <a:spcBef>
                          <a:spcPts val="0"/>
                        </a:spcBef>
                        <a:spcAft>
                          <a:spcPts val="0"/>
                        </a:spcAft>
                        <a:buNone/>
                      </a:pPr>
                      <a:r>
                        <a:rPr lang="en-US" sz="12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4"/>
                  </a:ext>
                </a:extLst>
              </a:tr>
              <a:tr h="366625">
                <a:tc>
                  <a:txBody>
                    <a:bodyPr/>
                    <a:lstStyle/>
                    <a:p>
                      <a:pPr marL="0" marR="0" lvl="0" indent="0" algn="ctr" rtl="0">
                        <a:spcBef>
                          <a:spcPts val="0"/>
                        </a:spcBef>
                        <a:spcAft>
                          <a:spcPts val="0"/>
                        </a:spcAft>
                        <a:buNone/>
                      </a:pPr>
                      <a:r>
                        <a:rPr lang="en-US" sz="1300" u="none" strike="noStrike" cap="none">
                          <a:solidFill>
                            <a:srgbClr val="3F3F3F"/>
                          </a:solidFill>
                          <a:latin typeface="Arial"/>
                          <a:ea typeface="Arial"/>
                          <a:cs typeface="Arial"/>
                          <a:sym typeface="Arial"/>
                        </a:rPr>
                        <a:t>05</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F3F3F"/>
                        </a:buClr>
                        <a:buSzPts val="1200"/>
                        <a:buFont typeface="Arial"/>
                        <a:buNone/>
                      </a:pPr>
                      <a:r>
                        <a:rPr lang="en-US" sz="1200" u="none" strike="noStrike" cap="none">
                          <a:solidFill>
                            <a:srgbClr val="3F3F3F"/>
                          </a:solidFill>
                        </a:rPr>
                        <a:t>This text can be replaced with your own text. </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 Here</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5"/>
                  </a:ext>
                </a:extLst>
              </a:tr>
              <a:tr h="366625">
                <a:tc>
                  <a:txBody>
                    <a:bodyPr/>
                    <a:lstStyle/>
                    <a:p>
                      <a:pPr marL="0" marR="0" lvl="0" indent="0" algn="ctr" rtl="0">
                        <a:spcBef>
                          <a:spcPts val="0"/>
                        </a:spcBef>
                        <a:spcAft>
                          <a:spcPts val="0"/>
                        </a:spcAft>
                        <a:buNone/>
                      </a:pPr>
                      <a:r>
                        <a:rPr lang="en-US" sz="1300" u="none" strike="noStrike" cap="none">
                          <a:solidFill>
                            <a:srgbClr val="3F3F3F"/>
                          </a:solidFill>
                          <a:latin typeface="Arial"/>
                          <a:ea typeface="Arial"/>
                          <a:cs typeface="Arial"/>
                          <a:sym typeface="Arial"/>
                        </a:rPr>
                        <a:t>06</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l" rtl="0">
                        <a:spcBef>
                          <a:spcPts val="0"/>
                        </a:spcBef>
                        <a:spcAft>
                          <a:spcPts val="0"/>
                        </a:spcAft>
                        <a:buNone/>
                      </a:pPr>
                      <a:r>
                        <a:rPr lang="en-US" sz="12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6"/>
                  </a:ext>
                </a:extLst>
              </a:tr>
              <a:tr h="366625">
                <a:tc>
                  <a:txBody>
                    <a:bodyPr/>
                    <a:lstStyle/>
                    <a:p>
                      <a:pPr marL="0" marR="0" lvl="0" indent="0" algn="ctr" rtl="0">
                        <a:spcBef>
                          <a:spcPts val="0"/>
                        </a:spcBef>
                        <a:spcAft>
                          <a:spcPts val="0"/>
                        </a:spcAft>
                        <a:buNone/>
                      </a:pPr>
                      <a:r>
                        <a:rPr lang="en-US" sz="1300" u="none" strike="noStrike" cap="none">
                          <a:solidFill>
                            <a:srgbClr val="3F3F3F"/>
                          </a:solidFill>
                          <a:latin typeface="Arial"/>
                          <a:ea typeface="Arial"/>
                          <a:cs typeface="Arial"/>
                          <a:sym typeface="Arial"/>
                        </a:rPr>
                        <a:t>07</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28575" cap="flat" cmpd="sng">
                      <a:solidFill>
                        <a:schemeClr val="accent4"/>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F3F3F"/>
                        </a:buClr>
                        <a:buSzPts val="1200"/>
                        <a:buFont typeface="Arial"/>
                        <a:buNone/>
                      </a:pPr>
                      <a:r>
                        <a:rPr lang="en-US" sz="1200" u="none" strike="noStrike" cap="none">
                          <a:solidFill>
                            <a:srgbClr val="3F3F3F"/>
                          </a:solidFill>
                        </a:rPr>
                        <a:t>This text can be replaced with your own text. </a:t>
                      </a:r>
                      <a:endParaRPr sz="12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28575" cap="flat" cmpd="sng">
                      <a:solidFill>
                        <a:schemeClr val="accent4"/>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 Here</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2857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28575" cap="flat" cmpd="sng">
                      <a:solidFill>
                        <a:schemeClr val="accent4"/>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300"/>
                        <a:buFont typeface="Arial"/>
                        <a:buNone/>
                      </a:pPr>
                      <a:r>
                        <a:rPr lang="en-US" sz="1300" u="none" strike="noStrike" cap="none">
                          <a:solidFill>
                            <a:srgbClr val="3F3F3F"/>
                          </a:solidFill>
                          <a:latin typeface="Arial"/>
                          <a:ea typeface="Arial"/>
                          <a:cs typeface="Arial"/>
                          <a:sym typeface="Arial"/>
                        </a:rPr>
                        <a:t>Text</a:t>
                      </a:r>
                      <a:endParaRPr sz="130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accent4"/>
                      </a:solidFill>
                      <a:prstDash val="solid"/>
                      <a:round/>
                      <a:headEnd type="none" w="sm" len="sm"/>
                      <a:tailEnd type="none" w="sm" len="sm"/>
                    </a:lnT>
                    <a:lnB w="28575" cap="flat" cmpd="sng">
                      <a:solidFill>
                        <a:schemeClr val="accent4"/>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904" name="Google Shape;904;p30"/>
          <p:cNvSpPr txBox="1"/>
          <p:nvPr/>
        </p:nvSpPr>
        <p:spPr>
          <a:xfrm>
            <a:off x="1170907" y="5154028"/>
            <a:ext cx="98312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Reports and Presentations with our Templates. This text can be replaced with your own text. This text can be replaced with your own text. Get a modern PowerPoint  Presentation that is beautifully designed. Easy to change colors, photos and Text. </a:t>
            </a:r>
            <a:endParaRPr sz="1200">
              <a:solidFill>
                <a:srgbClr val="3F3F3F"/>
              </a:solidFill>
              <a:latin typeface="Arial"/>
              <a:ea typeface="Arial"/>
              <a:cs typeface="Arial"/>
              <a:sym typeface="Arial"/>
            </a:endParaRPr>
          </a:p>
        </p:txBody>
      </p:sp>
      <p:sp>
        <p:nvSpPr>
          <p:cNvPr id="905" name="Google Shape;905;p30"/>
          <p:cNvSpPr/>
          <p:nvPr/>
        </p:nvSpPr>
        <p:spPr>
          <a:xfrm rot="10800000" flipH="1">
            <a:off x="892777" y="5027475"/>
            <a:ext cx="10368000" cy="45719"/>
          </a:xfrm>
          <a:custGeom>
            <a:avLst/>
            <a:gdLst/>
            <a:ahLst/>
            <a:cxnLst/>
            <a:rect l="l" t="t" r="r" b="b"/>
            <a:pathLst>
              <a:path w="7226300" h="120000" extrusionOk="0">
                <a:moveTo>
                  <a:pt x="0" y="0"/>
                </a:moveTo>
                <a:lnTo>
                  <a:pt x="7226300" y="0"/>
                </a:lnTo>
              </a:path>
            </a:pathLst>
          </a:custGeom>
          <a:noFill/>
          <a:ln w="19050" cap="flat" cmpd="sng">
            <a:solidFill>
              <a:srgbClr val="7F7F7F"/>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906" name="Google Shape;906;p30"/>
          <p:cNvSpPr/>
          <p:nvPr/>
        </p:nvSpPr>
        <p:spPr>
          <a:xfrm>
            <a:off x="886725" y="5881194"/>
            <a:ext cx="10368000" cy="45719"/>
          </a:xfrm>
          <a:custGeom>
            <a:avLst/>
            <a:gdLst/>
            <a:ahLst/>
            <a:cxnLst/>
            <a:rect l="l" t="t" r="r" b="b"/>
            <a:pathLst>
              <a:path w="7226300" h="120000" extrusionOk="0">
                <a:moveTo>
                  <a:pt x="0" y="0"/>
                </a:moveTo>
                <a:lnTo>
                  <a:pt x="7226300" y="0"/>
                </a:lnTo>
              </a:path>
            </a:pathLst>
          </a:custGeom>
          <a:noFill/>
          <a:ln w="19050" cap="flat" cmpd="sng">
            <a:solidFill>
              <a:srgbClr val="7F7F7F"/>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907" name="Google Shape;907;p30"/>
          <p:cNvSpPr txBox="1"/>
          <p:nvPr/>
        </p:nvSpPr>
        <p:spPr>
          <a:xfrm>
            <a:off x="1130838" y="1622057"/>
            <a:ext cx="288032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3F3F3F"/>
                </a:solidFill>
                <a:latin typeface="Arial"/>
                <a:ea typeface="Arial"/>
                <a:cs typeface="Arial"/>
                <a:sym typeface="Arial"/>
              </a:rPr>
              <a:t>CONTENTS TITTLE</a:t>
            </a:r>
            <a:endParaRPr sz="1400">
              <a:solidFill>
                <a:srgbClr val="3F3F3F"/>
              </a:solidFill>
              <a:latin typeface="Arial"/>
              <a:ea typeface="Arial"/>
              <a:cs typeface="Arial"/>
              <a:sym typeface="Arial"/>
            </a:endParaRPr>
          </a:p>
        </p:txBody>
      </p:sp>
      <p:sp>
        <p:nvSpPr>
          <p:cNvPr id="908" name="Google Shape;908;p30"/>
          <p:cNvSpPr/>
          <p:nvPr/>
        </p:nvSpPr>
        <p:spPr>
          <a:xfrm>
            <a:off x="921897" y="1673663"/>
            <a:ext cx="196243" cy="196243"/>
          </a:xfrm>
          <a:prstGeom prst="ellipse">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0070C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31"/>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914" name="Google Shape;914;p31"/>
          <p:cNvSpPr/>
          <p:nvPr/>
        </p:nvSpPr>
        <p:spPr>
          <a:xfrm>
            <a:off x="7277100" y="-16094"/>
            <a:ext cx="4914901" cy="6876200"/>
          </a:xfrm>
          <a:custGeom>
            <a:avLst/>
            <a:gdLst/>
            <a:ahLst/>
            <a:cxnLst/>
            <a:rect l="l" t="t" r="r" b="b"/>
            <a:pathLst>
              <a:path w="4202678" h="4745641" extrusionOk="0">
                <a:moveTo>
                  <a:pt x="4202678" y="0"/>
                </a:moveTo>
                <a:lnTo>
                  <a:pt x="4202678" y="4745641"/>
                </a:lnTo>
                <a:lnTo>
                  <a:pt x="0" y="4745641"/>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915" name="Google Shape;915;p31"/>
          <p:cNvSpPr/>
          <p:nvPr/>
        </p:nvSpPr>
        <p:spPr>
          <a:xfrm>
            <a:off x="7581158" y="-18200"/>
            <a:ext cx="4610842" cy="6876200"/>
          </a:xfrm>
          <a:custGeom>
            <a:avLst/>
            <a:gdLst/>
            <a:ahLst/>
            <a:cxnLst/>
            <a:rect l="l" t="t" r="r" b="b"/>
            <a:pathLst>
              <a:path w="4202678" h="4745641" extrusionOk="0">
                <a:moveTo>
                  <a:pt x="4202678" y="0"/>
                </a:moveTo>
                <a:lnTo>
                  <a:pt x="4202678" y="4745641"/>
                </a:lnTo>
                <a:lnTo>
                  <a:pt x="0" y="4745641"/>
                </a:lnTo>
                <a:close/>
              </a:path>
            </a:pathLst>
          </a:custGeom>
          <a:solidFill>
            <a:srgbClr val="682C0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916" name="Google Shape;916;p31"/>
          <p:cNvGrpSpPr/>
          <p:nvPr/>
        </p:nvGrpSpPr>
        <p:grpSpPr>
          <a:xfrm>
            <a:off x="905088" y="1744380"/>
            <a:ext cx="7319981" cy="1150256"/>
            <a:chOff x="905087" y="1691626"/>
            <a:chExt cx="5688631" cy="1150256"/>
          </a:xfrm>
        </p:grpSpPr>
        <p:sp>
          <p:nvSpPr>
            <p:cNvPr id="917" name="Google Shape;917;p31"/>
            <p:cNvSpPr txBox="1"/>
            <p:nvPr/>
          </p:nvSpPr>
          <p:spPr>
            <a:xfrm>
              <a:off x="905087" y="1691626"/>
              <a:ext cx="5688631"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Content  Here</a:t>
              </a:r>
              <a:endParaRPr sz="1200" b="1">
                <a:solidFill>
                  <a:srgbClr val="3F3F3F"/>
                </a:solidFill>
                <a:latin typeface="Arial"/>
                <a:ea typeface="Arial"/>
                <a:cs typeface="Arial"/>
                <a:sym typeface="Arial"/>
              </a:endParaRPr>
            </a:p>
          </p:txBody>
        </p:sp>
        <p:sp>
          <p:nvSpPr>
            <p:cNvPr id="918" name="Google Shape;918;p31"/>
            <p:cNvSpPr txBox="1"/>
            <p:nvPr/>
          </p:nvSpPr>
          <p:spPr>
            <a:xfrm>
              <a:off x="905087" y="2010885"/>
              <a:ext cx="568863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hope and I believe that this Template will your Time. Easy to change colors, photos and Text. Get a modern PowerPoint  Presentation that is beautifully designed. You can simply impress your audience and add a unique zing and appeal to your Presentations. Easy to change colors, photos.  </a:t>
              </a:r>
              <a:endParaRPr sz="1200">
                <a:solidFill>
                  <a:srgbClr val="3F3F3F"/>
                </a:solidFill>
                <a:latin typeface="Arial"/>
                <a:ea typeface="Arial"/>
                <a:cs typeface="Arial"/>
                <a:sym typeface="Arial"/>
              </a:endParaRPr>
            </a:p>
          </p:txBody>
        </p:sp>
      </p:grpSp>
      <p:sp>
        <p:nvSpPr>
          <p:cNvPr id="919" name="Google Shape;919;p31"/>
          <p:cNvSpPr/>
          <p:nvPr/>
        </p:nvSpPr>
        <p:spPr>
          <a:xfrm>
            <a:off x="1065586" y="3126080"/>
            <a:ext cx="687014" cy="68709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920" name="Google Shape;920;p31"/>
          <p:cNvGrpSpPr/>
          <p:nvPr/>
        </p:nvGrpSpPr>
        <p:grpSpPr>
          <a:xfrm>
            <a:off x="1963173" y="3116394"/>
            <a:ext cx="5788003" cy="691465"/>
            <a:chOff x="1963173" y="3116391"/>
            <a:chExt cx="4630544" cy="691465"/>
          </a:xfrm>
        </p:grpSpPr>
        <p:sp>
          <p:nvSpPr>
            <p:cNvPr id="921" name="Google Shape;921;p31"/>
            <p:cNvSpPr txBox="1"/>
            <p:nvPr/>
          </p:nvSpPr>
          <p:spPr>
            <a:xfrm>
              <a:off x="1963173" y="3116391"/>
              <a:ext cx="4630544"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Content  Here</a:t>
              </a:r>
              <a:endParaRPr sz="1200" b="1">
                <a:solidFill>
                  <a:srgbClr val="3F3F3F"/>
                </a:solidFill>
                <a:latin typeface="Arial"/>
                <a:ea typeface="Arial"/>
                <a:cs typeface="Arial"/>
                <a:sym typeface="Arial"/>
              </a:endParaRPr>
            </a:p>
          </p:txBody>
        </p:sp>
        <p:sp>
          <p:nvSpPr>
            <p:cNvPr id="922" name="Google Shape;922;p31"/>
            <p:cNvSpPr txBox="1"/>
            <p:nvPr/>
          </p:nvSpPr>
          <p:spPr>
            <a:xfrm>
              <a:off x="1963173" y="3346191"/>
              <a:ext cx="463054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t>
              </a:r>
              <a:endParaRPr sz="1200">
                <a:solidFill>
                  <a:srgbClr val="3F3F3F"/>
                </a:solidFill>
                <a:latin typeface="Arial"/>
                <a:ea typeface="Arial"/>
                <a:cs typeface="Arial"/>
                <a:sym typeface="Arial"/>
              </a:endParaRPr>
            </a:p>
          </p:txBody>
        </p:sp>
      </p:grpSp>
      <p:sp>
        <p:nvSpPr>
          <p:cNvPr id="923" name="Google Shape;923;p31"/>
          <p:cNvSpPr/>
          <p:nvPr/>
        </p:nvSpPr>
        <p:spPr>
          <a:xfrm>
            <a:off x="1065586" y="4197771"/>
            <a:ext cx="687014" cy="68709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924" name="Google Shape;924;p31"/>
          <p:cNvGrpSpPr/>
          <p:nvPr/>
        </p:nvGrpSpPr>
        <p:grpSpPr>
          <a:xfrm>
            <a:off x="1963173" y="4188086"/>
            <a:ext cx="5788003" cy="691465"/>
            <a:chOff x="1963173" y="4188082"/>
            <a:chExt cx="4630544" cy="691465"/>
          </a:xfrm>
        </p:grpSpPr>
        <p:sp>
          <p:nvSpPr>
            <p:cNvPr id="925" name="Google Shape;925;p31"/>
            <p:cNvSpPr txBox="1"/>
            <p:nvPr/>
          </p:nvSpPr>
          <p:spPr>
            <a:xfrm>
              <a:off x="1963173" y="4188082"/>
              <a:ext cx="4630544"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Content  Here</a:t>
              </a:r>
              <a:endParaRPr sz="1200" b="1">
                <a:solidFill>
                  <a:srgbClr val="3F3F3F"/>
                </a:solidFill>
                <a:latin typeface="Arial"/>
                <a:ea typeface="Arial"/>
                <a:cs typeface="Arial"/>
                <a:sym typeface="Arial"/>
              </a:endParaRPr>
            </a:p>
          </p:txBody>
        </p:sp>
        <p:sp>
          <p:nvSpPr>
            <p:cNvPr id="926" name="Google Shape;926;p31"/>
            <p:cNvSpPr txBox="1"/>
            <p:nvPr/>
          </p:nvSpPr>
          <p:spPr>
            <a:xfrm>
              <a:off x="1963173" y="4417882"/>
              <a:ext cx="463054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t>
              </a:r>
              <a:endParaRPr sz="1200">
                <a:solidFill>
                  <a:srgbClr val="3F3F3F"/>
                </a:solidFill>
                <a:latin typeface="Arial"/>
                <a:ea typeface="Arial"/>
                <a:cs typeface="Arial"/>
                <a:sym typeface="Arial"/>
              </a:endParaRPr>
            </a:p>
          </p:txBody>
        </p:sp>
      </p:grpSp>
      <p:sp>
        <p:nvSpPr>
          <p:cNvPr id="927" name="Google Shape;927;p31"/>
          <p:cNvSpPr/>
          <p:nvPr/>
        </p:nvSpPr>
        <p:spPr>
          <a:xfrm>
            <a:off x="1065586" y="5269461"/>
            <a:ext cx="687014" cy="68709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928" name="Google Shape;928;p31"/>
          <p:cNvGrpSpPr/>
          <p:nvPr/>
        </p:nvGrpSpPr>
        <p:grpSpPr>
          <a:xfrm>
            <a:off x="1963173" y="5259778"/>
            <a:ext cx="5788003" cy="691465"/>
            <a:chOff x="1963173" y="5259773"/>
            <a:chExt cx="4630544" cy="691465"/>
          </a:xfrm>
        </p:grpSpPr>
        <p:sp>
          <p:nvSpPr>
            <p:cNvPr id="929" name="Google Shape;929;p31"/>
            <p:cNvSpPr txBox="1"/>
            <p:nvPr/>
          </p:nvSpPr>
          <p:spPr>
            <a:xfrm>
              <a:off x="1963173" y="5259773"/>
              <a:ext cx="4630544"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Content  Here</a:t>
              </a:r>
              <a:endParaRPr sz="1200" b="1">
                <a:solidFill>
                  <a:srgbClr val="3F3F3F"/>
                </a:solidFill>
                <a:latin typeface="Arial"/>
                <a:ea typeface="Arial"/>
                <a:cs typeface="Arial"/>
                <a:sym typeface="Arial"/>
              </a:endParaRPr>
            </a:p>
          </p:txBody>
        </p:sp>
        <p:sp>
          <p:nvSpPr>
            <p:cNvPr id="930" name="Google Shape;930;p31"/>
            <p:cNvSpPr txBox="1"/>
            <p:nvPr/>
          </p:nvSpPr>
          <p:spPr>
            <a:xfrm>
              <a:off x="1963173" y="5489573"/>
              <a:ext cx="463054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t>
              </a:r>
              <a:endParaRPr sz="1200">
                <a:solidFill>
                  <a:srgbClr val="3F3F3F"/>
                </a:solidFill>
                <a:latin typeface="Arial"/>
                <a:ea typeface="Arial"/>
                <a:cs typeface="Arial"/>
                <a:sym typeface="Arial"/>
              </a:endParaRPr>
            </a:p>
          </p:txBody>
        </p:sp>
      </p:grpSp>
      <p:sp>
        <p:nvSpPr>
          <p:cNvPr id="931" name="Google Shape;931;p31"/>
          <p:cNvSpPr/>
          <p:nvPr/>
        </p:nvSpPr>
        <p:spPr>
          <a:xfrm>
            <a:off x="1260371" y="4334456"/>
            <a:ext cx="283779" cy="409976"/>
          </a:xfrm>
          <a:custGeom>
            <a:avLst/>
            <a:gdLst/>
            <a:ahLst/>
            <a:cxnLst/>
            <a:rect l="l" t="t" r="r" b="b"/>
            <a:pathLst>
              <a:path w="2215656" h="3200962" extrusionOk="0">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32" name="Google Shape;932;p31"/>
          <p:cNvSpPr/>
          <p:nvPr/>
        </p:nvSpPr>
        <p:spPr>
          <a:xfrm>
            <a:off x="1218305" y="3296386"/>
            <a:ext cx="381905" cy="385094"/>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3" name="Google Shape;933;p31"/>
          <p:cNvSpPr/>
          <p:nvPr/>
        </p:nvSpPr>
        <p:spPr>
          <a:xfrm>
            <a:off x="1199059" y="5425852"/>
            <a:ext cx="414080" cy="434606"/>
          </a:xfrm>
          <a:custGeom>
            <a:avLst/>
            <a:gdLst/>
            <a:ahLst/>
            <a:cxnLst/>
            <a:rect l="l" t="t" r="r" b="b"/>
            <a:pathLst>
              <a:path w="2921968" h="3066808" extrusionOk="0">
                <a:moveTo>
                  <a:pt x="1460984" y="233294"/>
                </a:moveTo>
                <a:cubicBezTo>
                  <a:pt x="1383148" y="233294"/>
                  <a:pt x="1320049" y="296393"/>
                  <a:pt x="1320049" y="374229"/>
                </a:cubicBezTo>
                <a:cubicBezTo>
                  <a:pt x="1320049" y="452065"/>
                  <a:pt x="1383148" y="515164"/>
                  <a:pt x="1460984" y="515164"/>
                </a:cubicBezTo>
                <a:cubicBezTo>
                  <a:pt x="1538820" y="515164"/>
                  <a:pt x="1601919" y="452065"/>
                  <a:pt x="1601919" y="374229"/>
                </a:cubicBezTo>
                <a:cubicBezTo>
                  <a:pt x="1601919" y="296393"/>
                  <a:pt x="1538820" y="233294"/>
                  <a:pt x="1460984" y="233294"/>
                </a:cubicBezTo>
                <a:close/>
                <a:moveTo>
                  <a:pt x="1460984" y="0"/>
                </a:moveTo>
                <a:cubicBezTo>
                  <a:pt x="1667665" y="0"/>
                  <a:pt x="1835213" y="167548"/>
                  <a:pt x="1835213" y="374229"/>
                </a:cubicBezTo>
                <a:cubicBezTo>
                  <a:pt x="1835213" y="503404"/>
                  <a:pt x="1769765" y="617294"/>
                  <a:pt x="1670219" y="684545"/>
                </a:cubicBezTo>
                <a:lnTo>
                  <a:pt x="1626866" y="708077"/>
                </a:lnTo>
                <a:lnTo>
                  <a:pt x="1646248" y="873151"/>
                </a:lnTo>
                <a:lnTo>
                  <a:pt x="2235203" y="873151"/>
                </a:lnTo>
                <a:lnTo>
                  <a:pt x="2241832" y="851796"/>
                </a:lnTo>
                <a:cubicBezTo>
                  <a:pt x="2272966" y="778187"/>
                  <a:pt x="2345853" y="726537"/>
                  <a:pt x="2430803" y="726537"/>
                </a:cubicBezTo>
                <a:cubicBezTo>
                  <a:pt x="2544070" y="726537"/>
                  <a:pt x="2635891" y="818358"/>
                  <a:pt x="2635891" y="931625"/>
                </a:cubicBezTo>
                <a:cubicBezTo>
                  <a:pt x="2635891" y="1044892"/>
                  <a:pt x="2544070" y="1136713"/>
                  <a:pt x="2430803" y="1136713"/>
                </a:cubicBezTo>
                <a:cubicBezTo>
                  <a:pt x="2345853" y="1136713"/>
                  <a:pt x="2272966" y="1085064"/>
                  <a:pt x="2241832" y="1011455"/>
                </a:cubicBezTo>
                <a:lnTo>
                  <a:pt x="2233652" y="985105"/>
                </a:lnTo>
                <a:lnTo>
                  <a:pt x="1659393" y="985105"/>
                </a:lnTo>
                <a:lnTo>
                  <a:pt x="1835639" y="2486125"/>
                </a:lnTo>
                <a:cubicBezTo>
                  <a:pt x="2257126" y="2356235"/>
                  <a:pt x="2582425" y="2203368"/>
                  <a:pt x="2605322" y="1804902"/>
                </a:cubicBezTo>
                <a:cubicBezTo>
                  <a:pt x="2547615" y="1806965"/>
                  <a:pt x="2490707" y="1815307"/>
                  <a:pt x="2437231" y="1828663"/>
                </a:cubicBezTo>
                <a:cubicBezTo>
                  <a:pt x="2542844" y="1722240"/>
                  <a:pt x="2642253" y="1622871"/>
                  <a:pt x="2679599" y="1472350"/>
                </a:cubicBezTo>
                <a:cubicBezTo>
                  <a:pt x="2719016" y="1621107"/>
                  <a:pt x="2816355" y="1715183"/>
                  <a:pt x="2921968" y="1828663"/>
                </a:cubicBezTo>
                <a:cubicBezTo>
                  <a:pt x="2868630" y="1815688"/>
                  <a:pt x="2809977" y="1807008"/>
                  <a:pt x="2749252" y="1804848"/>
                </a:cubicBezTo>
                <a:cubicBezTo>
                  <a:pt x="2719427" y="2342499"/>
                  <a:pt x="2353693" y="2860207"/>
                  <a:pt x="1665272" y="2905483"/>
                </a:cubicBezTo>
                <a:cubicBezTo>
                  <a:pt x="1561523" y="2978866"/>
                  <a:pt x="1523475" y="3013033"/>
                  <a:pt x="1462434" y="3066808"/>
                </a:cubicBezTo>
                <a:cubicBezTo>
                  <a:pt x="1404574" y="3011016"/>
                  <a:pt x="1369708" y="2980430"/>
                  <a:pt x="1265857" y="2910631"/>
                </a:cubicBezTo>
                <a:cubicBezTo>
                  <a:pt x="648092" y="2849018"/>
                  <a:pt x="205460" y="2343748"/>
                  <a:pt x="175466" y="1804523"/>
                </a:cubicBezTo>
                <a:cubicBezTo>
                  <a:pt x="115256" y="1806261"/>
                  <a:pt x="55763" y="1814736"/>
                  <a:pt x="0" y="1828663"/>
                </a:cubicBezTo>
                <a:cubicBezTo>
                  <a:pt x="105615" y="1722240"/>
                  <a:pt x="205022" y="1622871"/>
                  <a:pt x="242369" y="1472350"/>
                </a:cubicBezTo>
                <a:cubicBezTo>
                  <a:pt x="281785" y="1621107"/>
                  <a:pt x="379124" y="1715183"/>
                  <a:pt x="484739" y="1828663"/>
                </a:cubicBezTo>
                <a:cubicBezTo>
                  <a:pt x="433473" y="1816193"/>
                  <a:pt x="377298" y="1807690"/>
                  <a:pt x="319066" y="1805271"/>
                </a:cubicBezTo>
                <a:cubicBezTo>
                  <a:pt x="342774" y="2204526"/>
                  <a:pt x="675270" y="2359301"/>
                  <a:pt x="1095798" y="2488933"/>
                </a:cubicBezTo>
                <a:lnTo>
                  <a:pt x="1266566" y="985105"/>
                </a:lnTo>
                <a:lnTo>
                  <a:pt x="728631" y="985105"/>
                </a:lnTo>
                <a:lnTo>
                  <a:pt x="727109" y="987221"/>
                </a:lnTo>
                <a:lnTo>
                  <a:pt x="719586" y="1011455"/>
                </a:lnTo>
                <a:cubicBezTo>
                  <a:pt x="688452" y="1085064"/>
                  <a:pt x="615566" y="1136713"/>
                  <a:pt x="530615" y="1136713"/>
                </a:cubicBezTo>
                <a:cubicBezTo>
                  <a:pt x="417348" y="1136713"/>
                  <a:pt x="325527" y="1044892"/>
                  <a:pt x="325527" y="931625"/>
                </a:cubicBezTo>
                <a:cubicBezTo>
                  <a:pt x="325527" y="818358"/>
                  <a:pt x="417348" y="726537"/>
                  <a:pt x="530615" y="726537"/>
                </a:cubicBezTo>
                <a:cubicBezTo>
                  <a:pt x="615566" y="726537"/>
                  <a:pt x="688452" y="778187"/>
                  <a:pt x="719586" y="851796"/>
                </a:cubicBezTo>
                <a:lnTo>
                  <a:pt x="724380" y="867240"/>
                </a:lnTo>
                <a:lnTo>
                  <a:pt x="728634" y="873151"/>
                </a:lnTo>
                <a:lnTo>
                  <a:pt x="1279279" y="873151"/>
                </a:lnTo>
                <a:lnTo>
                  <a:pt x="1297855" y="709571"/>
                </a:lnTo>
                <a:lnTo>
                  <a:pt x="1251749" y="684545"/>
                </a:lnTo>
                <a:cubicBezTo>
                  <a:pt x="1152204" y="617294"/>
                  <a:pt x="1086755" y="503404"/>
                  <a:pt x="1086755" y="374229"/>
                </a:cubicBezTo>
                <a:cubicBezTo>
                  <a:pt x="1086755" y="167548"/>
                  <a:pt x="1254303" y="0"/>
                  <a:pt x="146098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34" name="Google Shape;934;p31"/>
          <p:cNvGrpSpPr/>
          <p:nvPr/>
        </p:nvGrpSpPr>
        <p:grpSpPr>
          <a:xfrm flipH="1">
            <a:off x="8734375" y="1022902"/>
            <a:ext cx="1633755" cy="5425966"/>
            <a:chOff x="1706695" y="1521538"/>
            <a:chExt cx="1452264" cy="4823205"/>
          </a:xfrm>
        </p:grpSpPr>
        <p:grpSp>
          <p:nvGrpSpPr>
            <p:cNvPr id="935" name="Google Shape;935;p31"/>
            <p:cNvGrpSpPr/>
            <p:nvPr/>
          </p:nvGrpSpPr>
          <p:grpSpPr>
            <a:xfrm>
              <a:off x="1706695" y="1521538"/>
              <a:ext cx="1452264" cy="4823205"/>
              <a:chOff x="1706695" y="1521538"/>
              <a:chExt cx="1452264" cy="4823205"/>
            </a:xfrm>
          </p:grpSpPr>
          <p:sp>
            <p:nvSpPr>
              <p:cNvPr id="936" name="Google Shape;936;p31"/>
              <p:cNvSpPr/>
              <p:nvPr/>
            </p:nvSpPr>
            <p:spPr>
              <a:xfrm>
                <a:off x="1706695" y="1521538"/>
                <a:ext cx="1452264" cy="4823205"/>
              </a:xfrm>
              <a:custGeom>
                <a:avLst/>
                <a:gdLst/>
                <a:ahLst/>
                <a:cxnLst/>
                <a:rect l="l" t="t" r="r" b="b"/>
                <a:pathLst>
                  <a:path w="1452264" h="4823205" extrusionOk="0">
                    <a:moveTo>
                      <a:pt x="801243" y="1319324"/>
                    </a:moveTo>
                    <a:cubicBezTo>
                      <a:pt x="856763" y="1378690"/>
                      <a:pt x="851210" y="1393008"/>
                      <a:pt x="841217" y="1434564"/>
                    </a:cubicBezTo>
                    <a:cubicBezTo>
                      <a:pt x="871197" y="1429326"/>
                      <a:pt x="882301" y="1369611"/>
                      <a:pt x="848989" y="1345515"/>
                    </a:cubicBezTo>
                    <a:lnTo>
                      <a:pt x="801243" y="1319324"/>
                    </a:lnTo>
                    <a:close/>
                    <a:moveTo>
                      <a:pt x="429892" y="560222"/>
                    </a:moveTo>
                    <a:cubicBezTo>
                      <a:pt x="430958" y="560539"/>
                      <a:pt x="431894" y="561343"/>
                      <a:pt x="432699" y="562690"/>
                    </a:cubicBezTo>
                    <a:cubicBezTo>
                      <a:pt x="427201" y="578230"/>
                      <a:pt x="488110" y="614706"/>
                      <a:pt x="534661" y="671365"/>
                    </a:cubicBezTo>
                    <a:lnTo>
                      <a:pt x="629248" y="718627"/>
                    </a:lnTo>
                    <a:cubicBezTo>
                      <a:pt x="656886" y="730930"/>
                      <a:pt x="641024" y="781465"/>
                      <a:pt x="661932" y="780988"/>
                    </a:cubicBezTo>
                    <a:cubicBezTo>
                      <a:pt x="668756" y="783578"/>
                      <a:pt x="717620" y="787268"/>
                      <a:pt x="725278" y="780988"/>
                    </a:cubicBezTo>
                    <a:cubicBezTo>
                      <a:pt x="732936" y="774708"/>
                      <a:pt x="705928" y="725988"/>
                      <a:pt x="724404" y="718517"/>
                    </a:cubicBezTo>
                    <a:cubicBezTo>
                      <a:pt x="724925" y="702365"/>
                      <a:pt x="747478" y="697230"/>
                      <a:pt x="747999" y="681078"/>
                    </a:cubicBezTo>
                    <a:lnTo>
                      <a:pt x="753555" y="623540"/>
                    </a:lnTo>
                    <a:cubicBezTo>
                      <a:pt x="768831" y="670487"/>
                      <a:pt x="775223" y="693339"/>
                      <a:pt x="788278" y="700476"/>
                    </a:cubicBezTo>
                    <a:cubicBezTo>
                      <a:pt x="880942" y="738678"/>
                      <a:pt x="963611" y="747547"/>
                      <a:pt x="1057385" y="779463"/>
                    </a:cubicBezTo>
                    <a:cubicBezTo>
                      <a:pt x="1085076" y="791526"/>
                      <a:pt x="1121649" y="788921"/>
                      <a:pt x="1140456" y="815650"/>
                    </a:cubicBezTo>
                    <a:cubicBezTo>
                      <a:pt x="1171809" y="846214"/>
                      <a:pt x="1174292" y="921825"/>
                      <a:pt x="1184548" y="952388"/>
                    </a:cubicBezTo>
                    <a:cubicBezTo>
                      <a:pt x="1202376" y="978507"/>
                      <a:pt x="1204658" y="977386"/>
                      <a:pt x="1214714" y="989885"/>
                    </a:cubicBezTo>
                    <a:cubicBezTo>
                      <a:pt x="1214321" y="1008750"/>
                      <a:pt x="1213927" y="1027615"/>
                      <a:pt x="1213534" y="1046479"/>
                    </a:cubicBezTo>
                    <a:cubicBezTo>
                      <a:pt x="1226257" y="1065838"/>
                      <a:pt x="1216772" y="1054817"/>
                      <a:pt x="1232827" y="1068938"/>
                    </a:cubicBezTo>
                    <a:lnTo>
                      <a:pt x="1228039" y="1092881"/>
                    </a:lnTo>
                    <a:cubicBezTo>
                      <a:pt x="1238757" y="1098745"/>
                      <a:pt x="1242812" y="1093085"/>
                      <a:pt x="1255752" y="1107329"/>
                    </a:cubicBezTo>
                    <a:cubicBezTo>
                      <a:pt x="1264966" y="1121836"/>
                      <a:pt x="1254194" y="1138438"/>
                      <a:pt x="1253415" y="1153993"/>
                    </a:cubicBezTo>
                    <a:cubicBezTo>
                      <a:pt x="1286450" y="1168391"/>
                      <a:pt x="1341691" y="1266599"/>
                      <a:pt x="1374725" y="1335473"/>
                    </a:cubicBezTo>
                    <a:lnTo>
                      <a:pt x="1426173" y="1365811"/>
                    </a:lnTo>
                    <a:cubicBezTo>
                      <a:pt x="1443631" y="1417662"/>
                      <a:pt x="1454427" y="1440179"/>
                      <a:pt x="1451897" y="1515078"/>
                    </a:cubicBezTo>
                    <a:cubicBezTo>
                      <a:pt x="1418625" y="1590471"/>
                      <a:pt x="1413111" y="1637578"/>
                      <a:pt x="1298780" y="1661637"/>
                    </a:cubicBezTo>
                    <a:lnTo>
                      <a:pt x="1155447" y="1663492"/>
                    </a:lnTo>
                    <a:cubicBezTo>
                      <a:pt x="1130540" y="1658697"/>
                      <a:pt x="1138945" y="1659141"/>
                      <a:pt x="1118480" y="1640728"/>
                    </a:cubicBezTo>
                    <a:lnTo>
                      <a:pt x="1111335" y="1695576"/>
                    </a:lnTo>
                    <a:lnTo>
                      <a:pt x="1122090" y="1824178"/>
                    </a:lnTo>
                    <a:cubicBezTo>
                      <a:pt x="1151227" y="1955834"/>
                      <a:pt x="1259250" y="2223344"/>
                      <a:pt x="1279005" y="2545467"/>
                    </a:cubicBezTo>
                    <a:cubicBezTo>
                      <a:pt x="1286318" y="2945712"/>
                      <a:pt x="1340735" y="3846483"/>
                      <a:pt x="1315471" y="4246515"/>
                    </a:cubicBezTo>
                    <a:cubicBezTo>
                      <a:pt x="1238982" y="4256865"/>
                      <a:pt x="1224688" y="4253773"/>
                      <a:pt x="1116989" y="4253773"/>
                    </a:cubicBezTo>
                    <a:lnTo>
                      <a:pt x="1101160" y="4253773"/>
                    </a:lnTo>
                    <a:cubicBezTo>
                      <a:pt x="1100819" y="4259256"/>
                      <a:pt x="1100477" y="4264739"/>
                      <a:pt x="1100136" y="4270222"/>
                    </a:cubicBezTo>
                    <a:cubicBezTo>
                      <a:pt x="1098029" y="4280929"/>
                      <a:pt x="1094449" y="4291726"/>
                      <a:pt x="1089308" y="4302884"/>
                    </a:cubicBezTo>
                    <a:cubicBezTo>
                      <a:pt x="1074036" y="4334613"/>
                      <a:pt x="1079950" y="4352639"/>
                      <a:pt x="1115642" y="4368867"/>
                    </a:cubicBezTo>
                    <a:cubicBezTo>
                      <a:pt x="1132216" y="4381989"/>
                      <a:pt x="1149939" y="4389626"/>
                      <a:pt x="1101724" y="4455758"/>
                    </a:cubicBezTo>
                    <a:cubicBezTo>
                      <a:pt x="1070888" y="4499077"/>
                      <a:pt x="1259381" y="4597118"/>
                      <a:pt x="1424694" y="4699909"/>
                    </a:cubicBezTo>
                    <a:cubicBezTo>
                      <a:pt x="1453514" y="4721957"/>
                      <a:pt x="1463573" y="4778900"/>
                      <a:pt x="1436128" y="4801438"/>
                    </a:cubicBezTo>
                    <a:cubicBezTo>
                      <a:pt x="1392166" y="4817799"/>
                      <a:pt x="1261693" y="4807244"/>
                      <a:pt x="1150447" y="4794769"/>
                    </a:cubicBezTo>
                    <a:cubicBezTo>
                      <a:pt x="1031969" y="4776606"/>
                      <a:pt x="969242" y="4731529"/>
                      <a:pt x="852688" y="4682606"/>
                    </a:cubicBezTo>
                    <a:cubicBezTo>
                      <a:pt x="816549" y="4663187"/>
                      <a:pt x="843850" y="4589902"/>
                      <a:pt x="846159" y="4554122"/>
                    </a:cubicBezTo>
                    <a:cubicBezTo>
                      <a:pt x="852347" y="4534945"/>
                      <a:pt x="821723" y="4513722"/>
                      <a:pt x="834045" y="4496590"/>
                    </a:cubicBezTo>
                    <a:cubicBezTo>
                      <a:pt x="873399" y="4445092"/>
                      <a:pt x="796916" y="4399153"/>
                      <a:pt x="855617" y="4358249"/>
                    </a:cubicBezTo>
                    <a:cubicBezTo>
                      <a:pt x="869550" y="4344509"/>
                      <a:pt x="843448" y="4327258"/>
                      <a:pt x="828484" y="4288694"/>
                    </a:cubicBezTo>
                    <a:lnTo>
                      <a:pt x="821430" y="4253773"/>
                    </a:lnTo>
                    <a:lnTo>
                      <a:pt x="501496" y="4253773"/>
                    </a:lnTo>
                    <a:lnTo>
                      <a:pt x="479133" y="4388672"/>
                    </a:lnTo>
                    <a:cubicBezTo>
                      <a:pt x="445931" y="4455864"/>
                      <a:pt x="440585" y="4528127"/>
                      <a:pt x="450044" y="4573437"/>
                    </a:cubicBezTo>
                    <a:cubicBezTo>
                      <a:pt x="519614" y="4657325"/>
                      <a:pt x="531144" y="4669226"/>
                      <a:pt x="622022" y="4745669"/>
                    </a:cubicBezTo>
                    <a:cubicBezTo>
                      <a:pt x="692881" y="4800059"/>
                      <a:pt x="608108" y="4838334"/>
                      <a:pt x="417599" y="4817381"/>
                    </a:cubicBezTo>
                    <a:cubicBezTo>
                      <a:pt x="325738" y="4785490"/>
                      <a:pt x="237973" y="4758010"/>
                      <a:pt x="215772" y="4675439"/>
                    </a:cubicBezTo>
                    <a:cubicBezTo>
                      <a:pt x="209507" y="4642010"/>
                      <a:pt x="268401" y="4585350"/>
                      <a:pt x="257311" y="4553722"/>
                    </a:cubicBezTo>
                    <a:cubicBezTo>
                      <a:pt x="233755" y="4499946"/>
                      <a:pt x="233476" y="4469033"/>
                      <a:pt x="209430" y="4405033"/>
                    </a:cubicBezTo>
                    <a:cubicBezTo>
                      <a:pt x="202014" y="4371541"/>
                      <a:pt x="211909" y="4312453"/>
                      <a:pt x="221594" y="4253770"/>
                    </a:cubicBezTo>
                    <a:lnTo>
                      <a:pt x="227107" y="4215541"/>
                    </a:lnTo>
                    <a:lnTo>
                      <a:pt x="199099" y="4196657"/>
                    </a:lnTo>
                    <a:cubicBezTo>
                      <a:pt x="97750" y="4196136"/>
                      <a:pt x="110692" y="4133478"/>
                      <a:pt x="110692" y="4079628"/>
                    </a:cubicBezTo>
                    <a:lnTo>
                      <a:pt x="138440" y="2545626"/>
                    </a:lnTo>
                    <a:cubicBezTo>
                      <a:pt x="145572" y="2427170"/>
                      <a:pt x="183529" y="2101610"/>
                      <a:pt x="209958" y="1909483"/>
                    </a:cubicBezTo>
                    <a:lnTo>
                      <a:pt x="218313" y="1851243"/>
                    </a:lnTo>
                    <a:lnTo>
                      <a:pt x="218313" y="1835088"/>
                    </a:lnTo>
                    <a:lnTo>
                      <a:pt x="195640" y="1802722"/>
                    </a:lnTo>
                    <a:lnTo>
                      <a:pt x="218313" y="1695787"/>
                    </a:lnTo>
                    <a:lnTo>
                      <a:pt x="162481" y="1585902"/>
                    </a:lnTo>
                    <a:cubicBezTo>
                      <a:pt x="153166" y="1558620"/>
                      <a:pt x="150514" y="1550195"/>
                      <a:pt x="134537" y="1514532"/>
                    </a:cubicBezTo>
                    <a:cubicBezTo>
                      <a:pt x="136349" y="1480957"/>
                      <a:pt x="131498" y="1481953"/>
                      <a:pt x="142193" y="1441045"/>
                    </a:cubicBezTo>
                    <a:lnTo>
                      <a:pt x="117580" y="1424719"/>
                    </a:lnTo>
                    <a:cubicBezTo>
                      <a:pt x="110918" y="1391260"/>
                      <a:pt x="119801" y="1378754"/>
                      <a:pt x="94262" y="1317009"/>
                    </a:cubicBezTo>
                    <a:cubicBezTo>
                      <a:pt x="73311" y="1273372"/>
                      <a:pt x="46808" y="1233926"/>
                      <a:pt x="24747" y="1153622"/>
                    </a:cubicBezTo>
                    <a:cubicBezTo>
                      <a:pt x="8284" y="1091171"/>
                      <a:pt x="24022" y="1063293"/>
                      <a:pt x="4228" y="993508"/>
                    </a:cubicBezTo>
                    <a:cubicBezTo>
                      <a:pt x="4073" y="902386"/>
                      <a:pt x="-17178" y="899265"/>
                      <a:pt x="37077" y="792428"/>
                    </a:cubicBezTo>
                    <a:cubicBezTo>
                      <a:pt x="87585" y="745269"/>
                      <a:pt x="199163" y="705445"/>
                      <a:pt x="295196" y="679240"/>
                    </a:cubicBezTo>
                    <a:cubicBezTo>
                      <a:pt x="368702" y="660169"/>
                      <a:pt x="413905" y="555467"/>
                      <a:pt x="429892" y="560222"/>
                    </a:cubicBezTo>
                    <a:close/>
                    <a:moveTo>
                      <a:pt x="586627" y="0"/>
                    </a:moveTo>
                    <a:cubicBezTo>
                      <a:pt x="818698" y="3616"/>
                      <a:pt x="822029" y="152853"/>
                      <a:pt x="842017" y="252852"/>
                    </a:cubicBezTo>
                    <a:cubicBezTo>
                      <a:pt x="892432" y="230873"/>
                      <a:pt x="858456" y="352420"/>
                      <a:pt x="854462" y="375490"/>
                    </a:cubicBezTo>
                    <a:cubicBezTo>
                      <a:pt x="842456" y="418553"/>
                      <a:pt x="832671" y="410281"/>
                      <a:pt x="818444" y="404104"/>
                    </a:cubicBezTo>
                    <a:cubicBezTo>
                      <a:pt x="815629" y="478449"/>
                      <a:pt x="795048" y="515081"/>
                      <a:pt x="756701" y="561140"/>
                    </a:cubicBezTo>
                    <a:cubicBezTo>
                      <a:pt x="750957" y="579051"/>
                      <a:pt x="751874" y="592772"/>
                      <a:pt x="749460" y="608589"/>
                    </a:cubicBezTo>
                    <a:cubicBezTo>
                      <a:pt x="749512" y="629259"/>
                      <a:pt x="742932" y="646079"/>
                      <a:pt x="733130" y="660187"/>
                    </a:cubicBezTo>
                    <a:lnTo>
                      <a:pt x="705714" y="687345"/>
                    </a:lnTo>
                    <a:lnTo>
                      <a:pt x="673967" y="687345"/>
                    </a:lnTo>
                    <a:lnTo>
                      <a:pt x="641591" y="671076"/>
                    </a:lnTo>
                    <a:cubicBezTo>
                      <a:pt x="604894" y="672778"/>
                      <a:pt x="587074" y="691243"/>
                      <a:pt x="514845" y="616468"/>
                    </a:cubicBezTo>
                    <a:cubicBezTo>
                      <a:pt x="490193" y="592198"/>
                      <a:pt x="468872" y="575261"/>
                      <a:pt x="448661" y="543657"/>
                    </a:cubicBezTo>
                    <a:cubicBezTo>
                      <a:pt x="422552" y="507398"/>
                      <a:pt x="418650" y="462757"/>
                      <a:pt x="403644" y="422306"/>
                    </a:cubicBezTo>
                    <a:cubicBezTo>
                      <a:pt x="394522" y="428687"/>
                      <a:pt x="387620" y="439258"/>
                      <a:pt x="376278" y="441448"/>
                    </a:cubicBezTo>
                    <a:cubicBezTo>
                      <a:pt x="358172" y="443724"/>
                      <a:pt x="327852" y="369524"/>
                      <a:pt x="324182" y="316277"/>
                    </a:cubicBezTo>
                    <a:cubicBezTo>
                      <a:pt x="323040" y="277660"/>
                      <a:pt x="338556" y="286187"/>
                      <a:pt x="356291" y="286332"/>
                    </a:cubicBezTo>
                    <a:cubicBezTo>
                      <a:pt x="324621" y="126983"/>
                      <a:pt x="407322" y="7443"/>
                      <a:pt x="5866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1">
                  <a:solidFill>
                    <a:schemeClr val="lt1"/>
                  </a:solidFill>
                  <a:latin typeface="Arial"/>
                  <a:ea typeface="Arial"/>
                  <a:cs typeface="Arial"/>
                  <a:sym typeface="Arial"/>
                </a:endParaRPr>
              </a:p>
            </p:txBody>
          </p:sp>
          <p:grpSp>
            <p:nvGrpSpPr>
              <p:cNvPr id="937" name="Google Shape;937;p31"/>
              <p:cNvGrpSpPr/>
              <p:nvPr/>
            </p:nvGrpSpPr>
            <p:grpSpPr>
              <a:xfrm rot="-309123" flipH="1">
                <a:off x="2473085" y="2414764"/>
                <a:ext cx="415327" cy="644386"/>
                <a:chOff x="8581302" y="2038601"/>
                <a:chExt cx="2210098" cy="3429001"/>
              </a:xfrm>
            </p:grpSpPr>
            <p:sp>
              <p:nvSpPr>
                <p:cNvPr id="938" name="Google Shape;938;p31"/>
                <p:cNvSpPr/>
                <p:nvPr/>
              </p:nvSpPr>
              <p:spPr>
                <a:xfrm>
                  <a:off x="8643533" y="2093970"/>
                  <a:ext cx="1632520" cy="2725401"/>
                </a:xfrm>
                <a:custGeom>
                  <a:avLst/>
                  <a:gdLst/>
                  <a:ahLst/>
                  <a:cxnLst/>
                  <a:rect l="l" t="t" r="r" b="b"/>
                  <a:pathLst>
                    <a:path w="1632518" h="2770714" extrusionOk="0">
                      <a:moveTo>
                        <a:pt x="64612" y="339552"/>
                      </a:moveTo>
                      <a:cubicBezTo>
                        <a:pt x="73393" y="338265"/>
                        <a:pt x="71763" y="378123"/>
                        <a:pt x="71831" y="395820"/>
                      </a:cubicBezTo>
                      <a:cubicBezTo>
                        <a:pt x="71900" y="413518"/>
                        <a:pt x="57656" y="431003"/>
                        <a:pt x="65023" y="445737"/>
                      </a:cubicBezTo>
                      <a:lnTo>
                        <a:pt x="74747" y="464124"/>
                      </a:lnTo>
                      <a:lnTo>
                        <a:pt x="49773" y="470231"/>
                      </a:lnTo>
                      <a:lnTo>
                        <a:pt x="77307" y="631462"/>
                      </a:lnTo>
                      <a:cubicBezTo>
                        <a:pt x="76931" y="637608"/>
                        <a:pt x="76556" y="643754"/>
                        <a:pt x="76180" y="649900"/>
                      </a:cubicBezTo>
                      <a:cubicBezTo>
                        <a:pt x="72664" y="659318"/>
                        <a:pt x="61339" y="662226"/>
                        <a:pt x="52967" y="670095"/>
                      </a:cubicBezTo>
                      <a:cubicBezTo>
                        <a:pt x="47275" y="675118"/>
                        <a:pt x="44596" y="683490"/>
                        <a:pt x="40912" y="690522"/>
                      </a:cubicBezTo>
                      <a:cubicBezTo>
                        <a:pt x="38903" y="694540"/>
                        <a:pt x="38233" y="699563"/>
                        <a:pt x="35555" y="702577"/>
                      </a:cubicBezTo>
                      <a:cubicBezTo>
                        <a:pt x="31201" y="706930"/>
                        <a:pt x="25174" y="710279"/>
                        <a:pt x="19816" y="713962"/>
                      </a:cubicBezTo>
                      <a:cubicBezTo>
                        <a:pt x="16467" y="708605"/>
                        <a:pt x="11110" y="703582"/>
                        <a:pt x="10105" y="697889"/>
                      </a:cubicBezTo>
                      <a:cubicBezTo>
                        <a:pt x="7091" y="681146"/>
                        <a:pt x="4747" y="664403"/>
                        <a:pt x="3743" y="647660"/>
                      </a:cubicBezTo>
                      <a:cubicBezTo>
                        <a:pt x="-611" y="579347"/>
                        <a:pt x="-3290" y="511370"/>
                        <a:pt x="8096" y="443393"/>
                      </a:cubicBezTo>
                      <a:cubicBezTo>
                        <a:pt x="10440" y="429998"/>
                        <a:pt x="13788" y="416269"/>
                        <a:pt x="19146" y="403544"/>
                      </a:cubicBezTo>
                      <a:cubicBezTo>
                        <a:pt x="22328" y="395508"/>
                        <a:pt x="55831" y="340839"/>
                        <a:pt x="64612" y="339552"/>
                      </a:cubicBezTo>
                      <a:close/>
                      <a:moveTo>
                        <a:pt x="142784" y="431"/>
                      </a:moveTo>
                      <a:cubicBezTo>
                        <a:pt x="151292" y="1541"/>
                        <a:pt x="160208" y="4806"/>
                        <a:pt x="169165" y="10415"/>
                      </a:cubicBezTo>
                      <a:cubicBezTo>
                        <a:pt x="191266" y="24144"/>
                        <a:pt x="211693" y="43566"/>
                        <a:pt x="228101" y="63993"/>
                      </a:cubicBezTo>
                      <a:cubicBezTo>
                        <a:pt x="257234" y="100493"/>
                        <a:pt x="285028" y="138667"/>
                        <a:pt x="310142" y="178181"/>
                      </a:cubicBezTo>
                      <a:cubicBezTo>
                        <a:pt x="364725" y="263571"/>
                        <a:pt x="430693" y="338246"/>
                        <a:pt x="504698" y="406893"/>
                      </a:cubicBezTo>
                      <a:cubicBezTo>
                        <a:pt x="558276" y="456787"/>
                        <a:pt x="611519" y="507352"/>
                        <a:pt x="656056" y="565953"/>
                      </a:cubicBezTo>
                      <a:cubicBezTo>
                        <a:pt x="709634" y="636274"/>
                        <a:pt x="748479" y="714967"/>
                        <a:pt x="787323" y="793660"/>
                      </a:cubicBezTo>
                      <a:cubicBezTo>
                        <a:pt x="818130" y="855945"/>
                        <a:pt x="847598" y="918899"/>
                        <a:pt x="879411" y="980514"/>
                      </a:cubicBezTo>
                      <a:cubicBezTo>
                        <a:pt x="899168" y="1019023"/>
                        <a:pt x="923613" y="1055524"/>
                        <a:pt x="956764" y="1083987"/>
                      </a:cubicBezTo>
                      <a:cubicBezTo>
                        <a:pt x="973507" y="1098721"/>
                        <a:pt x="994604" y="1108432"/>
                        <a:pt x="1014026" y="1119817"/>
                      </a:cubicBezTo>
                      <a:cubicBezTo>
                        <a:pt x="1017709" y="1121826"/>
                        <a:pt x="1023067" y="1120487"/>
                        <a:pt x="1027755" y="1120822"/>
                      </a:cubicBezTo>
                      <a:cubicBezTo>
                        <a:pt x="1026751" y="1115799"/>
                        <a:pt x="1027420" y="1110106"/>
                        <a:pt x="1024741" y="1106088"/>
                      </a:cubicBezTo>
                      <a:cubicBezTo>
                        <a:pt x="1016035" y="1092693"/>
                        <a:pt x="1006324" y="1079634"/>
                        <a:pt x="996613" y="1067244"/>
                      </a:cubicBezTo>
                      <a:cubicBezTo>
                        <a:pt x="937677" y="991900"/>
                        <a:pt x="894145" y="907848"/>
                        <a:pt x="857644" y="819779"/>
                      </a:cubicBezTo>
                      <a:cubicBezTo>
                        <a:pt x="825162" y="741421"/>
                        <a:pt x="791342" y="663398"/>
                        <a:pt x="737763" y="596760"/>
                      </a:cubicBezTo>
                      <a:cubicBezTo>
                        <a:pt x="694900" y="543517"/>
                        <a:pt x="648354" y="493622"/>
                        <a:pt x="602813" y="443058"/>
                      </a:cubicBezTo>
                      <a:cubicBezTo>
                        <a:pt x="537515" y="371062"/>
                        <a:pt x="470207" y="300406"/>
                        <a:pt x="405913" y="227406"/>
                      </a:cubicBezTo>
                      <a:cubicBezTo>
                        <a:pt x="380799" y="198943"/>
                        <a:pt x="360372" y="165791"/>
                        <a:pt x="340280" y="133310"/>
                      </a:cubicBezTo>
                      <a:cubicBezTo>
                        <a:pt x="325211" y="108865"/>
                        <a:pt x="328895" y="101163"/>
                        <a:pt x="353340" y="85424"/>
                      </a:cubicBezTo>
                      <a:cubicBezTo>
                        <a:pt x="356019" y="83750"/>
                        <a:pt x="358698" y="82075"/>
                        <a:pt x="361377" y="80736"/>
                      </a:cubicBezTo>
                      <a:cubicBezTo>
                        <a:pt x="381468" y="69016"/>
                        <a:pt x="399886" y="67007"/>
                        <a:pt x="419308" y="85089"/>
                      </a:cubicBezTo>
                      <a:cubicBezTo>
                        <a:pt x="467528" y="129626"/>
                        <a:pt x="516753" y="172823"/>
                        <a:pt x="566313" y="216021"/>
                      </a:cubicBezTo>
                      <a:lnTo>
                        <a:pt x="768570" y="391489"/>
                      </a:lnTo>
                      <a:cubicBezTo>
                        <a:pt x="822149" y="438370"/>
                        <a:pt x="873048" y="487595"/>
                        <a:pt x="909548" y="549879"/>
                      </a:cubicBezTo>
                      <a:cubicBezTo>
                        <a:pt x="941026" y="603123"/>
                        <a:pt x="961452" y="661054"/>
                        <a:pt x="980539" y="719655"/>
                      </a:cubicBezTo>
                      <a:cubicBezTo>
                        <a:pt x="1014361" y="823798"/>
                        <a:pt x="1060572" y="921913"/>
                        <a:pt x="1125870" y="1009982"/>
                      </a:cubicBezTo>
                      <a:cubicBezTo>
                        <a:pt x="1149980" y="1042799"/>
                        <a:pt x="1180453" y="1070927"/>
                        <a:pt x="1208246" y="1101065"/>
                      </a:cubicBezTo>
                      <a:cubicBezTo>
                        <a:pt x="1212600" y="1105753"/>
                        <a:pt x="1218962" y="1108097"/>
                        <a:pt x="1224320" y="1111446"/>
                      </a:cubicBezTo>
                      <a:cubicBezTo>
                        <a:pt x="1225324" y="1110441"/>
                        <a:pt x="1226664" y="1109437"/>
                        <a:pt x="1227669" y="1108432"/>
                      </a:cubicBezTo>
                      <a:cubicBezTo>
                        <a:pt x="1218962" y="1092359"/>
                        <a:pt x="1210591" y="1075950"/>
                        <a:pt x="1201214" y="1060212"/>
                      </a:cubicBezTo>
                      <a:cubicBezTo>
                        <a:pt x="1127879" y="935642"/>
                        <a:pt x="1063586" y="806720"/>
                        <a:pt x="1015030" y="670430"/>
                      </a:cubicBezTo>
                      <a:cubicBezTo>
                        <a:pt x="1006659" y="646655"/>
                        <a:pt x="998957" y="622210"/>
                        <a:pt x="993934" y="597430"/>
                      </a:cubicBezTo>
                      <a:cubicBezTo>
                        <a:pt x="992260" y="588054"/>
                        <a:pt x="996278" y="573655"/>
                        <a:pt x="1002975" y="567292"/>
                      </a:cubicBezTo>
                      <a:cubicBezTo>
                        <a:pt x="1021058" y="550884"/>
                        <a:pt x="1040815" y="535815"/>
                        <a:pt x="1061911" y="524095"/>
                      </a:cubicBezTo>
                      <a:cubicBezTo>
                        <a:pt x="1085686" y="511035"/>
                        <a:pt x="1102764" y="520411"/>
                        <a:pt x="1107453" y="547535"/>
                      </a:cubicBezTo>
                      <a:cubicBezTo>
                        <a:pt x="1111136" y="568967"/>
                        <a:pt x="1111136" y="591068"/>
                        <a:pt x="1114485" y="612499"/>
                      </a:cubicBezTo>
                      <a:cubicBezTo>
                        <a:pt x="1135246" y="751132"/>
                        <a:pt x="1174760" y="883068"/>
                        <a:pt x="1247760" y="1004289"/>
                      </a:cubicBezTo>
                      <a:cubicBezTo>
                        <a:pt x="1289953" y="1074276"/>
                        <a:pt x="1330472" y="1145937"/>
                        <a:pt x="1359605" y="1222955"/>
                      </a:cubicBezTo>
                      <a:cubicBezTo>
                        <a:pt x="1378022" y="1271510"/>
                        <a:pt x="1387733" y="1322075"/>
                        <a:pt x="1391082" y="1373979"/>
                      </a:cubicBezTo>
                      <a:cubicBezTo>
                        <a:pt x="1394096" y="1422534"/>
                        <a:pt x="1395100" y="1471424"/>
                        <a:pt x="1402467" y="1519309"/>
                      </a:cubicBezTo>
                      <a:cubicBezTo>
                        <a:pt x="1407490" y="1551791"/>
                        <a:pt x="1419545" y="1583603"/>
                        <a:pt x="1431935" y="1614410"/>
                      </a:cubicBezTo>
                      <a:cubicBezTo>
                        <a:pt x="1471449" y="1711856"/>
                        <a:pt x="1496229" y="1813319"/>
                        <a:pt x="1511298" y="1917127"/>
                      </a:cubicBezTo>
                      <a:cubicBezTo>
                        <a:pt x="1517995" y="1963003"/>
                        <a:pt x="1523688" y="2008879"/>
                        <a:pt x="1527706" y="2055091"/>
                      </a:cubicBezTo>
                      <a:cubicBezTo>
                        <a:pt x="1531390" y="2094939"/>
                        <a:pt x="1548802" y="2125077"/>
                        <a:pt x="1582624" y="2146508"/>
                      </a:cubicBezTo>
                      <a:cubicBezTo>
                        <a:pt x="1598698" y="2156554"/>
                        <a:pt x="1614436" y="2167270"/>
                        <a:pt x="1632518" y="2178990"/>
                      </a:cubicBezTo>
                      <a:cubicBezTo>
                        <a:pt x="1615776" y="2197742"/>
                        <a:pt x="1601376" y="2215155"/>
                        <a:pt x="1585972" y="2231564"/>
                      </a:cubicBezTo>
                      <a:cubicBezTo>
                        <a:pt x="1472454" y="2352114"/>
                        <a:pt x="1384385" y="2488739"/>
                        <a:pt x="1322435" y="2642106"/>
                      </a:cubicBezTo>
                      <a:cubicBezTo>
                        <a:pt x="1310380" y="2671909"/>
                        <a:pt x="1302008" y="2702717"/>
                        <a:pt x="1291627" y="2732854"/>
                      </a:cubicBezTo>
                      <a:cubicBezTo>
                        <a:pt x="1288614" y="2741226"/>
                        <a:pt x="1285265" y="2749597"/>
                        <a:pt x="1281581" y="2757634"/>
                      </a:cubicBezTo>
                      <a:cubicBezTo>
                        <a:pt x="1273880" y="2774377"/>
                        <a:pt x="1267852" y="2775047"/>
                        <a:pt x="1257136" y="2759643"/>
                      </a:cubicBezTo>
                      <a:cubicBezTo>
                        <a:pt x="1243072" y="2739551"/>
                        <a:pt x="1230682" y="2718120"/>
                        <a:pt x="1215613" y="2699033"/>
                      </a:cubicBezTo>
                      <a:cubicBezTo>
                        <a:pt x="1191838" y="2668561"/>
                        <a:pt x="1166389" y="2639093"/>
                        <a:pt x="1141609" y="2609290"/>
                      </a:cubicBezTo>
                      <a:cubicBezTo>
                        <a:pt x="1112141" y="2574129"/>
                        <a:pt x="1074636" y="2549014"/>
                        <a:pt x="1036127" y="2525239"/>
                      </a:cubicBezTo>
                      <a:cubicBezTo>
                        <a:pt x="841236" y="2405692"/>
                        <a:pt x="705951" y="2234242"/>
                        <a:pt x="602813" y="2033659"/>
                      </a:cubicBezTo>
                      <a:cubicBezTo>
                        <a:pt x="560620" y="1951618"/>
                        <a:pt x="534836" y="1863549"/>
                        <a:pt x="512735" y="1774475"/>
                      </a:cubicBezTo>
                      <a:cubicBezTo>
                        <a:pt x="471547" y="1608048"/>
                        <a:pt x="407588" y="1449658"/>
                        <a:pt x="346308" y="1290263"/>
                      </a:cubicBezTo>
                      <a:cubicBezTo>
                        <a:pt x="301436" y="1174065"/>
                        <a:pt x="254711" y="1045619"/>
                        <a:pt x="217385" y="939660"/>
                      </a:cubicBezTo>
                      <a:cubicBezTo>
                        <a:pt x="198722" y="886681"/>
                        <a:pt x="180405" y="839003"/>
                        <a:pt x="164034" y="792764"/>
                      </a:cubicBezTo>
                      <a:lnTo>
                        <a:pt x="123569" y="658549"/>
                      </a:lnTo>
                      <a:lnTo>
                        <a:pt x="133251" y="656786"/>
                      </a:lnTo>
                      <a:lnTo>
                        <a:pt x="124153" y="606808"/>
                      </a:lnTo>
                      <a:lnTo>
                        <a:pt x="138135" y="562158"/>
                      </a:lnTo>
                      <a:cubicBezTo>
                        <a:pt x="148851" y="543071"/>
                        <a:pt x="177187" y="554717"/>
                        <a:pt x="193967" y="571423"/>
                      </a:cubicBezTo>
                      <a:cubicBezTo>
                        <a:pt x="210747" y="588129"/>
                        <a:pt x="213092" y="613802"/>
                        <a:pt x="238817" y="662394"/>
                      </a:cubicBezTo>
                      <a:cubicBezTo>
                        <a:pt x="264542" y="710986"/>
                        <a:pt x="317442" y="804740"/>
                        <a:pt x="348317" y="862977"/>
                      </a:cubicBezTo>
                      <a:cubicBezTo>
                        <a:pt x="379191" y="921213"/>
                        <a:pt x="404640" y="961248"/>
                        <a:pt x="424063" y="1011812"/>
                      </a:cubicBezTo>
                      <a:cubicBezTo>
                        <a:pt x="460897" y="1107248"/>
                        <a:pt x="493982" y="1197171"/>
                        <a:pt x="566313" y="1270506"/>
                      </a:cubicBezTo>
                      <a:cubicBezTo>
                        <a:pt x="574015" y="1278208"/>
                        <a:pt x="583056" y="1284235"/>
                        <a:pt x="591763" y="1290932"/>
                      </a:cubicBezTo>
                      <a:cubicBezTo>
                        <a:pt x="593102" y="1289928"/>
                        <a:pt x="594441" y="1288923"/>
                        <a:pt x="596116" y="1288254"/>
                      </a:cubicBezTo>
                      <a:cubicBezTo>
                        <a:pt x="594441" y="1282226"/>
                        <a:pt x="593102" y="1276198"/>
                        <a:pt x="590423" y="1270506"/>
                      </a:cubicBezTo>
                      <a:cubicBezTo>
                        <a:pt x="559951" y="1206212"/>
                        <a:pt x="528473" y="1142253"/>
                        <a:pt x="499005" y="1077290"/>
                      </a:cubicBezTo>
                      <a:cubicBezTo>
                        <a:pt x="459492" y="990225"/>
                        <a:pt x="422657" y="901821"/>
                        <a:pt x="382808" y="814756"/>
                      </a:cubicBezTo>
                      <a:cubicBezTo>
                        <a:pt x="341620" y="724678"/>
                        <a:pt x="296413" y="636944"/>
                        <a:pt x="239151" y="555572"/>
                      </a:cubicBezTo>
                      <a:cubicBezTo>
                        <a:pt x="220399" y="529118"/>
                        <a:pt x="198968" y="506012"/>
                        <a:pt x="165147" y="500320"/>
                      </a:cubicBezTo>
                      <a:cubicBezTo>
                        <a:pt x="139363" y="496134"/>
                        <a:pt x="122201" y="497808"/>
                        <a:pt x="110104" y="505301"/>
                      </a:cubicBezTo>
                      <a:lnTo>
                        <a:pt x="106388" y="509219"/>
                      </a:lnTo>
                      <a:lnTo>
                        <a:pt x="97427" y="459995"/>
                      </a:lnTo>
                      <a:lnTo>
                        <a:pt x="89674" y="461407"/>
                      </a:lnTo>
                      <a:cubicBezTo>
                        <a:pt x="89605" y="451719"/>
                        <a:pt x="89537" y="442030"/>
                        <a:pt x="89468" y="432342"/>
                      </a:cubicBezTo>
                      <a:cubicBezTo>
                        <a:pt x="83440" y="374746"/>
                        <a:pt x="76408" y="317484"/>
                        <a:pt x="69711" y="259888"/>
                      </a:cubicBezTo>
                      <a:cubicBezTo>
                        <a:pt x="68706" y="251516"/>
                        <a:pt x="67367" y="243145"/>
                        <a:pt x="67032" y="234773"/>
                      </a:cubicBezTo>
                      <a:cubicBezTo>
                        <a:pt x="66027" y="214681"/>
                        <a:pt x="75738" y="206310"/>
                        <a:pt x="95160" y="210663"/>
                      </a:cubicBezTo>
                      <a:cubicBezTo>
                        <a:pt x="127307" y="218030"/>
                        <a:pt x="156105" y="231759"/>
                        <a:pt x="177202" y="257879"/>
                      </a:cubicBezTo>
                      <a:cubicBezTo>
                        <a:pt x="195284" y="280315"/>
                        <a:pt x="212028" y="304090"/>
                        <a:pt x="227766" y="328200"/>
                      </a:cubicBezTo>
                      <a:cubicBezTo>
                        <a:pt x="267280" y="388475"/>
                        <a:pt x="303780" y="451095"/>
                        <a:pt x="345973" y="509361"/>
                      </a:cubicBezTo>
                      <a:cubicBezTo>
                        <a:pt x="379459" y="555572"/>
                        <a:pt x="418638" y="597430"/>
                        <a:pt x="456813" y="639958"/>
                      </a:cubicBezTo>
                      <a:cubicBezTo>
                        <a:pt x="543207" y="737068"/>
                        <a:pt x="600469" y="850587"/>
                        <a:pt x="648354" y="970133"/>
                      </a:cubicBezTo>
                      <a:cubicBezTo>
                        <a:pt x="675144" y="1037441"/>
                        <a:pt x="708295" y="1102070"/>
                        <a:pt x="739102" y="1167703"/>
                      </a:cubicBezTo>
                      <a:cubicBezTo>
                        <a:pt x="744460" y="1178753"/>
                        <a:pt x="753502" y="1187795"/>
                        <a:pt x="760534" y="1197841"/>
                      </a:cubicBezTo>
                      <a:cubicBezTo>
                        <a:pt x="762208" y="1197171"/>
                        <a:pt x="763547" y="1196166"/>
                        <a:pt x="765222" y="1195496"/>
                      </a:cubicBezTo>
                      <a:cubicBezTo>
                        <a:pt x="764217" y="1190139"/>
                        <a:pt x="764217" y="1184446"/>
                        <a:pt x="762543" y="1179423"/>
                      </a:cubicBezTo>
                      <a:cubicBezTo>
                        <a:pt x="726712" y="1062556"/>
                        <a:pt x="691887" y="945018"/>
                        <a:pt x="646010" y="831499"/>
                      </a:cubicBezTo>
                      <a:cubicBezTo>
                        <a:pt x="612189" y="748453"/>
                        <a:pt x="561960" y="675788"/>
                        <a:pt x="505703" y="606806"/>
                      </a:cubicBezTo>
                      <a:cubicBezTo>
                        <a:pt x="446097" y="533471"/>
                        <a:pt x="387161" y="459466"/>
                        <a:pt x="330904" y="383452"/>
                      </a:cubicBezTo>
                      <a:cubicBezTo>
                        <a:pt x="302106" y="344608"/>
                        <a:pt x="278665" y="301746"/>
                        <a:pt x="253551" y="259888"/>
                      </a:cubicBezTo>
                      <a:cubicBezTo>
                        <a:pt x="217385" y="199947"/>
                        <a:pt x="166486" y="162108"/>
                        <a:pt x="96500" y="150722"/>
                      </a:cubicBezTo>
                      <a:cubicBezTo>
                        <a:pt x="76073" y="147374"/>
                        <a:pt x="73059" y="143355"/>
                        <a:pt x="75068" y="122594"/>
                      </a:cubicBezTo>
                      <a:cubicBezTo>
                        <a:pt x="77747" y="96140"/>
                        <a:pt x="80091" y="69351"/>
                        <a:pt x="87124" y="43566"/>
                      </a:cubicBezTo>
                      <a:cubicBezTo>
                        <a:pt x="95412" y="13177"/>
                        <a:pt x="117261" y="-2896"/>
                        <a:pt x="142784" y="4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9" name="Google Shape;939;p31"/>
                <p:cNvSpPr/>
                <p:nvPr/>
              </p:nvSpPr>
              <p:spPr>
                <a:xfrm>
                  <a:off x="8636722" y="2780136"/>
                  <a:ext cx="994544" cy="2220144"/>
                </a:xfrm>
                <a:custGeom>
                  <a:avLst/>
                  <a:gdLst/>
                  <a:ahLst/>
                  <a:cxnLst/>
                  <a:rect l="l" t="t" r="r" b="b"/>
                  <a:pathLst>
                    <a:path w="1989088" h="4440287" extrusionOk="0">
                      <a:moveTo>
                        <a:pt x="307071" y="835819"/>
                      </a:moveTo>
                      <a:cubicBezTo>
                        <a:pt x="305061" y="847204"/>
                        <a:pt x="301713" y="859259"/>
                        <a:pt x="301043" y="870645"/>
                      </a:cubicBezTo>
                      <a:cubicBezTo>
                        <a:pt x="295685" y="968425"/>
                        <a:pt x="321805" y="1060847"/>
                        <a:pt x="362658" y="1147242"/>
                      </a:cubicBezTo>
                      <a:cubicBezTo>
                        <a:pt x="415566" y="1259756"/>
                        <a:pt x="477181" y="1368921"/>
                        <a:pt x="534108" y="1479426"/>
                      </a:cubicBezTo>
                      <a:cubicBezTo>
                        <a:pt x="569603" y="1548408"/>
                        <a:pt x="603759" y="1618059"/>
                        <a:pt x="637246" y="1687711"/>
                      </a:cubicBezTo>
                      <a:cubicBezTo>
                        <a:pt x="641264" y="1695748"/>
                        <a:pt x="639925" y="1709812"/>
                        <a:pt x="635237" y="1717849"/>
                      </a:cubicBezTo>
                      <a:cubicBezTo>
                        <a:pt x="608448" y="1766069"/>
                        <a:pt x="578310" y="1812950"/>
                        <a:pt x="552191" y="1861170"/>
                      </a:cubicBezTo>
                      <a:cubicBezTo>
                        <a:pt x="544154" y="1875904"/>
                        <a:pt x="541475" y="1894656"/>
                        <a:pt x="536787" y="1911400"/>
                      </a:cubicBezTo>
                      <a:cubicBezTo>
                        <a:pt x="540135" y="1913409"/>
                        <a:pt x="542814" y="1915418"/>
                        <a:pt x="546163" y="1917427"/>
                      </a:cubicBezTo>
                      <a:cubicBezTo>
                        <a:pt x="560227" y="1909391"/>
                        <a:pt x="574961" y="1902024"/>
                        <a:pt x="589026" y="1893317"/>
                      </a:cubicBezTo>
                      <a:cubicBezTo>
                        <a:pt x="637916" y="1864519"/>
                        <a:pt x="686806" y="1835051"/>
                        <a:pt x="736365" y="1806253"/>
                      </a:cubicBezTo>
                      <a:cubicBezTo>
                        <a:pt x="741723" y="1802904"/>
                        <a:pt x="747751" y="1800225"/>
                        <a:pt x="753109" y="1798216"/>
                      </a:cubicBezTo>
                      <a:cubicBezTo>
                        <a:pt x="814723" y="1770757"/>
                        <a:pt x="828788" y="1774775"/>
                        <a:pt x="845531" y="1840409"/>
                      </a:cubicBezTo>
                      <a:cubicBezTo>
                        <a:pt x="877008" y="1964308"/>
                        <a:pt x="903797" y="2089547"/>
                        <a:pt x="934605" y="2214116"/>
                      </a:cubicBezTo>
                      <a:cubicBezTo>
                        <a:pt x="1046449" y="2663503"/>
                        <a:pt x="1249376" y="3064669"/>
                        <a:pt x="1564148" y="3406229"/>
                      </a:cubicBezTo>
                      <a:cubicBezTo>
                        <a:pt x="1665276" y="3516065"/>
                        <a:pt x="1779130" y="3609827"/>
                        <a:pt x="1902360" y="3692872"/>
                      </a:cubicBezTo>
                      <a:cubicBezTo>
                        <a:pt x="1925130" y="3708276"/>
                        <a:pt x="1947231" y="3725689"/>
                        <a:pt x="1966653" y="3744441"/>
                      </a:cubicBezTo>
                      <a:cubicBezTo>
                        <a:pt x="1992103" y="3767882"/>
                        <a:pt x="2000809" y="3798020"/>
                        <a:pt x="1990094" y="3832175"/>
                      </a:cubicBezTo>
                      <a:cubicBezTo>
                        <a:pt x="1956607" y="3942011"/>
                        <a:pt x="1903699" y="4041130"/>
                        <a:pt x="1828690" y="4127525"/>
                      </a:cubicBezTo>
                      <a:cubicBezTo>
                        <a:pt x="1724882" y="4248076"/>
                        <a:pt x="1605670" y="4348535"/>
                        <a:pt x="1456322" y="4408810"/>
                      </a:cubicBezTo>
                      <a:cubicBezTo>
                        <a:pt x="1348496" y="4452343"/>
                        <a:pt x="1235982" y="4458370"/>
                        <a:pt x="1126146" y="4425553"/>
                      </a:cubicBezTo>
                      <a:cubicBezTo>
                        <a:pt x="1031045" y="4397425"/>
                        <a:pt x="967421" y="4324425"/>
                        <a:pt x="928577" y="4234011"/>
                      </a:cubicBezTo>
                      <a:cubicBezTo>
                        <a:pt x="870311" y="4096717"/>
                        <a:pt x="870311" y="3959423"/>
                        <a:pt x="941971" y="3826818"/>
                      </a:cubicBezTo>
                      <a:cubicBezTo>
                        <a:pt x="978137" y="3759845"/>
                        <a:pt x="988852" y="3690863"/>
                        <a:pt x="978806" y="3617863"/>
                      </a:cubicBezTo>
                      <a:cubicBezTo>
                        <a:pt x="971439" y="3564285"/>
                        <a:pt x="965412" y="3510037"/>
                        <a:pt x="951348" y="3457798"/>
                      </a:cubicBezTo>
                      <a:cubicBezTo>
                        <a:pt x="934605" y="3392835"/>
                        <a:pt x="897770" y="3336578"/>
                        <a:pt x="855577" y="3286348"/>
                      </a:cubicBezTo>
                      <a:cubicBezTo>
                        <a:pt x="761145" y="3172495"/>
                        <a:pt x="693503" y="3043238"/>
                        <a:pt x="631888" y="2910632"/>
                      </a:cubicBezTo>
                      <a:cubicBezTo>
                        <a:pt x="550181" y="2734494"/>
                        <a:pt x="476511" y="2555007"/>
                        <a:pt x="426282" y="2366814"/>
                      </a:cubicBezTo>
                      <a:cubicBezTo>
                        <a:pt x="399493" y="2266355"/>
                        <a:pt x="376722" y="2163887"/>
                        <a:pt x="367346" y="2060749"/>
                      </a:cubicBezTo>
                      <a:cubicBezTo>
                        <a:pt x="343906" y="1801565"/>
                        <a:pt x="262869" y="1566490"/>
                        <a:pt x="96776" y="1364233"/>
                      </a:cubicBezTo>
                      <a:cubicBezTo>
                        <a:pt x="24446" y="1276499"/>
                        <a:pt x="3015" y="1174700"/>
                        <a:pt x="336" y="1065535"/>
                      </a:cubicBezTo>
                      <a:cubicBezTo>
                        <a:pt x="-3013" y="906140"/>
                        <a:pt x="19088" y="749424"/>
                        <a:pt x="48556" y="592708"/>
                      </a:cubicBezTo>
                      <a:cubicBezTo>
                        <a:pt x="75345" y="452065"/>
                        <a:pt x="98786" y="310753"/>
                        <a:pt x="124235" y="169441"/>
                      </a:cubicBezTo>
                      <a:cubicBezTo>
                        <a:pt x="132272" y="126578"/>
                        <a:pt x="141648" y="84386"/>
                        <a:pt x="151694" y="41523"/>
                      </a:cubicBezTo>
                      <a:cubicBezTo>
                        <a:pt x="154373" y="28798"/>
                        <a:pt x="161740" y="17413"/>
                        <a:pt x="168437" y="0"/>
                      </a:cubicBezTo>
                      <a:cubicBezTo>
                        <a:pt x="175134" y="11385"/>
                        <a:pt x="179823" y="16743"/>
                        <a:pt x="181832" y="22771"/>
                      </a:cubicBezTo>
                      <a:cubicBezTo>
                        <a:pt x="274924" y="287982"/>
                        <a:pt x="365337" y="554534"/>
                        <a:pt x="462447" y="818406"/>
                      </a:cubicBezTo>
                      <a:cubicBezTo>
                        <a:pt x="536787" y="1020663"/>
                        <a:pt x="618494" y="1219572"/>
                        <a:pt x="697521" y="1420490"/>
                      </a:cubicBezTo>
                      <a:cubicBezTo>
                        <a:pt x="720292" y="1479426"/>
                        <a:pt x="745072" y="1537023"/>
                        <a:pt x="767843" y="1596628"/>
                      </a:cubicBezTo>
                      <a:cubicBezTo>
                        <a:pt x="775210" y="1616050"/>
                        <a:pt x="784586" y="1642170"/>
                        <a:pt x="761815" y="1654894"/>
                      </a:cubicBezTo>
                      <a:cubicBezTo>
                        <a:pt x="737035" y="1667619"/>
                        <a:pt x="726989" y="1640160"/>
                        <a:pt x="715604" y="1624757"/>
                      </a:cubicBezTo>
                      <a:cubicBezTo>
                        <a:pt x="628539" y="1502197"/>
                        <a:pt x="558888" y="1369591"/>
                        <a:pt x="495264" y="1234306"/>
                      </a:cubicBezTo>
                      <a:cubicBezTo>
                        <a:pt x="442355" y="1121792"/>
                        <a:pt x="398153" y="1005260"/>
                        <a:pt x="349263" y="890736"/>
                      </a:cubicBezTo>
                      <a:cubicBezTo>
                        <a:pt x="340557" y="871314"/>
                        <a:pt x="329172" y="852562"/>
                        <a:pt x="319126" y="833810"/>
                      </a:cubicBezTo>
                      <a:cubicBezTo>
                        <a:pt x="315777" y="834479"/>
                        <a:pt x="311759" y="835149"/>
                        <a:pt x="307071" y="8358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0" name="Google Shape;940;p31"/>
                <p:cNvSpPr/>
                <p:nvPr/>
              </p:nvSpPr>
              <p:spPr>
                <a:xfrm>
                  <a:off x="8581302" y="2038601"/>
                  <a:ext cx="2210098" cy="3429001"/>
                </a:xfrm>
                <a:custGeom>
                  <a:avLst/>
                  <a:gdLst/>
                  <a:ahLst/>
                  <a:cxnLst/>
                  <a:rect l="l" t="t" r="r" b="b"/>
                  <a:pathLst>
                    <a:path w="4420195" h="6858000" extrusionOk="0">
                      <a:moveTo>
                        <a:pt x="3916561" y="4367582"/>
                      </a:moveTo>
                      <a:cubicBezTo>
                        <a:pt x="3805387" y="4329408"/>
                        <a:pt x="3692203" y="4327399"/>
                        <a:pt x="3585717" y="4378968"/>
                      </a:cubicBezTo>
                      <a:cubicBezTo>
                        <a:pt x="3520753" y="4410445"/>
                        <a:pt x="3467845" y="4399059"/>
                        <a:pt x="3414266" y="4360885"/>
                      </a:cubicBezTo>
                      <a:cubicBezTo>
                        <a:pt x="3407569" y="4356197"/>
                        <a:pt x="3400872" y="4352179"/>
                        <a:pt x="3394175" y="4347490"/>
                      </a:cubicBezTo>
                      <a:cubicBezTo>
                        <a:pt x="3333230" y="4303958"/>
                        <a:pt x="3289028" y="4249041"/>
                        <a:pt x="3275633" y="4173361"/>
                      </a:cubicBezTo>
                      <a:cubicBezTo>
                        <a:pt x="3259560" y="4082279"/>
                        <a:pt x="3242147" y="3991196"/>
                        <a:pt x="3226743" y="3900113"/>
                      </a:cubicBezTo>
                      <a:cubicBezTo>
                        <a:pt x="3195266" y="3712590"/>
                        <a:pt x="3162449" y="3524397"/>
                        <a:pt x="3107532" y="3341561"/>
                      </a:cubicBezTo>
                      <a:cubicBezTo>
                        <a:pt x="3060651" y="3186854"/>
                        <a:pt x="3035201" y="3030138"/>
                        <a:pt x="3022476" y="2869404"/>
                      </a:cubicBezTo>
                      <a:cubicBezTo>
                        <a:pt x="3014440" y="2766936"/>
                        <a:pt x="2998366" y="2666477"/>
                        <a:pt x="2966219" y="2568027"/>
                      </a:cubicBezTo>
                      <a:cubicBezTo>
                        <a:pt x="2920678" y="2428054"/>
                        <a:pt x="2851026" y="2300136"/>
                        <a:pt x="2780035" y="2172219"/>
                      </a:cubicBezTo>
                      <a:cubicBezTo>
                        <a:pt x="2695650" y="2019521"/>
                        <a:pt x="2609255" y="1867493"/>
                        <a:pt x="2546301" y="1704080"/>
                      </a:cubicBezTo>
                      <a:cubicBezTo>
                        <a:pt x="2474640" y="1517226"/>
                        <a:pt x="2424411" y="1325014"/>
                        <a:pt x="2406998" y="1124766"/>
                      </a:cubicBezTo>
                      <a:cubicBezTo>
                        <a:pt x="2402310" y="1074537"/>
                        <a:pt x="2380209" y="1055115"/>
                        <a:pt x="2329309" y="1055784"/>
                      </a:cubicBezTo>
                      <a:cubicBezTo>
                        <a:pt x="2249612" y="1057124"/>
                        <a:pt x="2181300" y="1087262"/>
                        <a:pt x="2127052" y="1144858"/>
                      </a:cubicBezTo>
                      <a:cubicBezTo>
                        <a:pt x="2074144" y="1199776"/>
                        <a:pt x="2052712" y="1198436"/>
                        <a:pt x="2013868" y="1131463"/>
                      </a:cubicBezTo>
                      <a:cubicBezTo>
                        <a:pt x="2013198" y="1130794"/>
                        <a:pt x="2013198" y="1130124"/>
                        <a:pt x="2012529" y="1129454"/>
                      </a:cubicBezTo>
                      <a:cubicBezTo>
                        <a:pt x="1962299" y="1024977"/>
                        <a:pt x="1884611" y="942601"/>
                        <a:pt x="1796207" y="870270"/>
                      </a:cubicBezTo>
                      <a:cubicBezTo>
                        <a:pt x="1565821" y="681407"/>
                        <a:pt x="1333426" y="494553"/>
                        <a:pt x="1123132" y="281580"/>
                      </a:cubicBezTo>
                      <a:cubicBezTo>
                        <a:pt x="1067544" y="225323"/>
                        <a:pt x="1001911" y="181791"/>
                        <a:pt x="924893" y="158351"/>
                      </a:cubicBezTo>
                      <a:cubicBezTo>
                        <a:pt x="860599" y="138929"/>
                        <a:pt x="803002" y="144286"/>
                        <a:pt x="760809" y="204562"/>
                      </a:cubicBezTo>
                      <a:cubicBezTo>
                        <a:pt x="757461" y="209920"/>
                        <a:pt x="752103" y="213268"/>
                        <a:pt x="748085" y="217956"/>
                      </a:cubicBezTo>
                      <a:cubicBezTo>
                        <a:pt x="734690" y="233360"/>
                        <a:pt x="721296" y="236039"/>
                        <a:pt x="705892" y="219296"/>
                      </a:cubicBezTo>
                      <a:cubicBezTo>
                        <a:pt x="675084" y="186479"/>
                        <a:pt x="644277" y="154332"/>
                        <a:pt x="612130" y="123525"/>
                      </a:cubicBezTo>
                      <a:cubicBezTo>
                        <a:pt x="579314" y="92048"/>
                        <a:pt x="546497" y="60571"/>
                        <a:pt x="511671" y="31772"/>
                      </a:cubicBezTo>
                      <a:cubicBezTo>
                        <a:pt x="423267" y="-40558"/>
                        <a:pt x="251147" y="17708"/>
                        <a:pt x="230386" y="134910"/>
                      </a:cubicBezTo>
                      <a:cubicBezTo>
                        <a:pt x="219670" y="195186"/>
                        <a:pt x="219001" y="256801"/>
                        <a:pt x="212973" y="317746"/>
                      </a:cubicBezTo>
                      <a:cubicBezTo>
                        <a:pt x="208285" y="363287"/>
                        <a:pt x="214982" y="412177"/>
                        <a:pt x="184175" y="451691"/>
                      </a:cubicBezTo>
                      <a:cubicBezTo>
                        <a:pt x="154707" y="489865"/>
                        <a:pt x="141982" y="532728"/>
                        <a:pt x="145331" y="578939"/>
                      </a:cubicBezTo>
                      <a:cubicBezTo>
                        <a:pt x="148679" y="628499"/>
                        <a:pt x="157386" y="678059"/>
                        <a:pt x="163413" y="726949"/>
                      </a:cubicBezTo>
                      <a:cubicBezTo>
                        <a:pt x="167432" y="761105"/>
                        <a:pt x="178147" y="796600"/>
                        <a:pt x="150019" y="826068"/>
                      </a:cubicBezTo>
                      <a:cubicBezTo>
                        <a:pt x="95771" y="884334"/>
                        <a:pt x="73670" y="955995"/>
                        <a:pt x="58936" y="1031004"/>
                      </a:cubicBezTo>
                      <a:cubicBezTo>
                        <a:pt x="35496" y="1150886"/>
                        <a:pt x="32147" y="1272106"/>
                        <a:pt x="42863" y="1393327"/>
                      </a:cubicBezTo>
                      <a:cubicBezTo>
                        <a:pt x="51569" y="1490437"/>
                        <a:pt x="64963" y="1586208"/>
                        <a:pt x="103138" y="1676621"/>
                      </a:cubicBezTo>
                      <a:cubicBezTo>
                        <a:pt x="112514" y="1699392"/>
                        <a:pt x="115193" y="1726850"/>
                        <a:pt x="113184" y="1751630"/>
                      </a:cubicBezTo>
                      <a:cubicBezTo>
                        <a:pt x="108496" y="1797841"/>
                        <a:pt x="97780" y="1842713"/>
                        <a:pt x="89074" y="1888254"/>
                      </a:cubicBezTo>
                      <a:cubicBezTo>
                        <a:pt x="64294" y="2027558"/>
                        <a:pt x="38844" y="2166861"/>
                        <a:pt x="14734" y="2306164"/>
                      </a:cubicBezTo>
                      <a:cubicBezTo>
                        <a:pt x="7367" y="2349696"/>
                        <a:pt x="4688" y="2394568"/>
                        <a:pt x="0" y="2438100"/>
                      </a:cubicBezTo>
                      <a:cubicBezTo>
                        <a:pt x="0" y="2484311"/>
                        <a:pt x="0" y="2531192"/>
                        <a:pt x="0" y="2577403"/>
                      </a:cubicBezTo>
                      <a:cubicBezTo>
                        <a:pt x="6697" y="2615578"/>
                        <a:pt x="11385" y="2655091"/>
                        <a:pt x="20092" y="2692596"/>
                      </a:cubicBezTo>
                      <a:cubicBezTo>
                        <a:pt x="40184" y="2774972"/>
                        <a:pt x="89074" y="2842615"/>
                        <a:pt x="134615" y="2911597"/>
                      </a:cubicBezTo>
                      <a:cubicBezTo>
                        <a:pt x="178147" y="2977900"/>
                        <a:pt x="225028" y="3042193"/>
                        <a:pt x="269230" y="3107827"/>
                      </a:cubicBezTo>
                      <a:cubicBezTo>
                        <a:pt x="342900" y="3216992"/>
                        <a:pt x="383753" y="3338213"/>
                        <a:pt x="396478" y="3469479"/>
                      </a:cubicBezTo>
                      <a:cubicBezTo>
                        <a:pt x="412552" y="3636241"/>
                        <a:pt x="450726" y="3799654"/>
                        <a:pt x="495598" y="3961058"/>
                      </a:cubicBezTo>
                      <a:cubicBezTo>
                        <a:pt x="554534" y="4171352"/>
                        <a:pt x="634231" y="4374280"/>
                        <a:pt x="726653" y="4571849"/>
                      </a:cubicBezTo>
                      <a:cubicBezTo>
                        <a:pt x="734020" y="4587253"/>
                        <a:pt x="732681" y="4598638"/>
                        <a:pt x="723975" y="4613372"/>
                      </a:cubicBezTo>
                      <a:cubicBezTo>
                        <a:pt x="642938" y="4743299"/>
                        <a:pt x="566589" y="4875905"/>
                        <a:pt x="504974" y="5017217"/>
                      </a:cubicBezTo>
                      <a:cubicBezTo>
                        <a:pt x="404515" y="5248273"/>
                        <a:pt x="373707" y="5489374"/>
                        <a:pt x="395808" y="5738513"/>
                      </a:cubicBezTo>
                      <a:cubicBezTo>
                        <a:pt x="414561" y="5945458"/>
                        <a:pt x="471488" y="6140349"/>
                        <a:pt x="575965" y="6320505"/>
                      </a:cubicBezTo>
                      <a:cubicBezTo>
                        <a:pt x="678433" y="6495974"/>
                        <a:pt x="815727" y="6635277"/>
                        <a:pt x="1011287" y="6702249"/>
                      </a:cubicBezTo>
                      <a:cubicBezTo>
                        <a:pt x="1391022" y="6832176"/>
                        <a:pt x="1720528" y="6745782"/>
                        <a:pt x="1997125" y="6457799"/>
                      </a:cubicBezTo>
                      <a:cubicBezTo>
                        <a:pt x="2143125" y="6305771"/>
                        <a:pt x="2232869" y="6120927"/>
                        <a:pt x="2287117" y="5920009"/>
                      </a:cubicBezTo>
                      <a:cubicBezTo>
                        <a:pt x="2315245" y="5815531"/>
                        <a:pt x="2333997" y="5708375"/>
                        <a:pt x="2355429" y="5601889"/>
                      </a:cubicBezTo>
                      <a:cubicBezTo>
                        <a:pt x="2361456" y="5572420"/>
                        <a:pt x="2360117" y="5541613"/>
                        <a:pt x="2363465" y="5511476"/>
                      </a:cubicBezTo>
                      <a:cubicBezTo>
                        <a:pt x="2364805" y="5500760"/>
                        <a:pt x="2368823" y="5490044"/>
                        <a:pt x="2373511" y="5473971"/>
                      </a:cubicBezTo>
                      <a:cubicBezTo>
                        <a:pt x="2387576" y="5484686"/>
                        <a:pt x="2398291" y="5492053"/>
                        <a:pt x="2407667" y="5501430"/>
                      </a:cubicBezTo>
                      <a:cubicBezTo>
                        <a:pt x="2502099" y="5598540"/>
                        <a:pt x="2575099" y="5711724"/>
                        <a:pt x="2642741" y="5828926"/>
                      </a:cubicBezTo>
                      <a:cubicBezTo>
                        <a:pt x="2646090" y="5834283"/>
                        <a:pt x="2646090" y="5842320"/>
                        <a:pt x="2645420" y="5849017"/>
                      </a:cubicBezTo>
                      <a:cubicBezTo>
                        <a:pt x="2613943" y="6019798"/>
                        <a:pt x="2581796" y="6189908"/>
                        <a:pt x="2550319" y="6360689"/>
                      </a:cubicBezTo>
                      <a:cubicBezTo>
                        <a:pt x="2544292" y="6394175"/>
                        <a:pt x="2538264" y="6426991"/>
                        <a:pt x="2534246" y="6461148"/>
                      </a:cubicBezTo>
                      <a:cubicBezTo>
                        <a:pt x="2533576" y="6468515"/>
                        <a:pt x="2537594" y="6478560"/>
                        <a:pt x="2542952" y="6483249"/>
                      </a:cubicBezTo>
                      <a:cubicBezTo>
                        <a:pt x="2554337" y="6493295"/>
                        <a:pt x="2566393" y="6502671"/>
                        <a:pt x="2579787" y="6509368"/>
                      </a:cubicBezTo>
                      <a:cubicBezTo>
                        <a:pt x="2769989" y="6604469"/>
                        <a:pt x="2960192" y="6700240"/>
                        <a:pt x="3151734" y="6794002"/>
                      </a:cubicBezTo>
                      <a:cubicBezTo>
                        <a:pt x="3221385" y="6828158"/>
                        <a:pt x="3295725" y="6848919"/>
                        <a:pt x="3372743" y="6860975"/>
                      </a:cubicBezTo>
                      <a:cubicBezTo>
                        <a:pt x="3399533" y="6860975"/>
                        <a:pt x="3426322" y="6860975"/>
                        <a:pt x="3453110" y="6860975"/>
                      </a:cubicBezTo>
                      <a:cubicBezTo>
                        <a:pt x="3459808" y="6859635"/>
                        <a:pt x="3466505" y="6857626"/>
                        <a:pt x="3473872" y="6856286"/>
                      </a:cubicBezTo>
                      <a:cubicBezTo>
                        <a:pt x="3512716" y="6848919"/>
                        <a:pt x="3541514" y="6830837"/>
                        <a:pt x="3550891" y="6789314"/>
                      </a:cubicBezTo>
                      <a:cubicBezTo>
                        <a:pt x="3556249" y="6765873"/>
                        <a:pt x="3565625" y="6743772"/>
                        <a:pt x="3570983" y="6720332"/>
                      </a:cubicBezTo>
                      <a:cubicBezTo>
                        <a:pt x="3623221" y="6498652"/>
                        <a:pt x="3672111" y="6276303"/>
                        <a:pt x="3727029" y="6055293"/>
                      </a:cubicBezTo>
                      <a:cubicBezTo>
                        <a:pt x="3797350" y="5771999"/>
                        <a:pt x="3879726" y="5492053"/>
                        <a:pt x="3994250" y="5222823"/>
                      </a:cubicBezTo>
                      <a:cubicBezTo>
                        <a:pt x="4098058" y="4978373"/>
                        <a:pt x="4232673" y="4752675"/>
                        <a:pt x="4417517" y="4559124"/>
                      </a:cubicBezTo>
                      <a:cubicBezTo>
                        <a:pt x="4420196" y="4556445"/>
                        <a:pt x="4422205" y="4552427"/>
                        <a:pt x="4425554" y="4546399"/>
                      </a:cubicBezTo>
                      <a:cubicBezTo>
                        <a:pt x="4254104" y="4485454"/>
                        <a:pt x="4086002" y="4425849"/>
                        <a:pt x="3916561" y="4367582"/>
                      </a:cubicBezTo>
                      <a:close/>
                      <a:moveTo>
                        <a:pt x="139973" y="998188"/>
                      </a:moveTo>
                      <a:cubicBezTo>
                        <a:pt x="144661" y="971399"/>
                        <a:pt x="151358" y="943940"/>
                        <a:pt x="162074" y="918490"/>
                      </a:cubicBezTo>
                      <a:cubicBezTo>
                        <a:pt x="164753" y="912463"/>
                        <a:pt x="167432" y="907105"/>
                        <a:pt x="170111" y="903087"/>
                      </a:cubicBezTo>
                      <a:lnTo>
                        <a:pt x="259184" y="1283491"/>
                      </a:lnTo>
                      <a:cubicBezTo>
                        <a:pt x="257845" y="1323005"/>
                        <a:pt x="265881" y="1359170"/>
                        <a:pt x="229716" y="1451593"/>
                      </a:cubicBezTo>
                      <a:cubicBezTo>
                        <a:pt x="224358" y="1465657"/>
                        <a:pt x="212973" y="1478382"/>
                        <a:pt x="205606" y="1492446"/>
                      </a:cubicBezTo>
                      <a:cubicBezTo>
                        <a:pt x="201588" y="1500483"/>
                        <a:pt x="200248" y="1510529"/>
                        <a:pt x="194890" y="1516556"/>
                      </a:cubicBezTo>
                      <a:cubicBezTo>
                        <a:pt x="186184" y="1525263"/>
                        <a:pt x="174129" y="1531960"/>
                        <a:pt x="163413" y="1539327"/>
                      </a:cubicBezTo>
                      <a:cubicBezTo>
                        <a:pt x="156716" y="1528611"/>
                        <a:pt x="146000" y="1518565"/>
                        <a:pt x="143991" y="1507180"/>
                      </a:cubicBezTo>
                      <a:cubicBezTo>
                        <a:pt x="137964" y="1473694"/>
                        <a:pt x="133276" y="1440207"/>
                        <a:pt x="131266" y="1406721"/>
                      </a:cubicBezTo>
                      <a:cubicBezTo>
                        <a:pt x="122560" y="1270767"/>
                        <a:pt x="117202" y="1134142"/>
                        <a:pt x="139973" y="998188"/>
                      </a:cubicBezTo>
                      <a:close/>
                      <a:moveTo>
                        <a:pt x="2101602" y="5315915"/>
                      </a:moveTo>
                      <a:cubicBezTo>
                        <a:pt x="2068116" y="5425750"/>
                        <a:pt x="2015207" y="5524870"/>
                        <a:pt x="1940198" y="5611265"/>
                      </a:cubicBezTo>
                      <a:cubicBezTo>
                        <a:pt x="1836391" y="5731815"/>
                        <a:pt x="1717179" y="5832274"/>
                        <a:pt x="1567830" y="5892550"/>
                      </a:cubicBezTo>
                      <a:cubicBezTo>
                        <a:pt x="1460004" y="5936082"/>
                        <a:pt x="1347490" y="5942110"/>
                        <a:pt x="1237655" y="5909293"/>
                      </a:cubicBezTo>
                      <a:cubicBezTo>
                        <a:pt x="1142554" y="5881164"/>
                        <a:pt x="1078930" y="5808164"/>
                        <a:pt x="1040086" y="5717751"/>
                      </a:cubicBezTo>
                      <a:cubicBezTo>
                        <a:pt x="981819" y="5580457"/>
                        <a:pt x="981819" y="5443163"/>
                        <a:pt x="1053480" y="5310558"/>
                      </a:cubicBezTo>
                      <a:cubicBezTo>
                        <a:pt x="1089645" y="5243585"/>
                        <a:pt x="1100361" y="5174603"/>
                        <a:pt x="1090315" y="5101603"/>
                      </a:cubicBezTo>
                      <a:cubicBezTo>
                        <a:pt x="1082948" y="5048025"/>
                        <a:pt x="1076920" y="4993777"/>
                        <a:pt x="1062856" y="4941538"/>
                      </a:cubicBezTo>
                      <a:cubicBezTo>
                        <a:pt x="1046113" y="4876574"/>
                        <a:pt x="1009278" y="4820318"/>
                        <a:pt x="967085" y="4770088"/>
                      </a:cubicBezTo>
                      <a:cubicBezTo>
                        <a:pt x="872654" y="4656235"/>
                        <a:pt x="805011" y="4526977"/>
                        <a:pt x="743397" y="4394371"/>
                      </a:cubicBezTo>
                      <a:cubicBezTo>
                        <a:pt x="661690" y="4218233"/>
                        <a:pt x="588020" y="4038747"/>
                        <a:pt x="537791" y="3850554"/>
                      </a:cubicBezTo>
                      <a:cubicBezTo>
                        <a:pt x="511001" y="3750095"/>
                        <a:pt x="488231" y="3647626"/>
                        <a:pt x="478855" y="3544488"/>
                      </a:cubicBezTo>
                      <a:cubicBezTo>
                        <a:pt x="455414" y="3285304"/>
                        <a:pt x="374377" y="3050230"/>
                        <a:pt x="208285" y="2847973"/>
                      </a:cubicBezTo>
                      <a:cubicBezTo>
                        <a:pt x="135955" y="2760239"/>
                        <a:pt x="114523" y="2658440"/>
                        <a:pt x="111844" y="2549275"/>
                      </a:cubicBezTo>
                      <a:cubicBezTo>
                        <a:pt x="108496" y="2389880"/>
                        <a:pt x="130597" y="2233164"/>
                        <a:pt x="160065" y="2076448"/>
                      </a:cubicBezTo>
                      <a:cubicBezTo>
                        <a:pt x="186854" y="1935805"/>
                        <a:pt x="210294" y="1794493"/>
                        <a:pt x="235744" y="1653180"/>
                      </a:cubicBezTo>
                      <a:cubicBezTo>
                        <a:pt x="243781" y="1610318"/>
                        <a:pt x="253157" y="1568125"/>
                        <a:pt x="263203" y="1525263"/>
                      </a:cubicBezTo>
                      <a:cubicBezTo>
                        <a:pt x="265881" y="1512538"/>
                        <a:pt x="273248" y="1501153"/>
                        <a:pt x="279946" y="1483740"/>
                      </a:cubicBezTo>
                      <a:cubicBezTo>
                        <a:pt x="286643" y="1495125"/>
                        <a:pt x="291331" y="1500483"/>
                        <a:pt x="293340" y="1506510"/>
                      </a:cubicBezTo>
                      <a:cubicBezTo>
                        <a:pt x="332854" y="1618355"/>
                        <a:pt x="371698" y="1730199"/>
                        <a:pt x="410542" y="1842043"/>
                      </a:cubicBezTo>
                      <a:lnTo>
                        <a:pt x="410542" y="2411311"/>
                      </a:lnTo>
                      <a:lnTo>
                        <a:pt x="411882" y="2411311"/>
                      </a:lnTo>
                      <a:cubicBezTo>
                        <a:pt x="417240" y="2487660"/>
                        <a:pt x="440680" y="2560660"/>
                        <a:pt x="472827" y="2630312"/>
                      </a:cubicBezTo>
                      <a:cubicBezTo>
                        <a:pt x="525735" y="2742826"/>
                        <a:pt x="587350" y="2851991"/>
                        <a:pt x="644277" y="2962496"/>
                      </a:cubicBezTo>
                      <a:cubicBezTo>
                        <a:pt x="679773" y="3031478"/>
                        <a:pt x="713929" y="3101129"/>
                        <a:pt x="747415" y="3170781"/>
                      </a:cubicBezTo>
                      <a:cubicBezTo>
                        <a:pt x="751433" y="3178818"/>
                        <a:pt x="750094" y="3192882"/>
                        <a:pt x="745406" y="3200919"/>
                      </a:cubicBezTo>
                      <a:cubicBezTo>
                        <a:pt x="718617" y="3249139"/>
                        <a:pt x="688479" y="3296020"/>
                        <a:pt x="662360" y="3344240"/>
                      </a:cubicBezTo>
                      <a:cubicBezTo>
                        <a:pt x="654323" y="3358974"/>
                        <a:pt x="651644" y="3377726"/>
                        <a:pt x="646956" y="3394469"/>
                      </a:cubicBezTo>
                      <a:cubicBezTo>
                        <a:pt x="650305" y="3396479"/>
                        <a:pt x="652983" y="3398488"/>
                        <a:pt x="656332" y="3400497"/>
                      </a:cubicBezTo>
                      <a:cubicBezTo>
                        <a:pt x="670396" y="3392460"/>
                        <a:pt x="685130" y="3385093"/>
                        <a:pt x="699195" y="3376387"/>
                      </a:cubicBezTo>
                      <a:cubicBezTo>
                        <a:pt x="748085" y="3347589"/>
                        <a:pt x="796975" y="3318121"/>
                        <a:pt x="846534" y="3289323"/>
                      </a:cubicBezTo>
                      <a:cubicBezTo>
                        <a:pt x="851892" y="3285974"/>
                        <a:pt x="857920" y="3283295"/>
                        <a:pt x="863278" y="3281286"/>
                      </a:cubicBezTo>
                      <a:cubicBezTo>
                        <a:pt x="924893" y="3253827"/>
                        <a:pt x="938957" y="3257845"/>
                        <a:pt x="955700" y="3323479"/>
                      </a:cubicBezTo>
                      <a:cubicBezTo>
                        <a:pt x="987177" y="3447378"/>
                        <a:pt x="1013966" y="3572617"/>
                        <a:pt x="1044774" y="3697186"/>
                      </a:cubicBezTo>
                      <a:cubicBezTo>
                        <a:pt x="1156618" y="4146572"/>
                        <a:pt x="1359545" y="4547739"/>
                        <a:pt x="1674317" y="4889299"/>
                      </a:cubicBezTo>
                      <a:cubicBezTo>
                        <a:pt x="1775445" y="4999135"/>
                        <a:pt x="1889299" y="5092896"/>
                        <a:pt x="2012529" y="5175942"/>
                      </a:cubicBezTo>
                      <a:cubicBezTo>
                        <a:pt x="2035299" y="5191346"/>
                        <a:pt x="2057400" y="5208759"/>
                        <a:pt x="2076822" y="5227511"/>
                      </a:cubicBezTo>
                      <a:cubicBezTo>
                        <a:pt x="2103611" y="5251621"/>
                        <a:pt x="2112318" y="5281089"/>
                        <a:pt x="2101602" y="5315915"/>
                      </a:cubicBezTo>
                      <a:close/>
                      <a:moveTo>
                        <a:pt x="474166" y="2022870"/>
                      </a:moveTo>
                      <a:cubicBezTo>
                        <a:pt x="506983" y="2115962"/>
                        <a:pt x="540469" y="2209053"/>
                        <a:pt x="573956" y="2302146"/>
                      </a:cubicBezTo>
                      <a:cubicBezTo>
                        <a:pt x="648295" y="2504403"/>
                        <a:pt x="730002" y="2703312"/>
                        <a:pt x="809030" y="2904230"/>
                      </a:cubicBezTo>
                      <a:cubicBezTo>
                        <a:pt x="831800" y="2963166"/>
                        <a:pt x="856580" y="3020762"/>
                        <a:pt x="879351" y="3080368"/>
                      </a:cubicBezTo>
                      <a:cubicBezTo>
                        <a:pt x="886718" y="3099790"/>
                        <a:pt x="896094" y="3125909"/>
                        <a:pt x="873324" y="3138634"/>
                      </a:cubicBezTo>
                      <a:cubicBezTo>
                        <a:pt x="848544" y="3151359"/>
                        <a:pt x="838498" y="3123900"/>
                        <a:pt x="827112" y="3108496"/>
                      </a:cubicBezTo>
                      <a:cubicBezTo>
                        <a:pt x="740048" y="2985936"/>
                        <a:pt x="670396" y="2853331"/>
                        <a:pt x="606772" y="2718046"/>
                      </a:cubicBezTo>
                      <a:cubicBezTo>
                        <a:pt x="558552" y="2616247"/>
                        <a:pt x="517699" y="2511100"/>
                        <a:pt x="474166" y="2406623"/>
                      </a:cubicBezTo>
                      <a:lnTo>
                        <a:pt x="474166" y="2022870"/>
                      </a:lnTo>
                      <a:close/>
                      <a:moveTo>
                        <a:pt x="3295725" y="4573858"/>
                      </a:moveTo>
                      <a:cubicBezTo>
                        <a:pt x="3068688" y="4814960"/>
                        <a:pt x="2892549" y="5088208"/>
                        <a:pt x="2768650" y="5394943"/>
                      </a:cubicBezTo>
                      <a:cubicBezTo>
                        <a:pt x="2744540" y="5454549"/>
                        <a:pt x="2727797" y="5516163"/>
                        <a:pt x="2707035" y="5576439"/>
                      </a:cubicBezTo>
                      <a:cubicBezTo>
                        <a:pt x="2701008" y="5593182"/>
                        <a:pt x="2694310" y="5609925"/>
                        <a:pt x="2686943" y="5625999"/>
                      </a:cubicBezTo>
                      <a:cubicBezTo>
                        <a:pt x="2671540" y="5659485"/>
                        <a:pt x="2659485" y="5660824"/>
                        <a:pt x="2638053" y="5630017"/>
                      </a:cubicBezTo>
                      <a:cubicBezTo>
                        <a:pt x="2609925" y="5589833"/>
                        <a:pt x="2585145" y="5546971"/>
                        <a:pt x="2555007" y="5508796"/>
                      </a:cubicBezTo>
                      <a:cubicBezTo>
                        <a:pt x="2507457" y="5447852"/>
                        <a:pt x="2456557" y="5388915"/>
                        <a:pt x="2406998" y="5329310"/>
                      </a:cubicBezTo>
                      <a:cubicBezTo>
                        <a:pt x="2348062" y="5258989"/>
                        <a:pt x="2273052" y="5208759"/>
                        <a:pt x="2196034" y="5161208"/>
                      </a:cubicBezTo>
                      <a:cubicBezTo>
                        <a:pt x="1806253" y="4922116"/>
                        <a:pt x="1535683" y="4579216"/>
                        <a:pt x="1329407" y="4178050"/>
                      </a:cubicBezTo>
                      <a:cubicBezTo>
                        <a:pt x="1245022" y="4013967"/>
                        <a:pt x="1193453" y="3837829"/>
                        <a:pt x="1149251" y="3659681"/>
                      </a:cubicBezTo>
                      <a:cubicBezTo>
                        <a:pt x="1066875" y="3326827"/>
                        <a:pt x="938957" y="3010046"/>
                        <a:pt x="816397" y="2691257"/>
                      </a:cubicBezTo>
                      <a:cubicBezTo>
                        <a:pt x="726653" y="2458862"/>
                        <a:pt x="634231" y="2227136"/>
                        <a:pt x="558552" y="1990053"/>
                      </a:cubicBezTo>
                      <a:cubicBezTo>
                        <a:pt x="499616" y="1805878"/>
                        <a:pt x="429964" y="1594245"/>
                        <a:pt x="386432" y="1405382"/>
                      </a:cubicBezTo>
                      <a:cubicBezTo>
                        <a:pt x="376386" y="1361180"/>
                        <a:pt x="370359" y="1315638"/>
                        <a:pt x="395139" y="1272106"/>
                      </a:cubicBezTo>
                      <a:cubicBezTo>
                        <a:pt x="416570" y="1233932"/>
                        <a:pt x="474166" y="1247996"/>
                        <a:pt x="500286" y="1282152"/>
                      </a:cubicBezTo>
                      <a:cubicBezTo>
                        <a:pt x="537791" y="1331042"/>
                        <a:pt x="571277" y="1382611"/>
                        <a:pt x="601415" y="1435519"/>
                      </a:cubicBezTo>
                      <a:cubicBezTo>
                        <a:pt x="676424" y="1568125"/>
                        <a:pt x="753442" y="1700061"/>
                        <a:pt x="820415" y="1836686"/>
                      </a:cubicBezTo>
                      <a:cubicBezTo>
                        <a:pt x="867966" y="1933796"/>
                        <a:pt x="921544" y="2038943"/>
                        <a:pt x="960388" y="2140072"/>
                      </a:cubicBezTo>
                      <a:cubicBezTo>
                        <a:pt x="1034058" y="2330944"/>
                        <a:pt x="1111746" y="2505073"/>
                        <a:pt x="1256407" y="2651743"/>
                      </a:cubicBezTo>
                      <a:cubicBezTo>
                        <a:pt x="1271811" y="2667147"/>
                        <a:pt x="1289894" y="2679202"/>
                        <a:pt x="1307306" y="2692596"/>
                      </a:cubicBezTo>
                      <a:cubicBezTo>
                        <a:pt x="1309985" y="2690587"/>
                        <a:pt x="1312664" y="2688578"/>
                        <a:pt x="1316013" y="2687238"/>
                      </a:cubicBezTo>
                      <a:cubicBezTo>
                        <a:pt x="1312664" y="2675183"/>
                        <a:pt x="1309985" y="2663128"/>
                        <a:pt x="1304628" y="2651743"/>
                      </a:cubicBezTo>
                      <a:cubicBezTo>
                        <a:pt x="1243682" y="2523155"/>
                        <a:pt x="1180728" y="2395238"/>
                        <a:pt x="1121792" y="2265311"/>
                      </a:cubicBezTo>
                      <a:cubicBezTo>
                        <a:pt x="1042764" y="2091182"/>
                        <a:pt x="969094" y="1914374"/>
                        <a:pt x="889397" y="1740245"/>
                      </a:cubicBezTo>
                      <a:cubicBezTo>
                        <a:pt x="807021" y="1560088"/>
                        <a:pt x="716608" y="1384620"/>
                        <a:pt x="602084" y="1221877"/>
                      </a:cubicBezTo>
                      <a:cubicBezTo>
                        <a:pt x="564580" y="1168968"/>
                        <a:pt x="521717" y="1122757"/>
                        <a:pt x="454075" y="1111372"/>
                      </a:cubicBezTo>
                      <a:cubicBezTo>
                        <a:pt x="398487" y="1101995"/>
                        <a:pt x="362992" y="1106684"/>
                        <a:pt x="338882" y="1124766"/>
                      </a:cubicBezTo>
                      <a:lnTo>
                        <a:pt x="304056" y="977426"/>
                      </a:lnTo>
                      <a:cubicBezTo>
                        <a:pt x="304056" y="976757"/>
                        <a:pt x="304056" y="975417"/>
                        <a:pt x="304056" y="974747"/>
                      </a:cubicBezTo>
                      <a:cubicBezTo>
                        <a:pt x="292001" y="859554"/>
                        <a:pt x="277937" y="745031"/>
                        <a:pt x="264542" y="629838"/>
                      </a:cubicBezTo>
                      <a:cubicBezTo>
                        <a:pt x="262533" y="613095"/>
                        <a:pt x="259854" y="596352"/>
                        <a:pt x="259184" y="579609"/>
                      </a:cubicBezTo>
                      <a:cubicBezTo>
                        <a:pt x="257175" y="539425"/>
                        <a:pt x="276597" y="522682"/>
                        <a:pt x="315441" y="531388"/>
                      </a:cubicBezTo>
                      <a:cubicBezTo>
                        <a:pt x="379735" y="546122"/>
                        <a:pt x="437332" y="573581"/>
                        <a:pt x="479524" y="625820"/>
                      </a:cubicBezTo>
                      <a:cubicBezTo>
                        <a:pt x="515690" y="670692"/>
                        <a:pt x="549176" y="718242"/>
                        <a:pt x="580653" y="766462"/>
                      </a:cubicBezTo>
                      <a:cubicBezTo>
                        <a:pt x="659681" y="887013"/>
                        <a:pt x="732681" y="1012252"/>
                        <a:pt x="817067" y="1128785"/>
                      </a:cubicBezTo>
                      <a:cubicBezTo>
                        <a:pt x="884039" y="1221207"/>
                        <a:pt x="962397" y="1304923"/>
                        <a:pt x="1038746" y="1389978"/>
                      </a:cubicBezTo>
                      <a:cubicBezTo>
                        <a:pt x="1211535" y="1584199"/>
                        <a:pt x="1326059" y="1811236"/>
                        <a:pt x="1421830" y="2050328"/>
                      </a:cubicBezTo>
                      <a:cubicBezTo>
                        <a:pt x="1475408" y="2184943"/>
                        <a:pt x="1541711" y="2314201"/>
                        <a:pt x="1603326" y="2445467"/>
                      </a:cubicBezTo>
                      <a:cubicBezTo>
                        <a:pt x="1614041" y="2467568"/>
                        <a:pt x="1632124" y="2485651"/>
                        <a:pt x="1646188" y="2505742"/>
                      </a:cubicBezTo>
                      <a:cubicBezTo>
                        <a:pt x="1649537" y="2504403"/>
                        <a:pt x="1652216" y="2502394"/>
                        <a:pt x="1655564" y="2501054"/>
                      </a:cubicBezTo>
                      <a:cubicBezTo>
                        <a:pt x="1653555" y="2490339"/>
                        <a:pt x="1653555" y="2478953"/>
                        <a:pt x="1650206" y="2468908"/>
                      </a:cubicBezTo>
                      <a:cubicBezTo>
                        <a:pt x="1578546" y="2235173"/>
                        <a:pt x="1508894" y="2000099"/>
                        <a:pt x="1417142" y="1773062"/>
                      </a:cubicBezTo>
                      <a:cubicBezTo>
                        <a:pt x="1349499" y="1606969"/>
                        <a:pt x="1249040" y="1461639"/>
                        <a:pt x="1136526" y="1323675"/>
                      </a:cubicBezTo>
                      <a:cubicBezTo>
                        <a:pt x="1017315" y="1177005"/>
                        <a:pt x="899443" y="1028995"/>
                        <a:pt x="786929" y="876967"/>
                      </a:cubicBezTo>
                      <a:cubicBezTo>
                        <a:pt x="729332" y="799279"/>
                        <a:pt x="682451" y="713554"/>
                        <a:pt x="632222" y="629838"/>
                      </a:cubicBezTo>
                      <a:cubicBezTo>
                        <a:pt x="559891" y="509957"/>
                        <a:pt x="458093" y="434278"/>
                        <a:pt x="318120" y="411507"/>
                      </a:cubicBezTo>
                      <a:cubicBezTo>
                        <a:pt x="277267" y="404810"/>
                        <a:pt x="271239" y="396773"/>
                        <a:pt x="275258" y="355250"/>
                      </a:cubicBezTo>
                      <a:cubicBezTo>
                        <a:pt x="280615" y="302342"/>
                        <a:pt x="285304" y="248764"/>
                        <a:pt x="299368" y="197195"/>
                      </a:cubicBezTo>
                      <a:cubicBezTo>
                        <a:pt x="321469" y="116158"/>
                        <a:pt x="391790" y="86020"/>
                        <a:pt x="463451" y="130892"/>
                      </a:cubicBezTo>
                      <a:cubicBezTo>
                        <a:pt x="507653" y="158351"/>
                        <a:pt x="548506" y="197195"/>
                        <a:pt x="581323" y="238048"/>
                      </a:cubicBezTo>
                      <a:cubicBezTo>
                        <a:pt x="639589" y="311048"/>
                        <a:pt x="695176" y="387397"/>
                        <a:pt x="745406" y="466425"/>
                      </a:cubicBezTo>
                      <a:cubicBezTo>
                        <a:pt x="854571" y="637205"/>
                        <a:pt x="986507" y="786554"/>
                        <a:pt x="1134517" y="923848"/>
                      </a:cubicBezTo>
                      <a:cubicBezTo>
                        <a:pt x="1241673" y="1023637"/>
                        <a:pt x="1344811" y="1144858"/>
                        <a:pt x="1434554" y="1262060"/>
                      </a:cubicBezTo>
                      <a:cubicBezTo>
                        <a:pt x="1541711" y="1402703"/>
                        <a:pt x="1622748" y="1539327"/>
                        <a:pt x="1700436" y="1696713"/>
                      </a:cubicBezTo>
                      <a:cubicBezTo>
                        <a:pt x="1762051" y="1821282"/>
                        <a:pt x="1820987" y="1947190"/>
                        <a:pt x="1884611" y="2070420"/>
                      </a:cubicBezTo>
                      <a:cubicBezTo>
                        <a:pt x="1924125" y="2147439"/>
                        <a:pt x="1973015" y="2220439"/>
                        <a:pt x="2039318" y="2277366"/>
                      </a:cubicBezTo>
                      <a:cubicBezTo>
                        <a:pt x="2072804" y="2306834"/>
                        <a:pt x="2114997" y="2326256"/>
                        <a:pt x="2153841" y="2349026"/>
                      </a:cubicBezTo>
                      <a:cubicBezTo>
                        <a:pt x="2161208" y="2353045"/>
                        <a:pt x="2171923" y="2350366"/>
                        <a:pt x="2181300" y="2351036"/>
                      </a:cubicBezTo>
                      <a:cubicBezTo>
                        <a:pt x="2179291" y="2340990"/>
                        <a:pt x="2180630" y="2329604"/>
                        <a:pt x="2175272" y="2321568"/>
                      </a:cubicBezTo>
                      <a:cubicBezTo>
                        <a:pt x="2157859" y="2294779"/>
                        <a:pt x="2138437" y="2268659"/>
                        <a:pt x="2119015" y="2243879"/>
                      </a:cubicBezTo>
                      <a:cubicBezTo>
                        <a:pt x="2001143" y="2093191"/>
                        <a:pt x="1914079" y="1925089"/>
                        <a:pt x="1841079" y="1748951"/>
                      </a:cubicBezTo>
                      <a:cubicBezTo>
                        <a:pt x="1776115" y="1592235"/>
                        <a:pt x="1708473" y="1436189"/>
                        <a:pt x="1601316" y="1302913"/>
                      </a:cubicBezTo>
                      <a:cubicBezTo>
                        <a:pt x="1515591" y="1196427"/>
                        <a:pt x="1422499" y="1096638"/>
                        <a:pt x="1331417" y="995509"/>
                      </a:cubicBezTo>
                      <a:cubicBezTo>
                        <a:pt x="1200820" y="851518"/>
                        <a:pt x="1066205" y="710205"/>
                        <a:pt x="937617" y="564205"/>
                      </a:cubicBezTo>
                      <a:cubicBezTo>
                        <a:pt x="887388" y="507278"/>
                        <a:pt x="846534" y="440975"/>
                        <a:pt x="806351" y="376012"/>
                      </a:cubicBezTo>
                      <a:cubicBezTo>
                        <a:pt x="776213" y="327122"/>
                        <a:pt x="783580" y="311718"/>
                        <a:pt x="832470" y="280241"/>
                      </a:cubicBezTo>
                      <a:cubicBezTo>
                        <a:pt x="837828" y="276892"/>
                        <a:pt x="843186" y="273544"/>
                        <a:pt x="848544" y="270865"/>
                      </a:cubicBezTo>
                      <a:cubicBezTo>
                        <a:pt x="888727" y="247424"/>
                        <a:pt x="925562" y="243406"/>
                        <a:pt x="964406" y="279571"/>
                      </a:cubicBezTo>
                      <a:cubicBezTo>
                        <a:pt x="1060847" y="368645"/>
                        <a:pt x="1159297" y="455040"/>
                        <a:pt x="1258416" y="541434"/>
                      </a:cubicBezTo>
                      <a:cubicBezTo>
                        <a:pt x="1393031" y="658636"/>
                        <a:pt x="1528986" y="774499"/>
                        <a:pt x="1662931" y="892371"/>
                      </a:cubicBezTo>
                      <a:cubicBezTo>
                        <a:pt x="1770087" y="986133"/>
                        <a:pt x="1871886" y="1084583"/>
                        <a:pt x="1944886" y="1209152"/>
                      </a:cubicBezTo>
                      <a:cubicBezTo>
                        <a:pt x="2007840" y="1315638"/>
                        <a:pt x="2048694" y="1431501"/>
                        <a:pt x="2086868" y="1548703"/>
                      </a:cubicBezTo>
                      <a:cubicBezTo>
                        <a:pt x="2154511" y="1756988"/>
                        <a:pt x="2246933" y="1953218"/>
                        <a:pt x="2377530" y="2129356"/>
                      </a:cubicBezTo>
                      <a:cubicBezTo>
                        <a:pt x="2425750" y="2194989"/>
                        <a:pt x="2486695" y="2251246"/>
                        <a:pt x="2542282" y="2311522"/>
                      </a:cubicBezTo>
                      <a:cubicBezTo>
                        <a:pt x="2550989" y="2320898"/>
                        <a:pt x="2563714" y="2325586"/>
                        <a:pt x="2574429" y="2332283"/>
                      </a:cubicBezTo>
                      <a:cubicBezTo>
                        <a:pt x="2576439" y="2330274"/>
                        <a:pt x="2579117" y="2328265"/>
                        <a:pt x="2581127" y="2326256"/>
                      </a:cubicBezTo>
                      <a:cubicBezTo>
                        <a:pt x="2563714" y="2294109"/>
                        <a:pt x="2546970" y="2261292"/>
                        <a:pt x="2528218" y="2229815"/>
                      </a:cubicBezTo>
                      <a:cubicBezTo>
                        <a:pt x="2381548" y="1980677"/>
                        <a:pt x="2252960" y="1722832"/>
                        <a:pt x="2155850" y="1450253"/>
                      </a:cubicBezTo>
                      <a:cubicBezTo>
                        <a:pt x="2139107" y="1402703"/>
                        <a:pt x="2123703" y="1353813"/>
                        <a:pt x="2113657" y="1304253"/>
                      </a:cubicBezTo>
                      <a:cubicBezTo>
                        <a:pt x="2110309" y="1285501"/>
                        <a:pt x="2118345" y="1256702"/>
                        <a:pt x="2131740" y="1243978"/>
                      </a:cubicBezTo>
                      <a:cubicBezTo>
                        <a:pt x="2167905" y="1211161"/>
                        <a:pt x="2207419" y="1181023"/>
                        <a:pt x="2249612" y="1157583"/>
                      </a:cubicBezTo>
                      <a:cubicBezTo>
                        <a:pt x="2297162" y="1131463"/>
                        <a:pt x="2331319" y="1150216"/>
                        <a:pt x="2340695" y="1204464"/>
                      </a:cubicBezTo>
                      <a:cubicBezTo>
                        <a:pt x="2348062" y="1247326"/>
                        <a:pt x="2348062" y="1291528"/>
                        <a:pt x="2354759" y="1334391"/>
                      </a:cubicBezTo>
                      <a:cubicBezTo>
                        <a:pt x="2396282" y="1611657"/>
                        <a:pt x="2475310" y="1875530"/>
                        <a:pt x="2621310" y="2117971"/>
                      </a:cubicBezTo>
                      <a:cubicBezTo>
                        <a:pt x="2705696" y="2257944"/>
                        <a:pt x="2786733" y="2401265"/>
                        <a:pt x="2844999" y="2555302"/>
                      </a:cubicBezTo>
                      <a:cubicBezTo>
                        <a:pt x="2881834" y="2652413"/>
                        <a:pt x="2901256" y="2753541"/>
                        <a:pt x="2907953" y="2857349"/>
                      </a:cubicBezTo>
                      <a:cubicBezTo>
                        <a:pt x="2913981" y="2954459"/>
                        <a:pt x="2915990" y="3052239"/>
                        <a:pt x="2930724" y="3148010"/>
                      </a:cubicBezTo>
                      <a:cubicBezTo>
                        <a:pt x="2940770" y="3212974"/>
                        <a:pt x="2964880" y="3276598"/>
                        <a:pt x="2989660" y="3338213"/>
                      </a:cubicBezTo>
                      <a:cubicBezTo>
                        <a:pt x="3068688" y="3533103"/>
                        <a:pt x="3118247" y="3736030"/>
                        <a:pt x="3148385" y="3943645"/>
                      </a:cubicBezTo>
                      <a:cubicBezTo>
                        <a:pt x="3161780" y="4035398"/>
                        <a:pt x="3173165" y="4127151"/>
                        <a:pt x="3181202" y="4219573"/>
                      </a:cubicBezTo>
                      <a:cubicBezTo>
                        <a:pt x="3188569" y="4299270"/>
                        <a:pt x="3223394" y="4359546"/>
                        <a:pt x="3291037" y="4402408"/>
                      </a:cubicBezTo>
                      <a:cubicBezTo>
                        <a:pt x="3323184" y="4422500"/>
                        <a:pt x="3354661" y="4443931"/>
                        <a:pt x="3390826" y="4467372"/>
                      </a:cubicBezTo>
                      <a:cubicBezTo>
                        <a:pt x="3356000" y="4506886"/>
                        <a:pt x="3326532" y="4541042"/>
                        <a:pt x="3295725" y="45738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sp>
          <p:nvSpPr>
            <p:cNvPr id="941" name="Google Shape;941;p31"/>
            <p:cNvSpPr/>
            <p:nvPr/>
          </p:nvSpPr>
          <p:spPr>
            <a:xfrm rot="-885440">
              <a:off x="2404005" y="2639236"/>
              <a:ext cx="115193" cy="157593"/>
            </a:xfrm>
            <a:custGeom>
              <a:avLst/>
              <a:gdLst/>
              <a:ahLst/>
              <a:cxnLst/>
              <a:rect l="l" t="t" r="r" b="b"/>
              <a:pathLst>
                <a:path w="115193" h="157593" extrusionOk="0">
                  <a:moveTo>
                    <a:pt x="69304" y="0"/>
                  </a:moveTo>
                  <a:lnTo>
                    <a:pt x="69304" y="38565"/>
                  </a:lnTo>
                  <a:lnTo>
                    <a:pt x="115193" y="38565"/>
                  </a:lnTo>
                  <a:lnTo>
                    <a:pt x="115193" y="61979"/>
                  </a:lnTo>
                  <a:lnTo>
                    <a:pt x="69304" y="61979"/>
                  </a:lnTo>
                  <a:lnTo>
                    <a:pt x="69304" y="157593"/>
                  </a:lnTo>
                  <a:lnTo>
                    <a:pt x="45890" y="157593"/>
                  </a:lnTo>
                  <a:lnTo>
                    <a:pt x="45890" y="61979"/>
                  </a:lnTo>
                  <a:lnTo>
                    <a:pt x="0" y="61979"/>
                  </a:lnTo>
                  <a:lnTo>
                    <a:pt x="0" y="38565"/>
                  </a:lnTo>
                  <a:lnTo>
                    <a:pt x="45890" y="38565"/>
                  </a:lnTo>
                  <a:lnTo>
                    <a:pt x="4589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42" name="Google Shape;942;p31"/>
            <p:cNvSpPr/>
            <p:nvPr/>
          </p:nvSpPr>
          <p:spPr>
            <a:xfrm rot="645173">
              <a:off x="2015820" y="2175852"/>
              <a:ext cx="511887" cy="446183"/>
            </a:xfrm>
            <a:custGeom>
              <a:avLst/>
              <a:gdLst/>
              <a:ahLst/>
              <a:cxnLst/>
              <a:rect l="l" t="t" r="r" b="b"/>
              <a:pathLst>
                <a:path w="511887" h="446183" extrusionOk="0">
                  <a:moveTo>
                    <a:pt x="448474" y="0"/>
                  </a:moveTo>
                  <a:cubicBezTo>
                    <a:pt x="456447" y="0"/>
                    <a:pt x="462911" y="6464"/>
                    <a:pt x="462911" y="14437"/>
                  </a:cubicBezTo>
                  <a:lnTo>
                    <a:pt x="458744" y="24498"/>
                  </a:lnTo>
                  <a:lnTo>
                    <a:pt x="461514" y="25646"/>
                  </a:lnTo>
                  <a:cubicBezTo>
                    <a:pt x="464127" y="28258"/>
                    <a:pt x="465743" y="31867"/>
                    <a:pt x="465743" y="35854"/>
                  </a:cubicBezTo>
                  <a:lnTo>
                    <a:pt x="461575" y="45915"/>
                  </a:lnTo>
                  <a:lnTo>
                    <a:pt x="464346" y="47062"/>
                  </a:lnTo>
                  <a:cubicBezTo>
                    <a:pt x="466958" y="49675"/>
                    <a:pt x="468574" y="53284"/>
                    <a:pt x="468574" y="57271"/>
                  </a:cubicBezTo>
                  <a:lnTo>
                    <a:pt x="464407" y="67332"/>
                  </a:lnTo>
                  <a:lnTo>
                    <a:pt x="467179" y="68480"/>
                  </a:lnTo>
                  <a:cubicBezTo>
                    <a:pt x="469791" y="71093"/>
                    <a:pt x="471407" y="74702"/>
                    <a:pt x="471407" y="78688"/>
                  </a:cubicBezTo>
                  <a:lnTo>
                    <a:pt x="467240" y="88749"/>
                  </a:lnTo>
                  <a:lnTo>
                    <a:pt x="470010" y="89897"/>
                  </a:lnTo>
                  <a:cubicBezTo>
                    <a:pt x="472623" y="92509"/>
                    <a:pt x="474239" y="96119"/>
                    <a:pt x="474239" y="100105"/>
                  </a:cubicBezTo>
                  <a:lnTo>
                    <a:pt x="472265" y="104869"/>
                  </a:lnTo>
                  <a:lnTo>
                    <a:pt x="472843" y="105108"/>
                  </a:lnTo>
                  <a:cubicBezTo>
                    <a:pt x="475455" y="107721"/>
                    <a:pt x="477071" y="111330"/>
                    <a:pt x="477071" y="115317"/>
                  </a:cubicBezTo>
                  <a:cubicBezTo>
                    <a:pt x="477071" y="119303"/>
                    <a:pt x="475456" y="122912"/>
                    <a:pt x="472843" y="125525"/>
                  </a:cubicBezTo>
                  <a:lnTo>
                    <a:pt x="471248" y="126186"/>
                  </a:lnTo>
                  <a:lnTo>
                    <a:pt x="475744" y="128048"/>
                  </a:lnTo>
                  <a:cubicBezTo>
                    <a:pt x="478356" y="130661"/>
                    <a:pt x="479972" y="134270"/>
                    <a:pt x="479972" y="138256"/>
                  </a:cubicBezTo>
                  <a:cubicBezTo>
                    <a:pt x="479972" y="142243"/>
                    <a:pt x="478356" y="145852"/>
                    <a:pt x="475744" y="148465"/>
                  </a:cubicBezTo>
                  <a:lnTo>
                    <a:pt x="474148" y="149125"/>
                  </a:lnTo>
                  <a:lnTo>
                    <a:pt x="478646" y="150988"/>
                  </a:lnTo>
                  <a:cubicBezTo>
                    <a:pt x="481258" y="153601"/>
                    <a:pt x="482874" y="157210"/>
                    <a:pt x="482874" y="161197"/>
                  </a:cubicBezTo>
                  <a:cubicBezTo>
                    <a:pt x="482874" y="165183"/>
                    <a:pt x="481258" y="168792"/>
                    <a:pt x="478646" y="171405"/>
                  </a:cubicBezTo>
                  <a:lnTo>
                    <a:pt x="477050" y="172066"/>
                  </a:lnTo>
                  <a:lnTo>
                    <a:pt x="481547" y="173929"/>
                  </a:lnTo>
                  <a:cubicBezTo>
                    <a:pt x="484159" y="176541"/>
                    <a:pt x="485775" y="180151"/>
                    <a:pt x="485775" y="184137"/>
                  </a:cubicBezTo>
                  <a:cubicBezTo>
                    <a:pt x="485775" y="188124"/>
                    <a:pt x="484159" y="191733"/>
                    <a:pt x="481547" y="194346"/>
                  </a:cubicBezTo>
                  <a:lnTo>
                    <a:pt x="479950" y="195007"/>
                  </a:lnTo>
                  <a:lnTo>
                    <a:pt x="484448" y="196870"/>
                  </a:lnTo>
                  <a:cubicBezTo>
                    <a:pt x="487061" y="199483"/>
                    <a:pt x="488677" y="203092"/>
                    <a:pt x="488677" y="207079"/>
                  </a:cubicBezTo>
                  <a:cubicBezTo>
                    <a:pt x="488677" y="211065"/>
                    <a:pt x="487061" y="214674"/>
                    <a:pt x="484448" y="217287"/>
                  </a:cubicBezTo>
                  <a:lnTo>
                    <a:pt x="482854" y="217947"/>
                  </a:lnTo>
                  <a:lnTo>
                    <a:pt x="487350" y="219810"/>
                  </a:lnTo>
                  <a:cubicBezTo>
                    <a:pt x="489962" y="222422"/>
                    <a:pt x="491578" y="226031"/>
                    <a:pt x="491578" y="230018"/>
                  </a:cubicBezTo>
                  <a:cubicBezTo>
                    <a:pt x="491578" y="234004"/>
                    <a:pt x="489963" y="237614"/>
                    <a:pt x="487350" y="240226"/>
                  </a:cubicBezTo>
                  <a:lnTo>
                    <a:pt x="485754" y="240888"/>
                  </a:lnTo>
                  <a:lnTo>
                    <a:pt x="490251" y="242750"/>
                  </a:lnTo>
                  <a:cubicBezTo>
                    <a:pt x="492863" y="245363"/>
                    <a:pt x="494479" y="248972"/>
                    <a:pt x="494479" y="252959"/>
                  </a:cubicBezTo>
                  <a:cubicBezTo>
                    <a:pt x="494480" y="256945"/>
                    <a:pt x="492864" y="260554"/>
                    <a:pt x="490251" y="263167"/>
                  </a:cubicBezTo>
                  <a:lnTo>
                    <a:pt x="488654" y="263829"/>
                  </a:lnTo>
                  <a:lnTo>
                    <a:pt x="493152" y="265692"/>
                  </a:lnTo>
                  <a:cubicBezTo>
                    <a:pt x="495765" y="268304"/>
                    <a:pt x="497381" y="271914"/>
                    <a:pt x="497381" y="275900"/>
                  </a:cubicBezTo>
                  <a:cubicBezTo>
                    <a:pt x="497381" y="279887"/>
                    <a:pt x="495765" y="283496"/>
                    <a:pt x="493152" y="286109"/>
                  </a:cubicBezTo>
                  <a:lnTo>
                    <a:pt x="491557" y="286769"/>
                  </a:lnTo>
                  <a:lnTo>
                    <a:pt x="496054" y="288632"/>
                  </a:lnTo>
                  <a:cubicBezTo>
                    <a:pt x="498667" y="291245"/>
                    <a:pt x="500283" y="294854"/>
                    <a:pt x="500283" y="298840"/>
                  </a:cubicBezTo>
                  <a:cubicBezTo>
                    <a:pt x="500283" y="302827"/>
                    <a:pt x="498667" y="306436"/>
                    <a:pt x="496054" y="309049"/>
                  </a:cubicBezTo>
                  <a:lnTo>
                    <a:pt x="494458" y="309710"/>
                  </a:lnTo>
                  <a:lnTo>
                    <a:pt x="498955" y="311573"/>
                  </a:lnTo>
                  <a:cubicBezTo>
                    <a:pt x="501568" y="314185"/>
                    <a:pt x="503184" y="317795"/>
                    <a:pt x="503184" y="321781"/>
                  </a:cubicBezTo>
                  <a:cubicBezTo>
                    <a:pt x="503184" y="325768"/>
                    <a:pt x="501568" y="329377"/>
                    <a:pt x="498955" y="331989"/>
                  </a:cubicBezTo>
                  <a:lnTo>
                    <a:pt x="497359" y="332651"/>
                  </a:lnTo>
                  <a:lnTo>
                    <a:pt x="501856" y="334513"/>
                  </a:lnTo>
                  <a:cubicBezTo>
                    <a:pt x="504469" y="337126"/>
                    <a:pt x="506085" y="340735"/>
                    <a:pt x="506085" y="344722"/>
                  </a:cubicBezTo>
                  <a:cubicBezTo>
                    <a:pt x="506085" y="348708"/>
                    <a:pt x="504469" y="352317"/>
                    <a:pt x="501856" y="354930"/>
                  </a:cubicBezTo>
                  <a:lnTo>
                    <a:pt x="500261" y="355591"/>
                  </a:lnTo>
                  <a:lnTo>
                    <a:pt x="504758" y="357454"/>
                  </a:lnTo>
                  <a:cubicBezTo>
                    <a:pt x="507371" y="360066"/>
                    <a:pt x="508987" y="363675"/>
                    <a:pt x="508987" y="367662"/>
                  </a:cubicBezTo>
                  <a:lnTo>
                    <a:pt x="505624" y="375781"/>
                  </a:lnTo>
                  <a:lnTo>
                    <a:pt x="507659" y="376624"/>
                  </a:lnTo>
                  <a:cubicBezTo>
                    <a:pt x="510271" y="379237"/>
                    <a:pt x="511887" y="382846"/>
                    <a:pt x="511887" y="386832"/>
                  </a:cubicBezTo>
                  <a:cubicBezTo>
                    <a:pt x="511887" y="390819"/>
                    <a:pt x="510272" y="394428"/>
                    <a:pt x="507659" y="397041"/>
                  </a:cubicBezTo>
                  <a:lnTo>
                    <a:pt x="503516" y="398757"/>
                  </a:lnTo>
                  <a:lnTo>
                    <a:pt x="504758" y="399272"/>
                  </a:lnTo>
                  <a:cubicBezTo>
                    <a:pt x="507371" y="401884"/>
                    <a:pt x="508987" y="405494"/>
                    <a:pt x="508987" y="409480"/>
                  </a:cubicBezTo>
                  <a:cubicBezTo>
                    <a:pt x="508987" y="417453"/>
                    <a:pt x="502523" y="423917"/>
                    <a:pt x="494550" y="423917"/>
                  </a:cubicBezTo>
                  <a:lnTo>
                    <a:pt x="490102" y="422075"/>
                  </a:lnTo>
                  <a:lnTo>
                    <a:pt x="490576" y="423220"/>
                  </a:lnTo>
                  <a:cubicBezTo>
                    <a:pt x="490576" y="431193"/>
                    <a:pt x="484112" y="437657"/>
                    <a:pt x="476139" y="437657"/>
                  </a:cubicBezTo>
                  <a:cubicBezTo>
                    <a:pt x="468166" y="437658"/>
                    <a:pt x="461702" y="431194"/>
                    <a:pt x="461702" y="423221"/>
                  </a:cubicBezTo>
                  <a:cubicBezTo>
                    <a:pt x="461702" y="415248"/>
                    <a:pt x="468166" y="408784"/>
                    <a:pt x="476139" y="408783"/>
                  </a:cubicBezTo>
                  <a:lnTo>
                    <a:pt x="480588" y="410626"/>
                  </a:lnTo>
                  <a:lnTo>
                    <a:pt x="480113" y="409480"/>
                  </a:lnTo>
                  <a:cubicBezTo>
                    <a:pt x="480113" y="405494"/>
                    <a:pt x="481729" y="401885"/>
                    <a:pt x="484342" y="399272"/>
                  </a:cubicBezTo>
                  <a:lnTo>
                    <a:pt x="488485" y="397556"/>
                  </a:lnTo>
                  <a:lnTo>
                    <a:pt x="487242" y="397041"/>
                  </a:lnTo>
                  <a:cubicBezTo>
                    <a:pt x="484629" y="394428"/>
                    <a:pt x="483014" y="390819"/>
                    <a:pt x="483013" y="386832"/>
                  </a:cubicBezTo>
                  <a:lnTo>
                    <a:pt x="486377" y="378713"/>
                  </a:lnTo>
                  <a:lnTo>
                    <a:pt x="484341" y="377870"/>
                  </a:lnTo>
                  <a:cubicBezTo>
                    <a:pt x="481729" y="375258"/>
                    <a:pt x="480113" y="371649"/>
                    <a:pt x="480113" y="367662"/>
                  </a:cubicBezTo>
                  <a:cubicBezTo>
                    <a:pt x="480113" y="363676"/>
                    <a:pt x="481729" y="360066"/>
                    <a:pt x="484341" y="357454"/>
                  </a:cubicBezTo>
                  <a:lnTo>
                    <a:pt x="485937" y="356793"/>
                  </a:lnTo>
                  <a:lnTo>
                    <a:pt x="481439" y="354930"/>
                  </a:lnTo>
                  <a:cubicBezTo>
                    <a:pt x="478827" y="352318"/>
                    <a:pt x="477211" y="348708"/>
                    <a:pt x="477211" y="344722"/>
                  </a:cubicBezTo>
                  <a:cubicBezTo>
                    <a:pt x="477211" y="340735"/>
                    <a:pt x="478827" y="337126"/>
                    <a:pt x="481439" y="334513"/>
                  </a:cubicBezTo>
                  <a:lnTo>
                    <a:pt x="483035" y="333852"/>
                  </a:lnTo>
                  <a:lnTo>
                    <a:pt x="478538" y="331989"/>
                  </a:lnTo>
                  <a:cubicBezTo>
                    <a:pt x="475926" y="329377"/>
                    <a:pt x="474310" y="325768"/>
                    <a:pt x="474310" y="321781"/>
                  </a:cubicBezTo>
                  <a:cubicBezTo>
                    <a:pt x="474310" y="317795"/>
                    <a:pt x="475926" y="314186"/>
                    <a:pt x="478538" y="311573"/>
                  </a:cubicBezTo>
                  <a:lnTo>
                    <a:pt x="480134" y="310912"/>
                  </a:lnTo>
                  <a:lnTo>
                    <a:pt x="475637" y="309049"/>
                  </a:lnTo>
                  <a:cubicBezTo>
                    <a:pt x="473025" y="306436"/>
                    <a:pt x="471409" y="302827"/>
                    <a:pt x="471409" y="298841"/>
                  </a:cubicBezTo>
                  <a:cubicBezTo>
                    <a:pt x="471409" y="294854"/>
                    <a:pt x="473025" y="291245"/>
                    <a:pt x="475637" y="288632"/>
                  </a:cubicBezTo>
                  <a:lnTo>
                    <a:pt x="477233" y="287971"/>
                  </a:lnTo>
                  <a:lnTo>
                    <a:pt x="472735" y="286109"/>
                  </a:lnTo>
                  <a:cubicBezTo>
                    <a:pt x="470123" y="283496"/>
                    <a:pt x="468507" y="279887"/>
                    <a:pt x="468507" y="275900"/>
                  </a:cubicBezTo>
                  <a:cubicBezTo>
                    <a:pt x="468507" y="271914"/>
                    <a:pt x="470123" y="268305"/>
                    <a:pt x="472735" y="265692"/>
                  </a:cubicBezTo>
                  <a:lnTo>
                    <a:pt x="474332" y="265030"/>
                  </a:lnTo>
                  <a:lnTo>
                    <a:pt x="469834" y="263167"/>
                  </a:lnTo>
                  <a:cubicBezTo>
                    <a:pt x="467222" y="260555"/>
                    <a:pt x="465606" y="256945"/>
                    <a:pt x="465606" y="252959"/>
                  </a:cubicBezTo>
                  <a:cubicBezTo>
                    <a:pt x="465605" y="248972"/>
                    <a:pt x="467221" y="245363"/>
                    <a:pt x="469834" y="242750"/>
                  </a:cubicBezTo>
                  <a:lnTo>
                    <a:pt x="471430" y="242089"/>
                  </a:lnTo>
                  <a:lnTo>
                    <a:pt x="466933" y="240226"/>
                  </a:lnTo>
                  <a:cubicBezTo>
                    <a:pt x="464321" y="237614"/>
                    <a:pt x="462704" y="234005"/>
                    <a:pt x="462704" y="230018"/>
                  </a:cubicBezTo>
                  <a:cubicBezTo>
                    <a:pt x="462704" y="226032"/>
                    <a:pt x="464320" y="222422"/>
                    <a:pt x="466933" y="219810"/>
                  </a:cubicBezTo>
                  <a:lnTo>
                    <a:pt x="468527" y="219149"/>
                  </a:lnTo>
                  <a:lnTo>
                    <a:pt x="464031" y="217287"/>
                  </a:lnTo>
                  <a:cubicBezTo>
                    <a:pt x="461419" y="214675"/>
                    <a:pt x="459803" y="211065"/>
                    <a:pt x="459803" y="207079"/>
                  </a:cubicBezTo>
                  <a:cubicBezTo>
                    <a:pt x="459803" y="203092"/>
                    <a:pt x="461419" y="199483"/>
                    <a:pt x="464031" y="196870"/>
                  </a:cubicBezTo>
                  <a:lnTo>
                    <a:pt x="465628" y="196209"/>
                  </a:lnTo>
                  <a:lnTo>
                    <a:pt x="461130" y="194345"/>
                  </a:lnTo>
                  <a:cubicBezTo>
                    <a:pt x="458517" y="191733"/>
                    <a:pt x="456901" y="188124"/>
                    <a:pt x="456901" y="184137"/>
                  </a:cubicBezTo>
                  <a:cubicBezTo>
                    <a:pt x="456901" y="180151"/>
                    <a:pt x="458517" y="176542"/>
                    <a:pt x="461130" y="173929"/>
                  </a:cubicBezTo>
                  <a:lnTo>
                    <a:pt x="462726" y="173268"/>
                  </a:lnTo>
                  <a:lnTo>
                    <a:pt x="458229" y="171405"/>
                  </a:lnTo>
                  <a:cubicBezTo>
                    <a:pt x="455616" y="168792"/>
                    <a:pt x="454000" y="165183"/>
                    <a:pt x="454000" y="161197"/>
                  </a:cubicBezTo>
                  <a:cubicBezTo>
                    <a:pt x="454000" y="157210"/>
                    <a:pt x="455616" y="153601"/>
                    <a:pt x="458229" y="150988"/>
                  </a:cubicBezTo>
                  <a:lnTo>
                    <a:pt x="459824" y="150327"/>
                  </a:lnTo>
                  <a:lnTo>
                    <a:pt x="455327" y="148465"/>
                  </a:lnTo>
                  <a:cubicBezTo>
                    <a:pt x="452714" y="145852"/>
                    <a:pt x="451098" y="142243"/>
                    <a:pt x="451098" y="138256"/>
                  </a:cubicBezTo>
                  <a:cubicBezTo>
                    <a:pt x="451098" y="134270"/>
                    <a:pt x="452714" y="130661"/>
                    <a:pt x="455327" y="128048"/>
                  </a:cubicBezTo>
                  <a:lnTo>
                    <a:pt x="456922" y="127387"/>
                  </a:lnTo>
                  <a:lnTo>
                    <a:pt x="452426" y="125525"/>
                  </a:lnTo>
                  <a:cubicBezTo>
                    <a:pt x="449814" y="122913"/>
                    <a:pt x="448198" y="119303"/>
                    <a:pt x="448197" y="115317"/>
                  </a:cubicBezTo>
                  <a:lnTo>
                    <a:pt x="450171" y="110553"/>
                  </a:lnTo>
                  <a:lnTo>
                    <a:pt x="449593" y="110313"/>
                  </a:lnTo>
                  <a:cubicBezTo>
                    <a:pt x="446981" y="107701"/>
                    <a:pt x="445365" y="104092"/>
                    <a:pt x="445365" y="100105"/>
                  </a:cubicBezTo>
                  <a:lnTo>
                    <a:pt x="449532" y="90044"/>
                  </a:lnTo>
                  <a:lnTo>
                    <a:pt x="446762" y="88897"/>
                  </a:lnTo>
                  <a:cubicBezTo>
                    <a:pt x="444149" y="86284"/>
                    <a:pt x="442533" y="82675"/>
                    <a:pt x="442533" y="78688"/>
                  </a:cubicBezTo>
                  <a:lnTo>
                    <a:pt x="446701" y="68627"/>
                  </a:lnTo>
                  <a:lnTo>
                    <a:pt x="443929" y="67479"/>
                  </a:lnTo>
                  <a:cubicBezTo>
                    <a:pt x="441317" y="64867"/>
                    <a:pt x="439700" y="61257"/>
                    <a:pt x="439700" y="57271"/>
                  </a:cubicBezTo>
                  <a:lnTo>
                    <a:pt x="443868" y="47210"/>
                  </a:lnTo>
                  <a:lnTo>
                    <a:pt x="441098" y="46062"/>
                  </a:lnTo>
                  <a:cubicBezTo>
                    <a:pt x="438485" y="43450"/>
                    <a:pt x="436869" y="39841"/>
                    <a:pt x="436869" y="35854"/>
                  </a:cubicBezTo>
                  <a:lnTo>
                    <a:pt x="441037" y="25793"/>
                  </a:lnTo>
                  <a:lnTo>
                    <a:pt x="438266" y="24646"/>
                  </a:lnTo>
                  <a:cubicBezTo>
                    <a:pt x="435653" y="22033"/>
                    <a:pt x="434037" y="18424"/>
                    <a:pt x="434037" y="14437"/>
                  </a:cubicBezTo>
                  <a:cubicBezTo>
                    <a:pt x="434037" y="6464"/>
                    <a:pt x="440501" y="0"/>
                    <a:pt x="448474" y="0"/>
                  </a:cubicBezTo>
                  <a:close/>
                  <a:moveTo>
                    <a:pt x="39524" y="25565"/>
                  </a:moveTo>
                  <a:cubicBezTo>
                    <a:pt x="43511" y="25565"/>
                    <a:pt x="47120" y="27181"/>
                    <a:pt x="49733" y="29794"/>
                  </a:cubicBezTo>
                  <a:lnTo>
                    <a:pt x="53842" y="39714"/>
                  </a:lnTo>
                  <a:lnTo>
                    <a:pt x="62209" y="36249"/>
                  </a:lnTo>
                  <a:cubicBezTo>
                    <a:pt x="66195" y="36249"/>
                    <a:pt x="69805" y="37864"/>
                    <a:pt x="72417" y="40477"/>
                  </a:cubicBezTo>
                  <a:lnTo>
                    <a:pt x="75069" y="46877"/>
                  </a:lnTo>
                  <a:lnTo>
                    <a:pt x="81364" y="44270"/>
                  </a:lnTo>
                  <a:cubicBezTo>
                    <a:pt x="85350" y="44270"/>
                    <a:pt x="88960" y="45886"/>
                    <a:pt x="91572" y="48498"/>
                  </a:cubicBezTo>
                  <a:lnTo>
                    <a:pt x="95134" y="57096"/>
                  </a:lnTo>
                  <a:lnTo>
                    <a:pt x="101126" y="54614"/>
                  </a:lnTo>
                  <a:cubicBezTo>
                    <a:pt x="105112" y="54614"/>
                    <a:pt x="108722" y="56230"/>
                    <a:pt x="111334" y="58843"/>
                  </a:cubicBezTo>
                  <a:lnTo>
                    <a:pt x="114374" y="66180"/>
                  </a:lnTo>
                  <a:lnTo>
                    <a:pt x="115315" y="65790"/>
                  </a:lnTo>
                  <a:cubicBezTo>
                    <a:pt x="119302" y="65790"/>
                    <a:pt x="122911" y="67406"/>
                    <a:pt x="125524" y="70019"/>
                  </a:cubicBezTo>
                  <a:lnTo>
                    <a:pt x="127607" y="75049"/>
                  </a:lnTo>
                  <a:lnTo>
                    <a:pt x="130176" y="73984"/>
                  </a:lnTo>
                  <a:cubicBezTo>
                    <a:pt x="138149" y="73984"/>
                    <a:pt x="144613" y="80448"/>
                    <a:pt x="144613" y="88421"/>
                  </a:cubicBezTo>
                  <a:lnTo>
                    <a:pt x="143771" y="90453"/>
                  </a:lnTo>
                  <a:lnTo>
                    <a:pt x="153802" y="94608"/>
                  </a:lnTo>
                  <a:cubicBezTo>
                    <a:pt x="156414" y="97220"/>
                    <a:pt x="158030" y="100829"/>
                    <a:pt x="158030" y="104816"/>
                  </a:cubicBezTo>
                  <a:lnTo>
                    <a:pt x="157189" y="106846"/>
                  </a:lnTo>
                  <a:lnTo>
                    <a:pt x="167219" y="111001"/>
                  </a:lnTo>
                  <a:cubicBezTo>
                    <a:pt x="169831" y="113614"/>
                    <a:pt x="171447" y="117223"/>
                    <a:pt x="171447" y="121209"/>
                  </a:cubicBezTo>
                  <a:lnTo>
                    <a:pt x="170606" y="123241"/>
                  </a:lnTo>
                  <a:lnTo>
                    <a:pt x="180636" y="127396"/>
                  </a:lnTo>
                  <a:cubicBezTo>
                    <a:pt x="183249" y="130008"/>
                    <a:pt x="184865" y="133617"/>
                    <a:pt x="184865" y="137604"/>
                  </a:cubicBezTo>
                  <a:lnTo>
                    <a:pt x="184024" y="139635"/>
                  </a:lnTo>
                  <a:lnTo>
                    <a:pt x="194053" y="143789"/>
                  </a:lnTo>
                  <a:cubicBezTo>
                    <a:pt x="196666" y="146402"/>
                    <a:pt x="198282" y="150011"/>
                    <a:pt x="198282" y="153997"/>
                  </a:cubicBezTo>
                  <a:lnTo>
                    <a:pt x="197441" y="156028"/>
                  </a:lnTo>
                  <a:lnTo>
                    <a:pt x="207472" y="160184"/>
                  </a:lnTo>
                  <a:cubicBezTo>
                    <a:pt x="210084" y="162796"/>
                    <a:pt x="211700" y="166405"/>
                    <a:pt x="211700" y="170392"/>
                  </a:cubicBezTo>
                  <a:lnTo>
                    <a:pt x="210859" y="172423"/>
                  </a:lnTo>
                  <a:lnTo>
                    <a:pt x="220888" y="176577"/>
                  </a:lnTo>
                  <a:cubicBezTo>
                    <a:pt x="223501" y="179190"/>
                    <a:pt x="225117" y="182799"/>
                    <a:pt x="225117" y="186786"/>
                  </a:cubicBezTo>
                  <a:lnTo>
                    <a:pt x="224275" y="188816"/>
                  </a:lnTo>
                  <a:lnTo>
                    <a:pt x="234306" y="192972"/>
                  </a:lnTo>
                  <a:cubicBezTo>
                    <a:pt x="236919" y="195584"/>
                    <a:pt x="238535" y="199193"/>
                    <a:pt x="238535" y="203180"/>
                  </a:cubicBezTo>
                  <a:lnTo>
                    <a:pt x="234959" y="211813"/>
                  </a:lnTo>
                  <a:lnTo>
                    <a:pt x="241019" y="209303"/>
                  </a:lnTo>
                  <a:cubicBezTo>
                    <a:pt x="248992" y="209303"/>
                    <a:pt x="255456" y="215767"/>
                    <a:pt x="255456" y="223740"/>
                  </a:cubicBezTo>
                  <a:lnTo>
                    <a:pt x="251880" y="232374"/>
                  </a:lnTo>
                  <a:lnTo>
                    <a:pt x="257941" y="229863"/>
                  </a:lnTo>
                  <a:cubicBezTo>
                    <a:pt x="265914" y="229863"/>
                    <a:pt x="272378" y="236327"/>
                    <a:pt x="272378" y="244300"/>
                  </a:cubicBezTo>
                  <a:lnTo>
                    <a:pt x="268801" y="252935"/>
                  </a:lnTo>
                  <a:lnTo>
                    <a:pt x="274863" y="250424"/>
                  </a:lnTo>
                  <a:cubicBezTo>
                    <a:pt x="282836" y="250424"/>
                    <a:pt x="289300" y="256888"/>
                    <a:pt x="289300" y="264861"/>
                  </a:cubicBezTo>
                  <a:lnTo>
                    <a:pt x="285724" y="273495"/>
                  </a:lnTo>
                  <a:lnTo>
                    <a:pt x="291785" y="270985"/>
                  </a:lnTo>
                  <a:cubicBezTo>
                    <a:pt x="299758" y="270985"/>
                    <a:pt x="306222" y="277449"/>
                    <a:pt x="306222" y="285421"/>
                  </a:cubicBezTo>
                  <a:lnTo>
                    <a:pt x="302645" y="294055"/>
                  </a:lnTo>
                  <a:lnTo>
                    <a:pt x="308708" y="291544"/>
                  </a:lnTo>
                  <a:cubicBezTo>
                    <a:pt x="316681" y="291544"/>
                    <a:pt x="323145" y="298008"/>
                    <a:pt x="323145" y="305981"/>
                  </a:cubicBezTo>
                  <a:lnTo>
                    <a:pt x="319568" y="314615"/>
                  </a:lnTo>
                  <a:lnTo>
                    <a:pt x="325630" y="312104"/>
                  </a:lnTo>
                  <a:cubicBezTo>
                    <a:pt x="333603" y="312104"/>
                    <a:pt x="340067" y="318568"/>
                    <a:pt x="340067" y="326541"/>
                  </a:cubicBezTo>
                  <a:lnTo>
                    <a:pt x="336489" y="335177"/>
                  </a:lnTo>
                  <a:lnTo>
                    <a:pt x="342551" y="332666"/>
                  </a:lnTo>
                  <a:cubicBezTo>
                    <a:pt x="350524" y="332666"/>
                    <a:pt x="356988" y="339130"/>
                    <a:pt x="356988" y="347103"/>
                  </a:cubicBezTo>
                  <a:lnTo>
                    <a:pt x="353412" y="355737"/>
                  </a:lnTo>
                  <a:lnTo>
                    <a:pt x="359474" y="353226"/>
                  </a:lnTo>
                  <a:cubicBezTo>
                    <a:pt x="367447" y="353226"/>
                    <a:pt x="373911" y="359690"/>
                    <a:pt x="373911" y="367662"/>
                  </a:cubicBezTo>
                  <a:lnTo>
                    <a:pt x="370335" y="376296"/>
                  </a:lnTo>
                  <a:lnTo>
                    <a:pt x="376396" y="373785"/>
                  </a:lnTo>
                  <a:cubicBezTo>
                    <a:pt x="384369" y="373785"/>
                    <a:pt x="390833" y="380249"/>
                    <a:pt x="390833" y="388222"/>
                  </a:cubicBezTo>
                  <a:lnTo>
                    <a:pt x="387256" y="396857"/>
                  </a:lnTo>
                  <a:lnTo>
                    <a:pt x="393317" y="394346"/>
                  </a:lnTo>
                  <a:cubicBezTo>
                    <a:pt x="397304" y="394346"/>
                    <a:pt x="400913" y="395962"/>
                    <a:pt x="403526" y="398575"/>
                  </a:cubicBezTo>
                  <a:lnTo>
                    <a:pt x="407011" y="406988"/>
                  </a:lnTo>
                  <a:lnTo>
                    <a:pt x="411911" y="404958"/>
                  </a:lnTo>
                  <a:cubicBezTo>
                    <a:pt x="415897" y="404958"/>
                    <a:pt x="419506" y="406574"/>
                    <a:pt x="422119" y="409186"/>
                  </a:cubicBezTo>
                  <a:lnTo>
                    <a:pt x="425604" y="417599"/>
                  </a:lnTo>
                  <a:lnTo>
                    <a:pt x="430505" y="415569"/>
                  </a:lnTo>
                  <a:cubicBezTo>
                    <a:pt x="434491" y="415569"/>
                    <a:pt x="438101" y="417185"/>
                    <a:pt x="440713" y="419797"/>
                  </a:cubicBezTo>
                  <a:lnTo>
                    <a:pt x="441062" y="420638"/>
                  </a:lnTo>
                  <a:lnTo>
                    <a:pt x="449098" y="417309"/>
                  </a:lnTo>
                  <a:cubicBezTo>
                    <a:pt x="457071" y="417309"/>
                    <a:pt x="463535" y="423773"/>
                    <a:pt x="463535" y="431746"/>
                  </a:cubicBezTo>
                  <a:cubicBezTo>
                    <a:pt x="463535" y="439719"/>
                    <a:pt x="457071" y="446183"/>
                    <a:pt x="449098" y="446183"/>
                  </a:cubicBezTo>
                  <a:cubicBezTo>
                    <a:pt x="445112" y="446183"/>
                    <a:pt x="441503" y="444567"/>
                    <a:pt x="438890" y="441955"/>
                  </a:cubicBezTo>
                  <a:lnTo>
                    <a:pt x="438542" y="441114"/>
                  </a:lnTo>
                  <a:lnTo>
                    <a:pt x="430505" y="444443"/>
                  </a:lnTo>
                  <a:cubicBezTo>
                    <a:pt x="426519" y="444443"/>
                    <a:pt x="422909" y="442827"/>
                    <a:pt x="420297" y="440214"/>
                  </a:cubicBezTo>
                  <a:lnTo>
                    <a:pt x="416812" y="431801"/>
                  </a:lnTo>
                  <a:lnTo>
                    <a:pt x="411911" y="433832"/>
                  </a:lnTo>
                  <a:cubicBezTo>
                    <a:pt x="407924" y="433832"/>
                    <a:pt x="404315" y="432216"/>
                    <a:pt x="401702" y="429603"/>
                  </a:cubicBezTo>
                  <a:lnTo>
                    <a:pt x="398218" y="421190"/>
                  </a:lnTo>
                  <a:lnTo>
                    <a:pt x="393318" y="423220"/>
                  </a:lnTo>
                  <a:cubicBezTo>
                    <a:pt x="385345" y="423220"/>
                    <a:pt x="378881" y="416756"/>
                    <a:pt x="378880" y="408783"/>
                  </a:cubicBezTo>
                  <a:lnTo>
                    <a:pt x="382457" y="400149"/>
                  </a:lnTo>
                  <a:lnTo>
                    <a:pt x="376396" y="402659"/>
                  </a:lnTo>
                  <a:cubicBezTo>
                    <a:pt x="368423" y="402659"/>
                    <a:pt x="361959" y="396195"/>
                    <a:pt x="361959" y="388222"/>
                  </a:cubicBezTo>
                  <a:lnTo>
                    <a:pt x="365535" y="379589"/>
                  </a:lnTo>
                  <a:lnTo>
                    <a:pt x="359474" y="382100"/>
                  </a:lnTo>
                  <a:cubicBezTo>
                    <a:pt x="351501" y="382100"/>
                    <a:pt x="345037" y="375636"/>
                    <a:pt x="345037" y="367663"/>
                  </a:cubicBezTo>
                  <a:lnTo>
                    <a:pt x="348614" y="359029"/>
                  </a:lnTo>
                  <a:lnTo>
                    <a:pt x="342551" y="361540"/>
                  </a:lnTo>
                  <a:cubicBezTo>
                    <a:pt x="334578" y="361540"/>
                    <a:pt x="328114" y="355076"/>
                    <a:pt x="328114" y="347103"/>
                  </a:cubicBezTo>
                  <a:lnTo>
                    <a:pt x="331691" y="338467"/>
                  </a:lnTo>
                  <a:lnTo>
                    <a:pt x="325630" y="340978"/>
                  </a:lnTo>
                  <a:cubicBezTo>
                    <a:pt x="317657" y="340978"/>
                    <a:pt x="311193" y="334514"/>
                    <a:pt x="311193" y="326541"/>
                  </a:cubicBezTo>
                  <a:lnTo>
                    <a:pt x="314769" y="317907"/>
                  </a:lnTo>
                  <a:lnTo>
                    <a:pt x="308708" y="320418"/>
                  </a:lnTo>
                  <a:cubicBezTo>
                    <a:pt x="300735" y="320418"/>
                    <a:pt x="294271" y="313954"/>
                    <a:pt x="294271" y="305981"/>
                  </a:cubicBezTo>
                  <a:lnTo>
                    <a:pt x="297847" y="297347"/>
                  </a:lnTo>
                  <a:lnTo>
                    <a:pt x="291785" y="299859"/>
                  </a:lnTo>
                  <a:cubicBezTo>
                    <a:pt x="283812" y="299859"/>
                    <a:pt x="277348" y="293395"/>
                    <a:pt x="277348" y="285422"/>
                  </a:cubicBezTo>
                  <a:lnTo>
                    <a:pt x="280924" y="276787"/>
                  </a:lnTo>
                  <a:lnTo>
                    <a:pt x="274863" y="279298"/>
                  </a:lnTo>
                  <a:cubicBezTo>
                    <a:pt x="266890" y="279298"/>
                    <a:pt x="260426" y="272834"/>
                    <a:pt x="260426" y="264861"/>
                  </a:cubicBezTo>
                  <a:lnTo>
                    <a:pt x="264003" y="256226"/>
                  </a:lnTo>
                  <a:lnTo>
                    <a:pt x="257941" y="258737"/>
                  </a:lnTo>
                  <a:cubicBezTo>
                    <a:pt x="249968" y="258737"/>
                    <a:pt x="243504" y="252273"/>
                    <a:pt x="243504" y="244300"/>
                  </a:cubicBezTo>
                  <a:lnTo>
                    <a:pt x="247080" y="235666"/>
                  </a:lnTo>
                  <a:lnTo>
                    <a:pt x="241019" y="238177"/>
                  </a:lnTo>
                  <a:cubicBezTo>
                    <a:pt x="233046" y="238177"/>
                    <a:pt x="226582" y="231713"/>
                    <a:pt x="226582" y="223740"/>
                  </a:cubicBezTo>
                  <a:lnTo>
                    <a:pt x="230158" y="215107"/>
                  </a:lnTo>
                  <a:lnTo>
                    <a:pt x="224098" y="217617"/>
                  </a:lnTo>
                  <a:cubicBezTo>
                    <a:pt x="216125" y="217617"/>
                    <a:pt x="209661" y="211153"/>
                    <a:pt x="209661" y="203180"/>
                  </a:cubicBezTo>
                  <a:lnTo>
                    <a:pt x="210502" y="201149"/>
                  </a:lnTo>
                  <a:lnTo>
                    <a:pt x="200471" y="196994"/>
                  </a:lnTo>
                  <a:cubicBezTo>
                    <a:pt x="197859" y="194382"/>
                    <a:pt x="196243" y="190772"/>
                    <a:pt x="196243" y="186786"/>
                  </a:cubicBezTo>
                  <a:lnTo>
                    <a:pt x="197084" y="184755"/>
                  </a:lnTo>
                  <a:lnTo>
                    <a:pt x="187055" y="180600"/>
                  </a:lnTo>
                  <a:cubicBezTo>
                    <a:pt x="184442" y="177988"/>
                    <a:pt x="182826" y="174378"/>
                    <a:pt x="182826" y="170392"/>
                  </a:cubicBezTo>
                  <a:lnTo>
                    <a:pt x="183668" y="168361"/>
                  </a:lnTo>
                  <a:lnTo>
                    <a:pt x="173637" y="164206"/>
                  </a:lnTo>
                  <a:cubicBezTo>
                    <a:pt x="171024" y="161593"/>
                    <a:pt x="169408" y="157984"/>
                    <a:pt x="169408" y="153998"/>
                  </a:cubicBezTo>
                  <a:lnTo>
                    <a:pt x="170249" y="151967"/>
                  </a:lnTo>
                  <a:lnTo>
                    <a:pt x="160219" y="147812"/>
                  </a:lnTo>
                  <a:cubicBezTo>
                    <a:pt x="157607" y="145200"/>
                    <a:pt x="155991" y="141591"/>
                    <a:pt x="155991" y="137604"/>
                  </a:cubicBezTo>
                  <a:lnTo>
                    <a:pt x="156832" y="135573"/>
                  </a:lnTo>
                  <a:lnTo>
                    <a:pt x="146802" y="131418"/>
                  </a:lnTo>
                  <a:cubicBezTo>
                    <a:pt x="144190" y="128805"/>
                    <a:pt x="142574" y="125196"/>
                    <a:pt x="142573" y="121209"/>
                  </a:cubicBezTo>
                  <a:lnTo>
                    <a:pt x="143415" y="119179"/>
                  </a:lnTo>
                  <a:lnTo>
                    <a:pt x="133385" y="115024"/>
                  </a:lnTo>
                  <a:cubicBezTo>
                    <a:pt x="130772" y="112412"/>
                    <a:pt x="129156" y="108802"/>
                    <a:pt x="129156" y="104816"/>
                  </a:cubicBezTo>
                  <a:lnTo>
                    <a:pt x="129998" y="102785"/>
                  </a:lnTo>
                  <a:lnTo>
                    <a:pt x="119968" y="98630"/>
                  </a:lnTo>
                  <a:lnTo>
                    <a:pt x="117884" y="93600"/>
                  </a:lnTo>
                  <a:lnTo>
                    <a:pt x="115315" y="94664"/>
                  </a:lnTo>
                  <a:cubicBezTo>
                    <a:pt x="111329" y="94664"/>
                    <a:pt x="107720" y="93048"/>
                    <a:pt x="105107" y="90435"/>
                  </a:cubicBezTo>
                  <a:lnTo>
                    <a:pt x="102067" y="83098"/>
                  </a:lnTo>
                  <a:lnTo>
                    <a:pt x="101126" y="83488"/>
                  </a:lnTo>
                  <a:cubicBezTo>
                    <a:pt x="97139" y="83488"/>
                    <a:pt x="93530" y="81872"/>
                    <a:pt x="90917" y="79260"/>
                  </a:cubicBezTo>
                  <a:lnTo>
                    <a:pt x="87356" y="70662"/>
                  </a:lnTo>
                  <a:lnTo>
                    <a:pt x="81364" y="73144"/>
                  </a:lnTo>
                  <a:cubicBezTo>
                    <a:pt x="77377" y="73144"/>
                    <a:pt x="73768" y="71528"/>
                    <a:pt x="71155" y="68915"/>
                  </a:cubicBezTo>
                  <a:lnTo>
                    <a:pt x="68504" y="62515"/>
                  </a:lnTo>
                  <a:lnTo>
                    <a:pt x="62209" y="65123"/>
                  </a:lnTo>
                  <a:cubicBezTo>
                    <a:pt x="58223" y="65123"/>
                    <a:pt x="54613" y="63507"/>
                    <a:pt x="52001" y="60894"/>
                  </a:cubicBezTo>
                  <a:lnTo>
                    <a:pt x="47891" y="50973"/>
                  </a:lnTo>
                  <a:lnTo>
                    <a:pt x="39525" y="54439"/>
                  </a:lnTo>
                  <a:cubicBezTo>
                    <a:pt x="31551" y="54439"/>
                    <a:pt x="25088" y="47975"/>
                    <a:pt x="25087" y="40002"/>
                  </a:cubicBezTo>
                  <a:cubicBezTo>
                    <a:pt x="25087" y="32029"/>
                    <a:pt x="31551" y="25565"/>
                    <a:pt x="39524" y="25565"/>
                  </a:cubicBezTo>
                  <a:close/>
                  <a:moveTo>
                    <a:pt x="14437" y="15338"/>
                  </a:moveTo>
                  <a:cubicBezTo>
                    <a:pt x="22410" y="15338"/>
                    <a:pt x="28874" y="21802"/>
                    <a:pt x="28874" y="29775"/>
                  </a:cubicBezTo>
                  <a:cubicBezTo>
                    <a:pt x="28874" y="37748"/>
                    <a:pt x="22410" y="44212"/>
                    <a:pt x="14437" y="44212"/>
                  </a:cubicBezTo>
                  <a:cubicBezTo>
                    <a:pt x="6464" y="44212"/>
                    <a:pt x="0" y="37748"/>
                    <a:pt x="0" y="29775"/>
                  </a:cubicBezTo>
                  <a:cubicBezTo>
                    <a:pt x="0" y="21802"/>
                    <a:pt x="6464" y="15338"/>
                    <a:pt x="14437" y="153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32"/>
          <p:cNvSpPr txBox="1"/>
          <p:nvPr/>
        </p:nvSpPr>
        <p:spPr>
          <a:xfrm>
            <a:off x="8550613" y="3680019"/>
            <a:ext cx="2970906" cy="267765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Get a modern PowerPoint  Presentation that is beautifully designed. You can simply impress your audience and add a unique zing and appeal to your Presentations. Easy to change colors, photos and Text. </a:t>
            </a:r>
            <a:endParaRPr/>
          </a:p>
        </p:txBody>
      </p:sp>
      <p:sp>
        <p:nvSpPr>
          <p:cNvPr id="948" name="Google Shape;948;p32"/>
          <p:cNvSpPr txBox="1"/>
          <p:nvPr/>
        </p:nvSpPr>
        <p:spPr>
          <a:xfrm>
            <a:off x="403335" y="482663"/>
            <a:ext cx="3701939" cy="286232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3600" dirty="0" smtClean="0">
                <a:solidFill>
                  <a:schemeClr val="accent1"/>
                </a:solidFill>
                <a:latin typeface="Arial"/>
                <a:ea typeface="Arial"/>
                <a:cs typeface="Arial"/>
                <a:sym typeface="Arial"/>
              </a:rPr>
              <a:t>THEME PPT</a:t>
            </a:r>
            <a:r>
              <a:rPr lang="en-US" sz="3600" dirty="0" smtClean="0">
                <a:solidFill>
                  <a:srgbClr val="3F3F3F"/>
                </a:solidFill>
                <a:latin typeface="Arial"/>
                <a:ea typeface="Arial"/>
                <a:cs typeface="Arial"/>
                <a:sym typeface="Arial"/>
              </a:rPr>
              <a:t> </a:t>
            </a:r>
            <a:endParaRPr dirty="0"/>
          </a:p>
          <a:p>
            <a:pPr marL="0" marR="0" lvl="0" indent="0" algn="l" rtl="0">
              <a:spcBef>
                <a:spcPts val="0"/>
              </a:spcBef>
              <a:spcAft>
                <a:spcPts val="0"/>
              </a:spcAft>
              <a:buNone/>
            </a:pPr>
            <a:r>
              <a:rPr lang="en-US" sz="3600" dirty="0">
                <a:solidFill>
                  <a:srgbClr val="3F3F3F"/>
                </a:solidFill>
                <a:latin typeface="Arial"/>
                <a:ea typeface="Arial"/>
                <a:cs typeface="Arial"/>
                <a:sym typeface="Arial"/>
              </a:rPr>
              <a:t>Layout</a:t>
            </a:r>
            <a:endParaRPr dirty="0"/>
          </a:p>
          <a:p>
            <a:pPr marL="0" marR="0" lvl="0" indent="0" algn="l" rtl="0">
              <a:spcBef>
                <a:spcPts val="0"/>
              </a:spcBef>
              <a:spcAft>
                <a:spcPts val="0"/>
              </a:spcAft>
              <a:buNone/>
            </a:pPr>
            <a:r>
              <a:rPr lang="en-US" sz="3600" dirty="0">
                <a:solidFill>
                  <a:srgbClr val="3F3F3F"/>
                </a:solidFill>
                <a:latin typeface="Arial"/>
                <a:ea typeface="Arial"/>
                <a:cs typeface="Arial"/>
                <a:sym typeface="Arial"/>
              </a:rPr>
              <a:t>Clean </a:t>
            </a:r>
            <a:r>
              <a:rPr lang="en-US" sz="3600" dirty="0">
                <a:solidFill>
                  <a:schemeClr val="accent2"/>
                </a:solidFill>
                <a:latin typeface="Arial"/>
                <a:ea typeface="Arial"/>
                <a:cs typeface="Arial"/>
                <a:sym typeface="Arial"/>
              </a:rPr>
              <a:t>Text Slide </a:t>
            </a:r>
            <a:endParaRPr dirty="0"/>
          </a:p>
          <a:p>
            <a:pPr marL="0" marR="0" lvl="0" indent="0" algn="l" rtl="0">
              <a:spcBef>
                <a:spcPts val="0"/>
              </a:spcBef>
              <a:spcAft>
                <a:spcPts val="0"/>
              </a:spcAft>
              <a:buNone/>
            </a:pPr>
            <a:r>
              <a:rPr lang="en-US" sz="3600" dirty="0">
                <a:solidFill>
                  <a:srgbClr val="3F3F3F"/>
                </a:solidFill>
                <a:latin typeface="Arial"/>
                <a:ea typeface="Arial"/>
                <a:cs typeface="Arial"/>
                <a:sym typeface="Arial"/>
              </a:rPr>
              <a:t>for your </a:t>
            </a:r>
            <a:endParaRPr dirty="0"/>
          </a:p>
          <a:p>
            <a:pPr marL="0" marR="0" lvl="0" indent="0" algn="l" rtl="0">
              <a:spcBef>
                <a:spcPts val="0"/>
              </a:spcBef>
              <a:spcAft>
                <a:spcPts val="0"/>
              </a:spcAft>
              <a:buNone/>
            </a:pPr>
            <a:r>
              <a:rPr lang="en-US" sz="3600" dirty="0">
                <a:solidFill>
                  <a:srgbClr val="3F3F3F"/>
                </a:solidFill>
                <a:latin typeface="Arial"/>
                <a:ea typeface="Arial"/>
                <a:cs typeface="Arial"/>
                <a:sym typeface="Arial"/>
              </a:rPr>
              <a:t>Presentation</a:t>
            </a:r>
            <a:endParaRPr sz="3600" dirty="0">
              <a:solidFill>
                <a:srgbClr val="3F3F3F"/>
              </a:solidFill>
              <a:latin typeface="Arial"/>
              <a:ea typeface="Arial"/>
              <a:cs typeface="Arial"/>
              <a:sym typeface="Arial"/>
            </a:endParaRPr>
          </a:p>
        </p:txBody>
      </p:sp>
      <p:sp>
        <p:nvSpPr>
          <p:cNvPr id="949" name="Google Shape;949;p32"/>
          <p:cNvSpPr>
            <a:spLocks noGrp="1"/>
          </p:cNvSpPr>
          <p:nvPr>
            <p:ph type="pic" idx="2"/>
          </p:nvPr>
        </p:nvSpPr>
        <p:spPr>
          <a:xfrm>
            <a:off x="4092000" y="545824"/>
            <a:ext cx="8100000" cy="2736000"/>
          </a:xfrm>
          <a:prstGeom prst="rect">
            <a:avLst/>
          </a:prstGeom>
          <a:solidFill>
            <a:srgbClr val="F2F2F2"/>
          </a:solidFill>
          <a:ln>
            <a:noFill/>
          </a:ln>
        </p:spPr>
      </p:sp>
      <p:sp>
        <p:nvSpPr>
          <p:cNvPr id="950" name="Google Shape;950;p32"/>
          <p:cNvSpPr>
            <a:spLocks noGrp="1"/>
          </p:cNvSpPr>
          <p:nvPr>
            <p:ph type="pic" idx="3"/>
          </p:nvPr>
        </p:nvSpPr>
        <p:spPr>
          <a:xfrm>
            <a:off x="0" y="3575404"/>
            <a:ext cx="8100000" cy="2736000"/>
          </a:xfrm>
          <a:prstGeom prst="rect">
            <a:avLst/>
          </a:prstGeom>
          <a:solidFill>
            <a:srgbClr val="F2F2F2"/>
          </a:solidFill>
          <a:ln>
            <a:noFill/>
          </a:ln>
        </p:spPr>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33"/>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aphicFrame>
        <p:nvGraphicFramePr>
          <p:cNvPr id="956" name="Google Shape;956;p33"/>
          <p:cNvGraphicFramePr/>
          <p:nvPr/>
        </p:nvGraphicFramePr>
        <p:xfrm>
          <a:off x="1026490" y="2957013"/>
          <a:ext cx="4938054" cy="1887984"/>
        </p:xfrm>
        <a:graphic>
          <a:graphicData uri="http://schemas.openxmlformats.org/drawingml/2006/chart">
            <c:chart xmlns:c="http://schemas.openxmlformats.org/drawingml/2006/chart" xmlns:r="http://schemas.openxmlformats.org/officeDocument/2006/relationships" r:id="rId3"/>
          </a:graphicData>
        </a:graphic>
      </p:graphicFrame>
      <p:sp>
        <p:nvSpPr>
          <p:cNvPr id="957" name="Google Shape;957;p33"/>
          <p:cNvSpPr txBox="1"/>
          <p:nvPr/>
        </p:nvSpPr>
        <p:spPr>
          <a:xfrm>
            <a:off x="880379" y="1760927"/>
            <a:ext cx="5230276"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Example Text : Get a modern PowerPoint  Presentation that is beautifully designed. I hope and I believe that this Template will your Time, Money and Reputation. Easy to change colors, photos and Text. You can simply impress your audience and add a unique zing and appeal to your Presentations. Easy to change colors, photos and Text. </a:t>
            </a:r>
            <a:endParaRPr sz="1200">
              <a:solidFill>
                <a:srgbClr val="3F3F3F"/>
              </a:solidFill>
              <a:latin typeface="Arial"/>
              <a:ea typeface="Arial"/>
              <a:cs typeface="Arial"/>
              <a:sym typeface="Arial"/>
            </a:endParaRPr>
          </a:p>
        </p:txBody>
      </p:sp>
      <p:sp>
        <p:nvSpPr>
          <p:cNvPr id="958" name="Google Shape;958;p33"/>
          <p:cNvSpPr/>
          <p:nvPr/>
        </p:nvSpPr>
        <p:spPr>
          <a:xfrm>
            <a:off x="1155517" y="4757213"/>
            <a:ext cx="4680000" cy="72008"/>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959" name="Google Shape;959;p33"/>
          <p:cNvGrpSpPr/>
          <p:nvPr/>
        </p:nvGrpSpPr>
        <p:grpSpPr>
          <a:xfrm>
            <a:off x="1214897" y="4901608"/>
            <a:ext cx="4561240" cy="322847"/>
            <a:chOff x="661796" y="4869538"/>
            <a:chExt cx="3798658" cy="322847"/>
          </a:xfrm>
        </p:grpSpPr>
        <p:sp>
          <p:nvSpPr>
            <p:cNvPr id="960" name="Google Shape;960;p33"/>
            <p:cNvSpPr txBox="1"/>
            <p:nvPr/>
          </p:nvSpPr>
          <p:spPr>
            <a:xfrm>
              <a:off x="661796" y="4869538"/>
              <a:ext cx="55085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01</a:t>
              </a:r>
              <a:endParaRPr sz="1400" b="1">
                <a:solidFill>
                  <a:srgbClr val="3F3F3F"/>
                </a:solidFill>
                <a:latin typeface="Arial"/>
                <a:ea typeface="Arial"/>
                <a:cs typeface="Arial"/>
                <a:sym typeface="Arial"/>
              </a:endParaRPr>
            </a:p>
          </p:txBody>
        </p:sp>
        <p:sp>
          <p:nvSpPr>
            <p:cNvPr id="961" name="Google Shape;961;p33"/>
            <p:cNvSpPr txBox="1"/>
            <p:nvPr/>
          </p:nvSpPr>
          <p:spPr>
            <a:xfrm>
              <a:off x="1311356" y="4872552"/>
              <a:ext cx="55085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02</a:t>
              </a:r>
              <a:endParaRPr sz="1400" b="1">
                <a:solidFill>
                  <a:srgbClr val="3F3F3F"/>
                </a:solidFill>
                <a:latin typeface="Arial"/>
                <a:ea typeface="Arial"/>
                <a:cs typeface="Arial"/>
                <a:sym typeface="Arial"/>
              </a:endParaRPr>
            </a:p>
          </p:txBody>
        </p:sp>
        <p:sp>
          <p:nvSpPr>
            <p:cNvPr id="962" name="Google Shape;962;p33"/>
            <p:cNvSpPr txBox="1"/>
            <p:nvPr/>
          </p:nvSpPr>
          <p:spPr>
            <a:xfrm>
              <a:off x="1960916" y="4875566"/>
              <a:ext cx="55085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03</a:t>
              </a:r>
              <a:endParaRPr sz="1400" b="1">
                <a:solidFill>
                  <a:srgbClr val="3F3F3F"/>
                </a:solidFill>
                <a:latin typeface="Arial"/>
                <a:ea typeface="Arial"/>
                <a:cs typeface="Arial"/>
                <a:sym typeface="Arial"/>
              </a:endParaRPr>
            </a:p>
          </p:txBody>
        </p:sp>
        <p:sp>
          <p:nvSpPr>
            <p:cNvPr id="963" name="Google Shape;963;p33"/>
            <p:cNvSpPr txBox="1"/>
            <p:nvPr/>
          </p:nvSpPr>
          <p:spPr>
            <a:xfrm>
              <a:off x="2610476" y="4878580"/>
              <a:ext cx="55085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04</a:t>
              </a:r>
              <a:endParaRPr sz="1400" b="1">
                <a:solidFill>
                  <a:srgbClr val="3F3F3F"/>
                </a:solidFill>
                <a:latin typeface="Arial"/>
                <a:ea typeface="Arial"/>
                <a:cs typeface="Arial"/>
                <a:sym typeface="Arial"/>
              </a:endParaRPr>
            </a:p>
          </p:txBody>
        </p:sp>
        <p:sp>
          <p:nvSpPr>
            <p:cNvPr id="964" name="Google Shape;964;p33"/>
            <p:cNvSpPr txBox="1"/>
            <p:nvPr/>
          </p:nvSpPr>
          <p:spPr>
            <a:xfrm>
              <a:off x="3260036" y="4881594"/>
              <a:ext cx="55085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05</a:t>
              </a:r>
              <a:endParaRPr sz="1400" b="1">
                <a:solidFill>
                  <a:srgbClr val="3F3F3F"/>
                </a:solidFill>
                <a:latin typeface="Arial"/>
                <a:ea typeface="Arial"/>
                <a:cs typeface="Arial"/>
                <a:sym typeface="Arial"/>
              </a:endParaRPr>
            </a:p>
          </p:txBody>
        </p:sp>
        <p:sp>
          <p:nvSpPr>
            <p:cNvPr id="965" name="Google Shape;965;p33"/>
            <p:cNvSpPr txBox="1"/>
            <p:nvPr/>
          </p:nvSpPr>
          <p:spPr>
            <a:xfrm>
              <a:off x="3909596" y="4884608"/>
              <a:ext cx="55085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06</a:t>
              </a:r>
              <a:endParaRPr sz="1400" b="1">
                <a:solidFill>
                  <a:srgbClr val="3F3F3F"/>
                </a:solidFill>
                <a:latin typeface="Arial"/>
                <a:ea typeface="Arial"/>
                <a:cs typeface="Arial"/>
                <a:sym typeface="Arial"/>
              </a:endParaRPr>
            </a:p>
          </p:txBody>
        </p:sp>
      </p:grpSp>
      <p:sp>
        <p:nvSpPr>
          <p:cNvPr id="966" name="Google Shape;966;p33"/>
          <p:cNvSpPr txBox="1"/>
          <p:nvPr/>
        </p:nvSpPr>
        <p:spPr>
          <a:xfrm>
            <a:off x="880379" y="5403656"/>
            <a:ext cx="523027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You can simply impress your audience and add a unique zing and appeal to your Presentations. Easy to change colors, photos and Text. </a:t>
            </a:r>
            <a:endParaRPr sz="1200">
              <a:solidFill>
                <a:srgbClr val="3F3F3F"/>
              </a:solidFill>
              <a:latin typeface="Arial"/>
              <a:ea typeface="Arial"/>
              <a:cs typeface="Arial"/>
              <a:sym typeface="Arial"/>
            </a:endParaRPr>
          </a:p>
        </p:txBody>
      </p:sp>
      <p:sp>
        <p:nvSpPr>
          <p:cNvPr id="967" name="Google Shape;967;p33"/>
          <p:cNvSpPr/>
          <p:nvPr/>
        </p:nvSpPr>
        <p:spPr>
          <a:xfrm>
            <a:off x="6348028" y="1782699"/>
            <a:ext cx="2268000" cy="379785"/>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968" name="Google Shape;968;p33"/>
          <p:cNvSpPr txBox="1"/>
          <p:nvPr/>
        </p:nvSpPr>
        <p:spPr>
          <a:xfrm>
            <a:off x="6510028" y="2197255"/>
            <a:ext cx="1944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69" name="Google Shape;969;p33"/>
          <p:cNvSpPr txBox="1"/>
          <p:nvPr/>
        </p:nvSpPr>
        <p:spPr>
          <a:xfrm>
            <a:off x="6510028" y="1818702"/>
            <a:ext cx="194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Contents Title</a:t>
            </a:r>
            <a:endParaRPr sz="1400" b="1">
              <a:solidFill>
                <a:schemeClr val="lt1"/>
              </a:solidFill>
              <a:latin typeface="Arial"/>
              <a:ea typeface="Arial"/>
              <a:cs typeface="Arial"/>
              <a:sym typeface="Arial"/>
            </a:endParaRPr>
          </a:p>
        </p:txBody>
      </p:sp>
      <p:sp>
        <p:nvSpPr>
          <p:cNvPr id="970" name="Google Shape;970;p33"/>
          <p:cNvSpPr/>
          <p:nvPr/>
        </p:nvSpPr>
        <p:spPr>
          <a:xfrm>
            <a:off x="8998967" y="1782259"/>
            <a:ext cx="2268000" cy="379785"/>
          </a:xfrm>
          <a:prstGeom prst="roundRect">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971" name="Google Shape;971;p33"/>
          <p:cNvSpPr txBox="1"/>
          <p:nvPr/>
        </p:nvSpPr>
        <p:spPr>
          <a:xfrm>
            <a:off x="9160967" y="2196815"/>
            <a:ext cx="1944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72" name="Google Shape;972;p33"/>
          <p:cNvSpPr txBox="1"/>
          <p:nvPr/>
        </p:nvSpPr>
        <p:spPr>
          <a:xfrm>
            <a:off x="9160967" y="1818262"/>
            <a:ext cx="194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Contents Title</a:t>
            </a:r>
            <a:endParaRPr sz="1400" b="1">
              <a:solidFill>
                <a:schemeClr val="lt1"/>
              </a:solidFill>
              <a:latin typeface="Arial"/>
              <a:ea typeface="Arial"/>
              <a:cs typeface="Arial"/>
              <a:sym typeface="Arial"/>
            </a:endParaRPr>
          </a:p>
        </p:txBody>
      </p:sp>
      <p:sp>
        <p:nvSpPr>
          <p:cNvPr id="973" name="Google Shape;973;p33"/>
          <p:cNvSpPr/>
          <p:nvPr/>
        </p:nvSpPr>
        <p:spPr>
          <a:xfrm>
            <a:off x="6348028" y="3325358"/>
            <a:ext cx="2268000" cy="379785"/>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974" name="Google Shape;974;p33"/>
          <p:cNvSpPr txBox="1"/>
          <p:nvPr/>
        </p:nvSpPr>
        <p:spPr>
          <a:xfrm>
            <a:off x="6510028" y="3739914"/>
            <a:ext cx="1944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75" name="Google Shape;975;p33"/>
          <p:cNvSpPr txBox="1"/>
          <p:nvPr/>
        </p:nvSpPr>
        <p:spPr>
          <a:xfrm>
            <a:off x="6510028" y="3361360"/>
            <a:ext cx="194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Contents Title</a:t>
            </a:r>
            <a:endParaRPr sz="1400" b="1">
              <a:solidFill>
                <a:schemeClr val="lt1"/>
              </a:solidFill>
              <a:latin typeface="Arial"/>
              <a:ea typeface="Arial"/>
              <a:cs typeface="Arial"/>
              <a:sym typeface="Arial"/>
            </a:endParaRPr>
          </a:p>
        </p:txBody>
      </p:sp>
      <p:sp>
        <p:nvSpPr>
          <p:cNvPr id="976" name="Google Shape;976;p33"/>
          <p:cNvSpPr/>
          <p:nvPr/>
        </p:nvSpPr>
        <p:spPr>
          <a:xfrm>
            <a:off x="8998967" y="3324918"/>
            <a:ext cx="2268000" cy="379785"/>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977" name="Google Shape;977;p33"/>
          <p:cNvSpPr txBox="1"/>
          <p:nvPr/>
        </p:nvSpPr>
        <p:spPr>
          <a:xfrm>
            <a:off x="9160967" y="3739474"/>
            <a:ext cx="1944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78" name="Google Shape;978;p33"/>
          <p:cNvSpPr txBox="1"/>
          <p:nvPr/>
        </p:nvSpPr>
        <p:spPr>
          <a:xfrm>
            <a:off x="9160967" y="3360920"/>
            <a:ext cx="194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Contents Title</a:t>
            </a:r>
            <a:endParaRPr sz="1400" b="1">
              <a:solidFill>
                <a:schemeClr val="lt1"/>
              </a:solidFill>
              <a:latin typeface="Arial"/>
              <a:ea typeface="Arial"/>
              <a:cs typeface="Arial"/>
              <a:sym typeface="Arial"/>
            </a:endParaRPr>
          </a:p>
        </p:txBody>
      </p:sp>
      <p:sp>
        <p:nvSpPr>
          <p:cNvPr id="979" name="Google Shape;979;p33"/>
          <p:cNvSpPr/>
          <p:nvPr/>
        </p:nvSpPr>
        <p:spPr>
          <a:xfrm>
            <a:off x="6348028" y="4858858"/>
            <a:ext cx="2268000" cy="379785"/>
          </a:xfrm>
          <a:prstGeom prst="roundRect">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980" name="Google Shape;980;p33"/>
          <p:cNvSpPr txBox="1"/>
          <p:nvPr/>
        </p:nvSpPr>
        <p:spPr>
          <a:xfrm>
            <a:off x="6510028" y="5273414"/>
            <a:ext cx="1944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81" name="Google Shape;981;p33"/>
          <p:cNvSpPr txBox="1"/>
          <p:nvPr/>
        </p:nvSpPr>
        <p:spPr>
          <a:xfrm>
            <a:off x="6510028" y="4894860"/>
            <a:ext cx="194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Contents Title</a:t>
            </a:r>
            <a:endParaRPr sz="1400" b="1">
              <a:solidFill>
                <a:schemeClr val="lt1"/>
              </a:solidFill>
              <a:latin typeface="Arial"/>
              <a:ea typeface="Arial"/>
              <a:cs typeface="Arial"/>
              <a:sym typeface="Arial"/>
            </a:endParaRPr>
          </a:p>
        </p:txBody>
      </p:sp>
      <p:sp>
        <p:nvSpPr>
          <p:cNvPr id="982" name="Google Shape;982;p33"/>
          <p:cNvSpPr/>
          <p:nvPr/>
        </p:nvSpPr>
        <p:spPr>
          <a:xfrm>
            <a:off x="8998967" y="4858418"/>
            <a:ext cx="2268000" cy="379785"/>
          </a:xfrm>
          <a:prstGeom prst="roundRect">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983" name="Google Shape;983;p33"/>
          <p:cNvSpPr txBox="1"/>
          <p:nvPr/>
        </p:nvSpPr>
        <p:spPr>
          <a:xfrm>
            <a:off x="9160967" y="5272974"/>
            <a:ext cx="1944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84" name="Google Shape;984;p33"/>
          <p:cNvSpPr txBox="1"/>
          <p:nvPr/>
        </p:nvSpPr>
        <p:spPr>
          <a:xfrm>
            <a:off x="9160967" y="4894420"/>
            <a:ext cx="194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Contents Title</a:t>
            </a:r>
            <a:endParaRPr sz="1400" b="1">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34"/>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990" name="Google Shape;990;p34"/>
          <p:cNvGrpSpPr/>
          <p:nvPr/>
        </p:nvGrpSpPr>
        <p:grpSpPr>
          <a:xfrm>
            <a:off x="955498" y="1673230"/>
            <a:ext cx="10243245" cy="3281791"/>
            <a:chOff x="701891" y="1416378"/>
            <a:chExt cx="7702455" cy="3281791"/>
          </a:xfrm>
        </p:grpSpPr>
        <p:sp>
          <p:nvSpPr>
            <p:cNvPr id="991" name="Google Shape;991;p34"/>
            <p:cNvSpPr/>
            <p:nvPr/>
          </p:nvSpPr>
          <p:spPr>
            <a:xfrm>
              <a:off x="701891" y="3762065"/>
              <a:ext cx="2039997" cy="936104"/>
            </a:xfrm>
            <a:prstGeom prst="rect">
              <a:avLst/>
            </a:prstGeom>
            <a:solidFill>
              <a:schemeClr val="lt1"/>
            </a:solidFill>
            <a:ln w="762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595959"/>
                </a:solidFill>
                <a:latin typeface="Arial"/>
                <a:ea typeface="Arial"/>
                <a:cs typeface="Arial"/>
                <a:sym typeface="Arial"/>
              </a:endParaRPr>
            </a:p>
          </p:txBody>
        </p:sp>
        <p:sp>
          <p:nvSpPr>
            <p:cNvPr id="992" name="Google Shape;992;p34"/>
            <p:cNvSpPr/>
            <p:nvPr/>
          </p:nvSpPr>
          <p:spPr>
            <a:xfrm>
              <a:off x="2319100" y="3144156"/>
              <a:ext cx="422788" cy="1477813"/>
            </a:xfrm>
            <a:custGeom>
              <a:avLst/>
              <a:gdLst/>
              <a:ahLst/>
              <a:cxnLst/>
              <a:rect l="l" t="t" r="r" b="b"/>
              <a:pathLst>
                <a:path w="422788" h="1477813" extrusionOk="0">
                  <a:moveTo>
                    <a:pt x="678" y="0"/>
                  </a:moveTo>
                  <a:lnTo>
                    <a:pt x="421305" y="547059"/>
                  </a:lnTo>
                  <a:cubicBezTo>
                    <a:pt x="419417" y="860486"/>
                    <a:pt x="419913" y="1164386"/>
                    <a:pt x="422788" y="1477813"/>
                  </a:cubicBezTo>
                  <a:lnTo>
                    <a:pt x="4228" y="933137"/>
                  </a:lnTo>
                  <a:cubicBezTo>
                    <a:pt x="1457" y="626854"/>
                    <a:pt x="-1314" y="311046"/>
                    <a:pt x="678" y="0"/>
                  </a:cubicBezTo>
                  <a:close/>
                </a:path>
              </a:pathLst>
            </a:custGeom>
            <a:solidFill>
              <a:schemeClr val="accent1"/>
            </a:solidFill>
            <a:ln w="762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595959"/>
                </a:solidFill>
                <a:latin typeface="Arial"/>
                <a:ea typeface="Arial"/>
                <a:cs typeface="Arial"/>
                <a:sym typeface="Arial"/>
              </a:endParaRPr>
            </a:p>
          </p:txBody>
        </p:sp>
        <p:sp>
          <p:nvSpPr>
            <p:cNvPr id="993" name="Google Shape;993;p34"/>
            <p:cNvSpPr/>
            <p:nvPr/>
          </p:nvSpPr>
          <p:spPr>
            <a:xfrm>
              <a:off x="2318566" y="3084211"/>
              <a:ext cx="2039997" cy="936104"/>
            </a:xfrm>
            <a:prstGeom prst="rect">
              <a:avLst/>
            </a:prstGeom>
            <a:solidFill>
              <a:schemeClr val="lt1"/>
            </a:solidFill>
            <a:ln w="762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595959"/>
                </a:solidFill>
                <a:latin typeface="Arial"/>
                <a:ea typeface="Arial"/>
                <a:cs typeface="Arial"/>
                <a:sym typeface="Arial"/>
              </a:endParaRPr>
            </a:p>
          </p:txBody>
        </p:sp>
        <p:sp>
          <p:nvSpPr>
            <p:cNvPr id="994" name="Google Shape;994;p34"/>
            <p:cNvSpPr/>
            <p:nvPr/>
          </p:nvSpPr>
          <p:spPr>
            <a:xfrm>
              <a:off x="3923988" y="2475840"/>
              <a:ext cx="422788" cy="1477813"/>
            </a:xfrm>
            <a:custGeom>
              <a:avLst/>
              <a:gdLst/>
              <a:ahLst/>
              <a:cxnLst/>
              <a:rect l="l" t="t" r="r" b="b"/>
              <a:pathLst>
                <a:path w="422788" h="1477813" extrusionOk="0">
                  <a:moveTo>
                    <a:pt x="678" y="0"/>
                  </a:moveTo>
                  <a:lnTo>
                    <a:pt x="421305" y="547059"/>
                  </a:lnTo>
                  <a:cubicBezTo>
                    <a:pt x="419417" y="860486"/>
                    <a:pt x="419913" y="1164386"/>
                    <a:pt x="422788" y="1477813"/>
                  </a:cubicBezTo>
                  <a:lnTo>
                    <a:pt x="4228" y="933137"/>
                  </a:lnTo>
                  <a:cubicBezTo>
                    <a:pt x="1457" y="626854"/>
                    <a:pt x="-1314" y="311046"/>
                    <a:pt x="678" y="0"/>
                  </a:cubicBezTo>
                  <a:close/>
                </a:path>
              </a:pathLst>
            </a:custGeom>
            <a:solidFill>
              <a:schemeClr val="accent2"/>
            </a:solidFill>
            <a:ln w="762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595959"/>
                </a:solidFill>
                <a:latin typeface="Arial"/>
                <a:ea typeface="Arial"/>
                <a:cs typeface="Arial"/>
                <a:sym typeface="Arial"/>
              </a:endParaRPr>
            </a:p>
          </p:txBody>
        </p:sp>
        <p:sp>
          <p:nvSpPr>
            <p:cNvPr id="995" name="Google Shape;995;p34"/>
            <p:cNvSpPr/>
            <p:nvPr/>
          </p:nvSpPr>
          <p:spPr>
            <a:xfrm>
              <a:off x="3911573" y="2408004"/>
              <a:ext cx="2039997" cy="936104"/>
            </a:xfrm>
            <a:prstGeom prst="rect">
              <a:avLst/>
            </a:prstGeom>
            <a:solidFill>
              <a:schemeClr val="lt1"/>
            </a:solidFill>
            <a:ln w="762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595959"/>
                </a:solidFill>
                <a:latin typeface="Arial"/>
                <a:ea typeface="Arial"/>
                <a:cs typeface="Arial"/>
                <a:sym typeface="Arial"/>
              </a:endParaRPr>
            </a:p>
          </p:txBody>
        </p:sp>
        <p:sp>
          <p:nvSpPr>
            <p:cNvPr id="996" name="Google Shape;996;p34"/>
            <p:cNvSpPr/>
            <p:nvPr/>
          </p:nvSpPr>
          <p:spPr>
            <a:xfrm>
              <a:off x="5532246" y="1747760"/>
              <a:ext cx="422788" cy="1477813"/>
            </a:xfrm>
            <a:custGeom>
              <a:avLst/>
              <a:gdLst/>
              <a:ahLst/>
              <a:cxnLst/>
              <a:rect l="l" t="t" r="r" b="b"/>
              <a:pathLst>
                <a:path w="422788" h="1477813" extrusionOk="0">
                  <a:moveTo>
                    <a:pt x="678" y="0"/>
                  </a:moveTo>
                  <a:lnTo>
                    <a:pt x="421305" y="547059"/>
                  </a:lnTo>
                  <a:cubicBezTo>
                    <a:pt x="419417" y="860486"/>
                    <a:pt x="419913" y="1164386"/>
                    <a:pt x="422788" y="1477813"/>
                  </a:cubicBezTo>
                  <a:lnTo>
                    <a:pt x="4228" y="933137"/>
                  </a:lnTo>
                  <a:cubicBezTo>
                    <a:pt x="1457" y="626854"/>
                    <a:pt x="-1314" y="311046"/>
                    <a:pt x="678" y="0"/>
                  </a:cubicBezTo>
                  <a:close/>
                </a:path>
              </a:pathLst>
            </a:custGeom>
            <a:solidFill>
              <a:schemeClr val="accent3"/>
            </a:solidFill>
            <a:ln w="762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595959"/>
                </a:solidFill>
                <a:latin typeface="Arial"/>
                <a:ea typeface="Arial"/>
                <a:cs typeface="Arial"/>
                <a:sym typeface="Arial"/>
              </a:endParaRPr>
            </a:p>
          </p:txBody>
        </p:sp>
        <p:sp>
          <p:nvSpPr>
            <p:cNvPr id="997" name="Google Shape;997;p34"/>
            <p:cNvSpPr/>
            <p:nvPr/>
          </p:nvSpPr>
          <p:spPr>
            <a:xfrm>
              <a:off x="5520835" y="1416378"/>
              <a:ext cx="2883511" cy="1492744"/>
            </a:xfrm>
            <a:prstGeom prst="rightArrow">
              <a:avLst>
                <a:gd name="adj1" fmla="val 63870"/>
                <a:gd name="adj2" fmla="val 50000"/>
              </a:avLst>
            </a:prstGeom>
            <a:solidFill>
              <a:schemeClr val="lt1"/>
            </a:solidFill>
            <a:ln w="762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595959"/>
                </a:solidFill>
                <a:latin typeface="Arial"/>
                <a:ea typeface="Arial"/>
                <a:cs typeface="Arial"/>
                <a:sym typeface="Arial"/>
              </a:endParaRPr>
            </a:p>
          </p:txBody>
        </p:sp>
      </p:grpSp>
      <p:sp>
        <p:nvSpPr>
          <p:cNvPr id="998" name="Google Shape;998;p34"/>
          <p:cNvSpPr txBox="1"/>
          <p:nvPr/>
        </p:nvSpPr>
        <p:spPr>
          <a:xfrm>
            <a:off x="1893213" y="4044678"/>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3F3F3F"/>
                </a:solidFill>
                <a:latin typeface="Arial"/>
                <a:ea typeface="Arial"/>
                <a:cs typeface="Arial"/>
                <a:sym typeface="Arial"/>
              </a:rPr>
              <a:t>01</a:t>
            </a:r>
            <a:endParaRPr sz="3600" b="1">
              <a:solidFill>
                <a:srgbClr val="3F3F3F"/>
              </a:solidFill>
              <a:latin typeface="Arial"/>
              <a:ea typeface="Arial"/>
              <a:cs typeface="Arial"/>
              <a:sym typeface="Arial"/>
            </a:endParaRPr>
          </a:p>
        </p:txBody>
      </p:sp>
      <p:sp>
        <p:nvSpPr>
          <p:cNvPr id="999" name="Google Shape;999;p34"/>
          <p:cNvSpPr txBox="1"/>
          <p:nvPr/>
        </p:nvSpPr>
        <p:spPr>
          <a:xfrm>
            <a:off x="4020425" y="3357251"/>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3F3F3F"/>
                </a:solidFill>
                <a:latin typeface="Arial"/>
                <a:ea typeface="Arial"/>
                <a:cs typeface="Arial"/>
                <a:sym typeface="Arial"/>
              </a:rPr>
              <a:t>02</a:t>
            </a:r>
            <a:endParaRPr sz="3600" b="1">
              <a:solidFill>
                <a:srgbClr val="3F3F3F"/>
              </a:solidFill>
              <a:latin typeface="Arial"/>
              <a:ea typeface="Arial"/>
              <a:cs typeface="Arial"/>
              <a:sym typeface="Arial"/>
            </a:endParaRPr>
          </a:p>
        </p:txBody>
      </p:sp>
      <p:sp>
        <p:nvSpPr>
          <p:cNvPr id="1000" name="Google Shape;1000;p34"/>
          <p:cNvSpPr txBox="1"/>
          <p:nvPr/>
        </p:nvSpPr>
        <p:spPr>
          <a:xfrm>
            <a:off x="6077541" y="2690997"/>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3F3F3F"/>
                </a:solidFill>
                <a:latin typeface="Arial"/>
                <a:ea typeface="Arial"/>
                <a:cs typeface="Arial"/>
                <a:sym typeface="Arial"/>
              </a:rPr>
              <a:t>03</a:t>
            </a:r>
            <a:endParaRPr sz="3600" b="1">
              <a:solidFill>
                <a:srgbClr val="3F3F3F"/>
              </a:solidFill>
              <a:latin typeface="Arial"/>
              <a:ea typeface="Arial"/>
              <a:cs typeface="Arial"/>
              <a:sym typeface="Arial"/>
            </a:endParaRPr>
          </a:p>
        </p:txBody>
      </p:sp>
      <p:sp>
        <p:nvSpPr>
          <p:cNvPr id="1001" name="Google Shape;1001;p34"/>
          <p:cNvSpPr txBox="1"/>
          <p:nvPr/>
        </p:nvSpPr>
        <p:spPr>
          <a:xfrm>
            <a:off x="8530319" y="1969008"/>
            <a:ext cx="7652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3F3F3F"/>
                </a:solidFill>
                <a:latin typeface="Arial"/>
                <a:ea typeface="Arial"/>
                <a:cs typeface="Arial"/>
                <a:sym typeface="Arial"/>
              </a:rPr>
              <a:t>04</a:t>
            </a:r>
            <a:endParaRPr sz="3600" b="1">
              <a:solidFill>
                <a:srgbClr val="3F3F3F"/>
              </a:solidFill>
              <a:latin typeface="Arial"/>
              <a:ea typeface="Arial"/>
              <a:cs typeface="Arial"/>
              <a:sym typeface="Arial"/>
            </a:endParaRPr>
          </a:p>
        </p:txBody>
      </p:sp>
      <p:sp>
        <p:nvSpPr>
          <p:cNvPr id="1002" name="Google Shape;1002;p34"/>
          <p:cNvSpPr/>
          <p:nvPr/>
        </p:nvSpPr>
        <p:spPr>
          <a:xfrm>
            <a:off x="1690489" y="4605878"/>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sp>
        <p:nvSpPr>
          <p:cNvPr id="1003" name="Google Shape;1003;p34"/>
          <p:cNvSpPr/>
          <p:nvPr/>
        </p:nvSpPr>
        <p:spPr>
          <a:xfrm>
            <a:off x="3817701" y="3906596"/>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sp>
        <p:nvSpPr>
          <p:cNvPr id="1004" name="Google Shape;1004;p34"/>
          <p:cNvSpPr/>
          <p:nvPr/>
        </p:nvSpPr>
        <p:spPr>
          <a:xfrm>
            <a:off x="5874817" y="3228486"/>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sp>
        <p:nvSpPr>
          <p:cNvPr id="1005" name="Google Shape;1005;p34"/>
          <p:cNvSpPr/>
          <p:nvPr/>
        </p:nvSpPr>
        <p:spPr>
          <a:xfrm>
            <a:off x="8327596" y="2494644"/>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grpSp>
        <p:nvGrpSpPr>
          <p:cNvPr id="1006" name="Google Shape;1006;p34"/>
          <p:cNvGrpSpPr/>
          <p:nvPr/>
        </p:nvGrpSpPr>
        <p:grpSpPr>
          <a:xfrm>
            <a:off x="6014870" y="3858198"/>
            <a:ext cx="2478066" cy="850180"/>
            <a:chOff x="2551705" y="4283314"/>
            <a:chExt cx="1821094" cy="850180"/>
          </a:xfrm>
        </p:grpSpPr>
        <p:sp>
          <p:nvSpPr>
            <p:cNvPr id="1007" name="Google Shape;1007;p34"/>
            <p:cNvSpPr txBox="1"/>
            <p:nvPr/>
          </p:nvSpPr>
          <p:spPr>
            <a:xfrm>
              <a:off x="2551705" y="4487163"/>
              <a:ext cx="182109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008" name="Google Shape;1008;p34"/>
            <p:cNvSpPr txBox="1"/>
            <p:nvPr/>
          </p:nvSpPr>
          <p:spPr>
            <a:xfrm>
              <a:off x="2551705" y="4283314"/>
              <a:ext cx="18210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009" name="Google Shape;1009;p34"/>
          <p:cNvGrpSpPr/>
          <p:nvPr/>
        </p:nvGrpSpPr>
        <p:grpSpPr>
          <a:xfrm>
            <a:off x="955499" y="5219185"/>
            <a:ext cx="2588557" cy="850180"/>
            <a:chOff x="2551705" y="4283314"/>
            <a:chExt cx="1821094" cy="850180"/>
          </a:xfrm>
        </p:grpSpPr>
        <p:sp>
          <p:nvSpPr>
            <p:cNvPr id="1010" name="Google Shape;1010;p34"/>
            <p:cNvSpPr txBox="1"/>
            <p:nvPr/>
          </p:nvSpPr>
          <p:spPr>
            <a:xfrm>
              <a:off x="2551705" y="4487163"/>
              <a:ext cx="182109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011" name="Google Shape;1011;p34"/>
            <p:cNvSpPr txBox="1"/>
            <p:nvPr/>
          </p:nvSpPr>
          <p:spPr>
            <a:xfrm>
              <a:off x="2551705" y="4283314"/>
              <a:ext cx="18210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012" name="Google Shape;1012;p34"/>
          <p:cNvGrpSpPr/>
          <p:nvPr/>
        </p:nvGrpSpPr>
        <p:grpSpPr>
          <a:xfrm>
            <a:off x="3851256" y="4540526"/>
            <a:ext cx="2478066" cy="850180"/>
            <a:chOff x="2551705" y="4283314"/>
            <a:chExt cx="1821094" cy="850180"/>
          </a:xfrm>
        </p:grpSpPr>
        <p:sp>
          <p:nvSpPr>
            <p:cNvPr id="1013" name="Google Shape;1013;p34"/>
            <p:cNvSpPr txBox="1"/>
            <p:nvPr/>
          </p:nvSpPr>
          <p:spPr>
            <a:xfrm>
              <a:off x="2551705" y="4487163"/>
              <a:ext cx="182109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014" name="Google Shape;1014;p34"/>
            <p:cNvSpPr txBox="1"/>
            <p:nvPr/>
          </p:nvSpPr>
          <p:spPr>
            <a:xfrm>
              <a:off x="2551705" y="4283314"/>
              <a:ext cx="18210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015" name="Google Shape;1015;p34"/>
          <p:cNvGrpSpPr/>
          <p:nvPr/>
        </p:nvGrpSpPr>
        <p:grpSpPr>
          <a:xfrm>
            <a:off x="8178482" y="3175869"/>
            <a:ext cx="2478066" cy="850180"/>
            <a:chOff x="2551705" y="4283314"/>
            <a:chExt cx="1821094" cy="850180"/>
          </a:xfrm>
        </p:grpSpPr>
        <p:sp>
          <p:nvSpPr>
            <p:cNvPr id="1016" name="Google Shape;1016;p34"/>
            <p:cNvSpPr txBox="1"/>
            <p:nvPr/>
          </p:nvSpPr>
          <p:spPr>
            <a:xfrm>
              <a:off x="2551705" y="4487163"/>
              <a:ext cx="182109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017" name="Google Shape;1017;p34"/>
            <p:cNvSpPr txBox="1"/>
            <p:nvPr/>
          </p:nvSpPr>
          <p:spPr>
            <a:xfrm>
              <a:off x="2551705" y="4283314"/>
              <a:ext cx="18210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1018" name="Google Shape;1018;p34"/>
          <p:cNvSpPr/>
          <p:nvPr/>
        </p:nvSpPr>
        <p:spPr>
          <a:xfrm rot="-5400000" flipH="1">
            <a:off x="9964448" y="2115859"/>
            <a:ext cx="565463" cy="532531"/>
          </a:xfrm>
          <a:custGeom>
            <a:avLst/>
            <a:gdLst/>
            <a:ahLst/>
            <a:cxnLst/>
            <a:rect l="l" t="t" r="r" b="b"/>
            <a:pathLst>
              <a:path w="2928608" h="2758049" extrusionOk="0">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grpSp>
        <p:nvGrpSpPr>
          <p:cNvPr id="1023" name="Google Shape;1023;p35"/>
          <p:cNvGrpSpPr/>
          <p:nvPr/>
        </p:nvGrpSpPr>
        <p:grpSpPr>
          <a:xfrm flipH="1">
            <a:off x="7946711" y="655243"/>
            <a:ext cx="3732743" cy="3366496"/>
            <a:chOff x="7779869" y="1986542"/>
            <a:chExt cx="3732743" cy="3366496"/>
          </a:xfrm>
        </p:grpSpPr>
        <p:sp>
          <p:nvSpPr>
            <p:cNvPr id="1024" name="Google Shape;1024;p35"/>
            <p:cNvSpPr txBox="1"/>
            <p:nvPr/>
          </p:nvSpPr>
          <p:spPr>
            <a:xfrm>
              <a:off x="7779869" y="1986542"/>
              <a:ext cx="3732743" cy="313932"/>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800">
                  <a:solidFill>
                    <a:schemeClr val="lt1"/>
                  </a:solidFill>
                  <a:latin typeface="Arial"/>
                  <a:ea typeface="Arial"/>
                  <a:cs typeface="Arial"/>
                  <a:sym typeface="Arial"/>
                </a:rPr>
                <a:t>Simple Portfolio Presentation</a:t>
              </a:r>
              <a:endParaRPr/>
            </a:p>
          </p:txBody>
        </p:sp>
        <p:sp>
          <p:nvSpPr>
            <p:cNvPr id="1025" name="Google Shape;1025;p35"/>
            <p:cNvSpPr txBox="1"/>
            <p:nvPr/>
          </p:nvSpPr>
          <p:spPr>
            <a:xfrm>
              <a:off x="7779869" y="4398566"/>
              <a:ext cx="3732743" cy="313932"/>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800">
                  <a:solidFill>
                    <a:schemeClr val="lt1"/>
                  </a:solidFill>
                  <a:latin typeface="Arial"/>
                  <a:ea typeface="Arial"/>
                  <a:cs typeface="Arial"/>
                  <a:sym typeface="Arial"/>
                </a:rPr>
                <a:t>Portfolio Presentation</a:t>
              </a:r>
              <a:endParaRPr/>
            </a:p>
          </p:txBody>
        </p:sp>
        <p:sp>
          <p:nvSpPr>
            <p:cNvPr id="1026" name="Google Shape;1026;p35"/>
            <p:cNvSpPr txBox="1"/>
            <p:nvPr/>
          </p:nvSpPr>
          <p:spPr>
            <a:xfrm>
              <a:off x="7779869" y="3192554"/>
              <a:ext cx="3732743" cy="313932"/>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800">
                  <a:solidFill>
                    <a:schemeClr val="lt1"/>
                  </a:solidFill>
                  <a:latin typeface="Arial"/>
                  <a:ea typeface="Arial"/>
                  <a:cs typeface="Arial"/>
                  <a:sym typeface="Arial"/>
                </a:rPr>
                <a:t>Simple Portfolio</a:t>
              </a:r>
              <a:endParaRPr/>
            </a:p>
          </p:txBody>
        </p:sp>
        <p:sp>
          <p:nvSpPr>
            <p:cNvPr id="1027" name="Google Shape;1027;p35"/>
            <p:cNvSpPr txBox="1"/>
            <p:nvPr/>
          </p:nvSpPr>
          <p:spPr>
            <a:xfrm>
              <a:off x="8586171" y="2300474"/>
              <a:ext cx="2926441"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1028" name="Google Shape;1028;p35"/>
            <p:cNvSpPr txBox="1"/>
            <p:nvPr/>
          </p:nvSpPr>
          <p:spPr>
            <a:xfrm>
              <a:off x="8586171" y="3503591"/>
              <a:ext cx="2926441"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1029" name="Google Shape;1029;p35"/>
            <p:cNvSpPr txBox="1"/>
            <p:nvPr/>
          </p:nvSpPr>
          <p:spPr>
            <a:xfrm>
              <a:off x="8586171" y="4706707"/>
              <a:ext cx="2926441"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a:t>
              </a:r>
              <a:endParaRPr sz="1200">
                <a:solidFill>
                  <a:schemeClr val="lt1"/>
                </a:solidFill>
                <a:latin typeface="Arial"/>
                <a:ea typeface="Arial"/>
                <a:cs typeface="Arial"/>
                <a:sym typeface="Arial"/>
              </a:endParaRPr>
            </a:p>
          </p:txBody>
        </p:sp>
      </p:grpSp>
      <p:sp>
        <p:nvSpPr>
          <p:cNvPr id="1030" name="Google Shape;1030;p35"/>
          <p:cNvSpPr txBox="1"/>
          <p:nvPr/>
        </p:nvSpPr>
        <p:spPr>
          <a:xfrm>
            <a:off x="747391" y="4908302"/>
            <a:ext cx="4054929" cy="1477328"/>
          </a:xfrm>
          <a:prstGeom prst="rect">
            <a:avLst/>
          </a:prstGeom>
          <a:noFill/>
          <a:ln>
            <a:noFill/>
          </a:ln>
        </p:spPr>
        <p:txBody>
          <a:bodyPr spcFirstLastPara="1" wrap="square" lIns="36000" tIns="0" rIns="36000" bIns="0" anchor="ctr" anchorCtr="0">
            <a:spAutoFit/>
          </a:bodyPr>
          <a:lstStyle/>
          <a:p>
            <a:pPr marL="0" marR="0" lvl="0" indent="0" algn="l" rtl="0">
              <a:spcBef>
                <a:spcPts val="0"/>
              </a:spcBef>
              <a:spcAft>
                <a:spcPts val="0"/>
              </a:spcAft>
              <a:buNone/>
            </a:pPr>
            <a:r>
              <a:rPr lang="en-US" sz="3200">
                <a:solidFill>
                  <a:schemeClr val="lt1"/>
                </a:solidFill>
                <a:latin typeface="Arial"/>
                <a:ea typeface="Arial"/>
                <a:cs typeface="Arial"/>
                <a:sym typeface="Arial"/>
              </a:rPr>
              <a:t>We Create</a:t>
            </a:r>
            <a:endParaRPr/>
          </a:p>
          <a:p>
            <a:pPr marL="0" marR="0" lvl="0" indent="0" algn="l" rtl="0">
              <a:spcBef>
                <a:spcPts val="0"/>
              </a:spcBef>
              <a:spcAft>
                <a:spcPts val="0"/>
              </a:spcAft>
              <a:buNone/>
            </a:pPr>
            <a:r>
              <a:rPr lang="en-US" sz="3200">
                <a:solidFill>
                  <a:schemeClr val="lt1"/>
                </a:solidFill>
                <a:latin typeface="Arial"/>
                <a:ea typeface="Arial"/>
                <a:cs typeface="Arial"/>
                <a:sym typeface="Arial"/>
              </a:rPr>
              <a:t>Quality Professional </a:t>
            </a:r>
            <a:endParaRPr/>
          </a:p>
          <a:p>
            <a:pPr marL="0" marR="0" lvl="0" indent="0" algn="l" rtl="0">
              <a:spcBef>
                <a:spcPts val="0"/>
              </a:spcBef>
              <a:spcAft>
                <a:spcPts val="0"/>
              </a:spcAft>
              <a:buNone/>
            </a:pPr>
            <a:r>
              <a:rPr lang="en-US" sz="3200">
                <a:solidFill>
                  <a:schemeClr val="lt1"/>
                </a:solidFill>
                <a:latin typeface="Arial"/>
                <a:ea typeface="Arial"/>
                <a:cs typeface="Arial"/>
                <a:sym typeface="Arial"/>
              </a:rPr>
              <a:t>PPT Presentation</a:t>
            </a:r>
            <a:endParaRPr sz="3200">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36"/>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1036" name="Google Shape;1036;p36"/>
          <p:cNvSpPr/>
          <p:nvPr/>
        </p:nvSpPr>
        <p:spPr>
          <a:xfrm>
            <a:off x="1008577" y="2777608"/>
            <a:ext cx="3115749" cy="2016224"/>
          </a:xfrm>
          <a:prstGeom prst="roundRect">
            <a:avLst>
              <a:gd name="adj" fmla="val 15250"/>
            </a:avLst>
          </a:prstGeom>
          <a:no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1037" name="Google Shape;1037;p36"/>
          <p:cNvGrpSpPr/>
          <p:nvPr/>
        </p:nvGrpSpPr>
        <p:grpSpPr>
          <a:xfrm>
            <a:off x="1271397" y="3000445"/>
            <a:ext cx="2606000" cy="1569661"/>
            <a:chOff x="3017859" y="4283314"/>
            <a:chExt cx="1886852" cy="1569661"/>
          </a:xfrm>
        </p:grpSpPr>
        <p:sp>
          <p:nvSpPr>
            <p:cNvPr id="1038" name="Google Shape;1038;p36"/>
            <p:cNvSpPr txBox="1"/>
            <p:nvPr/>
          </p:nvSpPr>
          <p:spPr>
            <a:xfrm>
              <a:off x="3017859" y="4652646"/>
              <a:ext cx="1886852" cy="1200329"/>
            </a:xfrm>
            <a:prstGeom prst="rect">
              <a:avLst/>
            </a:prstGeom>
            <a:noFill/>
            <a:ln>
              <a:noFill/>
            </a:ln>
          </p:spPr>
          <p:txBody>
            <a:bodyPr spcFirstLastPara="1" wrap="square" lIns="91425" tIns="45700" rIns="91425" bIns="45700" anchor="ctr" anchorCtr="0">
              <a:spAutoFit/>
            </a:bodyPr>
            <a:lstStyle/>
            <a:p>
              <a:pPr marL="171459" marR="0" lvl="0" indent="-171459" algn="l" rtl="0">
                <a:spcBef>
                  <a:spcPts val="0"/>
                </a:spcBef>
                <a:spcAft>
                  <a:spcPts val="0"/>
                </a:spcAft>
                <a:buClr>
                  <a:srgbClr val="3F3F3F"/>
                </a:buClr>
                <a:buSzPts val="1200"/>
                <a:buFont typeface="Noto Sans Symbols"/>
                <a:buChar char="❖"/>
              </a:pPr>
              <a:r>
                <a:rPr lang="en-US" sz="1200">
                  <a:solidFill>
                    <a:srgbClr val="3F3F3F"/>
                  </a:solidFill>
                  <a:latin typeface="Arial"/>
                  <a:ea typeface="Arial"/>
                  <a:cs typeface="Arial"/>
                  <a:sym typeface="Arial"/>
                </a:rPr>
                <a:t>Simple PowerPoint</a:t>
              </a:r>
              <a:endParaRPr/>
            </a:p>
            <a:p>
              <a:pPr marL="171459" marR="0" lvl="0" indent="-171459" algn="l" rtl="0">
                <a:spcBef>
                  <a:spcPts val="0"/>
                </a:spcBef>
                <a:spcAft>
                  <a:spcPts val="0"/>
                </a:spcAft>
                <a:buClr>
                  <a:srgbClr val="3F3F3F"/>
                </a:buClr>
                <a:buSzPts val="1200"/>
                <a:buFont typeface="Noto Sans Symbols"/>
                <a:buChar char="❖"/>
              </a:pPr>
              <a:r>
                <a:rPr lang="en-US" sz="1200">
                  <a:solidFill>
                    <a:srgbClr val="3F3F3F"/>
                  </a:solidFill>
                  <a:latin typeface="Arial"/>
                  <a:ea typeface="Arial"/>
                  <a:cs typeface="Arial"/>
                  <a:sym typeface="Arial"/>
                </a:rPr>
                <a:t>Easy to change colors, photos and Text.</a:t>
              </a:r>
              <a:endParaRPr/>
            </a:p>
            <a:p>
              <a:pPr marL="171459" marR="0" lvl="0" indent="-171459" algn="l" rtl="0">
                <a:spcBef>
                  <a:spcPts val="0"/>
                </a:spcBef>
                <a:spcAft>
                  <a:spcPts val="0"/>
                </a:spcAft>
                <a:buClr>
                  <a:srgbClr val="3F3F3F"/>
                </a:buClr>
                <a:buSzPts val="1200"/>
                <a:buFont typeface="Noto Sans Symbols"/>
                <a:buChar char="❖"/>
              </a:pPr>
              <a:r>
                <a:rPr lang="en-US" sz="1200">
                  <a:solidFill>
                    <a:srgbClr val="3F3F3F"/>
                  </a:solidFill>
                  <a:latin typeface="Arial"/>
                  <a:ea typeface="Arial"/>
                  <a:cs typeface="Arial"/>
                  <a:sym typeface="Arial"/>
                </a:rPr>
                <a:t>You can simply impress your audience and add a unique zing </a:t>
              </a:r>
              <a:endParaRPr/>
            </a:p>
            <a:p>
              <a:pPr marL="171459" marR="0" lvl="0" indent="-171459" algn="l" rtl="0">
                <a:spcBef>
                  <a:spcPts val="0"/>
                </a:spcBef>
                <a:spcAft>
                  <a:spcPts val="0"/>
                </a:spcAft>
                <a:buClr>
                  <a:srgbClr val="3F3F3F"/>
                </a:buClr>
                <a:buSzPts val="1200"/>
                <a:buFont typeface="Noto Sans Symbols"/>
                <a:buChar char="❖"/>
              </a:pPr>
              <a:r>
                <a:rPr lang="en-US" sz="1200">
                  <a:solidFill>
                    <a:srgbClr val="3F3F3F"/>
                  </a:solidFill>
                  <a:latin typeface="Arial"/>
                  <a:ea typeface="Arial"/>
                  <a:cs typeface="Arial"/>
                  <a:sym typeface="Arial"/>
                </a:rPr>
                <a:t>Simple PowerPoint</a:t>
              </a:r>
              <a:endParaRPr/>
            </a:p>
          </p:txBody>
        </p:sp>
        <p:sp>
          <p:nvSpPr>
            <p:cNvPr id="1039" name="Google Shape;1039;p36"/>
            <p:cNvSpPr txBox="1"/>
            <p:nvPr/>
          </p:nvSpPr>
          <p:spPr>
            <a:xfrm>
              <a:off x="3017859" y="4283314"/>
              <a:ext cx="1886852"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1040" name="Google Shape;1040;p36"/>
          <p:cNvSpPr/>
          <p:nvPr/>
        </p:nvSpPr>
        <p:spPr>
          <a:xfrm>
            <a:off x="4947193" y="2741604"/>
            <a:ext cx="2384286" cy="2088232"/>
          </a:xfrm>
          <a:prstGeom prst="quadArrow">
            <a:avLst>
              <a:gd name="adj1" fmla="val 14289"/>
              <a:gd name="adj2" fmla="val 17483"/>
              <a:gd name="adj3" fmla="val 1885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041" name="Google Shape;1041;p36"/>
          <p:cNvSpPr/>
          <p:nvPr/>
        </p:nvSpPr>
        <p:spPr>
          <a:xfrm>
            <a:off x="8154347" y="2991537"/>
            <a:ext cx="3102822" cy="1560726"/>
          </a:xfrm>
          <a:prstGeom prst="roundRect">
            <a:avLst>
              <a:gd name="adj" fmla="val 16667"/>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042" name="Google Shape;1042;p36"/>
          <p:cNvSpPr/>
          <p:nvPr/>
        </p:nvSpPr>
        <p:spPr>
          <a:xfrm>
            <a:off x="4124325" y="1629529"/>
            <a:ext cx="4067546" cy="972000"/>
          </a:xfrm>
          <a:prstGeom prst="roundRect">
            <a:avLst>
              <a:gd name="adj" fmla="val 16667"/>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043" name="Google Shape;1043;p36"/>
          <p:cNvSpPr/>
          <p:nvPr/>
        </p:nvSpPr>
        <p:spPr>
          <a:xfrm>
            <a:off x="4105563" y="5005335"/>
            <a:ext cx="4067546" cy="972000"/>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1044" name="Google Shape;1044;p36"/>
          <p:cNvGrpSpPr/>
          <p:nvPr/>
        </p:nvGrpSpPr>
        <p:grpSpPr>
          <a:xfrm>
            <a:off x="8349787" y="3248104"/>
            <a:ext cx="2772970" cy="1107996"/>
            <a:chOff x="3017859" y="4283314"/>
            <a:chExt cx="1886852" cy="1107996"/>
          </a:xfrm>
        </p:grpSpPr>
        <p:sp>
          <p:nvSpPr>
            <p:cNvPr id="1045" name="Google Shape;1045;p36"/>
            <p:cNvSpPr txBox="1"/>
            <p:nvPr/>
          </p:nvSpPr>
          <p:spPr>
            <a:xfrm>
              <a:off x="3017859" y="4560313"/>
              <a:ext cx="1886852"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Easy to change colors, photos and Text.</a:t>
              </a:r>
              <a:endParaRPr sz="1200">
                <a:solidFill>
                  <a:schemeClr val="lt1"/>
                </a:solidFill>
                <a:latin typeface="Arial"/>
                <a:ea typeface="Arial"/>
                <a:cs typeface="Arial"/>
                <a:sym typeface="Arial"/>
              </a:endParaRPr>
            </a:p>
          </p:txBody>
        </p:sp>
        <p:sp>
          <p:nvSpPr>
            <p:cNvPr id="1046" name="Google Shape;1046;p36"/>
            <p:cNvSpPr txBox="1"/>
            <p:nvPr/>
          </p:nvSpPr>
          <p:spPr>
            <a:xfrm>
              <a:off x="3017859" y="4283314"/>
              <a:ext cx="1870812"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grpSp>
      <p:grpSp>
        <p:nvGrpSpPr>
          <p:cNvPr id="1047" name="Google Shape;1047;p36"/>
          <p:cNvGrpSpPr/>
          <p:nvPr/>
        </p:nvGrpSpPr>
        <p:grpSpPr>
          <a:xfrm>
            <a:off x="4506295" y="5121794"/>
            <a:ext cx="3374620" cy="738665"/>
            <a:chOff x="3017859" y="4283314"/>
            <a:chExt cx="1890849" cy="738665"/>
          </a:xfrm>
        </p:grpSpPr>
        <p:sp>
          <p:nvSpPr>
            <p:cNvPr id="1048" name="Google Shape;1048;p36"/>
            <p:cNvSpPr txBox="1"/>
            <p:nvPr/>
          </p:nvSpPr>
          <p:spPr>
            <a:xfrm>
              <a:off x="3021856" y="4560314"/>
              <a:ext cx="1886852" cy="46166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a:t>
              </a:r>
              <a:endParaRPr/>
            </a:p>
          </p:txBody>
        </p:sp>
        <p:sp>
          <p:nvSpPr>
            <p:cNvPr id="1049" name="Google Shape;1049;p36"/>
            <p:cNvSpPr txBox="1"/>
            <p:nvPr/>
          </p:nvSpPr>
          <p:spPr>
            <a:xfrm>
              <a:off x="3017859" y="4283314"/>
              <a:ext cx="1890849"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grpSp>
      <p:grpSp>
        <p:nvGrpSpPr>
          <p:cNvPr id="1050" name="Google Shape;1050;p36"/>
          <p:cNvGrpSpPr/>
          <p:nvPr/>
        </p:nvGrpSpPr>
        <p:grpSpPr>
          <a:xfrm>
            <a:off x="4452026" y="1746200"/>
            <a:ext cx="3374620" cy="738665"/>
            <a:chOff x="3017859" y="4283314"/>
            <a:chExt cx="1890849" cy="738665"/>
          </a:xfrm>
        </p:grpSpPr>
        <p:sp>
          <p:nvSpPr>
            <p:cNvPr id="1051" name="Google Shape;1051;p36"/>
            <p:cNvSpPr txBox="1"/>
            <p:nvPr/>
          </p:nvSpPr>
          <p:spPr>
            <a:xfrm>
              <a:off x="3021856" y="4560314"/>
              <a:ext cx="1886852" cy="46166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a:t>
              </a:r>
              <a:endParaRPr/>
            </a:p>
          </p:txBody>
        </p:sp>
        <p:sp>
          <p:nvSpPr>
            <p:cNvPr id="1052" name="Google Shape;1052;p36"/>
            <p:cNvSpPr txBox="1"/>
            <p:nvPr/>
          </p:nvSpPr>
          <p:spPr>
            <a:xfrm>
              <a:off x="3017859" y="4283314"/>
              <a:ext cx="1890849"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Your Text Here</a:t>
              </a:r>
              <a:endParaRPr sz="1200" b="1">
                <a:solidFill>
                  <a:schemeClr val="lt1"/>
                </a:solidFill>
                <a:latin typeface="Arial"/>
                <a:ea typeface="Arial"/>
                <a:cs typeface="Arial"/>
                <a:sym typeface="Arial"/>
              </a:endParaRPr>
            </a:p>
          </p:txBody>
        </p:sp>
      </p:grpSp>
      <p:grpSp>
        <p:nvGrpSpPr>
          <p:cNvPr id="1053" name="Google Shape;1053;p36"/>
          <p:cNvGrpSpPr/>
          <p:nvPr/>
        </p:nvGrpSpPr>
        <p:grpSpPr>
          <a:xfrm>
            <a:off x="2472825" y="1905061"/>
            <a:ext cx="1328046" cy="1423885"/>
            <a:chOff x="1841702" y="1951752"/>
            <a:chExt cx="1328046" cy="1423885"/>
          </a:xfrm>
        </p:grpSpPr>
        <p:sp>
          <p:nvSpPr>
            <p:cNvPr id="1054" name="Google Shape;1054;p36"/>
            <p:cNvSpPr/>
            <p:nvPr/>
          </p:nvSpPr>
          <p:spPr>
            <a:xfrm>
              <a:off x="1841702" y="2047591"/>
              <a:ext cx="1328046" cy="1328046"/>
            </a:xfrm>
            <a:prstGeom prst="blockArc">
              <a:avLst>
                <a:gd name="adj1" fmla="val 10800000"/>
                <a:gd name="adj2" fmla="val 16200000"/>
                <a:gd name="adj3" fmla="val 15625"/>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1055" name="Google Shape;1055;p36"/>
            <p:cNvSpPr/>
            <p:nvPr/>
          </p:nvSpPr>
          <p:spPr>
            <a:xfrm rot="5400000">
              <a:off x="2476917" y="1978799"/>
              <a:ext cx="392177" cy="338083"/>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1056" name="Google Shape;1056;p36"/>
          <p:cNvGrpSpPr/>
          <p:nvPr/>
        </p:nvGrpSpPr>
        <p:grpSpPr>
          <a:xfrm rot="10800000" flipH="1">
            <a:off x="2472825" y="4236244"/>
            <a:ext cx="1328046" cy="1423885"/>
            <a:chOff x="1841702" y="1951752"/>
            <a:chExt cx="1328046" cy="1423885"/>
          </a:xfrm>
        </p:grpSpPr>
        <p:sp>
          <p:nvSpPr>
            <p:cNvPr id="1057" name="Google Shape;1057;p36"/>
            <p:cNvSpPr/>
            <p:nvPr/>
          </p:nvSpPr>
          <p:spPr>
            <a:xfrm>
              <a:off x="1841702" y="2047591"/>
              <a:ext cx="1328046" cy="1328046"/>
            </a:xfrm>
            <a:prstGeom prst="blockArc">
              <a:avLst>
                <a:gd name="adj1" fmla="val 10800000"/>
                <a:gd name="adj2" fmla="val 16200000"/>
                <a:gd name="adj3" fmla="val 15625"/>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1058" name="Google Shape;1058;p36"/>
            <p:cNvSpPr/>
            <p:nvPr/>
          </p:nvSpPr>
          <p:spPr>
            <a:xfrm rot="5400000">
              <a:off x="2476917" y="1978799"/>
              <a:ext cx="392177" cy="338083"/>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1059" name="Google Shape;1059;p36"/>
          <p:cNvGrpSpPr/>
          <p:nvPr/>
        </p:nvGrpSpPr>
        <p:grpSpPr>
          <a:xfrm rot="10800000">
            <a:off x="8476380" y="4332083"/>
            <a:ext cx="1419600" cy="1328046"/>
            <a:chOff x="1750148" y="2047591"/>
            <a:chExt cx="1419600" cy="1328046"/>
          </a:xfrm>
        </p:grpSpPr>
        <p:sp>
          <p:nvSpPr>
            <p:cNvPr id="1060" name="Google Shape;1060;p36"/>
            <p:cNvSpPr/>
            <p:nvPr/>
          </p:nvSpPr>
          <p:spPr>
            <a:xfrm>
              <a:off x="1841702" y="2047591"/>
              <a:ext cx="1328046" cy="1328046"/>
            </a:xfrm>
            <a:prstGeom prst="blockArc">
              <a:avLst>
                <a:gd name="adj1" fmla="val 10800000"/>
                <a:gd name="adj2" fmla="val 16200000"/>
                <a:gd name="adj3" fmla="val 15625"/>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1061" name="Google Shape;1061;p36"/>
            <p:cNvSpPr/>
            <p:nvPr/>
          </p:nvSpPr>
          <p:spPr>
            <a:xfrm rot="10800000">
              <a:off x="1750148" y="2702865"/>
              <a:ext cx="392177" cy="338083"/>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1062" name="Google Shape;1062;p36"/>
          <p:cNvGrpSpPr/>
          <p:nvPr/>
        </p:nvGrpSpPr>
        <p:grpSpPr>
          <a:xfrm flipH="1">
            <a:off x="8476380" y="1905061"/>
            <a:ext cx="1419600" cy="1328046"/>
            <a:chOff x="1750148" y="2047591"/>
            <a:chExt cx="1419600" cy="1328046"/>
          </a:xfrm>
        </p:grpSpPr>
        <p:sp>
          <p:nvSpPr>
            <p:cNvPr id="1063" name="Google Shape;1063;p36"/>
            <p:cNvSpPr/>
            <p:nvPr/>
          </p:nvSpPr>
          <p:spPr>
            <a:xfrm>
              <a:off x="1841702" y="2047591"/>
              <a:ext cx="1328046" cy="1328046"/>
            </a:xfrm>
            <a:prstGeom prst="blockArc">
              <a:avLst>
                <a:gd name="adj1" fmla="val 10800000"/>
                <a:gd name="adj2" fmla="val 16200000"/>
                <a:gd name="adj3" fmla="val 15625"/>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1064" name="Google Shape;1064;p36"/>
            <p:cNvSpPr/>
            <p:nvPr/>
          </p:nvSpPr>
          <p:spPr>
            <a:xfrm rot="10800000">
              <a:off x="1750148" y="2704926"/>
              <a:ext cx="392177" cy="338083"/>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37"/>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aphicFrame>
        <p:nvGraphicFramePr>
          <p:cNvPr id="1070" name="Google Shape;1070;p37"/>
          <p:cNvGraphicFramePr/>
          <p:nvPr/>
        </p:nvGraphicFramePr>
        <p:xfrm>
          <a:off x="3902714" y="1815023"/>
          <a:ext cx="1584176" cy="16419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71" name="Google Shape;1071;p37"/>
          <p:cNvGraphicFramePr/>
          <p:nvPr/>
        </p:nvGraphicFramePr>
        <p:xfrm>
          <a:off x="6695367" y="1815023"/>
          <a:ext cx="1584176" cy="164190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72" name="Google Shape;1072;p37"/>
          <p:cNvGraphicFramePr/>
          <p:nvPr/>
        </p:nvGraphicFramePr>
        <p:xfrm>
          <a:off x="9488019" y="1815023"/>
          <a:ext cx="1584176" cy="1641906"/>
        </p:xfrm>
        <a:graphic>
          <a:graphicData uri="http://schemas.openxmlformats.org/drawingml/2006/chart">
            <c:chart xmlns:c="http://schemas.openxmlformats.org/drawingml/2006/chart" xmlns:r="http://schemas.openxmlformats.org/officeDocument/2006/relationships" r:id="rId5"/>
          </a:graphicData>
        </a:graphic>
      </p:graphicFrame>
      <p:sp>
        <p:nvSpPr>
          <p:cNvPr id="1073" name="Google Shape;1073;p37"/>
          <p:cNvSpPr/>
          <p:nvPr/>
        </p:nvSpPr>
        <p:spPr>
          <a:xfrm>
            <a:off x="912149" y="3664339"/>
            <a:ext cx="1980000" cy="307777"/>
          </a:xfrm>
          <a:prstGeom prst="rect">
            <a:avLst/>
          </a:prstGeom>
          <a:solidFill>
            <a:schemeClr val="accent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Text Here</a:t>
            </a:r>
            <a:endParaRPr sz="1400">
              <a:solidFill>
                <a:schemeClr val="lt1"/>
              </a:solidFill>
              <a:latin typeface="Arial"/>
              <a:ea typeface="Arial"/>
              <a:cs typeface="Arial"/>
              <a:sym typeface="Arial"/>
            </a:endParaRPr>
          </a:p>
        </p:txBody>
      </p:sp>
      <p:sp>
        <p:nvSpPr>
          <p:cNvPr id="1074" name="Google Shape;1074;p37"/>
          <p:cNvSpPr/>
          <p:nvPr/>
        </p:nvSpPr>
        <p:spPr>
          <a:xfrm>
            <a:off x="3704802" y="3664339"/>
            <a:ext cx="1980000" cy="307777"/>
          </a:xfrm>
          <a:prstGeom prst="rect">
            <a:avLst/>
          </a:prstGeom>
          <a:solidFill>
            <a:schemeClr val="accent3"/>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Text Here</a:t>
            </a:r>
            <a:endParaRPr sz="1400">
              <a:solidFill>
                <a:schemeClr val="lt1"/>
              </a:solidFill>
              <a:latin typeface="Arial"/>
              <a:ea typeface="Arial"/>
              <a:cs typeface="Arial"/>
              <a:sym typeface="Arial"/>
            </a:endParaRPr>
          </a:p>
        </p:txBody>
      </p:sp>
      <p:sp>
        <p:nvSpPr>
          <p:cNvPr id="1075" name="Google Shape;1075;p37"/>
          <p:cNvSpPr/>
          <p:nvPr/>
        </p:nvSpPr>
        <p:spPr>
          <a:xfrm>
            <a:off x="6497455" y="3662849"/>
            <a:ext cx="1980000" cy="307777"/>
          </a:xfrm>
          <a:prstGeom prst="rect">
            <a:avLst/>
          </a:prstGeom>
          <a:solidFill>
            <a:schemeClr val="accent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Text Here</a:t>
            </a:r>
            <a:endParaRPr sz="1400">
              <a:solidFill>
                <a:schemeClr val="lt1"/>
              </a:solidFill>
              <a:latin typeface="Arial"/>
              <a:ea typeface="Arial"/>
              <a:cs typeface="Arial"/>
              <a:sym typeface="Arial"/>
            </a:endParaRPr>
          </a:p>
        </p:txBody>
      </p:sp>
      <p:sp>
        <p:nvSpPr>
          <p:cNvPr id="1076" name="Google Shape;1076;p37"/>
          <p:cNvSpPr/>
          <p:nvPr/>
        </p:nvSpPr>
        <p:spPr>
          <a:xfrm>
            <a:off x="9290107" y="3671807"/>
            <a:ext cx="1980000" cy="307777"/>
          </a:xfrm>
          <a:prstGeom prst="rect">
            <a:avLst/>
          </a:prstGeom>
          <a:solidFill>
            <a:schemeClr val="accent5"/>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Text Here</a:t>
            </a:r>
            <a:endParaRPr sz="1400">
              <a:solidFill>
                <a:schemeClr val="lt1"/>
              </a:solidFill>
              <a:latin typeface="Arial"/>
              <a:ea typeface="Arial"/>
              <a:cs typeface="Arial"/>
              <a:sym typeface="Arial"/>
            </a:endParaRPr>
          </a:p>
        </p:txBody>
      </p:sp>
      <p:sp>
        <p:nvSpPr>
          <p:cNvPr id="1077" name="Google Shape;1077;p37"/>
          <p:cNvSpPr txBox="1"/>
          <p:nvPr/>
        </p:nvSpPr>
        <p:spPr>
          <a:xfrm>
            <a:off x="912149" y="4037747"/>
            <a:ext cx="19800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a:p>
        </p:txBody>
      </p:sp>
      <p:sp>
        <p:nvSpPr>
          <p:cNvPr id="1078" name="Google Shape;1078;p37"/>
          <p:cNvSpPr txBox="1"/>
          <p:nvPr/>
        </p:nvSpPr>
        <p:spPr>
          <a:xfrm>
            <a:off x="3704802" y="4037747"/>
            <a:ext cx="19800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a:p>
        </p:txBody>
      </p:sp>
      <p:sp>
        <p:nvSpPr>
          <p:cNvPr id="1079" name="Google Shape;1079;p37"/>
          <p:cNvSpPr txBox="1"/>
          <p:nvPr/>
        </p:nvSpPr>
        <p:spPr>
          <a:xfrm>
            <a:off x="6497455" y="4037747"/>
            <a:ext cx="19800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a:p>
        </p:txBody>
      </p:sp>
      <p:sp>
        <p:nvSpPr>
          <p:cNvPr id="1080" name="Google Shape;1080;p37"/>
          <p:cNvSpPr txBox="1"/>
          <p:nvPr/>
        </p:nvSpPr>
        <p:spPr>
          <a:xfrm>
            <a:off x="9290107" y="4037747"/>
            <a:ext cx="19800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a:p>
        </p:txBody>
      </p:sp>
      <p:graphicFrame>
        <p:nvGraphicFramePr>
          <p:cNvPr id="1081" name="Google Shape;1081;p37"/>
          <p:cNvGraphicFramePr/>
          <p:nvPr/>
        </p:nvGraphicFramePr>
        <p:xfrm>
          <a:off x="1110061" y="1815023"/>
          <a:ext cx="1584176" cy="1641906"/>
        </p:xfrm>
        <a:graphic>
          <a:graphicData uri="http://schemas.openxmlformats.org/drawingml/2006/chart">
            <c:chart xmlns:c="http://schemas.openxmlformats.org/drawingml/2006/chart" xmlns:r="http://schemas.openxmlformats.org/officeDocument/2006/relationships" r:id="rId6"/>
          </a:graphicData>
        </a:graphic>
      </p:graphicFrame>
      <p:sp>
        <p:nvSpPr>
          <p:cNvPr id="1082" name="Google Shape;1082;p37"/>
          <p:cNvSpPr txBox="1"/>
          <p:nvPr/>
        </p:nvSpPr>
        <p:spPr>
          <a:xfrm>
            <a:off x="1496243" y="2387894"/>
            <a:ext cx="811815"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a:solidFill>
                  <a:schemeClr val="accent2"/>
                </a:solidFill>
                <a:latin typeface="Arial"/>
                <a:ea typeface="Arial"/>
                <a:cs typeface="Arial"/>
                <a:sym typeface="Arial"/>
              </a:rPr>
              <a:t>40</a:t>
            </a:r>
            <a:r>
              <a:rPr lang="en-US" sz="1600" b="1">
                <a:solidFill>
                  <a:schemeClr val="accent2"/>
                </a:solidFill>
                <a:latin typeface="Arial"/>
                <a:ea typeface="Arial"/>
                <a:cs typeface="Arial"/>
                <a:sym typeface="Arial"/>
              </a:rPr>
              <a:t>%</a:t>
            </a:r>
            <a:endParaRPr sz="1600" b="1">
              <a:solidFill>
                <a:schemeClr val="accent2"/>
              </a:solidFill>
              <a:latin typeface="Arial"/>
              <a:ea typeface="Arial"/>
              <a:cs typeface="Arial"/>
              <a:sym typeface="Arial"/>
            </a:endParaRPr>
          </a:p>
        </p:txBody>
      </p:sp>
      <p:sp>
        <p:nvSpPr>
          <p:cNvPr id="1083" name="Google Shape;1083;p37"/>
          <p:cNvSpPr txBox="1"/>
          <p:nvPr/>
        </p:nvSpPr>
        <p:spPr>
          <a:xfrm>
            <a:off x="4288896" y="2387894"/>
            <a:ext cx="811815"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a:solidFill>
                  <a:schemeClr val="accent3"/>
                </a:solidFill>
                <a:latin typeface="Arial"/>
                <a:ea typeface="Arial"/>
                <a:cs typeface="Arial"/>
                <a:sym typeface="Arial"/>
              </a:rPr>
              <a:t>80</a:t>
            </a:r>
            <a:r>
              <a:rPr lang="en-US" sz="1600" b="1">
                <a:solidFill>
                  <a:schemeClr val="accent3"/>
                </a:solidFill>
                <a:latin typeface="Arial"/>
                <a:ea typeface="Arial"/>
                <a:cs typeface="Arial"/>
                <a:sym typeface="Arial"/>
              </a:rPr>
              <a:t>%</a:t>
            </a:r>
            <a:endParaRPr sz="1600" b="1">
              <a:solidFill>
                <a:schemeClr val="accent3"/>
              </a:solidFill>
              <a:latin typeface="Arial"/>
              <a:ea typeface="Arial"/>
              <a:cs typeface="Arial"/>
              <a:sym typeface="Arial"/>
            </a:endParaRPr>
          </a:p>
        </p:txBody>
      </p:sp>
      <p:sp>
        <p:nvSpPr>
          <p:cNvPr id="1084" name="Google Shape;1084;p37"/>
          <p:cNvSpPr txBox="1"/>
          <p:nvPr/>
        </p:nvSpPr>
        <p:spPr>
          <a:xfrm>
            <a:off x="7081549" y="2387894"/>
            <a:ext cx="811815"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a:solidFill>
                  <a:schemeClr val="accent4"/>
                </a:solidFill>
                <a:latin typeface="Arial"/>
                <a:ea typeface="Arial"/>
                <a:cs typeface="Arial"/>
                <a:sym typeface="Arial"/>
              </a:rPr>
              <a:t>60</a:t>
            </a:r>
            <a:r>
              <a:rPr lang="en-US" sz="1600" b="1">
                <a:solidFill>
                  <a:schemeClr val="accent4"/>
                </a:solidFill>
                <a:latin typeface="Arial"/>
                <a:ea typeface="Arial"/>
                <a:cs typeface="Arial"/>
                <a:sym typeface="Arial"/>
              </a:rPr>
              <a:t>%</a:t>
            </a:r>
            <a:endParaRPr sz="1600" b="1">
              <a:solidFill>
                <a:schemeClr val="accent4"/>
              </a:solidFill>
              <a:latin typeface="Arial"/>
              <a:ea typeface="Arial"/>
              <a:cs typeface="Arial"/>
              <a:sym typeface="Arial"/>
            </a:endParaRPr>
          </a:p>
        </p:txBody>
      </p:sp>
      <p:sp>
        <p:nvSpPr>
          <p:cNvPr id="1085" name="Google Shape;1085;p37"/>
          <p:cNvSpPr txBox="1"/>
          <p:nvPr/>
        </p:nvSpPr>
        <p:spPr>
          <a:xfrm>
            <a:off x="9874201" y="2387894"/>
            <a:ext cx="811815"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a:solidFill>
                  <a:schemeClr val="accent5"/>
                </a:solidFill>
                <a:latin typeface="Arial"/>
                <a:ea typeface="Arial"/>
                <a:cs typeface="Arial"/>
                <a:sym typeface="Arial"/>
              </a:rPr>
              <a:t>50</a:t>
            </a:r>
            <a:r>
              <a:rPr lang="en-US" sz="1600" b="1">
                <a:solidFill>
                  <a:schemeClr val="accent5"/>
                </a:solidFill>
                <a:latin typeface="Arial"/>
                <a:ea typeface="Arial"/>
                <a:cs typeface="Arial"/>
                <a:sym typeface="Arial"/>
              </a:rPr>
              <a:t>%</a:t>
            </a:r>
            <a:endParaRPr sz="1600" b="1">
              <a:solidFill>
                <a:schemeClr val="accent5"/>
              </a:solidFill>
              <a:latin typeface="Arial"/>
              <a:ea typeface="Arial"/>
              <a:cs typeface="Arial"/>
              <a:sym typeface="Arial"/>
            </a:endParaRPr>
          </a:p>
        </p:txBody>
      </p:sp>
      <p:sp>
        <p:nvSpPr>
          <p:cNvPr id="1086" name="Google Shape;1086;p37"/>
          <p:cNvSpPr/>
          <p:nvPr/>
        </p:nvSpPr>
        <p:spPr>
          <a:xfrm>
            <a:off x="879232" y="5249595"/>
            <a:ext cx="10431322" cy="864096"/>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7" name="Google Shape;1087;p37"/>
          <p:cNvSpPr txBox="1"/>
          <p:nvPr/>
        </p:nvSpPr>
        <p:spPr>
          <a:xfrm>
            <a:off x="2856813" y="5358479"/>
            <a:ext cx="737743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Get a modern PowerPoint  Presentation that is beautifully designed. I hope and I believe that this Template will your Time, Money and Reputation. Easy to change colors, photos and Text. Get a modern PowerPoint  Presentation that is beautifully designed.  </a:t>
            </a:r>
            <a:endParaRPr sz="1200">
              <a:solidFill>
                <a:schemeClr val="lt1"/>
              </a:solidFill>
              <a:latin typeface="Arial"/>
              <a:ea typeface="Arial"/>
              <a:cs typeface="Arial"/>
              <a:sym typeface="Arial"/>
            </a:endParaRPr>
          </a:p>
        </p:txBody>
      </p:sp>
      <p:sp>
        <p:nvSpPr>
          <p:cNvPr id="1088" name="Google Shape;1088;p37"/>
          <p:cNvSpPr/>
          <p:nvPr/>
        </p:nvSpPr>
        <p:spPr>
          <a:xfrm>
            <a:off x="2128408" y="5465893"/>
            <a:ext cx="359299" cy="453406"/>
          </a:xfrm>
          <a:custGeom>
            <a:avLst/>
            <a:gdLst/>
            <a:ahLst/>
            <a:cxnLst/>
            <a:rect l="l" t="t" r="r" b="b"/>
            <a:pathLst>
              <a:path w="2120980" h="2676504" extrusionOk="0">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38"/>
          <p:cNvSpPr txBox="1"/>
          <p:nvPr/>
        </p:nvSpPr>
        <p:spPr>
          <a:xfrm>
            <a:off x="8303749" y="2780342"/>
            <a:ext cx="3285277" cy="36009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I hope and I believe that this Template will your Time, Money and Reputation. You can simply impress your audience and add a unique zing. You can simply impress your audience and add a unique zing and appeal to your Presentations. Easy to change colors, photos and Text. Get a modern PowerPoint  Presentation that is beautifully designed. I hope and I believe that this Template will your Time, Money and Reputation. You can simply impress your audience and add a unique zing and appeal to your Presentations. I hope and I believe that this Template will your Time, Money and Reputation.</a:t>
            </a:r>
            <a:endParaRPr sz="1200">
              <a:solidFill>
                <a:srgbClr val="3F3F3F"/>
              </a:solidFill>
              <a:latin typeface="Arial"/>
              <a:ea typeface="Arial"/>
              <a:cs typeface="Arial"/>
              <a:sym typeface="Arial"/>
            </a:endParaRPr>
          </a:p>
        </p:txBody>
      </p:sp>
      <p:grpSp>
        <p:nvGrpSpPr>
          <p:cNvPr id="1094" name="Google Shape;1094;p38"/>
          <p:cNvGrpSpPr/>
          <p:nvPr/>
        </p:nvGrpSpPr>
        <p:grpSpPr>
          <a:xfrm>
            <a:off x="705684" y="1300519"/>
            <a:ext cx="3218276" cy="1050846"/>
            <a:chOff x="2551705" y="4283314"/>
            <a:chExt cx="2357003" cy="1050846"/>
          </a:xfrm>
        </p:grpSpPr>
        <p:sp>
          <p:nvSpPr>
            <p:cNvPr id="1095" name="Google Shape;1095;p38"/>
            <p:cNvSpPr txBox="1"/>
            <p:nvPr/>
          </p:nvSpPr>
          <p:spPr>
            <a:xfrm>
              <a:off x="2551706" y="4503163"/>
              <a:ext cx="235700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a:t>
              </a:r>
              <a:endParaRPr sz="1200">
                <a:solidFill>
                  <a:srgbClr val="3F3F3F"/>
                </a:solidFill>
                <a:latin typeface="Arial"/>
                <a:ea typeface="Arial"/>
                <a:cs typeface="Arial"/>
                <a:sym typeface="Arial"/>
              </a:endParaRPr>
            </a:p>
          </p:txBody>
        </p:sp>
        <p:sp>
          <p:nvSpPr>
            <p:cNvPr id="1096" name="Google Shape;1096;p38"/>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097" name="Google Shape;1097;p38"/>
          <p:cNvGrpSpPr/>
          <p:nvPr/>
        </p:nvGrpSpPr>
        <p:grpSpPr>
          <a:xfrm>
            <a:off x="705684" y="3223506"/>
            <a:ext cx="3218276" cy="1050846"/>
            <a:chOff x="2551705" y="4283314"/>
            <a:chExt cx="2357003" cy="1050846"/>
          </a:xfrm>
        </p:grpSpPr>
        <p:sp>
          <p:nvSpPr>
            <p:cNvPr id="1098" name="Google Shape;1098;p38"/>
            <p:cNvSpPr txBox="1"/>
            <p:nvPr/>
          </p:nvSpPr>
          <p:spPr>
            <a:xfrm>
              <a:off x="2551706" y="4503163"/>
              <a:ext cx="235700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a:t>
              </a:r>
              <a:endParaRPr sz="1200">
                <a:solidFill>
                  <a:srgbClr val="3F3F3F"/>
                </a:solidFill>
                <a:latin typeface="Arial"/>
                <a:ea typeface="Arial"/>
                <a:cs typeface="Arial"/>
                <a:sym typeface="Arial"/>
              </a:endParaRPr>
            </a:p>
          </p:txBody>
        </p:sp>
        <p:sp>
          <p:nvSpPr>
            <p:cNvPr id="1099" name="Google Shape;1099;p38"/>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100" name="Google Shape;1100;p38"/>
          <p:cNvGrpSpPr/>
          <p:nvPr/>
        </p:nvGrpSpPr>
        <p:grpSpPr>
          <a:xfrm>
            <a:off x="705684" y="5105269"/>
            <a:ext cx="3218276" cy="1050846"/>
            <a:chOff x="2551705" y="4283314"/>
            <a:chExt cx="2357003" cy="1050846"/>
          </a:xfrm>
        </p:grpSpPr>
        <p:sp>
          <p:nvSpPr>
            <p:cNvPr id="1101" name="Google Shape;1101;p38"/>
            <p:cNvSpPr txBox="1"/>
            <p:nvPr/>
          </p:nvSpPr>
          <p:spPr>
            <a:xfrm>
              <a:off x="2551706" y="4503163"/>
              <a:ext cx="235700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a:t>
              </a:r>
              <a:endParaRPr sz="1200">
                <a:solidFill>
                  <a:srgbClr val="3F3F3F"/>
                </a:solidFill>
                <a:latin typeface="Arial"/>
                <a:ea typeface="Arial"/>
                <a:cs typeface="Arial"/>
                <a:sym typeface="Arial"/>
              </a:endParaRPr>
            </a:p>
          </p:txBody>
        </p:sp>
        <p:sp>
          <p:nvSpPr>
            <p:cNvPr id="1102" name="Google Shape;1102;p38"/>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1103" name="Google Shape;1103;p38"/>
          <p:cNvSpPr txBox="1"/>
          <p:nvPr/>
        </p:nvSpPr>
        <p:spPr>
          <a:xfrm>
            <a:off x="8303750" y="484598"/>
            <a:ext cx="2643629" cy="1690335"/>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3200" b="1">
                <a:solidFill>
                  <a:schemeClr val="accent2"/>
                </a:solidFill>
                <a:latin typeface="Arial"/>
                <a:ea typeface="Arial"/>
                <a:cs typeface="Arial"/>
                <a:sym typeface="Arial"/>
              </a:rPr>
              <a:t>Portfolio </a:t>
            </a:r>
            <a:r>
              <a:rPr lang="en-US" sz="3200" b="1">
                <a:solidFill>
                  <a:schemeClr val="accent3"/>
                </a:solidFill>
                <a:latin typeface="Arial"/>
                <a:ea typeface="Arial"/>
                <a:cs typeface="Arial"/>
                <a:sym typeface="Arial"/>
              </a:rPr>
              <a:t>Presentation </a:t>
            </a:r>
            <a:r>
              <a:rPr lang="en-US" sz="3200" b="1">
                <a:solidFill>
                  <a:schemeClr val="accent4"/>
                </a:solidFill>
                <a:latin typeface="Arial"/>
                <a:ea typeface="Arial"/>
                <a:cs typeface="Arial"/>
                <a:sym typeface="Arial"/>
              </a:rPr>
              <a:t>Designed</a:t>
            </a:r>
            <a:endParaRPr/>
          </a:p>
        </p:txBody>
      </p:sp>
      <p:sp>
        <p:nvSpPr>
          <p:cNvPr id="1104" name="Google Shape;1104;p38"/>
          <p:cNvSpPr/>
          <p:nvPr/>
        </p:nvSpPr>
        <p:spPr>
          <a:xfrm>
            <a:off x="2190361" y="847818"/>
            <a:ext cx="336743" cy="281490"/>
          </a:xfrm>
          <a:custGeom>
            <a:avLst/>
            <a:gdLst/>
            <a:ahLst/>
            <a:cxnLst/>
            <a:rect l="l" t="t" r="r" b="b"/>
            <a:pathLst>
              <a:path w="3186824" h="2663936" extrusionOk="0">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5" name="Google Shape;1105;p38"/>
          <p:cNvSpPr/>
          <p:nvPr/>
        </p:nvSpPr>
        <p:spPr>
          <a:xfrm>
            <a:off x="2173539" y="2858070"/>
            <a:ext cx="353565" cy="232368"/>
          </a:xfrm>
          <a:custGeom>
            <a:avLst/>
            <a:gdLst/>
            <a:ahLst/>
            <a:cxnLst/>
            <a:rect l="l" t="t" r="r" b="b"/>
            <a:pathLst>
              <a:path w="3240006" h="2129375" extrusionOk="0">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6" name="Google Shape;1106;p38"/>
          <p:cNvSpPr/>
          <p:nvPr/>
        </p:nvSpPr>
        <p:spPr>
          <a:xfrm>
            <a:off x="2190361" y="4662154"/>
            <a:ext cx="336743" cy="339555"/>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7" name="Google Shape;1107;p38"/>
          <p:cNvSpPr>
            <a:spLocks noGrp="1"/>
          </p:cNvSpPr>
          <p:nvPr>
            <p:ph type="pic" idx="2"/>
          </p:nvPr>
        </p:nvSpPr>
        <p:spPr>
          <a:xfrm>
            <a:off x="4965079" y="1629941"/>
            <a:ext cx="2264395" cy="3609252"/>
          </a:xfrm>
          <a:prstGeom prst="rect">
            <a:avLst/>
          </a:prstGeom>
          <a:solidFill>
            <a:srgbClr val="F2F2F2"/>
          </a:solidFill>
          <a:ln>
            <a:noFill/>
          </a:ln>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sp>
        <p:nvSpPr>
          <p:cNvPr id="1112" name="Google Shape;1112;p39"/>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1113" name="Google Shape;1113;p39"/>
          <p:cNvSpPr/>
          <p:nvPr/>
        </p:nvSpPr>
        <p:spPr>
          <a:xfrm>
            <a:off x="951648" y="3398925"/>
            <a:ext cx="2078494" cy="575940"/>
          </a:xfrm>
          <a:prstGeom prst="hexagon">
            <a:avLst>
              <a:gd name="adj" fmla="val 25000"/>
              <a:gd name="vf" fmla="val 115470"/>
            </a:avLst>
          </a:prstGeom>
          <a:solidFill>
            <a:schemeClr val="lt1"/>
          </a:solidFill>
          <a:ln w="635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595959"/>
              </a:solidFill>
              <a:latin typeface="Arial"/>
              <a:ea typeface="Arial"/>
              <a:cs typeface="Arial"/>
              <a:sym typeface="Arial"/>
            </a:endParaRPr>
          </a:p>
        </p:txBody>
      </p:sp>
      <p:sp>
        <p:nvSpPr>
          <p:cNvPr id="1114" name="Google Shape;1114;p39"/>
          <p:cNvSpPr/>
          <p:nvPr/>
        </p:nvSpPr>
        <p:spPr>
          <a:xfrm>
            <a:off x="1405522" y="3533008"/>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sp>
        <p:nvSpPr>
          <p:cNvPr id="1115" name="Google Shape;1115;p39"/>
          <p:cNvSpPr/>
          <p:nvPr/>
        </p:nvSpPr>
        <p:spPr>
          <a:xfrm>
            <a:off x="3001616" y="3751941"/>
            <a:ext cx="2078494" cy="575940"/>
          </a:xfrm>
          <a:prstGeom prst="hexagon">
            <a:avLst>
              <a:gd name="adj" fmla="val 25000"/>
              <a:gd name="vf" fmla="val 115470"/>
            </a:avLst>
          </a:prstGeom>
          <a:solidFill>
            <a:schemeClr val="lt1"/>
          </a:solidFill>
          <a:ln w="635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3F3F3F"/>
              </a:solidFill>
              <a:latin typeface="Arial"/>
              <a:ea typeface="Arial"/>
              <a:cs typeface="Arial"/>
              <a:sym typeface="Arial"/>
            </a:endParaRPr>
          </a:p>
        </p:txBody>
      </p:sp>
      <p:sp>
        <p:nvSpPr>
          <p:cNvPr id="1116" name="Google Shape;1116;p39"/>
          <p:cNvSpPr/>
          <p:nvPr/>
        </p:nvSpPr>
        <p:spPr>
          <a:xfrm>
            <a:off x="3455491" y="3886024"/>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595959"/>
                </a:solidFill>
                <a:latin typeface="Arial"/>
                <a:ea typeface="Arial"/>
                <a:cs typeface="Arial"/>
                <a:sym typeface="Arial"/>
              </a:rPr>
              <a:t>Text Here</a:t>
            </a:r>
            <a:endParaRPr sz="1400">
              <a:solidFill>
                <a:srgbClr val="595959"/>
              </a:solidFill>
              <a:latin typeface="Arial"/>
              <a:ea typeface="Arial"/>
              <a:cs typeface="Arial"/>
              <a:sym typeface="Arial"/>
            </a:endParaRPr>
          </a:p>
        </p:txBody>
      </p:sp>
      <p:sp>
        <p:nvSpPr>
          <p:cNvPr id="1117" name="Google Shape;1117;p39"/>
          <p:cNvSpPr/>
          <p:nvPr/>
        </p:nvSpPr>
        <p:spPr>
          <a:xfrm>
            <a:off x="5051584" y="3398925"/>
            <a:ext cx="2078494" cy="575940"/>
          </a:xfrm>
          <a:prstGeom prst="hexagon">
            <a:avLst>
              <a:gd name="adj" fmla="val 25000"/>
              <a:gd name="vf" fmla="val 115470"/>
            </a:avLst>
          </a:prstGeom>
          <a:solidFill>
            <a:schemeClr val="lt1"/>
          </a:solidFill>
          <a:ln w="635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595959"/>
              </a:solidFill>
              <a:latin typeface="Arial"/>
              <a:ea typeface="Arial"/>
              <a:cs typeface="Arial"/>
              <a:sym typeface="Arial"/>
            </a:endParaRPr>
          </a:p>
        </p:txBody>
      </p:sp>
      <p:sp>
        <p:nvSpPr>
          <p:cNvPr id="1118" name="Google Shape;1118;p39"/>
          <p:cNvSpPr/>
          <p:nvPr/>
        </p:nvSpPr>
        <p:spPr>
          <a:xfrm>
            <a:off x="5505460" y="3533008"/>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sp>
        <p:nvSpPr>
          <p:cNvPr id="1119" name="Google Shape;1119;p39"/>
          <p:cNvSpPr/>
          <p:nvPr/>
        </p:nvSpPr>
        <p:spPr>
          <a:xfrm>
            <a:off x="9151522" y="3398925"/>
            <a:ext cx="2078494" cy="575940"/>
          </a:xfrm>
          <a:prstGeom prst="hexagon">
            <a:avLst>
              <a:gd name="adj" fmla="val 25000"/>
              <a:gd name="vf" fmla="val 115470"/>
            </a:avLst>
          </a:prstGeom>
          <a:solidFill>
            <a:schemeClr val="lt1"/>
          </a:solidFill>
          <a:ln w="635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595959"/>
              </a:solidFill>
              <a:latin typeface="Arial"/>
              <a:ea typeface="Arial"/>
              <a:cs typeface="Arial"/>
              <a:sym typeface="Arial"/>
            </a:endParaRPr>
          </a:p>
        </p:txBody>
      </p:sp>
      <p:sp>
        <p:nvSpPr>
          <p:cNvPr id="1120" name="Google Shape;1120;p39"/>
          <p:cNvSpPr/>
          <p:nvPr/>
        </p:nvSpPr>
        <p:spPr>
          <a:xfrm>
            <a:off x="9605396" y="3533008"/>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grpSp>
        <p:nvGrpSpPr>
          <p:cNvPr id="1121" name="Google Shape;1121;p39"/>
          <p:cNvGrpSpPr/>
          <p:nvPr/>
        </p:nvGrpSpPr>
        <p:grpSpPr>
          <a:xfrm>
            <a:off x="1454576" y="1984245"/>
            <a:ext cx="1411829" cy="1292663"/>
            <a:chOff x="6210997" y="1433695"/>
            <a:chExt cx="1457348" cy="919631"/>
          </a:xfrm>
        </p:grpSpPr>
        <p:sp>
          <p:nvSpPr>
            <p:cNvPr id="1122" name="Google Shape;1122;p39"/>
            <p:cNvSpPr txBox="1"/>
            <p:nvPr/>
          </p:nvSpPr>
          <p:spPr>
            <a:xfrm>
              <a:off x="6210999" y="1433695"/>
              <a:ext cx="1457346" cy="197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sp>
          <p:nvSpPr>
            <p:cNvPr id="1123" name="Google Shape;1123;p39"/>
            <p:cNvSpPr txBox="1"/>
            <p:nvPr/>
          </p:nvSpPr>
          <p:spPr>
            <a:xfrm>
              <a:off x="6210997" y="1630759"/>
              <a:ext cx="1457346" cy="7225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I hope and I believe that this Template will your Time, Money and Reputation.       </a:t>
              </a:r>
              <a:endParaRPr sz="1200">
                <a:solidFill>
                  <a:srgbClr val="3F3F3F"/>
                </a:solidFill>
                <a:latin typeface="Arial"/>
                <a:ea typeface="Arial"/>
                <a:cs typeface="Arial"/>
                <a:sym typeface="Arial"/>
              </a:endParaRPr>
            </a:p>
          </p:txBody>
        </p:sp>
      </p:grpSp>
      <p:grpSp>
        <p:nvGrpSpPr>
          <p:cNvPr id="1124" name="Google Shape;1124;p39"/>
          <p:cNvGrpSpPr/>
          <p:nvPr/>
        </p:nvGrpSpPr>
        <p:grpSpPr>
          <a:xfrm>
            <a:off x="5563580" y="1984245"/>
            <a:ext cx="1411829" cy="1292663"/>
            <a:chOff x="6210997" y="1433695"/>
            <a:chExt cx="1457348" cy="919631"/>
          </a:xfrm>
        </p:grpSpPr>
        <p:sp>
          <p:nvSpPr>
            <p:cNvPr id="1125" name="Google Shape;1125;p39"/>
            <p:cNvSpPr txBox="1"/>
            <p:nvPr/>
          </p:nvSpPr>
          <p:spPr>
            <a:xfrm>
              <a:off x="6210999" y="1433695"/>
              <a:ext cx="1457346" cy="197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sp>
          <p:nvSpPr>
            <p:cNvPr id="1126" name="Google Shape;1126;p39"/>
            <p:cNvSpPr txBox="1"/>
            <p:nvPr/>
          </p:nvSpPr>
          <p:spPr>
            <a:xfrm>
              <a:off x="6210997" y="1630759"/>
              <a:ext cx="1457346" cy="7225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I hope and I believe that this Template will your Time, Money and Reputation.       </a:t>
              </a:r>
              <a:endParaRPr sz="1200">
                <a:solidFill>
                  <a:srgbClr val="3F3F3F"/>
                </a:solidFill>
                <a:latin typeface="Arial"/>
                <a:ea typeface="Arial"/>
                <a:cs typeface="Arial"/>
                <a:sym typeface="Arial"/>
              </a:endParaRPr>
            </a:p>
          </p:txBody>
        </p:sp>
      </p:grpSp>
      <p:grpSp>
        <p:nvGrpSpPr>
          <p:cNvPr id="1127" name="Google Shape;1127;p39"/>
          <p:cNvGrpSpPr/>
          <p:nvPr/>
        </p:nvGrpSpPr>
        <p:grpSpPr>
          <a:xfrm>
            <a:off x="9672585" y="1984245"/>
            <a:ext cx="1411829" cy="1292663"/>
            <a:chOff x="6210997" y="1433695"/>
            <a:chExt cx="1457348" cy="919631"/>
          </a:xfrm>
        </p:grpSpPr>
        <p:sp>
          <p:nvSpPr>
            <p:cNvPr id="1128" name="Google Shape;1128;p39"/>
            <p:cNvSpPr txBox="1"/>
            <p:nvPr/>
          </p:nvSpPr>
          <p:spPr>
            <a:xfrm>
              <a:off x="6210999" y="1433695"/>
              <a:ext cx="1457346" cy="197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sp>
          <p:nvSpPr>
            <p:cNvPr id="1129" name="Google Shape;1129;p39"/>
            <p:cNvSpPr txBox="1"/>
            <p:nvPr/>
          </p:nvSpPr>
          <p:spPr>
            <a:xfrm>
              <a:off x="6210997" y="1630759"/>
              <a:ext cx="1457346" cy="7225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I hope and I believe that this Template will your Time, Money and Reputation.       </a:t>
              </a:r>
              <a:endParaRPr sz="1200">
                <a:solidFill>
                  <a:srgbClr val="3F3F3F"/>
                </a:solidFill>
                <a:latin typeface="Arial"/>
                <a:ea typeface="Arial"/>
                <a:cs typeface="Arial"/>
                <a:sym typeface="Arial"/>
              </a:endParaRPr>
            </a:p>
          </p:txBody>
        </p:sp>
      </p:grpSp>
      <p:grpSp>
        <p:nvGrpSpPr>
          <p:cNvPr id="1130" name="Google Shape;1130;p39"/>
          <p:cNvGrpSpPr/>
          <p:nvPr/>
        </p:nvGrpSpPr>
        <p:grpSpPr>
          <a:xfrm>
            <a:off x="3509078" y="4604659"/>
            <a:ext cx="1411829" cy="1292663"/>
            <a:chOff x="6210997" y="1433695"/>
            <a:chExt cx="1457348" cy="919631"/>
          </a:xfrm>
        </p:grpSpPr>
        <p:sp>
          <p:nvSpPr>
            <p:cNvPr id="1131" name="Google Shape;1131;p39"/>
            <p:cNvSpPr txBox="1"/>
            <p:nvPr/>
          </p:nvSpPr>
          <p:spPr>
            <a:xfrm>
              <a:off x="6210999" y="1433695"/>
              <a:ext cx="1457346" cy="197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sp>
          <p:nvSpPr>
            <p:cNvPr id="1132" name="Google Shape;1132;p39"/>
            <p:cNvSpPr txBox="1"/>
            <p:nvPr/>
          </p:nvSpPr>
          <p:spPr>
            <a:xfrm>
              <a:off x="6210997" y="1630759"/>
              <a:ext cx="1457346" cy="7225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I hope and I believe that this Template will your Time, Money and Reputation.       </a:t>
              </a:r>
              <a:endParaRPr sz="1200">
                <a:solidFill>
                  <a:srgbClr val="3F3F3F"/>
                </a:solidFill>
                <a:latin typeface="Arial"/>
                <a:ea typeface="Arial"/>
                <a:cs typeface="Arial"/>
                <a:sym typeface="Arial"/>
              </a:endParaRPr>
            </a:p>
          </p:txBody>
        </p:sp>
      </p:grpSp>
      <p:grpSp>
        <p:nvGrpSpPr>
          <p:cNvPr id="1133" name="Google Shape;1133;p39"/>
          <p:cNvGrpSpPr/>
          <p:nvPr/>
        </p:nvGrpSpPr>
        <p:grpSpPr>
          <a:xfrm>
            <a:off x="7618082" y="4604659"/>
            <a:ext cx="1411829" cy="1292663"/>
            <a:chOff x="6210997" y="1433695"/>
            <a:chExt cx="1457348" cy="919631"/>
          </a:xfrm>
        </p:grpSpPr>
        <p:sp>
          <p:nvSpPr>
            <p:cNvPr id="1134" name="Google Shape;1134;p39"/>
            <p:cNvSpPr txBox="1"/>
            <p:nvPr/>
          </p:nvSpPr>
          <p:spPr>
            <a:xfrm>
              <a:off x="6210999" y="1433695"/>
              <a:ext cx="1457346" cy="197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sp>
          <p:nvSpPr>
            <p:cNvPr id="1135" name="Google Shape;1135;p39"/>
            <p:cNvSpPr txBox="1"/>
            <p:nvPr/>
          </p:nvSpPr>
          <p:spPr>
            <a:xfrm>
              <a:off x="6210997" y="1630759"/>
              <a:ext cx="1457346" cy="7225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I hope and I believe that this Template will your Time, Money and Reputation.       </a:t>
              </a:r>
              <a:endParaRPr sz="1200">
                <a:solidFill>
                  <a:srgbClr val="3F3F3F"/>
                </a:solidFill>
                <a:latin typeface="Arial"/>
                <a:ea typeface="Arial"/>
                <a:cs typeface="Arial"/>
                <a:sym typeface="Arial"/>
              </a:endParaRPr>
            </a:p>
          </p:txBody>
        </p:sp>
      </p:grpSp>
      <p:sp>
        <p:nvSpPr>
          <p:cNvPr id="1136" name="Google Shape;1136;p39"/>
          <p:cNvSpPr/>
          <p:nvPr/>
        </p:nvSpPr>
        <p:spPr>
          <a:xfrm rot="-2700000">
            <a:off x="988922" y="1906719"/>
            <a:ext cx="432048" cy="43204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7" name="Google Shape;1137;p39"/>
          <p:cNvSpPr txBox="1"/>
          <p:nvPr/>
        </p:nvSpPr>
        <p:spPr>
          <a:xfrm>
            <a:off x="993952" y="1943941"/>
            <a:ext cx="42199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01</a:t>
            </a:r>
            <a:endParaRPr sz="1600" b="1">
              <a:solidFill>
                <a:schemeClr val="lt1"/>
              </a:solidFill>
              <a:latin typeface="Arial"/>
              <a:ea typeface="Arial"/>
              <a:cs typeface="Arial"/>
              <a:sym typeface="Arial"/>
            </a:endParaRPr>
          </a:p>
        </p:txBody>
      </p:sp>
      <p:sp>
        <p:nvSpPr>
          <p:cNvPr id="1138" name="Google Shape;1138;p39"/>
          <p:cNvSpPr/>
          <p:nvPr/>
        </p:nvSpPr>
        <p:spPr>
          <a:xfrm rot="-2700000">
            <a:off x="5067345" y="1906719"/>
            <a:ext cx="432048" cy="432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9" name="Google Shape;1139;p39"/>
          <p:cNvSpPr txBox="1"/>
          <p:nvPr/>
        </p:nvSpPr>
        <p:spPr>
          <a:xfrm>
            <a:off x="5072374" y="1943941"/>
            <a:ext cx="42199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03</a:t>
            </a:r>
            <a:endParaRPr sz="1600" b="1">
              <a:solidFill>
                <a:schemeClr val="lt1"/>
              </a:solidFill>
              <a:latin typeface="Arial"/>
              <a:ea typeface="Arial"/>
              <a:cs typeface="Arial"/>
              <a:sym typeface="Arial"/>
            </a:endParaRPr>
          </a:p>
        </p:txBody>
      </p:sp>
      <p:sp>
        <p:nvSpPr>
          <p:cNvPr id="1140" name="Google Shape;1140;p39"/>
          <p:cNvSpPr/>
          <p:nvPr/>
        </p:nvSpPr>
        <p:spPr>
          <a:xfrm rot="-2700000">
            <a:off x="9145768" y="1906719"/>
            <a:ext cx="432048" cy="43204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41" name="Google Shape;1141;p39"/>
          <p:cNvSpPr txBox="1"/>
          <p:nvPr/>
        </p:nvSpPr>
        <p:spPr>
          <a:xfrm>
            <a:off x="9150798" y="1943941"/>
            <a:ext cx="42199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05</a:t>
            </a:r>
            <a:endParaRPr sz="1600" b="1">
              <a:solidFill>
                <a:schemeClr val="lt1"/>
              </a:solidFill>
              <a:latin typeface="Arial"/>
              <a:ea typeface="Arial"/>
              <a:cs typeface="Arial"/>
              <a:sym typeface="Arial"/>
            </a:endParaRPr>
          </a:p>
        </p:txBody>
      </p:sp>
      <p:sp>
        <p:nvSpPr>
          <p:cNvPr id="1142" name="Google Shape;1142;p39"/>
          <p:cNvSpPr/>
          <p:nvPr/>
        </p:nvSpPr>
        <p:spPr>
          <a:xfrm rot="-2700000">
            <a:off x="3028133" y="4514662"/>
            <a:ext cx="432048" cy="43204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43" name="Google Shape;1143;p39"/>
          <p:cNvSpPr txBox="1"/>
          <p:nvPr/>
        </p:nvSpPr>
        <p:spPr>
          <a:xfrm>
            <a:off x="3033162" y="4551883"/>
            <a:ext cx="42199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02</a:t>
            </a:r>
            <a:endParaRPr sz="1600" b="1">
              <a:solidFill>
                <a:schemeClr val="lt1"/>
              </a:solidFill>
              <a:latin typeface="Arial"/>
              <a:ea typeface="Arial"/>
              <a:cs typeface="Arial"/>
              <a:sym typeface="Arial"/>
            </a:endParaRPr>
          </a:p>
        </p:txBody>
      </p:sp>
      <p:sp>
        <p:nvSpPr>
          <p:cNvPr id="1144" name="Google Shape;1144;p39"/>
          <p:cNvSpPr/>
          <p:nvPr/>
        </p:nvSpPr>
        <p:spPr>
          <a:xfrm rot="-2700000">
            <a:off x="7106557" y="4514662"/>
            <a:ext cx="432048" cy="432049"/>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45" name="Google Shape;1145;p39"/>
          <p:cNvSpPr txBox="1"/>
          <p:nvPr/>
        </p:nvSpPr>
        <p:spPr>
          <a:xfrm>
            <a:off x="7111586" y="4551883"/>
            <a:ext cx="42199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04</a:t>
            </a:r>
            <a:endParaRPr sz="1600" b="1">
              <a:solidFill>
                <a:schemeClr val="lt1"/>
              </a:solidFill>
              <a:latin typeface="Arial"/>
              <a:ea typeface="Arial"/>
              <a:cs typeface="Arial"/>
              <a:sym typeface="Arial"/>
            </a:endParaRPr>
          </a:p>
        </p:txBody>
      </p:sp>
      <p:sp>
        <p:nvSpPr>
          <p:cNvPr id="1146" name="Google Shape;1146;p39"/>
          <p:cNvSpPr/>
          <p:nvPr/>
        </p:nvSpPr>
        <p:spPr>
          <a:xfrm>
            <a:off x="7101552" y="3751941"/>
            <a:ext cx="2078494" cy="575940"/>
          </a:xfrm>
          <a:prstGeom prst="hexagon">
            <a:avLst>
              <a:gd name="adj" fmla="val 25000"/>
              <a:gd name="vf" fmla="val 115470"/>
            </a:avLst>
          </a:prstGeom>
          <a:solidFill>
            <a:schemeClr val="lt1"/>
          </a:solidFill>
          <a:ln w="635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595959"/>
              </a:solidFill>
              <a:latin typeface="Arial"/>
              <a:ea typeface="Arial"/>
              <a:cs typeface="Arial"/>
              <a:sym typeface="Arial"/>
            </a:endParaRPr>
          </a:p>
        </p:txBody>
      </p:sp>
      <p:sp>
        <p:nvSpPr>
          <p:cNvPr id="1147" name="Google Shape;1147;p39"/>
          <p:cNvSpPr/>
          <p:nvPr/>
        </p:nvSpPr>
        <p:spPr>
          <a:xfrm>
            <a:off x="7555429" y="3886024"/>
            <a:ext cx="117074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3F3F3F"/>
                </a:solidFill>
                <a:latin typeface="Arial"/>
                <a:ea typeface="Arial"/>
                <a:cs typeface="Arial"/>
                <a:sym typeface="Arial"/>
              </a:rPr>
              <a:t>Text Here</a:t>
            </a:r>
            <a:endParaRPr sz="1400">
              <a:solidFill>
                <a:srgbClr val="3F3F3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Timeline Style</a:t>
            </a:r>
            <a:endParaRPr/>
          </a:p>
        </p:txBody>
      </p:sp>
      <p:grpSp>
        <p:nvGrpSpPr>
          <p:cNvPr id="137" name="Google Shape;137;p4"/>
          <p:cNvGrpSpPr/>
          <p:nvPr/>
        </p:nvGrpSpPr>
        <p:grpSpPr>
          <a:xfrm>
            <a:off x="759896" y="1871670"/>
            <a:ext cx="2873548" cy="3815861"/>
            <a:chOff x="3515088" y="-1963"/>
            <a:chExt cx="5164440" cy="6857999"/>
          </a:xfrm>
        </p:grpSpPr>
        <p:sp>
          <p:nvSpPr>
            <p:cNvPr id="138" name="Google Shape;138;p4"/>
            <p:cNvSpPr/>
            <p:nvPr/>
          </p:nvSpPr>
          <p:spPr>
            <a:xfrm>
              <a:off x="5565944" y="-1963"/>
              <a:ext cx="940357" cy="6857999"/>
            </a:xfrm>
            <a:custGeom>
              <a:avLst/>
              <a:gdLst/>
              <a:ahLst/>
              <a:cxnLst/>
              <a:rect l="l" t="t" r="r" b="b"/>
              <a:pathLst>
                <a:path w="940357" h="6857999" extrusionOk="0">
                  <a:moveTo>
                    <a:pt x="702814" y="1963"/>
                  </a:moveTo>
                  <a:cubicBezTo>
                    <a:pt x="742078" y="24867"/>
                    <a:pt x="757783" y="63476"/>
                    <a:pt x="771525" y="103394"/>
                  </a:cubicBezTo>
                  <a:cubicBezTo>
                    <a:pt x="805553" y="204169"/>
                    <a:pt x="816024" y="308872"/>
                    <a:pt x="819296" y="414228"/>
                  </a:cubicBezTo>
                  <a:cubicBezTo>
                    <a:pt x="819950" y="435823"/>
                    <a:pt x="808171" y="433860"/>
                    <a:pt x="793774" y="433860"/>
                  </a:cubicBezTo>
                  <a:cubicBezTo>
                    <a:pt x="661588" y="433860"/>
                    <a:pt x="529401" y="434515"/>
                    <a:pt x="397214" y="433206"/>
                  </a:cubicBezTo>
                  <a:cubicBezTo>
                    <a:pt x="370384" y="433206"/>
                    <a:pt x="365149" y="441058"/>
                    <a:pt x="365149" y="465925"/>
                  </a:cubicBezTo>
                  <a:cubicBezTo>
                    <a:pt x="366458" y="586333"/>
                    <a:pt x="366458" y="706740"/>
                    <a:pt x="365149" y="827802"/>
                  </a:cubicBezTo>
                  <a:cubicBezTo>
                    <a:pt x="365149" y="852669"/>
                    <a:pt x="373002" y="857250"/>
                    <a:pt x="395251" y="856596"/>
                  </a:cubicBezTo>
                  <a:cubicBezTo>
                    <a:pt x="503225" y="855287"/>
                    <a:pt x="611200" y="857904"/>
                    <a:pt x="719174" y="855287"/>
                  </a:cubicBezTo>
                  <a:cubicBezTo>
                    <a:pt x="777415" y="853978"/>
                    <a:pt x="815369" y="879499"/>
                    <a:pt x="842199" y="928579"/>
                  </a:cubicBezTo>
                  <a:cubicBezTo>
                    <a:pt x="874919" y="988128"/>
                    <a:pt x="887352" y="1054221"/>
                    <a:pt x="899785" y="1119660"/>
                  </a:cubicBezTo>
                  <a:cubicBezTo>
                    <a:pt x="931850" y="1295037"/>
                    <a:pt x="940358" y="1471722"/>
                    <a:pt x="940358" y="1650370"/>
                  </a:cubicBezTo>
                  <a:cubicBezTo>
                    <a:pt x="939049" y="3243808"/>
                    <a:pt x="939703" y="4837900"/>
                    <a:pt x="939703" y="6431338"/>
                  </a:cubicBezTo>
                  <a:cubicBezTo>
                    <a:pt x="939703" y="6528843"/>
                    <a:pt x="938394" y="6626346"/>
                    <a:pt x="910910" y="6720578"/>
                  </a:cubicBezTo>
                  <a:cubicBezTo>
                    <a:pt x="903057" y="6747409"/>
                    <a:pt x="892587" y="6772929"/>
                    <a:pt x="877536" y="6795833"/>
                  </a:cubicBezTo>
                  <a:cubicBezTo>
                    <a:pt x="850706" y="6837060"/>
                    <a:pt x="813406" y="6858000"/>
                    <a:pt x="763018" y="6858000"/>
                  </a:cubicBezTo>
                  <a:cubicBezTo>
                    <a:pt x="572591" y="6857346"/>
                    <a:pt x="382818" y="6857346"/>
                    <a:pt x="192390" y="6858000"/>
                  </a:cubicBezTo>
                  <a:cubicBezTo>
                    <a:pt x="138076" y="6858000"/>
                    <a:pt x="100121" y="6834442"/>
                    <a:pt x="73292" y="6789944"/>
                  </a:cubicBezTo>
                  <a:cubicBezTo>
                    <a:pt x="38609" y="6733012"/>
                    <a:pt x="26176" y="6668882"/>
                    <a:pt x="16360" y="6604097"/>
                  </a:cubicBezTo>
                  <a:cubicBezTo>
                    <a:pt x="3926" y="6519027"/>
                    <a:pt x="654" y="6433302"/>
                    <a:pt x="654" y="6347577"/>
                  </a:cubicBezTo>
                  <a:cubicBezTo>
                    <a:pt x="654" y="5100310"/>
                    <a:pt x="654" y="3853044"/>
                    <a:pt x="0" y="2605778"/>
                  </a:cubicBezTo>
                  <a:cubicBezTo>
                    <a:pt x="0" y="2580912"/>
                    <a:pt x="5235" y="2572404"/>
                    <a:pt x="32065" y="2572404"/>
                  </a:cubicBezTo>
                  <a:cubicBezTo>
                    <a:pt x="134150" y="2574368"/>
                    <a:pt x="235580" y="2573713"/>
                    <a:pt x="337665" y="2572404"/>
                  </a:cubicBezTo>
                  <a:cubicBezTo>
                    <a:pt x="359914" y="2572404"/>
                    <a:pt x="365804" y="2578294"/>
                    <a:pt x="365804" y="2600543"/>
                  </a:cubicBezTo>
                  <a:cubicBezTo>
                    <a:pt x="365149" y="2949333"/>
                    <a:pt x="365149" y="3298777"/>
                    <a:pt x="365149" y="3647566"/>
                  </a:cubicBezTo>
                  <a:cubicBezTo>
                    <a:pt x="365149" y="4573527"/>
                    <a:pt x="365149" y="5499488"/>
                    <a:pt x="365149" y="6425449"/>
                  </a:cubicBezTo>
                  <a:cubicBezTo>
                    <a:pt x="365149" y="6465367"/>
                    <a:pt x="359914" y="6461440"/>
                    <a:pt x="400486" y="6461440"/>
                  </a:cubicBezTo>
                  <a:cubicBezTo>
                    <a:pt x="451529" y="6461440"/>
                    <a:pt x="502571" y="6460786"/>
                    <a:pt x="552959" y="6462095"/>
                  </a:cubicBezTo>
                  <a:cubicBezTo>
                    <a:pt x="569319" y="6462095"/>
                    <a:pt x="576517" y="6457514"/>
                    <a:pt x="574554" y="6441154"/>
                  </a:cubicBezTo>
                  <a:cubicBezTo>
                    <a:pt x="573900" y="6435265"/>
                    <a:pt x="574554" y="6428721"/>
                    <a:pt x="574554" y="6422177"/>
                  </a:cubicBezTo>
                  <a:cubicBezTo>
                    <a:pt x="574554" y="4717493"/>
                    <a:pt x="574554" y="3013463"/>
                    <a:pt x="574554" y="1308779"/>
                  </a:cubicBezTo>
                  <a:cubicBezTo>
                    <a:pt x="574554" y="1268207"/>
                    <a:pt x="574554" y="1268207"/>
                    <a:pt x="533327" y="1268207"/>
                  </a:cubicBezTo>
                  <a:cubicBezTo>
                    <a:pt x="408339" y="1268207"/>
                    <a:pt x="283351" y="1266898"/>
                    <a:pt x="158362" y="1268861"/>
                  </a:cubicBezTo>
                  <a:cubicBezTo>
                    <a:pt x="96195" y="1269515"/>
                    <a:pt x="56932" y="1240722"/>
                    <a:pt x="34028" y="1186408"/>
                  </a:cubicBezTo>
                  <a:cubicBezTo>
                    <a:pt x="8507" y="1126858"/>
                    <a:pt x="1963" y="1063383"/>
                    <a:pt x="1963" y="999907"/>
                  </a:cubicBezTo>
                  <a:cubicBezTo>
                    <a:pt x="1963" y="783958"/>
                    <a:pt x="-3926" y="568010"/>
                    <a:pt x="5889" y="352061"/>
                  </a:cubicBezTo>
                  <a:cubicBezTo>
                    <a:pt x="9816" y="275498"/>
                    <a:pt x="18323" y="198934"/>
                    <a:pt x="41881" y="125643"/>
                  </a:cubicBezTo>
                  <a:cubicBezTo>
                    <a:pt x="49079" y="103394"/>
                    <a:pt x="57586" y="81799"/>
                    <a:pt x="70020" y="62167"/>
                  </a:cubicBezTo>
                  <a:cubicBezTo>
                    <a:pt x="91615" y="28139"/>
                    <a:pt x="120408" y="9161"/>
                    <a:pt x="162943" y="9161"/>
                  </a:cubicBezTo>
                  <a:cubicBezTo>
                    <a:pt x="236889" y="9161"/>
                    <a:pt x="310835" y="6544"/>
                    <a:pt x="385435" y="4581"/>
                  </a:cubicBezTo>
                  <a:cubicBezTo>
                    <a:pt x="414883" y="0"/>
                    <a:pt x="444985" y="3926"/>
                    <a:pt x="475087" y="2618"/>
                  </a:cubicBezTo>
                  <a:cubicBezTo>
                    <a:pt x="484903" y="1963"/>
                    <a:pt x="494718" y="5235"/>
                    <a:pt x="503880" y="0"/>
                  </a:cubicBezTo>
                  <a:cubicBezTo>
                    <a:pt x="521548" y="0"/>
                    <a:pt x="539871" y="0"/>
                    <a:pt x="557540" y="0"/>
                  </a:cubicBezTo>
                  <a:cubicBezTo>
                    <a:pt x="587642" y="4581"/>
                    <a:pt x="618398" y="4581"/>
                    <a:pt x="648500" y="0"/>
                  </a:cubicBezTo>
                  <a:cubicBezTo>
                    <a:pt x="666823" y="1963"/>
                    <a:pt x="684491" y="1963"/>
                    <a:pt x="702814" y="19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9" name="Google Shape;139;p4"/>
            <p:cNvSpPr/>
            <p:nvPr/>
          </p:nvSpPr>
          <p:spPr>
            <a:xfrm>
              <a:off x="7740480" y="1181172"/>
              <a:ext cx="939048" cy="1583258"/>
            </a:xfrm>
            <a:custGeom>
              <a:avLst/>
              <a:gdLst/>
              <a:ahLst/>
              <a:cxnLst/>
              <a:rect l="l" t="t" r="r" b="b"/>
              <a:pathLst>
                <a:path w="939048" h="1583258" extrusionOk="0">
                  <a:moveTo>
                    <a:pt x="939049" y="1513602"/>
                  </a:moveTo>
                  <a:cubicBezTo>
                    <a:pt x="920072" y="1554175"/>
                    <a:pt x="884735" y="1571189"/>
                    <a:pt x="843508" y="1577078"/>
                  </a:cubicBezTo>
                  <a:cubicBezTo>
                    <a:pt x="820604" y="1580350"/>
                    <a:pt x="797046" y="1582968"/>
                    <a:pt x="774143" y="1582968"/>
                  </a:cubicBezTo>
                  <a:cubicBezTo>
                    <a:pt x="575863" y="1583622"/>
                    <a:pt x="377583" y="1582968"/>
                    <a:pt x="179303" y="1582968"/>
                  </a:cubicBezTo>
                  <a:cubicBezTo>
                    <a:pt x="142657" y="1582968"/>
                    <a:pt x="106011" y="1579696"/>
                    <a:pt x="71329" y="1567262"/>
                  </a:cubicBezTo>
                  <a:cubicBezTo>
                    <a:pt x="24212" y="1549594"/>
                    <a:pt x="655" y="1518183"/>
                    <a:pt x="655" y="1467795"/>
                  </a:cubicBezTo>
                  <a:cubicBezTo>
                    <a:pt x="0" y="1183790"/>
                    <a:pt x="655" y="899785"/>
                    <a:pt x="0" y="615780"/>
                  </a:cubicBezTo>
                  <a:cubicBezTo>
                    <a:pt x="0" y="595494"/>
                    <a:pt x="7853" y="592877"/>
                    <a:pt x="25521" y="592877"/>
                  </a:cubicBezTo>
                  <a:cubicBezTo>
                    <a:pt x="130224" y="593531"/>
                    <a:pt x="234271" y="593531"/>
                    <a:pt x="338974" y="592877"/>
                  </a:cubicBezTo>
                  <a:cubicBezTo>
                    <a:pt x="360569" y="592877"/>
                    <a:pt x="365804" y="598766"/>
                    <a:pt x="365804" y="619707"/>
                  </a:cubicBezTo>
                  <a:cubicBezTo>
                    <a:pt x="365149" y="899131"/>
                    <a:pt x="365149" y="1178555"/>
                    <a:pt x="365149" y="1457979"/>
                  </a:cubicBezTo>
                  <a:cubicBezTo>
                    <a:pt x="365149" y="1495934"/>
                    <a:pt x="360569" y="1491353"/>
                    <a:pt x="399832" y="1491353"/>
                  </a:cubicBezTo>
                  <a:cubicBezTo>
                    <a:pt x="449566" y="1491353"/>
                    <a:pt x="499954" y="1490699"/>
                    <a:pt x="549687" y="1492008"/>
                  </a:cubicBezTo>
                  <a:cubicBezTo>
                    <a:pt x="567356" y="1492662"/>
                    <a:pt x="574554" y="1489390"/>
                    <a:pt x="574554" y="1469104"/>
                  </a:cubicBezTo>
                  <a:cubicBezTo>
                    <a:pt x="573900" y="1084323"/>
                    <a:pt x="573900" y="699542"/>
                    <a:pt x="574554" y="314761"/>
                  </a:cubicBezTo>
                  <a:cubicBezTo>
                    <a:pt x="574554" y="295130"/>
                    <a:pt x="567356" y="291858"/>
                    <a:pt x="549687" y="291858"/>
                  </a:cubicBezTo>
                  <a:cubicBezTo>
                    <a:pt x="412920" y="292512"/>
                    <a:pt x="276807" y="291858"/>
                    <a:pt x="140039" y="292512"/>
                  </a:cubicBezTo>
                  <a:cubicBezTo>
                    <a:pt x="108629" y="292512"/>
                    <a:pt x="77218" y="290549"/>
                    <a:pt x="47770" y="280079"/>
                  </a:cubicBezTo>
                  <a:cubicBezTo>
                    <a:pt x="13742" y="268300"/>
                    <a:pt x="655" y="249977"/>
                    <a:pt x="655" y="213985"/>
                  </a:cubicBezTo>
                  <a:cubicBezTo>
                    <a:pt x="655" y="181266"/>
                    <a:pt x="0" y="147892"/>
                    <a:pt x="655" y="115173"/>
                  </a:cubicBezTo>
                  <a:cubicBezTo>
                    <a:pt x="1963" y="58241"/>
                    <a:pt x="29448" y="23558"/>
                    <a:pt x="84416" y="9816"/>
                  </a:cubicBezTo>
                  <a:cubicBezTo>
                    <a:pt x="103393" y="4581"/>
                    <a:pt x="123025" y="2618"/>
                    <a:pt x="142657" y="2618"/>
                  </a:cubicBezTo>
                  <a:cubicBezTo>
                    <a:pt x="321960" y="1963"/>
                    <a:pt x="501263" y="654"/>
                    <a:pt x="681220" y="0"/>
                  </a:cubicBezTo>
                  <a:cubicBezTo>
                    <a:pt x="717865" y="0"/>
                    <a:pt x="751894" y="7853"/>
                    <a:pt x="780686" y="32065"/>
                  </a:cubicBezTo>
                  <a:cubicBezTo>
                    <a:pt x="790502" y="39918"/>
                    <a:pt x="799010" y="49079"/>
                    <a:pt x="804899" y="60204"/>
                  </a:cubicBezTo>
                  <a:cubicBezTo>
                    <a:pt x="810789" y="71328"/>
                    <a:pt x="819296" y="83762"/>
                    <a:pt x="813406" y="94886"/>
                  </a:cubicBezTo>
                  <a:cubicBezTo>
                    <a:pt x="808171" y="104702"/>
                    <a:pt x="793774" y="99467"/>
                    <a:pt x="783958" y="99467"/>
                  </a:cubicBezTo>
                  <a:cubicBezTo>
                    <a:pt x="653735" y="99467"/>
                    <a:pt x="523511" y="100122"/>
                    <a:pt x="392634" y="99467"/>
                  </a:cubicBezTo>
                  <a:cubicBezTo>
                    <a:pt x="371693" y="99467"/>
                    <a:pt x="360569" y="103394"/>
                    <a:pt x="363841" y="126951"/>
                  </a:cubicBezTo>
                  <a:cubicBezTo>
                    <a:pt x="367113" y="149855"/>
                    <a:pt x="354025" y="179957"/>
                    <a:pt x="369730" y="193045"/>
                  </a:cubicBezTo>
                  <a:cubicBezTo>
                    <a:pt x="382818" y="204169"/>
                    <a:pt x="412265" y="196971"/>
                    <a:pt x="434515" y="196971"/>
                  </a:cubicBezTo>
                  <a:cubicBezTo>
                    <a:pt x="530710" y="196971"/>
                    <a:pt x="627560" y="196971"/>
                    <a:pt x="723755" y="196971"/>
                  </a:cubicBezTo>
                  <a:cubicBezTo>
                    <a:pt x="741423" y="196971"/>
                    <a:pt x="759092" y="198280"/>
                    <a:pt x="777415" y="199589"/>
                  </a:cubicBezTo>
                  <a:cubicBezTo>
                    <a:pt x="850052" y="203515"/>
                    <a:pt x="898477" y="241470"/>
                    <a:pt x="927924" y="306254"/>
                  </a:cubicBezTo>
                  <a:cubicBezTo>
                    <a:pt x="930542" y="312798"/>
                    <a:pt x="931196" y="320651"/>
                    <a:pt x="938395" y="324577"/>
                  </a:cubicBezTo>
                  <a:cubicBezTo>
                    <a:pt x="939049" y="720483"/>
                    <a:pt x="939049" y="1117043"/>
                    <a:pt x="939049" y="1513602"/>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0" name="Google Shape;140;p4"/>
            <p:cNvSpPr/>
            <p:nvPr/>
          </p:nvSpPr>
          <p:spPr>
            <a:xfrm>
              <a:off x="5952688" y="0"/>
              <a:ext cx="117790" cy="6231"/>
            </a:xfrm>
            <a:custGeom>
              <a:avLst/>
              <a:gdLst/>
              <a:ahLst/>
              <a:cxnLst/>
              <a:rect l="l" t="t" r="r" b="b"/>
              <a:pathLst>
                <a:path w="117790" h="6231" extrusionOk="0">
                  <a:moveTo>
                    <a:pt x="117790" y="0"/>
                  </a:moveTo>
                  <a:cubicBezTo>
                    <a:pt x="78527" y="10470"/>
                    <a:pt x="39263" y="4581"/>
                    <a:pt x="0" y="4581"/>
                  </a:cubicBezTo>
                  <a:cubicBezTo>
                    <a:pt x="0" y="3272"/>
                    <a:pt x="0" y="1309"/>
                    <a:pt x="0" y="0"/>
                  </a:cubicBezTo>
                  <a:cubicBezTo>
                    <a:pt x="39263" y="0"/>
                    <a:pt x="78527" y="0"/>
                    <a:pt x="11779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 name="Google Shape;141;p4"/>
            <p:cNvSpPr/>
            <p:nvPr/>
          </p:nvSpPr>
          <p:spPr>
            <a:xfrm>
              <a:off x="6124138" y="0"/>
              <a:ext cx="90960" cy="6463"/>
            </a:xfrm>
            <a:custGeom>
              <a:avLst/>
              <a:gdLst/>
              <a:ahLst/>
              <a:cxnLst/>
              <a:rect l="l" t="t" r="r" b="b"/>
              <a:pathLst>
                <a:path w="90960" h="6463" extrusionOk="0">
                  <a:moveTo>
                    <a:pt x="90960" y="0"/>
                  </a:moveTo>
                  <a:cubicBezTo>
                    <a:pt x="60858" y="6544"/>
                    <a:pt x="30102" y="10470"/>
                    <a:pt x="0" y="0"/>
                  </a:cubicBezTo>
                  <a:cubicBezTo>
                    <a:pt x="30102" y="0"/>
                    <a:pt x="60204" y="0"/>
                    <a:pt x="9096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 name="Google Shape;142;p4"/>
            <p:cNvSpPr/>
            <p:nvPr/>
          </p:nvSpPr>
          <p:spPr>
            <a:xfrm>
              <a:off x="6522012" y="1178555"/>
              <a:ext cx="1215522" cy="1585585"/>
            </a:xfrm>
            <a:custGeom>
              <a:avLst/>
              <a:gdLst/>
              <a:ahLst/>
              <a:cxnLst/>
              <a:rect l="l" t="t" r="r" b="b"/>
              <a:pathLst>
                <a:path w="1215522" h="1585585" extrusionOk="0">
                  <a:moveTo>
                    <a:pt x="510419" y="746004"/>
                  </a:moveTo>
                  <a:cubicBezTo>
                    <a:pt x="510419" y="982893"/>
                    <a:pt x="511073" y="1219127"/>
                    <a:pt x="509764" y="1456016"/>
                  </a:cubicBezTo>
                  <a:cubicBezTo>
                    <a:pt x="509764" y="1484155"/>
                    <a:pt x="517617" y="1490699"/>
                    <a:pt x="544447" y="1489390"/>
                  </a:cubicBezTo>
                  <a:cubicBezTo>
                    <a:pt x="589600" y="1487427"/>
                    <a:pt x="635407" y="1487427"/>
                    <a:pt x="681214" y="1489390"/>
                  </a:cubicBezTo>
                  <a:cubicBezTo>
                    <a:pt x="702809" y="1490044"/>
                    <a:pt x="708044" y="1482846"/>
                    <a:pt x="708044" y="1462560"/>
                  </a:cubicBezTo>
                  <a:cubicBezTo>
                    <a:pt x="707390" y="1327756"/>
                    <a:pt x="707390" y="1192952"/>
                    <a:pt x="707390" y="1058147"/>
                  </a:cubicBezTo>
                  <a:cubicBezTo>
                    <a:pt x="707390" y="717211"/>
                    <a:pt x="707390" y="376274"/>
                    <a:pt x="706735" y="34683"/>
                  </a:cubicBezTo>
                  <a:cubicBezTo>
                    <a:pt x="706735" y="9161"/>
                    <a:pt x="712625" y="1309"/>
                    <a:pt x="738801" y="1963"/>
                  </a:cubicBezTo>
                  <a:cubicBezTo>
                    <a:pt x="886692" y="3272"/>
                    <a:pt x="1035239" y="2618"/>
                    <a:pt x="1183131" y="3272"/>
                  </a:cubicBezTo>
                  <a:cubicBezTo>
                    <a:pt x="1194256" y="3272"/>
                    <a:pt x="1212579" y="-7198"/>
                    <a:pt x="1215196" y="18323"/>
                  </a:cubicBezTo>
                  <a:cubicBezTo>
                    <a:pt x="1217159" y="41226"/>
                    <a:pt x="1210615" y="52351"/>
                    <a:pt x="1186403" y="53660"/>
                  </a:cubicBezTo>
                  <a:cubicBezTo>
                    <a:pt x="1170698" y="54969"/>
                    <a:pt x="1154338" y="59549"/>
                    <a:pt x="1139941" y="65439"/>
                  </a:cubicBezTo>
                  <a:cubicBezTo>
                    <a:pt x="1084318" y="89651"/>
                    <a:pt x="1070576" y="104702"/>
                    <a:pt x="1071230" y="161634"/>
                  </a:cubicBezTo>
                  <a:cubicBezTo>
                    <a:pt x="1072539" y="597457"/>
                    <a:pt x="1071885" y="1033281"/>
                    <a:pt x="1071885" y="1468450"/>
                  </a:cubicBezTo>
                  <a:cubicBezTo>
                    <a:pt x="1071885" y="1543050"/>
                    <a:pt x="1048327" y="1571189"/>
                    <a:pt x="973727" y="1582313"/>
                  </a:cubicBezTo>
                  <a:cubicBezTo>
                    <a:pt x="957367" y="1584931"/>
                    <a:pt x="939698" y="1585585"/>
                    <a:pt x="923339" y="1585585"/>
                  </a:cubicBezTo>
                  <a:cubicBezTo>
                    <a:pt x="714588" y="1585585"/>
                    <a:pt x="505184" y="1585585"/>
                    <a:pt x="296433" y="1585585"/>
                  </a:cubicBezTo>
                  <a:cubicBezTo>
                    <a:pt x="264368" y="1585585"/>
                    <a:pt x="232303" y="1583622"/>
                    <a:pt x="202201" y="1570534"/>
                  </a:cubicBezTo>
                  <a:cubicBezTo>
                    <a:pt x="168173" y="1556792"/>
                    <a:pt x="149196" y="1531925"/>
                    <a:pt x="147887" y="1495280"/>
                  </a:cubicBezTo>
                  <a:cubicBezTo>
                    <a:pt x="147233" y="1483501"/>
                    <a:pt x="147233" y="1472376"/>
                    <a:pt x="147233" y="1460597"/>
                  </a:cubicBezTo>
                  <a:cubicBezTo>
                    <a:pt x="147233" y="1024119"/>
                    <a:pt x="146578" y="587642"/>
                    <a:pt x="147887" y="150510"/>
                  </a:cubicBezTo>
                  <a:cubicBezTo>
                    <a:pt x="147887" y="111901"/>
                    <a:pt x="131527" y="90960"/>
                    <a:pt x="101425" y="73946"/>
                  </a:cubicBezTo>
                  <a:cubicBezTo>
                    <a:pt x="75250" y="59549"/>
                    <a:pt x="46457" y="52351"/>
                    <a:pt x="17009" y="49079"/>
                  </a:cubicBezTo>
                  <a:cubicBezTo>
                    <a:pt x="-7203" y="46462"/>
                    <a:pt x="1958" y="29448"/>
                    <a:pt x="650" y="17014"/>
                  </a:cubicBezTo>
                  <a:cubicBezTo>
                    <a:pt x="-1314" y="654"/>
                    <a:pt x="9156" y="654"/>
                    <a:pt x="20935" y="654"/>
                  </a:cubicBezTo>
                  <a:cubicBezTo>
                    <a:pt x="177335" y="654"/>
                    <a:pt x="333734" y="1309"/>
                    <a:pt x="489478" y="0"/>
                  </a:cubicBezTo>
                  <a:cubicBezTo>
                    <a:pt x="514345" y="0"/>
                    <a:pt x="511073" y="14397"/>
                    <a:pt x="511073" y="29448"/>
                  </a:cubicBezTo>
                  <a:cubicBezTo>
                    <a:pt x="510419" y="268954"/>
                    <a:pt x="510419" y="507152"/>
                    <a:pt x="510419" y="74600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3" name="Google Shape;143;p4"/>
            <p:cNvSpPr/>
            <p:nvPr/>
          </p:nvSpPr>
          <p:spPr>
            <a:xfrm>
              <a:off x="3515088" y="1180266"/>
              <a:ext cx="935413" cy="1583874"/>
            </a:xfrm>
            <a:custGeom>
              <a:avLst/>
              <a:gdLst/>
              <a:ahLst/>
              <a:cxnLst/>
              <a:rect l="l" t="t" r="r" b="b"/>
              <a:pathLst>
                <a:path w="935413" h="1583874" extrusionOk="0">
                  <a:moveTo>
                    <a:pt x="935122" y="791409"/>
                  </a:moveTo>
                  <a:cubicBezTo>
                    <a:pt x="935122" y="1017173"/>
                    <a:pt x="935122" y="1242937"/>
                    <a:pt x="935122" y="1468702"/>
                  </a:cubicBezTo>
                  <a:cubicBezTo>
                    <a:pt x="935122" y="1543957"/>
                    <a:pt x="908947" y="1574058"/>
                    <a:pt x="834346" y="1582566"/>
                  </a:cubicBezTo>
                  <a:cubicBezTo>
                    <a:pt x="823876" y="1583874"/>
                    <a:pt x="812752" y="1583874"/>
                    <a:pt x="802281" y="1583874"/>
                  </a:cubicBezTo>
                  <a:cubicBezTo>
                    <a:pt x="579135" y="1583874"/>
                    <a:pt x="355988" y="1583874"/>
                    <a:pt x="132841" y="1583874"/>
                  </a:cubicBezTo>
                  <a:cubicBezTo>
                    <a:pt x="113864" y="1583874"/>
                    <a:pt x="95541" y="1582566"/>
                    <a:pt x="77218" y="1578639"/>
                  </a:cubicBezTo>
                  <a:cubicBezTo>
                    <a:pt x="25521" y="1567515"/>
                    <a:pt x="654" y="1537413"/>
                    <a:pt x="654" y="1485061"/>
                  </a:cubicBezTo>
                  <a:cubicBezTo>
                    <a:pt x="654" y="1295943"/>
                    <a:pt x="654" y="1106825"/>
                    <a:pt x="654" y="917052"/>
                  </a:cubicBezTo>
                  <a:cubicBezTo>
                    <a:pt x="654" y="785519"/>
                    <a:pt x="1309" y="654641"/>
                    <a:pt x="0" y="523109"/>
                  </a:cubicBezTo>
                  <a:cubicBezTo>
                    <a:pt x="0" y="502169"/>
                    <a:pt x="3926" y="494316"/>
                    <a:pt x="27484" y="494316"/>
                  </a:cubicBezTo>
                  <a:cubicBezTo>
                    <a:pt x="130878" y="495625"/>
                    <a:pt x="234271" y="495625"/>
                    <a:pt x="338319" y="494316"/>
                  </a:cubicBezTo>
                  <a:cubicBezTo>
                    <a:pt x="361223" y="494316"/>
                    <a:pt x="365804" y="501514"/>
                    <a:pt x="365804" y="523109"/>
                  </a:cubicBezTo>
                  <a:cubicBezTo>
                    <a:pt x="365149" y="834599"/>
                    <a:pt x="365804" y="1146088"/>
                    <a:pt x="364495" y="1457577"/>
                  </a:cubicBezTo>
                  <a:cubicBezTo>
                    <a:pt x="364495" y="1481790"/>
                    <a:pt x="369730" y="1489642"/>
                    <a:pt x="394597" y="1488333"/>
                  </a:cubicBezTo>
                  <a:cubicBezTo>
                    <a:pt x="443022" y="1486370"/>
                    <a:pt x="490792" y="1486370"/>
                    <a:pt x="539217" y="1488333"/>
                  </a:cubicBezTo>
                  <a:cubicBezTo>
                    <a:pt x="564084" y="1489642"/>
                    <a:pt x="573245" y="1483753"/>
                    <a:pt x="571936" y="1456923"/>
                  </a:cubicBezTo>
                  <a:cubicBezTo>
                    <a:pt x="569973" y="1395410"/>
                    <a:pt x="571282" y="1333898"/>
                    <a:pt x="571282" y="1272385"/>
                  </a:cubicBezTo>
                  <a:cubicBezTo>
                    <a:pt x="571282" y="892185"/>
                    <a:pt x="571282" y="511985"/>
                    <a:pt x="571936" y="131784"/>
                  </a:cubicBezTo>
                  <a:cubicBezTo>
                    <a:pt x="571936" y="104300"/>
                    <a:pt x="565392" y="97102"/>
                    <a:pt x="537908" y="97756"/>
                  </a:cubicBezTo>
                  <a:cubicBezTo>
                    <a:pt x="479667" y="99719"/>
                    <a:pt x="479667" y="98411"/>
                    <a:pt x="479667" y="39515"/>
                  </a:cubicBezTo>
                  <a:cubicBezTo>
                    <a:pt x="479667" y="-5637"/>
                    <a:pt x="475087" y="252"/>
                    <a:pt x="520240" y="252"/>
                  </a:cubicBezTo>
                  <a:cubicBezTo>
                    <a:pt x="610545" y="252"/>
                    <a:pt x="700851" y="252"/>
                    <a:pt x="790502" y="252"/>
                  </a:cubicBezTo>
                  <a:cubicBezTo>
                    <a:pt x="815369" y="252"/>
                    <a:pt x="840236" y="907"/>
                    <a:pt x="865103" y="7450"/>
                  </a:cubicBezTo>
                  <a:cubicBezTo>
                    <a:pt x="913528" y="19884"/>
                    <a:pt x="933814" y="45405"/>
                    <a:pt x="935122" y="95139"/>
                  </a:cubicBezTo>
                  <a:cubicBezTo>
                    <a:pt x="935777" y="131130"/>
                    <a:pt x="935122" y="166467"/>
                    <a:pt x="935122" y="202458"/>
                  </a:cubicBezTo>
                  <a:cubicBezTo>
                    <a:pt x="935122" y="398121"/>
                    <a:pt x="935122" y="594438"/>
                    <a:pt x="935122" y="791409"/>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4"/>
            <p:cNvSpPr/>
            <p:nvPr/>
          </p:nvSpPr>
          <p:spPr>
            <a:xfrm>
              <a:off x="4498906" y="1179209"/>
              <a:ext cx="1035657" cy="1585539"/>
            </a:xfrm>
            <a:custGeom>
              <a:avLst/>
              <a:gdLst/>
              <a:ahLst/>
              <a:cxnLst/>
              <a:rect l="l" t="t" r="r" b="b"/>
              <a:pathLst>
                <a:path w="1035657" h="1585539" extrusionOk="0">
                  <a:moveTo>
                    <a:pt x="453221" y="303637"/>
                  </a:moveTo>
                  <a:cubicBezTo>
                    <a:pt x="453221" y="314107"/>
                    <a:pt x="453221" y="321960"/>
                    <a:pt x="453221" y="329812"/>
                  </a:cubicBezTo>
                  <a:cubicBezTo>
                    <a:pt x="453221" y="705432"/>
                    <a:pt x="453221" y="1081706"/>
                    <a:pt x="452566" y="1457325"/>
                  </a:cubicBezTo>
                  <a:cubicBezTo>
                    <a:pt x="452566" y="1482846"/>
                    <a:pt x="458456" y="1490045"/>
                    <a:pt x="484631" y="1490045"/>
                  </a:cubicBezTo>
                  <a:cubicBezTo>
                    <a:pt x="578209" y="1488081"/>
                    <a:pt x="671787" y="1488736"/>
                    <a:pt x="766019" y="1490045"/>
                  </a:cubicBezTo>
                  <a:cubicBezTo>
                    <a:pt x="788268" y="1490045"/>
                    <a:pt x="803319" y="1482846"/>
                    <a:pt x="816407" y="1466486"/>
                  </a:cubicBezTo>
                  <a:cubicBezTo>
                    <a:pt x="849781" y="1424606"/>
                    <a:pt x="869412" y="1376181"/>
                    <a:pt x="886426" y="1325793"/>
                  </a:cubicBezTo>
                  <a:cubicBezTo>
                    <a:pt x="926344" y="1208003"/>
                    <a:pt x="945322" y="1084978"/>
                    <a:pt x="961027" y="961952"/>
                  </a:cubicBezTo>
                  <a:cubicBezTo>
                    <a:pt x="962336" y="952137"/>
                    <a:pt x="957755" y="937086"/>
                    <a:pt x="970843" y="934468"/>
                  </a:cubicBezTo>
                  <a:cubicBezTo>
                    <a:pt x="989820" y="930542"/>
                    <a:pt x="1009452" y="924652"/>
                    <a:pt x="1029083" y="928579"/>
                  </a:cubicBezTo>
                  <a:cubicBezTo>
                    <a:pt x="1036282" y="929887"/>
                    <a:pt x="1033664" y="939049"/>
                    <a:pt x="1033664" y="944938"/>
                  </a:cubicBezTo>
                  <a:cubicBezTo>
                    <a:pt x="1033664" y="1151725"/>
                    <a:pt x="1033664" y="1359167"/>
                    <a:pt x="1034319" y="1565954"/>
                  </a:cubicBezTo>
                  <a:cubicBezTo>
                    <a:pt x="1034319" y="1590820"/>
                    <a:pt x="1018613" y="1584931"/>
                    <a:pt x="1005525" y="1584931"/>
                  </a:cubicBezTo>
                  <a:cubicBezTo>
                    <a:pt x="698617" y="1584931"/>
                    <a:pt x="391054" y="1584931"/>
                    <a:pt x="84145" y="1584931"/>
                  </a:cubicBezTo>
                  <a:cubicBezTo>
                    <a:pt x="63859" y="1584931"/>
                    <a:pt x="42919" y="1584277"/>
                    <a:pt x="22633" y="1584931"/>
                  </a:cubicBezTo>
                  <a:cubicBezTo>
                    <a:pt x="6927" y="1585585"/>
                    <a:pt x="-1580" y="1581659"/>
                    <a:pt x="1692" y="1564645"/>
                  </a:cubicBezTo>
                  <a:cubicBezTo>
                    <a:pt x="1692" y="1563991"/>
                    <a:pt x="1692" y="1562682"/>
                    <a:pt x="1692" y="1562027"/>
                  </a:cubicBezTo>
                  <a:cubicBezTo>
                    <a:pt x="2347" y="1539124"/>
                    <a:pt x="-4852" y="1510331"/>
                    <a:pt x="6273" y="1494625"/>
                  </a:cubicBezTo>
                  <a:cubicBezTo>
                    <a:pt x="17397" y="1478920"/>
                    <a:pt x="48154" y="1489390"/>
                    <a:pt x="69749" y="1490045"/>
                  </a:cubicBezTo>
                  <a:cubicBezTo>
                    <a:pt x="88071" y="1490045"/>
                    <a:pt x="90035" y="1482192"/>
                    <a:pt x="89380" y="1467141"/>
                  </a:cubicBezTo>
                  <a:cubicBezTo>
                    <a:pt x="88726" y="1384034"/>
                    <a:pt x="89380" y="1300926"/>
                    <a:pt x="89380" y="1217819"/>
                  </a:cubicBezTo>
                  <a:cubicBezTo>
                    <a:pt x="89380" y="921380"/>
                    <a:pt x="89380" y="624942"/>
                    <a:pt x="90035" y="328503"/>
                  </a:cubicBezTo>
                  <a:cubicBezTo>
                    <a:pt x="90035" y="304291"/>
                    <a:pt x="84145" y="297093"/>
                    <a:pt x="59278" y="297747"/>
                  </a:cubicBezTo>
                  <a:cubicBezTo>
                    <a:pt x="1692" y="299710"/>
                    <a:pt x="1692" y="298402"/>
                    <a:pt x="1692" y="241470"/>
                  </a:cubicBezTo>
                  <a:cubicBezTo>
                    <a:pt x="1692" y="200243"/>
                    <a:pt x="1692" y="200243"/>
                    <a:pt x="42919" y="200243"/>
                  </a:cubicBezTo>
                  <a:cubicBezTo>
                    <a:pt x="89380" y="200243"/>
                    <a:pt x="89380" y="200243"/>
                    <a:pt x="89380" y="153781"/>
                  </a:cubicBezTo>
                  <a:cubicBezTo>
                    <a:pt x="89380" y="96195"/>
                    <a:pt x="89380" y="94886"/>
                    <a:pt x="30485" y="96850"/>
                  </a:cubicBezTo>
                  <a:cubicBezTo>
                    <a:pt x="6273" y="97504"/>
                    <a:pt x="1038" y="89651"/>
                    <a:pt x="1692" y="66748"/>
                  </a:cubicBezTo>
                  <a:cubicBezTo>
                    <a:pt x="3001" y="654"/>
                    <a:pt x="2347" y="654"/>
                    <a:pt x="69094" y="654"/>
                  </a:cubicBezTo>
                  <a:cubicBezTo>
                    <a:pt x="379929" y="654"/>
                    <a:pt x="690110" y="654"/>
                    <a:pt x="1000945" y="0"/>
                  </a:cubicBezTo>
                  <a:cubicBezTo>
                    <a:pt x="1026466" y="0"/>
                    <a:pt x="1036282" y="4581"/>
                    <a:pt x="1035627" y="33374"/>
                  </a:cubicBezTo>
                  <a:cubicBezTo>
                    <a:pt x="1033664" y="151818"/>
                    <a:pt x="1034319" y="270917"/>
                    <a:pt x="1034973" y="389362"/>
                  </a:cubicBezTo>
                  <a:cubicBezTo>
                    <a:pt x="1034973" y="409648"/>
                    <a:pt x="1030392" y="417500"/>
                    <a:pt x="1009452" y="412265"/>
                  </a:cubicBezTo>
                  <a:cubicBezTo>
                    <a:pt x="1001599" y="410302"/>
                    <a:pt x="993746" y="409648"/>
                    <a:pt x="985239" y="409648"/>
                  </a:cubicBezTo>
                  <a:cubicBezTo>
                    <a:pt x="969534" y="408993"/>
                    <a:pt x="962990" y="401795"/>
                    <a:pt x="961027" y="385435"/>
                  </a:cubicBezTo>
                  <a:cubicBezTo>
                    <a:pt x="947285" y="274189"/>
                    <a:pt x="896242" y="182575"/>
                    <a:pt x="809863" y="111246"/>
                  </a:cubicBezTo>
                  <a:cubicBezTo>
                    <a:pt x="798084" y="101430"/>
                    <a:pt x="786959" y="96195"/>
                    <a:pt x="771254" y="96195"/>
                  </a:cubicBezTo>
                  <a:cubicBezTo>
                    <a:pt x="673096" y="96850"/>
                    <a:pt x="574937" y="96850"/>
                    <a:pt x="476779" y="96195"/>
                  </a:cubicBezTo>
                  <a:cubicBezTo>
                    <a:pt x="457801" y="96195"/>
                    <a:pt x="451258" y="101430"/>
                    <a:pt x="452566" y="120408"/>
                  </a:cubicBezTo>
                  <a:cubicBezTo>
                    <a:pt x="453875" y="136113"/>
                    <a:pt x="454530" y="152473"/>
                    <a:pt x="452566" y="168832"/>
                  </a:cubicBezTo>
                  <a:cubicBezTo>
                    <a:pt x="449294" y="194354"/>
                    <a:pt x="457801" y="202861"/>
                    <a:pt x="483977" y="202206"/>
                  </a:cubicBezTo>
                  <a:cubicBezTo>
                    <a:pt x="544835" y="200243"/>
                    <a:pt x="605693" y="202206"/>
                    <a:pt x="665897" y="200898"/>
                  </a:cubicBezTo>
                  <a:cubicBezTo>
                    <a:pt x="686183" y="200243"/>
                    <a:pt x="693382" y="205478"/>
                    <a:pt x="692727" y="227073"/>
                  </a:cubicBezTo>
                  <a:cubicBezTo>
                    <a:pt x="691419" y="346826"/>
                    <a:pt x="692073" y="466580"/>
                    <a:pt x="692727" y="585679"/>
                  </a:cubicBezTo>
                  <a:cubicBezTo>
                    <a:pt x="692727" y="606619"/>
                    <a:pt x="688147" y="615780"/>
                    <a:pt x="666552" y="610545"/>
                  </a:cubicBezTo>
                  <a:cubicBezTo>
                    <a:pt x="663934" y="609891"/>
                    <a:pt x="661317" y="609891"/>
                    <a:pt x="658699" y="609891"/>
                  </a:cubicBezTo>
                  <a:cubicBezTo>
                    <a:pt x="631215" y="612508"/>
                    <a:pt x="621399" y="600729"/>
                    <a:pt x="617473" y="573245"/>
                  </a:cubicBezTo>
                  <a:cubicBezTo>
                    <a:pt x="603076" y="472469"/>
                    <a:pt x="557923" y="387398"/>
                    <a:pt x="480051" y="319996"/>
                  </a:cubicBezTo>
                  <a:cubicBezTo>
                    <a:pt x="473507" y="314107"/>
                    <a:pt x="467617" y="305600"/>
                    <a:pt x="453221" y="303637"/>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45" name="Google Shape;145;p4"/>
          <p:cNvSpPr/>
          <p:nvPr/>
        </p:nvSpPr>
        <p:spPr>
          <a:xfrm>
            <a:off x="4410362" y="2383222"/>
            <a:ext cx="720080" cy="1027536"/>
          </a:xfrm>
          <a:prstGeom prst="chevron">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6" name="Google Shape;146;p4"/>
          <p:cNvSpPr/>
          <p:nvPr/>
        </p:nvSpPr>
        <p:spPr>
          <a:xfrm>
            <a:off x="5917821" y="2383222"/>
            <a:ext cx="720080" cy="1027536"/>
          </a:xfrm>
          <a:prstGeom prst="chevron">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7" name="Google Shape;147;p4"/>
          <p:cNvSpPr/>
          <p:nvPr/>
        </p:nvSpPr>
        <p:spPr>
          <a:xfrm>
            <a:off x="7516493" y="2383222"/>
            <a:ext cx="720080" cy="1027536"/>
          </a:xfrm>
          <a:prstGeom prst="chevron">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8" name="Google Shape;148;p4"/>
          <p:cNvSpPr/>
          <p:nvPr/>
        </p:nvSpPr>
        <p:spPr>
          <a:xfrm>
            <a:off x="9023908" y="2383222"/>
            <a:ext cx="720080" cy="1027536"/>
          </a:xfrm>
          <a:prstGeom prst="chevron">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9" name="Google Shape;149;p4"/>
          <p:cNvSpPr/>
          <p:nvPr/>
        </p:nvSpPr>
        <p:spPr>
          <a:xfrm>
            <a:off x="10536862" y="2383222"/>
            <a:ext cx="720080" cy="1027536"/>
          </a:xfrm>
          <a:prstGeom prst="chevron">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50" name="Google Shape;150;p4"/>
          <p:cNvSpPr/>
          <p:nvPr/>
        </p:nvSpPr>
        <p:spPr>
          <a:xfrm>
            <a:off x="8556863" y="2733451"/>
            <a:ext cx="338397" cy="339933"/>
          </a:xfrm>
          <a:custGeom>
            <a:avLst/>
            <a:gdLst/>
            <a:ahLst/>
            <a:cxnLst/>
            <a:rect l="l" t="t" r="r" b="b"/>
            <a:pathLst>
              <a:path w="371900" h="373588" extrusionOk="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51" name="Google Shape;151;p4"/>
          <p:cNvSpPr/>
          <p:nvPr/>
        </p:nvSpPr>
        <p:spPr>
          <a:xfrm rot="9900000">
            <a:off x="10098546" y="2778966"/>
            <a:ext cx="396000" cy="336326"/>
          </a:xfrm>
          <a:custGeom>
            <a:avLst/>
            <a:gdLst/>
            <a:ahLst/>
            <a:cxnLst/>
            <a:rect l="l" t="t" r="r" b="b"/>
            <a:pathLst>
              <a:path w="2911009" h="2472345" extrusionOk="0">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2" name="Google Shape;152;p4"/>
          <p:cNvSpPr/>
          <p:nvPr/>
        </p:nvSpPr>
        <p:spPr>
          <a:xfrm>
            <a:off x="5404312" y="2762228"/>
            <a:ext cx="389370" cy="325482"/>
          </a:xfrm>
          <a:custGeom>
            <a:avLst/>
            <a:gdLst/>
            <a:ahLst/>
            <a:cxnLst/>
            <a:rect l="l" t="t" r="r" b="b"/>
            <a:pathLst>
              <a:path w="3186824" h="2663936" extrusionOk="0">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3" name="Google Shape;153;p4"/>
          <p:cNvSpPr/>
          <p:nvPr/>
        </p:nvSpPr>
        <p:spPr>
          <a:xfrm>
            <a:off x="4040242" y="2740938"/>
            <a:ext cx="352176" cy="303924"/>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4" name="Google Shape;154;p4"/>
          <p:cNvSpPr/>
          <p:nvPr/>
        </p:nvSpPr>
        <p:spPr>
          <a:xfrm>
            <a:off x="7029280" y="2740938"/>
            <a:ext cx="396000" cy="313084"/>
          </a:xfrm>
          <a:custGeom>
            <a:avLst/>
            <a:gdLst/>
            <a:ahLst/>
            <a:cxnLst/>
            <a:rect l="l" t="t" r="r" b="b"/>
            <a:pathLst>
              <a:path w="3219104" h="2545072" extrusionOk="0">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5" name="Google Shape;155;p4"/>
          <p:cNvSpPr txBox="1"/>
          <p:nvPr/>
        </p:nvSpPr>
        <p:spPr>
          <a:xfrm>
            <a:off x="10284180" y="1871670"/>
            <a:ext cx="92648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accent1"/>
                </a:solidFill>
                <a:latin typeface="Arial"/>
                <a:ea typeface="Arial"/>
                <a:cs typeface="Arial"/>
                <a:sym typeface="Arial"/>
              </a:rPr>
              <a:t>2020 </a:t>
            </a:r>
            <a:endParaRPr sz="2400" b="1">
              <a:solidFill>
                <a:schemeClr val="accent1"/>
              </a:solidFill>
              <a:latin typeface="Arial"/>
              <a:ea typeface="Arial"/>
              <a:cs typeface="Arial"/>
              <a:sym typeface="Arial"/>
            </a:endParaRPr>
          </a:p>
        </p:txBody>
      </p:sp>
      <p:sp>
        <p:nvSpPr>
          <p:cNvPr id="156" name="Google Shape;156;p4"/>
          <p:cNvSpPr txBox="1"/>
          <p:nvPr/>
        </p:nvSpPr>
        <p:spPr>
          <a:xfrm>
            <a:off x="4141554" y="1871670"/>
            <a:ext cx="92648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accent5"/>
                </a:solidFill>
                <a:latin typeface="Arial"/>
                <a:ea typeface="Arial"/>
                <a:cs typeface="Arial"/>
                <a:sym typeface="Arial"/>
              </a:rPr>
              <a:t>2016 </a:t>
            </a:r>
            <a:endParaRPr sz="2400" b="1">
              <a:solidFill>
                <a:schemeClr val="accent5"/>
              </a:solidFill>
              <a:latin typeface="Arial"/>
              <a:ea typeface="Arial"/>
              <a:cs typeface="Arial"/>
              <a:sym typeface="Arial"/>
            </a:endParaRPr>
          </a:p>
        </p:txBody>
      </p:sp>
      <p:sp>
        <p:nvSpPr>
          <p:cNvPr id="157" name="Google Shape;157;p4"/>
          <p:cNvSpPr txBox="1"/>
          <p:nvPr/>
        </p:nvSpPr>
        <p:spPr>
          <a:xfrm>
            <a:off x="7206037" y="1871670"/>
            <a:ext cx="92648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accent3"/>
                </a:solidFill>
                <a:latin typeface="Arial"/>
                <a:ea typeface="Arial"/>
                <a:cs typeface="Arial"/>
                <a:sym typeface="Arial"/>
              </a:rPr>
              <a:t>2018 </a:t>
            </a:r>
            <a:endParaRPr sz="2400" b="1">
              <a:solidFill>
                <a:schemeClr val="accent3"/>
              </a:solidFill>
              <a:latin typeface="Arial"/>
              <a:ea typeface="Arial"/>
              <a:cs typeface="Arial"/>
              <a:sym typeface="Arial"/>
            </a:endParaRPr>
          </a:p>
        </p:txBody>
      </p:sp>
      <p:sp>
        <p:nvSpPr>
          <p:cNvPr id="158" name="Google Shape;158;p4"/>
          <p:cNvSpPr/>
          <p:nvPr/>
        </p:nvSpPr>
        <p:spPr>
          <a:xfrm>
            <a:off x="5680625" y="1871670"/>
            <a:ext cx="91283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accent4"/>
                </a:solidFill>
                <a:latin typeface="Arial"/>
                <a:ea typeface="Arial"/>
                <a:cs typeface="Arial"/>
                <a:sym typeface="Arial"/>
              </a:rPr>
              <a:t>2017 </a:t>
            </a:r>
            <a:endParaRPr sz="2400">
              <a:solidFill>
                <a:schemeClr val="accent4"/>
              </a:solidFill>
              <a:latin typeface="Arial"/>
              <a:ea typeface="Arial"/>
              <a:cs typeface="Arial"/>
              <a:sym typeface="Arial"/>
            </a:endParaRPr>
          </a:p>
        </p:txBody>
      </p:sp>
      <p:sp>
        <p:nvSpPr>
          <p:cNvPr id="159" name="Google Shape;159;p4"/>
          <p:cNvSpPr txBox="1"/>
          <p:nvPr/>
        </p:nvSpPr>
        <p:spPr>
          <a:xfrm>
            <a:off x="8745108" y="1871670"/>
            <a:ext cx="92648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accent2"/>
                </a:solidFill>
                <a:latin typeface="Arial"/>
                <a:ea typeface="Arial"/>
                <a:cs typeface="Arial"/>
                <a:sym typeface="Arial"/>
              </a:rPr>
              <a:t>2019 </a:t>
            </a:r>
            <a:endParaRPr sz="2400" b="1">
              <a:solidFill>
                <a:schemeClr val="accent2"/>
              </a:solidFill>
              <a:latin typeface="Arial"/>
              <a:ea typeface="Arial"/>
              <a:cs typeface="Arial"/>
              <a:sym typeface="Arial"/>
            </a:endParaRPr>
          </a:p>
        </p:txBody>
      </p:sp>
      <p:grpSp>
        <p:nvGrpSpPr>
          <p:cNvPr id="160" name="Google Shape;160;p4"/>
          <p:cNvGrpSpPr/>
          <p:nvPr/>
        </p:nvGrpSpPr>
        <p:grpSpPr>
          <a:xfrm>
            <a:off x="3906094" y="3743494"/>
            <a:ext cx="1373050" cy="1661994"/>
            <a:chOff x="2725123" y="4283314"/>
            <a:chExt cx="1292073" cy="1661994"/>
          </a:xfrm>
        </p:grpSpPr>
        <p:sp>
          <p:nvSpPr>
            <p:cNvPr id="161" name="Google Shape;161;p4"/>
            <p:cNvSpPr txBox="1"/>
            <p:nvPr/>
          </p:nvSpPr>
          <p:spPr>
            <a:xfrm>
              <a:off x="2725124" y="4560313"/>
              <a:ext cx="129207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62" name="Google Shape;162;p4"/>
            <p:cNvSpPr txBox="1"/>
            <p:nvPr/>
          </p:nvSpPr>
          <p:spPr>
            <a:xfrm>
              <a:off x="2725123" y="4283314"/>
              <a:ext cx="129207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63" name="Google Shape;163;p4"/>
          <p:cNvGrpSpPr/>
          <p:nvPr/>
        </p:nvGrpSpPr>
        <p:grpSpPr>
          <a:xfrm>
            <a:off x="5444425" y="3743494"/>
            <a:ext cx="1373050" cy="1661994"/>
            <a:chOff x="2725123" y="4283314"/>
            <a:chExt cx="1292073" cy="1661994"/>
          </a:xfrm>
        </p:grpSpPr>
        <p:sp>
          <p:nvSpPr>
            <p:cNvPr id="164" name="Google Shape;164;p4"/>
            <p:cNvSpPr txBox="1"/>
            <p:nvPr/>
          </p:nvSpPr>
          <p:spPr>
            <a:xfrm>
              <a:off x="2725124" y="4560313"/>
              <a:ext cx="129207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65" name="Google Shape;165;p4"/>
            <p:cNvSpPr txBox="1"/>
            <p:nvPr/>
          </p:nvSpPr>
          <p:spPr>
            <a:xfrm>
              <a:off x="2725123" y="4283314"/>
              <a:ext cx="129207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66" name="Google Shape;166;p4"/>
          <p:cNvGrpSpPr/>
          <p:nvPr/>
        </p:nvGrpSpPr>
        <p:grpSpPr>
          <a:xfrm>
            <a:off x="6982756" y="3743494"/>
            <a:ext cx="1373050" cy="1661994"/>
            <a:chOff x="2725123" y="4283314"/>
            <a:chExt cx="1292073" cy="1661994"/>
          </a:xfrm>
        </p:grpSpPr>
        <p:sp>
          <p:nvSpPr>
            <p:cNvPr id="167" name="Google Shape;167;p4"/>
            <p:cNvSpPr txBox="1"/>
            <p:nvPr/>
          </p:nvSpPr>
          <p:spPr>
            <a:xfrm>
              <a:off x="2725124" y="4560313"/>
              <a:ext cx="129207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68" name="Google Shape;168;p4"/>
            <p:cNvSpPr txBox="1"/>
            <p:nvPr/>
          </p:nvSpPr>
          <p:spPr>
            <a:xfrm>
              <a:off x="2725123" y="4283314"/>
              <a:ext cx="129207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69" name="Google Shape;169;p4"/>
          <p:cNvGrpSpPr/>
          <p:nvPr/>
        </p:nvGrpSpPr>
        <p:grpSpPr>
          <a:xfrm>
            <a:off x="8521087" y="3743494"/>
            <a:ext cx="1373050" cy="1661994"/>
            <a:chOff x="2725123" y="4283314"/>
            <a:chExt cx="1292073" cy="1661994"/>
          </a:xfrm>
        </p:grpSpPr>
        <p:sp>
          <p:nvSpPr>
            <p:cNvPr id="170" name="Google Shape;170;p4"/>
            <p:cNvSpPr txBox="1"/>
            <p:nvPr/>
          </p:nvSpPr>
          <p:spPr>
            <a:xfrm>
              <a:off x="2725124" y="4560313"/>
              <a:ext cx="129207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71" name="Google Shape;171;p4"/>
            <p:cNvSpPr txBox="1"/>
            <p:nvPr/>
          </p:nvSpPr>
          <p:spPr>
            <a:xfrm>
              <a:off x="2725123" y="4283314"/>
              <a:ext cx="129207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172" name="Google Shape;172;p4"/>
          <p:cNvGrpSpPr/>
          <p:nvPr/>
        </p:nvGrpSpPr>
        <p:grpSpPr>
          <a:xfrm>
            <a:off x="10059419" y="3743494"/>
            <a:ext cx="1373050" cy="1661994"/>
            <a:chOff x="2725123" y="4283314"/>
            <a:chExt cx="1292073" cy="1661994"/>
          </a:xfrm>
        </p:grpSpPr>
        <p:sp>
          <p:nvSpPr>
            <p:cNvPr id="173" name="Google Shape;173;p4"/>
            <p:cNvSpPr txBox="1"/>
            <p:nvPr/>
          </p:nvSpPr>
          <p:spPr>
            <a:xfrm>
              <a:off x="2725124" y="4560313"/>
              <a:ext cx="129207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74" name="Google Shape;174;p4"/>
            <p:cNvSpPr txBox="1"/>
            <p:nvPr/>
          </p:nvSpPr>
          <p:spPr>
            <a:xfrm>
              <a:off x="2725123" y="4283314"/>
              <a:ext cx="129207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40"/>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1153" name="Google Shape;1153;p40"/>
          <p:cNvGrpSpPr/>
          <p:nvPr/>
        </p:nvGrpSpPr>
        <p:grpSpPr>
          <a:xfrm>
            <a:off x="4385719" y="2123331"/>
            <a:ext cx="3419425" cy="3456384"/>
            <a:chOff x="2051720" y="2132856"/>
            <a:chExt cx="3419425" cy="3456384"/>
          </a:xfrm>
        </p:grpSpPr>
        <p:sp>
          <p:nvSpPr>
            <p:cNvPr id="1154" name="Google Shape;1154;p40"/>
            <p:cNvSpPr/>
            <p:nvPr/>
          </p:nvSpPr>
          <p:spPr>
            <a:xfrm>
              <a:off x="2051720" y="2132856"/>
              <a:ext cx="936104" cy="1152128"/>
            </a:xfrm>
            <a:custGeom>
              <a:avLst/>
              <a:gdLst/>
              <a:ahLst/>
              <a:cxnLst/>
              <a:rect l="l" t="t" r="r" b="b"/>
              <a:pathLst>
                <a:path w="936104" h="1152128" extrusionOk="0">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chemeClr val="lt1"/>
            </a:solidFill>
            <a:ln w="254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55" name="Google Shape;1155;p40"/>
            <p:cNvSpPr/>
            <p:nvPr/>
          </p:nvSpPr>
          <p:spPr>
            <a:xfrm rot="5400000">
              <a:off x="3203848" y="2024844"/>
              <a:ext cx="936104" cy="1152128"/>
            </a:xfrm>
            <a:custGeom>
              <a:avLst/>
              <a:gdLst/>
              <a:ahLst/>
              <a:cxnLst/>
              <a:rect l="l" t="t" r="r" b="b"/>
              <a:pathLst>
                <a:path w="936104" h="1152128" extrusionOk="0">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56" name="Google Shape;1156;p40"/>
            <p:cNvSpPr/>
            <p:nvPr/>
          </p:nvSpPr>
          <p:spPr>
            <a:xfrm rot="10800000" flipH="1">
              <a:off x="3347864" y="3140968"/>
              <a:ext cx="900100" cy="1152128"/>
            </a:xfrm>
            <a:custGeom>
              <a:avLst/>
              <a:gdLst/>
              <a:ahLst/>
              <a:cxnLst/>
              <a:rect l="l" t="t" r="r" b="b"/>
              <a:pathLst>
                <a:path w="936104" h="1152128" extrusionOk="0">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chemeClr val="lt1"/>
            </a:solidFill>
            <a:ln w="254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57" name="Google Shape;1157;p40"/>
            <p:cNvSpPr/>
            <p:nvPr/>
          </p:nvSpPr>
          <p:spPr>
            <a:xfrm rot="5400000">
              <a:off x="4435400" y="3257352"/>
              <a:ext cx="919361" cy="1152128"/>
            </a:xfrm>
            <a:custGeom>
              <a:avLst/>
              <a:gdLst/>
              <a:ahLst/>
              <a:cxnLst/>
              <a:rect l="l" t="t" r="r" b="b"/>
              <a:pathLst>
                <a:path w="936104" h="1152128" extrusionOk="0">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chemeClr val="lt1"/>
            </a:solidFill>
            <a:ln w="254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58" name="Google Shape;1158;p40"/>
            <p:cNvSpPr/>
            <p:nvPr/>
          </p:nvSpPr>
          <p:spPr>
            <a:xfrm rot="10800000">
              <a:off x="4551784" y="4437112"/>
              <a:ext cx="919361" cy="1152128"/>
            </a:xfrm>
            <a:custGeom>
              <a:avLst/>
              <a:gdLst/>
              <a:ahLst/>
              <a:cxnLst/>
              <a:rect l="l" t="t" r="r" b="b"/>
              <a:pathLst>
                <a:path w="936104" h="1152128" extrusionOk="0">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chemeClr val="lt1"/>
            </a:solidFill>
            <a:ln w="254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nvGrpSpPr>
          <p:cNvPr id="1159" name="Google Shape;1159;p40"/>
          <p:cNvGrpSpPr/>
          <p:nvPr/>
        </p:nvGrpSpPr>
        <p:grpSpPr>
          <a:xfrm>
            <a:off x="6857924" y="2125892"/>
            <a:ext cx="3240000" cy="944910"/>
            <a:chOff x="6857924" y="2123332"/>
            <a:chExt cx="3240000" cy="944910"/>
          </a:xfrm>
        </p:grpSpPr>
        <p:sp>
          <p:nvSpPr>
            <p:cNvPr id="1160" name="Google Shape;1160;p40"/>
            <p:cNvSpPr txBox="1"/>
            <p:nvPr/>
          </p:nvSpPr>
          <p:spPr>
            <a:xfrm>
              <a:off x="6857924" y="2123332"/>
              <a:ext cx="3240000" cy="307777"/>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Your Text Here</a:t>
              </a:r>
              <a:endParaRPr sz="1400" b="1">
                <a:solidFill>
                  <a:schemeClr val="lt1"/>
                </a:solidFill>
                <a:latin typeface="Calibri"/>
                <a:ea typeface="Calibri"/>
                <a:cs typeface="Calibri"/>
                <a:sym typeface="Calibri"/>
              </a:endParaRPr>
            </a:p>
          </p:txBody>
        </p:sp>
        <p:sp>
          <p:nvSpPr>
            <p:cNvPr id="1161" name="Google Shape;1161;p40"/>
            <p:cNvSpPr txBox="1"/>
            <p:nvPr/>
          </p:nvSpPr>
          <p:spPr>
            <a:xfrm>
              <a:off x="6857924" y="2421911"/>
              <a:ext cx="3240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1162" name="Google Shape;1162;p40"/>
          <p:cNvGrpSpPr/>
          <p:nvPr/>
        </p:nvGrpSpPr>
        <p:grpSpPr>
          <a:xfrm>
            <a:off x="3363750" y="4635551"/>
            <a:ext cx="3240000" cy="944910"/>
            <a:chOff x="2625196" y="4635551"/>
            <a:chExt cx="3240000" cy="944910"/>
          </a:xfrm>
        </p:grpSpPr>
        <p:sp>
          <p:nvSpPr>
            <p:cNvPr id="1163" name="Google Shape;1163;p40"/>
            <p:cNvSpPr txBox="1"/>
            <p:nvPr/>
          </p:nvSpPr>
          <p:spPr>
            <a:xfrm>
              <a:off x="2625196" y="4635551"/>
              <a:ext cx="3240000" cy="307777"/>
            </a:xfrm>
            <a:prstGeom prst="rect">
              <a:avLst/>
            </a:prstGeom>
            <a:solidFill>
              <a:schemeClr val="accent5"/>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chemeClr val="lt1"/>
                  </a:solidFill>
                  <a:latin typeface="Calibri"/>
                  <a:ea typeface="Calibri"/>
                  <a:cs typeface="Calibri"/>
                  <a:sym typeface="Calibri"/>
                </a:rPr>
                <a:t>Your Text Here</a:t>
              </a:r>
              <a:endParaRPr sz="1400" b="1">
                <a:solidFill>
                  <a:schemeClr val="lt1"/>
                </a:solidFill>
                <a:latin typeface="Calibri"/>
                <a:ea typeface="Calibri"/>
                <a:cs typeface="Calibri"/>
                <a:sym typeface="Calibri"/>
              </a:endParaRPr>
            </a:p>
          </p:txBody>
        </p:sp>
        <p:sp>
          <p:nvSpPr>
            <p:cNvPr id="1164" name="Google Shape;1164;p40"/>
            <p:cNvSpPr txBox="1"/>
            <p:nvPr/>
          </p:nvSpPr>
          <p:spPr>
            <a:xfrm>
              <a:off x="2625196" y="4934130"/>
              <a:ext cx="3240000"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1165" name="Google Shape;1165;p40"/>
          <p:cNvGrpSpPr/>
          <p:nvPr/>
        </p:nvGrpSpPr>
        <p:grpSpPr>
          <a:xfrm>
            <a:off x="8040215" y="3380722"/>
            <a:ext cx="3240316" cy="944910"/>
            <a:chOff x="8040215" y="3360272"/>
            <a:chExt cx="3240316" cy="944910"/>
          </a:xfrm>
        </p:grpSpPr>
        <p:sp>
          <p:nvSpPr>
            <p:cNvPr id="1166" name="Google Shape;1166;p40"/>
            <p:cNvSpPr txBox="1"/>
            <p:nvPr/>
          </p:nvSpPr>
          <p:spPr>
            <a:xfrm>
              <a:off x="8040215" y="3360272"/>
              <a:ext cx="3240316" cy="307777"/>
            </a:xfrm>
            <a:prstGeom prst="rect">
              <a:avLst/>
            </a:prstGeom>
            <a:solidFill>
              <a:schemeClr val="accent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Your Text Here</a:t>
              </a:r>
              <a:endParaRPr sz="1400" b="1">
                <a:solidFill>
                  <a:schemeClr val="lt1"/>
                </a:solidFill>
                <a:latin typeface="Calibri"/>
                <a:ea typeface="Calibri"/>
                <a:cs typeface="Calibri"/>
                <a:sym typeface="Calibri"/>
              </a:endParaRPr>
            </a:p>
          </p:txBody>
        </p:sp>
        <p:sp>
          <p:nvSpPr>
            <p:cNvPr id="1167" name="Google Shape;1167;p40"/>
            <p:cNvSpPr txBox="1"/>
            <p:nvPr/>
          </p:nvSpPr>
          <p:spPr>
            <a:xfrm>
              <a:off x="8040215" y="3658851"/>
              <a:ext cx="324031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1168" name="Google Shape;1168;p40"/>
          <p:cNvGrpSpPr/>
          <p:nvPr/>
        </p:nvGrpSpPr>
        <p:grpSpPr>
          <a:xfrm>
            <a:off x="916688" y="2125892"/>
            <a:ext cx="3240000" cy="944910"/>
            <a:chOff x="916688" y="2125892"/>
            <a:chExt cx="3240000" cy="944910"/>
          </a:xfrm>
        </p:grpSpPr>
        <p:sp>
          <p:nvSpPr>
            <p:cNvPr id="1169" name="Google Shape;1169;p40"/>
            <p:cNvSpPr txBox="1"/>
            <p:nvPr/>
          </p:nvSpPr>
          <p:spPr>
            <a:xfrm>
              <a:off x="916688" y="2125892"/>
              <a:ext cx="3240000" cy="307777"/>
            </a:xfrm>
            <a:prstGeom prst="rect">
              <a:avLst/>
            </a:prstGeom>
            <a:solidFill>
              <a:schemeClr val="accent1"/>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chemeClr val="lt1"/>
                  </a:solidFill>
                  <a:latin typeface="Calibri"/>
                  <a:ea typeface="Calibri"/>
                  <a:cs typeface="Calibri"/>
                  <a:sym typeface="Calibri"/>
                </a:rPr>
                <a:t>Your Text Here</a:t>
              </a:r>
              <a:endParaRPr sz="1400" b="1">
                <a:solidFill>
                  <a:schemeClr val="lt1"/>
                </a:solidFill>
                <a:latin typeface="Calibri"/>
                <a:ea typeface="Calibri"/>
                <a:cs typeface="Calibri"/>
                <a:sym typeface="Calibri"/>
              </a:endParaRPr>
            </a:p>
          </p:txBody>
        </p:sp>
        <p:sp>
          <p:nvSpPr>
            <p:cNvPr id="1170" name="Google Shape;1170;p40"/>
            <p:cNvSpPr txBox="1"/>
            <p:nvPr/>
          </p:nvSpPr>
          <p:spPr>
            <a:xfrm>
              <a:off x="916688" y="2424471"/>
              <a:ext cx="3240000"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1171" name="Google Shape;1171;p40"/>
          <p:cNvGrpSpPr/>
          <p:nvPr/>
        </p:nvGrpSpPr>
        <p:grpSpPr>
          <a:xfrm>
            <a:off x="2140219" y="3380722"/>
            <a:ext cx="3240000" cy="944910"/>
            <a:chOff x="1473068" y="3360271"/>
            <a:chExt cx="3240000" cy="944910"/>
          </a:xfrm>
        </p:grpSpPr>
        <p:sp>
          <p:nvSpPr>
            <p:cNvPr id="1172" name="Google Shape;1172;p40"/>
            <p:cNvSpPr txBox="1"/>
            <p:nvPr/>
          </p:nvSpPr>
          <p:spPr>
            <a:xfrm>
              <a:off x="1473068" y="3360271"/>
              <a:ext cx="3240000" cy="307777"/>
            </a:xfrm>
            <a:prstGeom prst="rect">
              <a:avLst/>
            </a:prstGeom>
            <a:solidFill>
              <a:schemeClr val="accent4"/>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chemeClr val="lt1"/>
                  </a:solidFill>
                  <a:latin typeface="Calibri"/>
                  <a:ea typeface="Calibri"/>
                  <a:cs typeface="Calibri"/>
                  <a:sym typeface="Calibri"/>
                </a:rPr>
                <a:t>Your Text Here</a:t>
              </a:r>
              <a:endParaRPr sz="1400" b="1">
                <a:solidFill>
                  <a:schemeClr val="lt1"/>
                </a:solidFill>
                <a:latin typeface="Calibri"/>
                <a:ea typeface="Calibri"/>
                <a:cs typeface="Calibri"/>
                <a:sym typeface="Calibri"/>
              </a:endParaRPr>
            </a:p>
          </p:txBody>
        </p:sp>
        <p:sp>
          <p:nvSpPr>
            <p:cNvPr id="1173" name="Google Shape;1173;p40"/>
            <p:cNvSpPr txBox="1"/>
            <p:nvPr/>
          </p:nvSpPr>
          <p:spPr>
            <a:xfrm>
              <a:off x="1473068" y="3658850"/>
              <a:ext cx="3240000"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sp>
        <p:nvSpPr>
          <p:cNvPr id="1174" name="Google Shape;1174;p40"/>
          <p:cNvSpPr txBox="1"/>
          <p:nvPr/>
        </p:nvSpPr>
        <p:spPr>
          <a:xfrm>
            <a:off x="4367808" y="2686047"/>
            <a:ext cx="954014"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accent1"/>
                </a:solidFill>
                <a:latin typeface="Calibri"/>
                <a:ea typeface="Calibri"/>
                <a:cs typeface="Calibri"/>
                <a:sym typeface="Calibri"/>
              </a:rPr>
              <a:t>Contents</a:t>
            </a:r>
            <a:endParaRPr sz="1400" b="1">
              <a:solidFill>
                <a:schemeClr val="accent1"/>
              </a:solidFill>
              <a:latin typeface="Calibri"/>
              <a:ea typeface="Calibri"/>
              <a:cs typeface="Calibri"/>
              <a:sym typeface="Calibri"/>
            </a:endParaRPr>
          </a:p>
        </p:txBody>
      </p:sp>
      <p:sp>
        <p:nvSpPr>
          <p:cNvPr id="1175" name="Google Shape;1175;p40"/>
          <p:cNvSpPr txBox="1"/>
          <p:nvPr/>
        </p:nvSpPr>
        <p:spPr>
          <a:xfrm>
            <a:off x="5637472" y="2571855"/>
            <a:ext cx="954014"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accent2"/>
                </a:solidFill>
                <a:latin typeface="Calibri"/>
                <a:ea typeface="Calibri"/>
                <a:cs typeface="Calibri"/>
                <a:sym typeface="Calibri"/>
              </a:rPr>
              <a:t>Contents</a:t>
            </a:r>
            <a:endParaRPr sz="1400" b="1">
              <a:solidFill>
                <a:schemeClr val="accent2"/>
              </a:solidFill>
              <a:latin typeface="Calibri"/>
              <a:ea typeface="Calibri"/>
              <a:cs typeface="Calibri"/>
              <a:sym typeface="Calibri"/>
            </a:endParaRPr>
          </a:p>
        </p:txBody>
      </p:sp>
      <p:sp>
        <p:nvSpPr>
          <p:cNvPr id="1176" name="Google Shape;1176;p40"/>
          <p:cNvSpPr txBox="1"/>
          <p:nvPr/>
        </p:nvSpPr>
        <p:spPr>
          <a:xfrm>
            <a:off x="5654904" y="3935850"/>
            <a:ext cx="954014"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accent4"/>
                </a:solidFill>
                <a:latin typeface="Calibri"/>
                <a:ea typeface="Calibri"/>
                <a:cs typeface="Calibri"/>
                <a:sym typeface="Calibri"/>
              </a:rPr>
              <a:t>Contents</a:t>
            </a:r>
            <a:endParaRPr sz="1400" b="1">
              <a:solidFill>
                <a:schemeClr val="accent4"/>
              </a:solidFill>
              <a:latin typeface="Calibri"/>
              <a:ea typeface="Calibri"/>
              <a:cs typeface="Calibri"/>
              <a:sym typeface="Calibri"/>
            </a:endParaRPr>
          </a:p>
        </p:txBody>
      </p:sp>
      <p:sp>
        <p:nvSpPr>
          <p:cNvPr id="1177" name="Google Shape;1177;p40"/>
          <p:cNvSpPr txBox="1"/>
          <p:nvPr/>
        </p:nvSpPr>
        <p:spPr>
          <a:xfrm>
            <a:off x="6852778" y="3759250"/>
            <a:ext cx="954014"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accent3"/>
                </a:solidFill>
                <a:latin typeface="Calibri"/>
                <a:ea typeface="Calibri"/>
                <a:cs typeface="Calibri"/>
                <a:sym typeface="Calibri"/>
              </a:rPr>
              <a:t>Contents</a:t>
            </a:r>
            <a:endParaRPr sz="1400" b="1">
              <a:solidFill>
                <a:schemeClr val="accent3"/>
              </a:solidFill>
              <a:latin typeface="Calibri"/>
              <a:ea typeface="Calibri"/>
              <a:cs typeface="Calibri"/>
              <a:sym typeface="Calibri"/>
            </a:endParaRPr>
          </a:p>
        </p:txBody>
      </p:sp>
      <p:sp>
        <p:nvSpPr>
          <p:cNvPr id="1178" name="Google Shape;1178;p40"/>
          <p:cNvSpPr txBox="1"/>
          <p:nvPr/>
        </p:nvSpPr>
        <p:spPr>
          <a:xfrm>
            <a:off x="6877980" y="5214344"/>
            <a:ext cx="954014"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accent5"/>
                </a:solidFill>
                <a:latin typeface="Calibri"/>
                <a:ea typeface="Calibri"/>
                <a:cs typeface="Calibri"/>
                <a:sym typeface="Calibri"/>
              </a:rPr>
              <a:t>Contents</a:t>
            </a:r>
            <a:endParaRPr sz="1400" b="1">
              <a:solidFill>
                <a:schemeClr val="accent5"/>
              </a:solidFill>
              <a:latin typeface="Calibri"/>
              <a:ea typeface="Calibri"/>
              <a:cs typeface="Calibri"/>
              <a:sym typeface="Calibri"/>
            </a:endParaRPr>
          </a:p>
        </p:txBody>
      </p:sp>
      <p:sp>
        <p:nvSpPr>
          <p:cNvPr id="1179" name="Google Shape;1179;p40"/>
          <p:cNvSpPr/>
          <p:nvPr/>
        </p:nvSpPr>
        <p:spPr>
          <a:xfrm>
            <a:off x="5955950" y="2298363"/>
            <a:ext cx="304917" cy="223597"/>
          </a:xfrm>
          <a:custGeom>
            <a:avLst/>
            <a:gdLst/>
            <a:ahLst/>
            <a:cxnLst/>
            <a:rect l="l" t="t" r="r" b="b"/>
            <a:pathLst>
              <a:path w="3240001" h="2375905" extrusionOk="0">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0" name="Google Shape;1180;p40"/>
          <p:cNvSpPr/>
          <p:nvPr/>
        </p:nvSpPr>
        <p:spPr>
          <a:xfrm>
            <a:off x="7229078" y="4811566"/>
            <a:ext cx="330770" cy="330770"/>
          </a:xfrm>
          <a:custGeom>
            <a:avLst/>
            <a:gdLst/>
            <a:ahLst/>
            <a:cxnLst/>
            <a:rect l="l" t="t" r="r" b="b"/>
            <a:pathLst>
              <a:path w="3240000" h="3240000" extrusionOk="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1" name="Google Shape;1181;p40"/>
          <p:cNvSpPr/>
          <p:nvPr/>
        </p:nvSpPr>
        <p:spPr>
          <a:xfrm>
            <a:off x="4607594" y="2311864"/>
            <a:ext cx="317145" cy="243610"/>
          </a:xfrm>
          <a:custGeom>
            <a:avLst/>
            <a:gdLst/>
            <a:ahLst/>
            <a:cxnLst/>
            <a:rect l="l" t="t" r="r" b="b"/>
            <a:pathLst>
              <a:path w="3186824" h="2447912" extrusionOk="0">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2" name="Google Shape;1182;p40"/>
          <p:cNvSpPr/>
          <p:nvPr/>
        </p:nvSpPr>
        <p:spPr>
          <a:xfrm>
            <a:off x="5953261" y="3531107"/>
            <a:ext cx="322437" cy="278259"/>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3" name="Google Shape;1183;p40"/>
          <p:cNvSpPr/>
          <p:nvPr/>
        </p:nvSpPr>
        <p:spPr>
          <a:xfrm>
            <a:off x="7191176" y="3500228"/>
            <a:ext cx="327620" cy="259022"/>
          </a:xfrm>
          <a:custGeom>
            <a:avLst/>
            <a:gdLst/>
            <a:ahLst/>
            <a:cxnLst/>
            <a:rect l="l" t="t" r="r" b="b"/>
            <a:pathLst>
              <a:path w="3219104" h="2545072" extrusionOk="0">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1188" name="Google Shape;1188;p41"/>
          <p:cNvSpPr txBox="1"/>
          <p:nvPr/>
        </p:nvSpPr>
        <p:spPr>
          <a:xfrm>
            <a:off x="1287650" y="382019"/>
            <a:ext cx="2897488" cy="1754326"/>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5400">
                <a:solidFill>
                  <a:schemeClr val="lt1"/>
                </a:solidFill>
                <a:latin typeface="Arial"/>
                <a:ea typeface="Arial"/>
                <a:cs typeface="Arial"/>
                <a:sym typeface="Arial"/>
              </a:rPr>
              <a:t>Column Style</a:t>
            </a:r>
            <a:endParaRPr sz="5400">
              <a:solidFill>
                <a:schemeClr val="lt1"/>
              </a:solidFill>
              <a:latin typeface="Arial"/>
              <a:ea typeface="Arial"/>
              <a:cs typeface="Arial"/>
              <a:sym typeface="Arial"/>
            </a:endParaRPr>
          </a:p>
        </p:txBody>
      </p:sp>
      <p:sp>
        <p:nvSpPr>
          <p:cNvPr id="1189" name="Google Shape;1189;p41"/>
          <p:cNvSpPr/>
          <p:nvPr/>
        </p:nvSpPr>
        <p:spPr>
          <a:xfrm>
            <a:off x="4721342" y="276962"/>
            <a:ext cx="7205059" cy="6304076"/>
          </a:xfrm>
          <a:prstGeom prst="rect">
            <a:avLst/>
          </a:prstGeom>
          <a:solidFill>
            <a:schemeClr val="accent4">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90" name="Google Shape;1190;p41"/>
          <p:cNvSpPr txBox="1"/>
          <p:nvPr/>
        </p:nvSpPr>
        <p:spPr>
          <a:xfrm>
            <a:off x="6919545" y="623859"/>
            <a:ext cx="482588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lt1"/>
                </a:solidFill>
                <a:latin typeface="Arial"/>
                <a:ea typeface="Arial"/>
                <a:cs typeface="Arial"/>
                <a:sym typeface="Arial"/>
              </a:rPr>
              <a:t>Modern PowerPoint  Presentation</a:t>
            </a:r>
            <a:endParaRPr sz="2000" b="1">
              <a:solidFill>
                <a:schemeClr val="lt1"/>
              </a:solidFill>
              <a:latin typeface="Arial"/>
              <a:ea typeface="Arial"/>
              <a:cs typeface="Arial"/>
              <a:sym typeface="Arial"/>
            </a:endParaRPr>
          </a:p>
        </p:txBody>
      </p:sp>
      <p:sp>
        <p:nvSpPr>
          <p:cNvPr id="1191" name="Google Shape;1191;p41"/>
          <p:cNvSpPr txBox="1"/>
          <p:nvPr/>
        </p:nvSpPr>
        <p:spPr>
          <a:xfrm>
            <a:off x="6919545" y="1027531"/>
            <a:ext cx="473905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You can simply impress your audience and add a unique zing and appeal to your Presentations. I hope and I believe that this Template will your Time, Money and Reputation. Easy to change colors, photos and Text.</a:t>
            </a:r>
            <a:endParaRPr/>
          </a:p>
        </p:txBody>
      </p:sp>
      <p:sp>
        <p:nvSpPr>
          <p:cNvPr id="1192" name="Google Shape;1192;p41"/>
          <p:cNvSpPr txBox="1"/>
          <p:nvPr/>
        </p:nvSpPr>
        <p:spPr>
          <a:xfrm>
            <a:off x="4985238" y="2681992"/>
            <a:ext cx="6638561" cy="36009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You can simply impress your audience and add a unique zing and appeal to your Presentations. </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a:t>
            </a:r>
            <a:endParaRPr/>
          </a:p>
        </p:txBody>
      </p:sp>
      <p:sp>
        <p:nvSpPr>
          <p:cNvPr id="1193" name="Google Shape;1193;p41"/>
          <p:cNvSpPr/>
          <p:nvPr/>
        </p:nvSpPr>
        <p:spPr>
          <a:xfrm>
            <a:off x="5238054" y="623859"/>
            <a:ext cx="1500516" cy="2206835"/>
          </a:xfrm>
          <a:custGeom>
            <a:avLst/>
            <a:gdLst/>
            <a:ahLst/>
            <a:cxnLst/>
            <a:rect l="l" t="t" r="r" b="b"/>
            <a:pathLst>
              <a:path w="3262957" h="4798887" extrusionOk="0">
                <a:moveTo>
                  <a:pt x="2011190" y="3216643"/>
                </a:moveTo>
                <a:cubicBezTo>
                  <a:pt x="1993654" y="3226535"/>
                  <a:pt x="1975220" y="3236427"/>
                  <a:pt x="1964428" y="3251714"/>
                </a:cubicBezTo>
                <a:cubicBezTo>
                  <a:pt x="1940598" y="3284537"/>
                  <a:pt x="1917667" y="3318709"/>
                  <a:pt x="1900131" y="3354679"/>
                </a:cubicBezTo>
                <a:cubicBezTo>
                  <a:pt x="1834036" y="3490018"/>
                  <a:pt x="1790872" y="3633449"/>
                  <a:pt x="1756700" y="3779578"/>
                </a:cubicBezTo>
                <a:cubicBezTo>
                  <a:pt x="1743661" y="3837131"/>
                  <a:pt x="1736017" y="3896032"/>
                  <a:pt x="1726575" y="3954484"/>
                </a:cubicBezTo>
                <a:cubicBezTo>
                  <a:pt x="1724776" y="3963027"/>
                  <a:pt x="1728373" y="3972919"/>
                  <a:pt x="1729273" y="3981911"/>
                </a:cubicBezTo>
                <a:cubicBezTo>
                  <a:pt x="1731521" y="3982361"/>
                  <a:pt x="1733769" y="3982811"/>
                  <a:pt x="1736017" y="3983261"/>
                </a:cubicBezTo>
                <a:cubicBezTo>
                  <a:pt x="1741862" y="3975617"/>
                  <a:pt x="1749056" y="3968872"/>
                  <a:pt x="1753103" y="3960329"/>
                </a:cubicBezTo>
                <a:cubicBezTo>
                  <a:pt x="1767491" y="3931103"/>
                  <a:pt x="1783678" y="3902777"/>
                  <a:pt x="1794019" y="3872202"/>
                </a:cubicBezTo>
                <a:cubicBezTo>
                  <a:pt x="1820547" y="3792618"/>
                  <a:pt x="1845726" y="3712134"/>
                  <a:pt x="1868657" y="3631201"/>
                </a:cubicBezTo>
                <a:cubicBezTo>
                  <a:pt x="1893837" y="3543523"/>
                  <a:pt x="1943296" y="3475630"/>
                  <a:pt x="2022431" y="3429767"/>
                </a:cubicBezTo>
                <a:cubicBezTo>
                  <a:pt x="2028725" y="3426170"/>
                  <a:pt x="2035919" y="3421225"/>
                  <a:pt x="2038168" y="3414930"/>
                </a:cubicBezTo>
                <a:cubicBezTo>
                  <a:pt x="2046261" y="3393797"/>
                  <a:pt x="2054354" y="3372664"/>
                  <a:pt x="2059300" y="3351082"/>
                </a:cubicBezTo>
                <a:cubicBezTo>
                  <a:pt x="2064246" y="3329051"/>
                  <a:pt x="2055253" y="3314662"/>
                  <a:pt x="2035470" y="3307468"/>
                </a:cubicBezTo>
                <a:cubicBezTo>
                  <a:pt x="2009841" y="3297127"/>
                  <a:pt x="1998151" y="3299375"/>
                  <a:pt x="1983762" y="3318709"/>
                </a:cubicBezTo>
                <a:cubicBezTo>
                  <a:pt x="1971173" y="3335795"/>
                  <a:pt x="1957684" y="3352431"/>
                  <a:pt x="1948242" y="3371316"/>
                </a:cubicBezTo>
                <a:cubicBezTo>
                  <a:pt x="1918117" y="3430667"/>
                  <a:pt x="1889790" y="3490917"/>
                  <a:pt x="1861014" y="3551167"/>
                </a:cubicBezTo>
                <a:cubicBezTo>
                  <a:pt x="1847525" y="3579494"/>
                  <a:pt x="1834486" y="3608720"/>
                  <a:pt x="1821446" y="3637496"/>
                </a:cubicBezTo>
                <a:cubicBezTo>
                  <a:pt x="1861913" y="3487320"/>
                  <a:pt x="1927559" y="3348385"/>
                  <a:pt x="2011190" y="3216643"/>
                </a:cubicBezTo>
                <a:close/>
                <a:moveTo>
                  <a:pt x="1373167" y="2707664"/>
                </a:moveTo>
                <a:cubicBezTo>
                  <a:pt x="1275597" y="2695524"/>
                  <a:pt x="1142507" y="2768813"/>
                  <a:pt x="1163639" y="2914043"/>
                </a:cubicBezTo>
                <a:cubicBezTo>
                  <a:pt x="1172632" y="2977441"/>
                  <a:pt x="1201858" y="3032745"/>
                  <a:pt x="1239627" y="3083104"/>
                </a:cubicBezTo>
                <a:cubicBezTo>
                  <a:pt x="1274248" y="3129415"/>
                  <a:pt x="1322358" y="3158641"/>
                  <a:pt x="1377213" y="3175727"/>
                </a:cubicBezTo>
                <a:cubicBezTo>
                  <a:pt x="1413183" y="3186968"/>
                  <a:pt x="1428471" y="3171231"/>
                  <a:pt x="1420827" y="3134361"/>
                </a:cubicBezTo>
                <a:cubicBezTo>
                  <a:pt x="1414083" y="3099740"/>
                  <a:pt x="1406439" y="3064669"/>
                  <a:pt x="1401943" y="3029598"/>
                </a:cubicBezTo>
                <a:cubicBezTo>
                  <a:pt x="1396997" y="2990030"/>
                  <a:pt x="1393849" y="2950463"/>
                  <a:pt x="1431169" y="2920338"/>
                </a:cubicBezTo>
                <a:cubicBezTo>
                  <a:pt x="1402842" y="2902802"/>
                  <a:pt x="1375864" y="2885717"/>
                  <a:pt x="1348886" y="2869080"/>
                </a:cubicBezTo>
                <a:cubicBezTo>
                  <a:pt x="1349336" y="2866383"/>
                  <a:pt x="1350235" y="2863685"/>
                  <a:pt x="1351135" y="2860987"/>
                </a:cubicBezTo>
                <a:cubicBezTo>
                  <a:pt x="1360127" y="2860987"/>
                  <a:pt x="1369569" y="2859189"/>
                  <a:pt x="1377663" y="2861437"/>
                </a:cubicBezTo>
                <a:cubicBezTo>
                  <a:pt x="1397446" y="2866383"/>
                  <a:pt x="1416780" y="2874926"/>
                  <a:pt x="1436564" y="2879422"/>
                </a:cubicBezTo>
                <a:cubicBezTo>
                  <a:pt x="1481527" y="2889314"/>
                  <a:pt x="1526940" y="2896957"/>
                  <a:pt x="1572352" y="2905950"/>
                </a:cubicBezTo>
                <a:cubicBezTo>
                  <a:pt x="1614617" y="2914493"/>
                  <a:pt x="1655983" y="2925284"/>
                  <a:pt x="1693302" y="2950013"/>
                </a:cubicBezTo>
                <a:cubicBezTo>
                  <a:pt x="1684759" y="2962153"/>
                  <a:pt x="1678914" y="2978790"/>
                  <a:pt x="1668573" y="2982837"/>
                </a:cubicBezTo>
                <a:cubicBezTo>
                  <a:pt x="1657782" y="2987333"/>
                  <a:pt x="1642494" y="2979239"/>
                  <a:pt x="1629005" y="2976991"/>
                </a:cubicBezTo>
                <a:cubicBezTo>
                  <a:pt x="1625858" y="2976542"/>
                  <a:pt x="1622711" y="2976092"/>
                  <a:pt x="1619563" y="2975642"/>
                </a:cubicBezTo>
                <a:cubicBezTo>
                  <a:pt x="1590787" y="2972045"/>
                  <a:pt x="1579546" y="2981487"/>
                  <a:pt x="1576848" y="3010713"/>
                </a:cubicBezTo>
                <a:cubicBezTo>
                  <a:pt x="1574151" y="3039939"/>
                  <a:pt x="1572352" y="3069615"/>
                  <a:pt x="1568305" y="3098391"/>
                </a:cubicBezTo>
                <a:cubicBezTo>
                  <a:pt x="1565608" y="3114578"/>
                  <a:pt x="1560662" y="3130764"/>
                  <a:pt x="1553917" y="3146052"/>
                </a:cubicBezTo>
                <a:cubicBezTo>
                  <a:pt x="1544475" y="3167184"/>
                  <a:pt x="1532335" y="3186968"/>
                  <a:pt x="1521544" y="3207651"/>
                </a:cubicBezTo>
                <a:cubicBezTo>
                  <a:pt x="1523343" y="3209899"/>
                  <a:pt x="1525141" y="3212147"/>
                  <a:pt x="1526940" y="3214395"/>
                </a:cubicBezTo>
                <a:cubicBezTo>
                  <a:pt x="1539080" y="3210349"/>
                  <a:pt x="1552568" y="3208550"/>
                  <a:pt x="1562460" y="3201356"/>
                </a:cubicBezTo>
                <a:cubicBezTo>
                  <a:pt x="1583593" y="3186068"/>
                  <a:pt x="1606524" y="3170781"/>
                  <a:pt x="1621362" y="3150098"/>
                </a:cubicBezTo>
                <a:cubicBezTo>
                  <a:pt x="1661379" y="3095693"/>
                  <a:pt x="1696899" y="3038590"/>
                  <a:pt x="1734668" y="2982837"/>
                </a:cubicBezTo>
                <a:cubicBezTo>
                  <a:pt x="1741862" y="2972945"/>
                  <a:pt x="1750405" y="2963502"/>
                  <a:pt x="1757599" y="2953611"/>
                </a:cubicBezTo>
                <a:cubicBezTo>
                  <a:pt x="1771987" y="2933827"/>
                  <a:pt x="1788174" y="2915392"/>
                  <a:pt x="1799415" y="2894260"/>
                </a:cubicBezTo>
                <a:cubicBezTo>
                  <a:pt x="1811105" y="2871328"/>
                  <a:pt x="1802562" y="2856491"/>
                  <a:pt x="1777383" y="2851994"/>
                </a:cubicBezTo>
                <a:cubicBezTo>
                  <a:pt x="1738715" y="2844800"/>
                  <a:pt x="1700047" y="2838955"/>
                  <a:pt x="1660929" y="2834459"/>
                </a:cubicBezTo>
                <a:cubicBezTo>
                  <a:pt x="1613718" y="2829063"/>
                  <a:pt x="1571003" y="2816474"/>
                  <a:pt x="1533684" y="2782752"/>
                </a:cubicBezTo>
                <a:cubicBezTo>
                  <a:pt x="1488721" y="2741835"/>
                  <a:pt x="1434766" y="2715307"/>
                  <a:pt x="1373167" y="2707664"/>
                </a:cubicBezTo>
                <a:close/>
                <a:moveTo>
                  <a:pt x="2581319" y="2592559"/>
                </a:moveTo>
                <a:cubicBezTo>
                  <a:pt x="2575474" y="2592109"/>
                  <a:pt x="2568280" y="2596156"/>
                  <a:pt x="2563334" y="2600202"/>
                </a:cubicBezTo>
                <a:cubicBezTo>
                  <a:pt x="2485099" y="2665398"/>
                  <a:pt x="2421251" y="2742285"/>
                  <a:pt x="2375839" y="2833560"/>
                </a:cubicBezTo>
                <a:cubicBezTo>
                  <a:pt x="2323682" y="2939222"/>
                  <a:pt x="2296255" y="3051180"/>
                  <a:pt x="2281866" y="3167184"/>
                </a:cubicBezTo>
                <a:cubicBezTo>
                  <a:pt x="2277370" y="3204503"/>
                  <a:pt x="2271075" y="3242272"/>
                  <a:pt x="2266579" y="3280041"/>
                </a:cubicBezTo>
                <a:cubicBezTo>
                  <a:pt x="2266129" y="3285886"/>
                  <a:pt x="2268378" y="3295329"/>
                  <a:pt x="2272424" y="3297577"/>
                </a:cubicBezTo>
                <a:cubicBezTo>
                  <a:pt x="2276921" y="3299825"/>
                  <a:pt x="2285913" y="3297127"/>
                  <a:pt x="2290859" y="3293530"/>
                </a:cubicBezTo>
                <a:cubicBezTo>
                  <a:pt x="2295805" y="3289933"/>
                  <a:pt x="2299852" y="3283638"/>
                  <a:pt x="2302549" y="3277793"/>
                </a:cubicBezTo>
                <a:cubicBezTo>
                  <a:pt x="2314240" y="3252614"/>
                  <a:pt x="2324132" y="3226086"/>
                  <a:pt x="2336272" y="3200906"/>
                </a:cubicBezTo>
                <a:cubicBezTo>
                  <a:pt x="2423050" y="3016559"/>
                  <a:pt x="2540403" y="2852444"/>
                  <a:pt x="2673493" y="2699121"/>
                </a:cubicBezTo>
                <a:cubicBezTo>
                  <a:pt x="2692377" y="2677089"/>
                  <a:pt x="2695525" y="2658204"/>
                  <a:pt x="2682486" y="2629428"/>
                </a:cubicBezTo>
                <a:cubicBezTo>
                  <a:pt x="2651461" y="2654158"/>
                  <a:pt x="2619987" y="2676190"/>
                  <a:pt x="2592110" y="2702718"/>
                </a:cubicBezTo>
                <a:cubicBezTo>
                  <a:pt x="2504433" y="2785899"/>
                  <a:pt x="2451376" y="2890213"/>
                  <a:pt x="2417654" y="3005318"/>
                </a:cubicBezTo>
                <a:cubicBezTo>
                  <a:pt x="2412259" y="3024652"/>
                  <a:pt x="2398320" y="3031846"/>
                  <a:pt x="2382134" y="3039040"/>
                </a:cubicBezTo>
                <a:cubicBezTo>
                  <a:pt x="2371343" y="3003070"/>
                  <a:pt x="2389777" y="2875825"/>
                  <a:pt x="2413608" y="2823218"/>
                </a:cubicBezTo>
                <a:cubicBezTo>
                  <a:pt x="2467114" y="2703617"/>
                  <a:pt x="2570528" y="2646064"/>
                  <a:pt x="2688780" y="2607396"/>
                </a:cubicBezTo>
                <a:cubicBezTo>
                  <a:pt x="2688331" y="2605148"/>
                  <a:pt x="2688331" y="2603350"/>
                  <a:pt x="2688331" y="2601102"/>
                </a:cubicBezTo>
                <a:cubicBezTo>
                  <a:pt x="2652810" y="2597954"/>
                  <a:pt x="2616840" y="2594807"/>
                  <a:pt x="2581319" y="2592559"/>
                </a:cubicBezTo>
                <a:close/>
                <a:moveTo>
                  <a:pt x="2206779" y="2230158"/>
                </a:moveTo>
                <a:cubicBezTo>
                  <a:pt x="2213074" y="2232406"/>
                  <a:pt x="2219369" y="2236003"/>
                  <a:pt x="2224764" y="2240050"/>
                </a:cubicBezTo>
                <a:cubicBezTo>
                  <a:pt x="2270177" y="2274671"/>
                  <a:pt x="2320085" y="2276020"/>
                  <a:pt x="2372692" y="2262082"/>
                </a:cubicBezTo>
                <a:cubicBezTo>
                  <a:pt x="2397871" y="2255787"/>
                  <a:pt x="2423050" y="2248143"/>
                  <a:pt x="2451827" y="2239600"/>
                </a:cubicBezTo>
                <a:cubicBezTo>
                  <a:pt x="2393825" y="2316487"/>
                  <a:pt x="2291309" y="2342116"/>
                  <a:pt x="2209477" y="2303897"/>
                </a:cubicBezTo>
                <a:cubicBezTo>
                  <a:pt x="2186995" y="2293556"/>
                  <a:pt x="2175305" y="2277369"/>
                  <a:pt x="2174855" y="2253089"/>
                </a:cubicBezTo>
                <a:cubicBezTo>
                  <a:pt x="2174406" y="2232856"/>
                  <a:pt x="2187445" y="2223414"/>
                  <a:pt x="2206779" y="2230158"/>
                </a:cubicBezTo>
                <a:close/>
                <a:moveTo>
                  <a:pt x="1358779" y="1872255"/>
                </a:moveTo>
                <a:cubicBezTo>
                  <a:pt x="1396998" y="1899682"/>
                  <a:pt x="1436115" y="1925761"/>
                  <a:pt x="1472985" y="1954086"/>
                </a:cubicBezTo>
                <a:cubicBezTo>
                  <a:pt x="1552120" y="2014786"/>
                  <a:pt x="1641146" y="2029174"/>
                  <a:pt x="1736917" y="2015236"/>
                </a:cubicBezTo>
                <a:cubicBezTo>
                  <a:pt x="1750406" y="2013437"/>
                  <a:pt x="1767941" y="2009840"/>
                  <a:pt x="1771988" y="2025128"/>
                </a:cubicBezTo>
                <a:cubicBezTo>
                  <a:pt x="1776934" y="2042663"/>
                  <a:pt x="1758499" y="2048509"/>
                  <a:pt x="1745460" y="2053005"/>
                </a:cubicBezTo>
                <a:cubicBezTo>
                  <a:pt x="1664527" y="2080882"/>
                  <a:pt x="1584942" y="2080882"/>
                  <a:pt x="1508505" y="2038167"/>
                </a:cubicBezTo>
                <a:cubicBezTo>
                  <a:pt x="1459946" y="2011189"/>
                  <a:pt x="1415882" y="1978816"/>
                  <a:pt x="1383509" y="1932955"/>
                </a:cubicBezTo>
                <a:cubicBezTo>
                  <a:pt x="1370919" y="1914970"/>
                  <a:pt x="1362826" y="1894287"/>
                  <a:pt x="1352934" y="1874503"/>
                </a:cubicBezTo>
                <a:cubicBezTo>
                  <a:pt x="1355182" y="1874053"/>
                  <a:pt x="1356981" y="1873154"/>
                  <a:pt x="1358779" y="1872255"/>
                </a:cubicBezTo>
                <a:close/>
                <a:moveTo>
                  <a:pt x="1382777" y="1738603"/>
                </a:moveTo>
                <a:cubicBezTo>
                  <a:pt x="1432068" y="1736917"/>
                  <a:pt x="1481077" y="1741413"/>
                  <a:pt x="1513900" y="1753103"/>
                </a:cubicBezTo>
                <a:cubicBezTo>
                  <a:pt x="1538630" y="1761646"/>
                  <a:pt x="1562011" y="1774685"/>
                  <a:pt x="1583593" y="1789073"/>
                </a:cubicBezTo>
                <a:cubicBezTo>
                  <a:pt x="1631703" y="1820997"/>
                  <a:pt x="1678914" y="1855169"/>
                  <a:pt x="1725675" y="1889340"/>
                </a:cubicBezTo>
                <a:cubicBezTo>
                  <a:pt x="1799415" y="1943296"/>
                  <a:pt x="1877650" y="1989607"/>
                  <a:pt x="1963979" y="2021081"/>
                </a:cubicBezTo>
                <a:cubicBezTo>
                  <a:pt x="1965777" y="2021980"/>
                  <a:pt x="1967126" y="2023329"/>
                  <a:pt x="1971622" y="2026027"/>
                </a:cubicBezTo>
                <a:cubicBezTo>
                  <a:pt x="1920814" y="2050756"/>
                  <a:pt x="1870006" y="2053004"/>
                  <a:pt x="1821446" y="2028724"/>
                </a:cubicBezTo>
                <a:cubicBezTo>
                  <a:pt x="1781879" y="2008491"/>
                  <a:pt x="1742761" y="1985110"/>
                  <a:pt x="1707241" y="1958133"/>
                </a:cubicBezTo>
                <a:cubicBezTo>
                  <a:pt x="1615067" y="1888891"/>
                  <a:pt x="1515249" y="1834935"/>
                  <a:pt x="1405090" y="1800764"/>
                </a:cubicBezTo>
                <a:cubicBezTo>
                  <a:pt x="1359678" y="1786825"/>
                  <a:pt x="1313366" y="1776933"/>
                  <a:pt x="1267504" y="1765243"/>
                </a:cubicBezTo>
                <a:cubicBezTo>
                  <a:pt x="1262108" y="1763894"/>
                  <a:pt x="1256712" y="1762995"/>
                  <a:pt x="1249968" y="1761196"/>
                </a:cubicBezTo>
                <a:cubicBezTo>
                  <a:pt x="1283915" y="1748157"/>
                  <a:pt x="1333487" y="1740289"/>
                  <a:pt x="1382777" y="1738603"/>
                </a:cubicBezTo>
                <a:close/>
                <a:moveTo>
                  <a:pt x="3031847" y="1719831"/>
                </a:moveTo>
                <a:cubicBezTo>
                  <a:pt x="3019258" y="1718931"/>
                  <a:pt x="3005319" y="1719380"/>
                  <a:pt x="2993179" y="1722978"/>
                </a:cubicBezTo>
                <a:cubicBezTo>
                  <a:pt x="2990931" y="1723427"/>
                  <a:pt x="2990032" y="1740963"/>
                  <a:pt x="2993179" y="1748606"/>
                </a:cubicBezTo>
                <a:cubicBezTo>
                  <a:pt x="2996327" y="1757149"/>
                  <a:pt x="3003521" y="1765244"/>
                  <a:pt x="3011164" y="1770189"/>
                </a:cubicBezTo>
                <a:cubicBezTo>
                  <a:pt x="3047584" y="1794020"/>
                  <a:pt x="3052530" y="1827742"/>
                  <a:pt x="3021956" y="1859215"/>
                </a:cubicBezTo>
                <a:cubicBezTo>
                  <a:pt x="3012064" y="1869556"/>
                  <a:pt x="3001272" y="1879449"/>
                  <a:pt x="2990482" y="1888441"/>
                </a:cubicBezTo>
                <a:cubicBezTo>
                  <a:pt x="2959457" y="1914519"/>
                  <a:pt x="2945069" y="1947342"/>
                  <a:pt x="2946418" y="1987358"/>
                </a:cubicBezTo>
                <a:cubicBezTo>
                  <a:pt x="2946868" y="2003545"/>
                  <a:pt x="2947317" y="2019732"/>
                  <a:pt x="2948666" y="2035918"/>
                </a:cubicBezTo>
                <a:cubicBezTo>
                  <a:pt x="2950914" y="2065594"/>
                  <a:pt x="2954061" y="2095719"/>
                  <a:pt x="2956759" y="2125394"/>
                </a:cubicBezTo>
                <a:cubicBezTo>
                  <a:pt x="2960356" y="2166310"/>
                  <a:pt x="2949116" y="2197785"/>
                  <a:pt x="2907300" y="2215770"/>
                </a:cubicBezTo>
                <a:cubicBezTo>
                  <a:pt x="2866384" y="2233305"/>
                  <a:pt x="2852445" y="2268376"/>
                  <a:pt x="2855143" y="2312440"/>
                </a:cubicBezTo>
                <a:cubicBezTo>
                  <a:pt x="2857841" y="2359201"/>
                  <a:pt x="2858740" y="2405963"/>
                  <a:pt x="2858740" y="2452724"/>
                </a:cubicBezTo>
                <a:cubicBezTo>
                  <a:pt x="2858740" y="2522417"/>
                  <a:pt x="2857391" y="2592559"/>
                  <a:pt x="2856492" y="2662251"/>
                </a:cubicBezTo>
                <a:cubicBezTo>
                  <a:pt x="2856492" y="2668995"/>
                  <a:pt x="2856492" y="2677538"/>
                  <a:pt x="2860089" y="2681585"/>
                </a:cubicBezTo>
                <a:cubicBezTo>
                  <a:pt x="2864585" y="2686981"/>
                  <a:pt x="2876276" y="2692826"/>
                  <a:pt x="2879873" y="2690578"/>
                </a:cubicBezTo>
                <a:cubicBezTo>
                  <a:pt x="2887966" y="2685182"/>
                  <a:pt x="2896959" y="2675740"/>
                  <a:pt x="2899207" y="2666298"/>
                </a:cubicBezTo>
                <a:cubicBezTo>
                  <a:pt x="2903703" y="2647413"/>
                  <a:pt x="2902354" y="2627630"/>
                  <a:pt x="2905951" y="2608745"/>
                </a:cubicBezTo>
                <a:cubicBezTo>
                  <a:pt x="2911347" y="2578620"/>
                  <a:pt x="2920339" y="2574124"/>
                  <a:pt x="2948666" y="2584465"/>
                </a:cubicBezTo>
                <a:cubicBezTo>
                  <a:pt x="2949116" y="2579070"/>
                  <a:pt x="2950015" y="2574573"/>
                  <a:pt x="2950015" y="2569628"/>
                </a:cubicBezTo>
                <a:cubicBezTo>
                  <a:pt x="2949565" y="2520618"/>
                  <a:pt x="2949565" y="2472058"/>
                  <a:pt x="2948666" y="2423498"/>
                </a:cubicBezTo>
                <a:cubicBezTo>
                  <a:pt x="2947317" y="2362798"/>
                  <a:pt x="2966202" y="2309292"/>
                  <a:pt x="2999024" y="2258035"/>
                </a:cubicBezTo>
                <a:cubicBezTo>
                  <a:pt x="3022405" y="2222065"/>
                  <a:pt x="3042638" y="2182048"/>
                  <a:pt x="3057027" y="2141581"/>
                </a:cubicBezTo>
                <a:cubicBezTo>
                  <a:pt x="3091648" y="2044911"/>
                  <a:pt x="3093896" y="1943745"/>
                  <a:pt x="3092997" y="1841680"/>
                </a:cubicBezTo>
                <a:cubicBezTo>
                  <a:pt x="3092547" y="1796717"/>
                  <a:pt x="3071415" y="1763894"/>
                  <a:pt x="3045786" y="1731521"/>
                </a:cubicBezTo>
                <a:cubicBezTo>
                  <a:pt x="3042189" y="1726576"/>
                  <a:pt x="3036793" y="1720280"/>
                  <a:pt x="3031847" y="1719831"/>
                </a:cubicBezTo>
                <a:close/>
                <a:moveTo>
                  <a:pt x="2515674" y="1648789"/>
                </a:moveTo>
                <a:cubicBezTo>
                  <a:pt x="2535907" y="1650138"/>
                  <a:pt x="2550745" y="1660479"/>
                  <a:pt x="2554792" y="1679813"/>
                </a:cubicBezTo>
                <a:cubicBezTo>
                  <a:pt x="2558389" y="1696000"/>
                  <a:pt x="2558389" y="1713086"/>
                  <a:pt x="2557040" y="1729722"/>
                </a:cubicBezTo>
                <a:cubicBezTo>
                  <a:pt x="2556140" y="1742311"/>
                  <a:pt x="2550745" y="1754901"/>
                  <a:pt x="2534109" y="1754002"/>
                </a:cubicBezTo>
                <a:cubicBezTo>
                  <a:pt x="2521069" y="1753552"/>
                  <a:pt x="2501735" y="1737815"/>
                  <a:pt x="2499937" y="1726574"/>
                </a:cubicBezTo>
                <a:cubicBezTo>
                  <a:pt x="2494991" y="1695550"/>
                  <a:pt x="2494991" y="1695550"/>
                  <a:pt x="2460819" y="1693302"/>
                </a:cubicBezTo>
                <a:cubicBezTo>
                  <a:pt x="2468913" y="1653734"/>
                  <a:pt x="2478804" y="1646091"/>
                  <a:pt x="2515674" y="1648789"/>
                </a:cubicBezTo>
                <a:close/>
                <a:moveTo>
                  <a:pt x="2012876" y="1527389"/>
                </a:moveTo>
                <a:cubicBezTo>
                  <a:pt x="2020745" y="1524804"/>
                  <a:pt x="2029625" y="1524691"/>
                  <a:pt x="2037268" y="1527839"/>
                </a:cubicBezTo>
                <a:cubicBezTo>
                  <a:pt x="2044912" y="1530987"/>
                  <a:pt x="2052106" y="1536832"/>
                  <a:pt x="2058851" y="1542228"/>
                </a:cubicBezTo>
                <a:cubicBezTo>
                  <a:pt x="2106511" y="1579097"/>
                  <a:pt x="2156420" y="1611920"/>
                  <a:pt x="2216670" y="1624959"/>
                </a:cubicBezTo>
                <a:cubicBezTo>
                  <a:pt x="2222965" y="1626308"/>
                  <a:pt x="2230159" y="1627207"/>
                  <a:pt x="2236904" y="1627207"/>
                </a:cubicBezTo>
                <a:cubicBezTo>
                  <a:pt x="2267928" y="1627207"/>
                  <a:pt x="2277820" y="1619114"/>
                  <a:pt x="2282766" y="1588988"/>
                </a:cubicBezTo>
                <a:cubicBezTo>
                  <a:pt x="2283665" y="1584043"/>
                  <a:pt x="2285014" y="1579097"/>
                  <a:pt x="2286812" y="1571004"/>
                </a:cubicBezTo>
                <a:cubicBezTo>
                  <a:pt x="2300751" y="1572353"/>
                  <a:pt x="2316937" y="1569205"/>
                  <a:pt x="2325031" y="1575950"/>
                </a:cubicBezTo>
                <a:cubicBezTo>
                  <a:pt x="2332674" y="1582245"/>
                  <a:pt x="2331775" y="1598881"/>
                  <a:pt x="2334473" y="1611469"/>
                </a:cubicBezTo>
                <a:cubicBezTo>
                  <a:pt x="2347512" y="1611469"/>
                  <a:pt x="2359652" y="1611469"/>
                  <a:pt x="2374040" y="1612370"/>
                </a:cubicBezTo>
                <a:cubicBezTo>
                  <a:pt x="2376738" y="1622261"/>
                  <a:pt x="2379436" y="1632153"/>
                  <a:pt x="2382134" y="1642944"/>
                </a:cubicBezTo>
                <a:cubicBezTo>
                  <a:pt x="2367746" y="1647441"/>
                  <a:pt x="2355156" y="1651486"/>
                  <a:pt x="2340768" y="1655984"/>
                </a:cubicBezTo>
                <a:cubicBezTo>
                  <a:pt x="2342117" y="1665426"/>
                  <a:pt x="2343466" y="1674418"/>
                  <a:pt x="2344814" y="1685659"/>
                </a:cubicBezTo>
                <a:cubicBezTo>
                  <a:pt x="2328178" y="1685659"/>
                  <a:pt x="2312441" y="1687458"/>
                  <a:pt x="2297603" y="1684760"/>
                </a:cubicBezTo>
                <a:cubicBezTo>
                  <a:pt x="2289960" y="1683411"/>
                  <a:pt x="2282766" y="1674868"/>
                  <a:pt x="2277370" y="1667674"/>
                </a:cubicBezTo>
                <a:cubicBezTo>
                  <a:pt x="2270176" y="1658232"/>
                  <a:pt x="2262982" y="1655534"/>
                  <a:pt x="2251741" y="1657333"/>
                </a:cubicBezTo>
                <a:cubicBezTo>
                  <a:pt x="2153273" y="1674418"/>
                  <a:pt x="2074138" y="1633952"/>
                  <a:pt x="2001298" y="1573702"/>
                </a:cubicBezTo>
                <a:cubicBezTo>
                  <a:pt x="1991406" y="1565159"/>
                  <a:pt x="1987809" y="1554368"/>
                  <a:pt x="1994554" y="1541777"/>
                </a:cubicBezTo>
                <a:cubicBezTo>
                  <a:pt x="1998151" y="1535033"/>
                  <a:pt x="2005008" y="1529975"/>
                  <a:pt x="2012876" y="1527389"/>
                </a:cubicBezTo>
                <a:close/>
                <a:moveTo>
                  <a:pt x="2995203" y="1513057"/>
                </a:moveTo>
                <a:cubicBezTo>
                  <a:pt x="3000711" y="1517385"/>
                  <a:pt x="3002622" y="1526490"/>
                  <a:pt x="3000823" y="1539978"/>
                </a:cubicBezTo>
                <a:cubicBezTo>
                  <a:pt x="3000823" y="1540878"/>
                  <a:pt x="3000374" y="1542226"/>
                  <a:pt x="3000374" y="1543575"/>
                </a:cubicBezTo>
                <a:cubicBezTo>
                  <a:pt x="2997676" y="1575499"/>
                  <a:pt x="2987784" y="1601128"/>
                  <a:pt x="2959457" y="1621811"/>
                </a:cubicBezTo>
                <a:cubicBezTo>
                  <a:pt x="2939674" y="1636199"/>
                  <a:pt x="2926185" y="1661378"/>
                  <a:pt x="2912246" y="1683410"/>
                </a:cubicBezTo>
                <a:cubicBezTo>
                  <a:pt x="2895161" y="1709938"/>
                  <a:pt x="2860539" y="1722078"/>
                  <a:pt x="2834011" y="1706791"/>
                </a:cubicBezTo>
                <a:cubicBezTo>
                  <a:pt x="2828616" y="1703643"/>
                  <a:pt x="2826367" y="1695999"/>
                  <a:pt x="2820522" y="1687007"/>
                </a:cubicBezTo>
                <a:cubicBezTo>
                  <a:pt x="2829065" y="1671270"/>
                  <a:pt x="2834011" y="1652385"/>
                  <a:pt x="2846151" y="1642494"/>
                </a:cubicBezTo>
                <a:cubicBezTo>
                  <a:pt x="2880772" y="1614617"/>
                  <a:pt x="2901006" y="1575049"/>
                  <a:pt x="2929782" y="1542676"/>
                </a:cubicBezTo>
                <a:cubicBezTo>
                  <a:pt x="2940123" y="1531435"/>
                  <a:pt x="2954062" y="1521094"/>
                  <a:pt x="2968000" y="1514799"/>
                </a:cubicBezTo>
                <a:cubicBezTo>
                  <a:pt x="2980590" y="1509179"/>
                  <a:pt x="2989695" y="1508729"/>
                  <a:pt x="2995203" y="1513057"/>
                </a:cubicBezTo>
                <a:close/>
                <a:moveTo>
                  <a:pt x="1719830" y="1336296"/>
                </a:moveTo>
                <a:cubicBezTo>
                  <a:pt x="1728373" y="1335846"/>
                  <a:pt x="1738715" y="1335846"/>
                  <a:pt x="1745009" y="1340343"/>
                </a:cubicBezTo>
                <a:cubicBezTo>
                  <a:pt x="1790422" y="1370917"/>
                  <a:pt x="1835835" y="1401492"/>
                  <a:pt x="1879898" y="1434315"/>
                </a:cubicBezTo>
                <a:cubicBezTo>
                  <a:pt x="1890240" y="1441959"/>
                  <a:pt x="1894736" y="1457696"/>
                  <a:pt x="1901031" y="1467588"/>
                </a:cubicBezTo>
                <a:cubicBezTo>
                  <a:pt x="1896085" y="1484674"/>
                  <a:pt x="1894736" y="1497263"/>
                  <a:pt x="1888891" y="1508054"/>
                </a:cubicBezTo>
                <a:cubicBezTo>
                  <a:pt x="1879448" y="1525590"/>
                  <a:pt x="1860114" y="1526039"/>
                  <a:pt x="1847075" y="1510752"/>
                </a:cubicBezTo>
                <a:cubicBezTo>
                  <a:pt x="1843478" y="1506705"/>
                  <a:pt x="1840331" y="1501759"/>
                  <a:pt x="1837183" y="1497263"/>
                </a:cubicBezTo>
                <a:cubicBezTo>
                  <a:pt x="1809306" y="1457246"/>
                  <a:pt x="1780980" y="1418128"/>
                  <a:pt x="1740064" y="1389352"/>
                </a:cubicBezTo>
                <a:cubicBezTo>
                  <a:pt x="1728373" y="1381259"/>
                  <a:pt x="1718931" y="1368220"/>
                  <a:pt x="1709938" y="1356529"/>
                </a:cubicBezTo>
                <a:cubicBezTo>
                  <a:pt x="1701396" y="1345289"/>
                  <a:pt x="1706341" y="1337195"/>
                  <a:pt x="1719830" y="1336296"/>
                </a:cubicBezTo>
                <a:close/>
                <a:moveTo>
                  <a:pt x="2914888" y="1301901"/>
                </a:moveTo>
                <a:cubicBezTo>
                  <a:pt x="2920789" y="1299428"/>
                  <a:pt x="2928208" y="1300777"/>
                  <a:pt x="2937875" y="1305723"/>
                </a:cubicBezTo>
                <a:cubicBezTo>
                  <a:pt x="2944170" y="1308870"/>
                  <a:pt x="2951364" y="1312017"/>
                  <a:pt x="2957209" y="1316514"/>
                </a:cubicBezTo>
                <a:cubicBezTo>
                  <a:pt x="2987784" y="1338546"/>
                  <a:pt x="2998575" y="1367322"/>
                  <a:pt x="2984187" y="1401943"/>
                </a:cubicBezTo>
                <a:cubicBezTo>
                  <a:pt x="2974745" y="1424425"/>
                  <a:pt x="2961706" y="1446906"/>
                  <a:pt x="2945069" y="1464442"/>
                </a:cubicBezTo>
                <a:cubicBezTo>
                  <a:pt x="2900556" y="1510304"/>
                  <a:pt x="2853795" y="1553018"/>
                  <a:pt x="2808832" y="1597532"/>
                </a:cubicBezTo>
                <a:cubicBezTo>
                  <a:pt x="2783203" y="1621812"/>
                  <a:pt x="2762970" y="1648789"/>
                  <a:pt x="2769714" y="1687457"/>
                </a:cubicBezTo>
                <a:cubicBezTo>
                  <a:pt x="2770164" y="1690155"/>
                  <a:pt x="2769265" y="1693752"/>
                  <a:pt x="2767916" y="1696450"/>
                </a:cubicBezTo>
                <a:cubicBezTo>
                  <a:pt x="2749931" y="1734668"/>
                  <a:pt x="2689680" y="1751754"/>
                  <a:pt x="2655059" y="1728823"/>
                </a:cubicBezTo>
                <a:cubicBezTo>
                  <a:pt x="2652811" y="1727475"/>
                  <a:pt x="2650562" y="1726126"/>
                  <a:pt x="2649663" y="1723877"/>
                </a:cubicBezTo>
                <a:cubicBezTo>
                  <a:pt x="2638422" y="1697349"/>
                  <a:pt x="2627182" y="1670372"/>
                  <a:pt x="2615941" y="1643844"/>
                </a:cubicBezTo>
                <a:cubicBezTo>
                  <a:pt x="2617740" y="1642944"/>
                  <a:pt x="2619088" y="1642495"/>
                  <a:pt x="2620887" y="1641595"/>
                </a:cubicBezTo>
                <a:cubicBezTo>
                  <a:pt x="2620887" y="1617315"/>
                  <a:pt x="2631228" y="1596633"/>
                  <a:pt x="2649214" y="1580896"/>
                </a:cubicBezTo>
                <a:cubicBezTo>
                  <a:pt x="2677540" y="1555716"/>
                  <a:pt x="2707216" y="1531436"/>
                  <a:pt x="2737341" y="1508505"/>
                </a:cubicBezTo>
                <a:cubicBezTo>
                  <a:pt x="2760272" y="1491419"/>
                  <a:pt x="2784552" y="1475682"/>
                  <a:pt x="2809281" y="1461294"/>
                </a:cubicBezTo>
                <a:cubicBezTo>
                  <a:pt x="2822770" y="1453201"/>
                  <a:pt x="2838058" y="1447356"/>
                  <a:pt x="2853345" y="1443309"/>
                </a:cubicBezTo>
                <a:cubicBezTo>
                  <a:pt x="2874478" y="1437464"/>
                  <a:pt x="2895610" y="1433417"/>
                  <a:pt x="2911347" y="1415882"/>
                </a:cubicBezTo>
                <a:cubicBezTo>
                  <a:pt x="2922588" y="1402842"/>
                  <a:pt x="2928433" y="1390702"/>
                  <a:pt x="2913595" y="1375865"/>
                </a:cubicBezTo>
                <a:cubicBezTo>
                  <a:pt x="2898308" y="1360577"/>
                  <a:pt x="2893362" y="1342143"/>
                  <a:pt x="2901006" y="1321010"/>
                </a:cubicBezTo>
                <a:cubicBezTo>
                  <a:pt x="2904603" y="1310669"/>
                  <a:pt x="2908987" y="1304374"/>
                  <a:pt x="2914888" y="1301901"/>
                </a:cubicBezTo>
                <a:close/>
                <a:moveTo>
                  <a:pt x="1428022" y="1210851"/>
                </a:moveTo>
                <a:cubicBezTo>
                  <a:pt x="1459496" y="1211750"/>
                  <a:pt x="1492319" y="1235580"/>
                  <a:pt x="1501761" y="1265706"/>
                </a:cubicBezTo>
                <a:cubicBezTo>
                  <a:pt x="1507606" y="1283691"/>
                  <a:pt x="1517498" y="1295831"/>
                  <a:pt x="1533684" y="1306622"/>
                </a:cubicBezTo>
                <a:cubicBezTo>
                  <a:pt x="1598431" y="1349337"/>
                  <a:pt x="1661379" y="1393850"/>
                  <a:pt x="1725676" y="1437014"/>
                </a:cubicBezTo>
                <a:cubicBezTo>
                  <a:pt x="1746808" y="1450953"/>
                  <a:pt x="1748157" y="1473434"/>
                  <a:pt x="1753553" y="1493667"/>
                </a:cubicBezTo>
                <a:cubicBezTo>
                  <a:pt x="1754452" y="1496365"/>
                  <a:pt x="1747708" y="1504009"/>
                  <a:pt x="1743211" y="1505358"/>
                </a:cubicBezTo>
                <a:cubicBezTo>
                  <a:pt x="1736467" y="1508055"/>
                  <a:pt x="1728823" y="1507156"/>
                  <a:pt x="1721180" y="1507606"/>
                </a:cubicBezTo>
                <a:cubicBezTo>
                  <a:pt x="1720280" y="1508955"/>
                  <a:pt x="1719831" y="1510753"/>
                  <a:pt x="1718932" y="1512102"/>
                </a:cubicBezTo>
                <a:cubicBezTo>
                  <a:pt x="1707241" y="1506707"/>
                  <a:pt x="1694202" y="1503109"/>
                  <a:pt x="1684310" y="1495466"/>
                </a:cubicBezTo>
                <a:cubicBezTo>
                  <a:pt x="1598881" y="1428471"/>
                  <a:pt x="1513901" y="1361027"/>
                  <a:pt x="1428471" y="1293583"/>
                </a:cubicBezTo>
                <a:cubicBezTo>
                  <a:pt x="1407788" y="1276946"/>
                  <a:pt x="1403292" y="1254465"/>
                  <a:pt x="1403742" y="1230185"/>
                </a:cubicBezTo>
                <a:cubicBezTo>
                  <a:pt x="1404191" y="1215347"/>
                  <a:pt x="1414083" y="1210401"/>
                  <a:pt x="1428022" y="1210851"/>
                </a:cubicBezTo>
                <a:close/>
                <a:moveTo>
                  <a:pt x="2519720" y="1194665"/>
                </a:moveTo>
                <a:cubicBezTo>
                  <a:pt x="2517922" y="1269753"/>
                  <a:pt x="2526015" y="1297180"/>
                  <a:pt x="2559287" y="1329104"/>
                </a:cubicBezTo>
                <a:cubicBezTo>
                  <a:pt x="2573226" y="1322809"/>
                  <a:pt x="2587164" y="1316514"/>
                  <a:pt x="2603801" y="1308869"/>
                </a:cubicBezTo>
                <a:cubicBezTo>
                  <a:pt x="2603801" y="1328204"/>
                  <a:pt x="2603801" y="1344390"/>
                  <a:pt x="2603801" y="1361476"/>
                </a:cubicBezTo>
                <a:cubicBezTo>
                  <a:pt x="2610095" y="1361927"/>
                  <a:pt x="2614592" y="1362826"/>
                  <a:pt x="2618638" y="1362826"/>
                </a:cubicBezTo>
                <a:cubicBezTo>
                  <a:pt x="2635724" y="1362826"/>
                  <a:pt x="2652361" y="1362826"/>
                  <a:pt x="2668997" y="1362826"/>
                </a:cubicBezTo>
                <a:cubicBezTo>
                  <a:pt x="2670346" y="1361026"/>
                  <a:pt x="2671695" y="1359228"/>
                  <a:pt x="2673043" y="1357430"/>
                </a:cubicBezTo>
                <a:cubicBezTo>
                  <a:pt x="2659105" y="1340344"/>
                  <a:pt x="2647415" y="1318762"/>
                  <a:pt x="2629879" y="1307521"/>
                </a:cubicBezTo>
                <a:cubicBezTo>
                  <a:pt x="2598855" y="1287737"/>
                  <a:pt x="2578172" y="1263908"/>
                  <a:pt x="2572776" y="1227488"/>
                </a:cubicBezTo>
                <a:cubicBezTo>
                  <a:pt x="2572327" y="1225689"/>
                  <a:pt x="2571427" y="1223891"/>
                  <a:pt x="2570978" y="1222092"/>
                </a:cubicBezTo>
                <a:cubicBezTo>
                  <a:pt x="2562884" y="1196913"/>
                  <a:pt x="2546698" y="1188370"/>
                  <a:pt x="2519720" y="1194665"/>
                </a:cubicBezTo>
                <a:close/>
                <a:moveTo>
                  <a:pt x="2074588" y="1153299"/>
                </a:moveTo>
                <a:cubicBezTo>
                  <a:pt x="2109209" y="1196014"/>
                  <a:pt x="2161816" y="1202758"/>
                  <a:pt x="2209926" y="1221193"/>
                </a:cubicBezTo>
                <a:cubicBezTo>
                  <a:pt x="2167211" y="1234232"/>
                  <a:pt x="2127644" y="1245922"/>
                  <a:pt x="2088076" y="1258062"/>
                </a:cubicBezTo>
                <a:cubicBezTo>
                  <a:pt x="2088076" y="1259861"/>
                  <a:pt x="2088526" y="1262109"/>
                  <a:pt x="2088526" y="1263908"/>
                </a:cubicBezTo>
                <a:cubicBezTo>
                  <a:pt x="2143381" y="1285040"/>
                  <a:pt x="2200034" y="1293583"/>
                  <a:pt x="2261184" y="1291783"/>
                </a:cubicBezTo>
                <a:cubicBezTo>
                  <a:pt x="2257586" y="1268854"/>
                  <a:pt x="2253540" y="1247721"/>
                  <a:pt x="2251292" y="1227038"/>
                </a:cubicBezTo>
                <a:cubicBezTo>
                  <a:pt x="2249493" y="1211301"/>
                  <a:pt x="2243198" y="1203657"/>
                  <a:pt x="2227012" y="1200060"/>
                </a:cubicBezTo>
                <a:cubicBezTo>
                  <a:pt x="2201832" y="1194215"/>
                  <a:pt x="2174855" y="1189269"/>
                  <a:pt x="2152823" y="1176680"/>
                </a:cubicBezTo>
                <a:cubicBezTo>
                  <a:pt x="2128093" y="1162741"/>
                  <a:pt x="2103364" y="1154198"/>
                  <a:pt x="2074588" y="1153299"/>
                </a:cubicBezTo>
                <a:close/>
                <a:moveTo>
                  <a:pt x="1314491" y="1082594"/>
                </a:moveTo>
                <a:cubicBezTo>
                  <a:pt x="1319212" y="1079222"/>
                  <a:pt x="1326406" y="1079559"/>
                  <a:pt x="1336747" y="1083156"/>
                </a:cubicBezTo>
                <a:cubicBezTo>
                  <a:pt x="1340794" y="1084505"/>
                  <a:pt x="1344391" y="1086753"/>
                  <a:pt x="1348438" y="1088552"/>
                </a:cubicBezTo>
                <a:cubicBezTo>
                  <a:pt x="1352934" y="1090800"/>
                  <a:pt x="1357430" y="1093048"/>
                  <a:pt x="1361477" y="1095746"/>
                </a:cubicBezTo>
                <a:cubicBezTo>
                  <a:pt x="1450054" y="1157345"/>
                  <a:pt x="1551220" y="1180726"/>
                  <a:pt x="1655984" y="1196463"/>
                </a:cubicBezTo>
                <a:cubicBezTo>
                  <a:pt x="1704544" y="1204106"/>
                  <a:pt x="1752204" y="1218495"/>
                  <a:pt x="1798966" y="1233332"/>
                </a:cubicBezTo>
                <a:cubicBezTo>
                  <a:pt x="1854720" y="1251317"/>
                  <a:pt x="1893837" y="1291335"/>
                  <a:pt x="1925761" y="1339445"/>
                </a:cubicBezTo>
                <a:cubicBezTo>
                  <a:pt x="1929358" y="1345740"/>
                  <a:pt x="1930707" y="1354732"/>
                  <a:pt x="1929808" y="1361926"/>
                </a:cubicBezTo>
                <a:cubicBezTo>
                  <a:pt x="1929358" y="1365074"/>
                  <a:pt x="1919916" y="1366872"/>
                  <a:pt x="1914520" y="1369120"/>
                </a:cubicBezTo>
                <a:cubicBezTo>
                  <a:pt x="1897884" y="1364174"/>
                  <a:pt x="1881248" y="1361477"/>
                  <a:pt x="1866860" y="1354732"/>
                </a:cubicBezTo>
                <a:cubicBezTo>
                  <a:pt x="1805710" y="1325506"/>
                  <a:pt x="1745460" y="1294032"/>
                  <a:pt x="1683861" y="1265256"/>
                </a:cubicBezTo>
                <a:cubicBezTo>
                  <a:pt x="1655084" y="1251767"/>
                  <a:pt x="1625409" y="1239627"/>
                  <a:pt x="1594834" y="1231983"/>
                </a:cubicBezTo>
                <a:cubicBezTo>
                  <a:pt x="1521994" y="1213549"/>
                  <a:pt x="1447805" y="1198261"/>
                  <a:pt x="1374066" y="1182974"/>
                </a:cubicBezTo>
                <a:cubicBezTo>
                  <a:pt x="1348887" y="1178028"/>
                  <a:pt x="1339445" y="1155996"/>
                  <a:pt x="1322359" y="1142507"/>
                </a:cubicBezTo>
                <a:cubicBezTo>
                  <a:pt x="1309770" y="1132615"/>
                  <a:pt x="1306172" y="1119576"/>
                  <a:pt x="1307072" y="1104289"/>
                </a:cubicBezTo>
                <a:cubicBezTo>
                  <a:pt x="1307522" y="1093048"/>
                  <a:pt x="1309770" y="1085966"/>
                  <a:pt x="1314491" y="1082594"/>
                </a:cubicBezTo>
                <a:close/>
                <a:moveTo>
                  <a:pt x="2012089" y="928034"/>
                </a:moveTo>
                <a:cubicBezTo>
                  <a:pt x="1999949" y="929833"/>
                  <a:pt x="1986460" y="929383"/>
                  <a:pt x="1975669" y="934329"/>
                </a:cubicBezTo>
                <a:cubicBezTo>
                  <a:pt x="1959033" y="941524"/>
                  <a:pt x="1935652" y="949167"/>
                  <a:pt x="1929807" y="962655"/>
                </a:cubicBezTo>
                <a:cubicBezTo>
                  <a:pt x="1918117" y="989634"/>
                  <a:pt x="1900581" y="1009867"/>
                  <a:pt x="1881247" y="1030100"/>
                </a:cubicBezTo>
                <a:cubicBezTo>
                  <a:pt x="1874053" y="1037744"/>
                  <a:pt x="1868208" y="1045838"/>
                  <a:pt x="1861463" y="1053481"/>
                </a:cubicBezTo>
                <a:cubicBezTo>
                  <a:pt x="1861913" y="1055729"/>
                  <a:pt x="1862812" y="1057528"/>
                  <a:pt x="1863711" y="1059326"/>
                </a:cubicBezTo>
                <a:cubicBezTo>
                  <a:pt x="1876301" y="1059326"/>
                  <a:pt x="1888891" y="1059776"/>
                  <a:pt x="1901480" y="1059326"/>
                </a:cubicBezTo>
                <a:cubicBezTo>
                  <a:pt x="1924861" y="1058877"/>
                  <a:pt x="1948242" y="1054830"/>
                  <a:pt x="1970723" y="1057978"/>
                </a:cubicBezTo>
                <a:cubicBezTo>
                  <a:pt x="1994104" y="1061125"/>
                  <a:pt x="2008042" y="1054381"/>
                  <a:pt x="2018833" y="1034597"/>
                </a:cubicBezTo>
                <a:cubicBezTo>
                  <a:pt x="2021981" y="1028752"/>
                  <a:pt x="2030524" y="1020658"/>
                  <a:pt x="2034570" y="1021558"/>
                </a:cubicBezTo>
                <a:cubicBezTo>
                  <a:pt x="2073239" y="1030100"/>
                  <a:pt x="2112356" y="1040892"/>
                  <a:pt x="2152823" y="1051233"/>
                </a:cubicBezTo>
                <a:cubicBezTo>
                  <a:pt x="2138884" y="1070567"/>
                  <a:pt x="2127194" y="1086754"/>
                  <a:pt x="2115504" y="1103390"/>
                </a:cubicBezTo>
                <a:cubicBezTo>
                  <a:pt x="2170808" y="1121825"/>
                  <a:pt x="2211724" y="1123623"/>
                  <a:pt x="2245447" y="1109685"/>
                </a:cubicBezTo>
                <a:cubicBezTo>
                  <a:pt x="2243198" y="1102041"/>
                  <a:pt x="2240950" y="1094397"/>
                  <a:pt x="2238702" y="1086754"/>
                </a:cubicBezTo>
                <a:cubicBezTo>
                  <a:pt x="2232857" y="1066520"/>
                  <a:pt x="2224764" y="1046287"/>
                  <a:pt x="2222066" y="1025604"/>
                </a:cubicBezTo>
                <a:cubicBezTo>
                  <a:pt x="2215771" y="978393"/>
                  <a:pt x="2216670" y="978393"/>
                  <a:pt x="2170358" y="968500"/>
                </a:cubicBezTo>
                <a:cubicBezTo>
                  <a:pt x="2164513" y="967153"/>
                  <a:pt x="2158218" y="968051"/>
                  <a:pt x="2152373" y="969401"/>
                </a:cubicBezTo>
                <a:cubicBezTo>
                  <a:pt x="2132590" y="973896"/>
                  <a:pt x="2112806" y="979741"/>
                  <a:pt x="2092573" y="983789"/>
                </a:cubicBezTo>
                <a:cubicBezTo>
                  <a:pt x="2070091" y="988285"/>
                  <a:pt x="2047610" y="984238"/>
                  <a:pt x="2030524" y="970300"/>
                </a:cubicBezTo>
                <a:cubicBezTo>
                  <a:pt x="2021531" y="963105"/>
                  <a:pt x="2020182" y="946469"/>
                  <a:pt x="2015236" y="934329"/>
                </a:cubicBezTo>
                <a:cubicBezTo>
                  <a:pt x="2014787" y="933430"/>
                  <a:pt x="2014337" y="932081"/>
                  <a:pt x="2012089" y="928034"/>
                </a:cubicBezTo>
                <a:close/>
                <a:moveTo>
                  <a:pt x="1482427" y="859241"/>
                </a:moveTo>
                <a:cubicBezTo>
                  <a:pt x="1522444" y="866885"/>
                  <a:pt x="1562461" y="874079"/>
                  <a:pt x="1596632" y="897909"/>
                </a:cubicBezTo>
                <a:cubicBezTo>
                  <a:pt x="1611920" y="908251"/>
                  <a:pt x="1625858" y="921290"/>
                  <a:pt x="1637549" y="935678"/>
                </a:cubicBezTo>
                <a:cubicBezTo>
                  <a:pt x="1646541" y="946919"/>
                  <a:pt x="1655084" y="950965"/>
                  <a:pt x="1669023" y="947818"/>
                </a:cubicBezTo>
                <a:cubicBezTo>
                  <a:pt x="1679364" y="945570"/>
                  <a:pt x="1690155" y="944221"/>
                  <a:pt x="1700497" y="944221"/>
                </a:cubicBezTo>
                <a:cubicBezTo>
                  <a:pt x="1716683" y="944221"/>
                  <a:pt x="1722528" y="954563"/>
                  <a:pt x="1711288" y="965354"/>
                </a:cubicBezTo>
                <a:cubicBezTo>
                  <a:pt x="1698249" y="977943"/>
                  <a:pt x="1681163" y="986936"/>
                  <a:pt x="1658681" y="1002673"/>
                </a:cubicBezTo>
                <a:cubicBezTo>
                  <a:pt x="1661379" y="1028302"/>
                  <a:pt x="1663627" y="1061125"/>
                  <a:pt x="1668573" y="1093498"/>
                </a:cubicBezTo>
                <a:cubicBezTo>
                  <a:pt x="1670371" y="1103839"/>
                  <a:pt x="1668573" y="1109684"/>
                  <a:pt x="1660030" y="1115080"/>
                </a:cubicBezTo>
                <a:cubicBezTo>
                  <a:pt x="1643394" y="1125871"/>
                  <a:pt x="1625409" y="1129019"/>
                  <a:pt x="1606524" y="1122274"/>
                </a:cubicBezTo>
                <a:cubicBezTo>
                  <a:pt x="1604276" y="1121375"/>
                  <a:pt x="1602028" y="1120925"/>
                  <a:pt x="1599780" y="1119576"/>
                </a:cubicBezTo>
                <a:cubicBezTo>
                  <a:pt x="1536832" y="1080459"/>
                  <a:pt x="1465341" y="1063822"/>
                  <a:pt x="1395199" y="1044488"/>
                </a:cubicBezTo>
                <a:cubicBezTo>
                  <a:pt x="1358779" y="1034596"/>
                  <a:pt x="1334049" y="1013914"/>
                  <a:pt x="1330003" y="974346"/>
                </a:cubicBezTo>
                <a:cubicBezTo>
                  <a:pt x="1329103" y="968951"/>
                  <a:pt x="1330003" y="961307"/>
                  <a:pt x="1333150" y="957260"/>
                </a:cubicBezTo>
                <a:cubicBezTo>
                  <a:pt x="1353383" y="932081"/>
                  <a:pt x="1373167" y="906452"/>
                  <a:pt x="1396098" y="883521"/>
                </a:cubicBezTo>
                <a:cubicBezTo>
                  <a:pt x="1419479" y="859691"/>
                  <a:pt x="1449154" y="852946"/>
                  <a:pt x="1482427" y="859241"/>
                </a:cubicBezTo>
                <a:close/>
                <a:moveTo>
                  <a:pt x="1160492" y="843504"/>
                </a:moveTo>
                <a:cubicBezTo>
                  <a:pt x="1185671" y="868683"/>
                  <a:pt x="1209502" y="892514"/>
                  <a:pt x="1233782" y="916793"/>
                </a:cubicBezTo>
                <a:cubicBezTo>
                  <a:pt x="1203207" y="948268"/>
                  <a:pt x="1166787" y="944222"/>
                  <a:pt x="1129018" y="886219"/>
                </a:cubicBezTo>
                <a:cubicBezTo>
                  <a:pt x="1140259" y="871381"/>
                  <a:pt x="1150600" y="856993"/>
                  <a:pt x="1160492" y="843504"/>
                </a:cubicBezTo>
                <a:close/>
                <a:moveTo>
                  <a:pt x="1821446" y="630380"/>
                </a:moveTo>
                <a:cubicBezTo>
                  <a:pt x="1812004" y="636225"/>
                  <a:pt x="1803911" y="639372"/>
                  <a:pt x="1797616" y="645217"/>
                </a:cubicBezTo>
                <a:cubicBezTo>
                  <a:pt x="1770638" y="669947"/>
                  <a:pt x="1743661" y="670846"/>
                  <a:pt x="1715334" y="647465"/>
                </a:cubicBezTo>
                <a:cubicBezTo>
                  <a:pt x="1710838" y="643419"/>
                  <a:pt x="1700946" y="641171"/>
                  <a:pt x="1695550" y="643419"/>
                </a:cubicBezTo>
                <a:cubicBezTo>
                  <a:pt x="1660479" y="658257"/>
                  <a:pt x="1625858" y="674443"/>
                  <a:pt x="1591686" y="690630"/>
                </a:cubicBezTo>
                <a:cubicBezTo>
                  <a:pt x="1612819" y="720305"/>
                  <a:pt x="1651487" y="733794"/>
                  <a:pt x="1688806" y="723003"/>
                </a:cubicBezTo>
                <a:cubicBezTo>
                  <a:pt x="1720280" y="714011"/>
                  <a:pt x="1799864" y="658706"/>
                  <a:pt x="1821446" y="630380"/>
                </a:cubicBezTo>
                <a:close/>
                <a:moveTo>
                  <a:pt x="1941497" y="610596"/>
                </a:moveTo>
                <a:cubicBezTo>
                  <a:pt x="1941048" y="612844"/>
                  <a:pt x="1941048" y="614643"/>
                  <a:pt x="1941048" y="616891"/>
                </a:cubicBezTo>
                <a:cubicBezTo>
                  <a:pt x="1936102" y="620038"/>
                  <a:pt x="1931605" y="624534"/>
                  <a:pt x="1926660" y="625883"/>
                </a:cubicBezTo>
                <a:cubicBezTo>
                  <a:pt x="1909574" y="629930"/>
                  <a:pt x="1892488" y="633527"/>
                  <a:pt x="1875402" y="635775"/>
                </a:cubicBezTo>
                <a:cubicBezTo>
                  <a:pt x="1863262" y="637124"/>
                  <a:pt x="1857417" y="642070"/>
                  <a:pt x="1853820" y="654210"/>
                </a:cubicBezTo>
                <a:cubicBezTo>
                  <a:pt x="1845277" y="681188"/>
                  <a:pt x="1833137" y="707266"/>
                  <a:pt x="1808857" y="723453"/>
                </a:cubicBezTo>
                <a:cubicBezTo>
                  <a:pt x="1791321" y="735593"/>
                  <a:pt x="1787724" y="752679"/>
                  <a:pt x="1781429" y="770214"/>
                </a:cubicBezTo>
                <a:cubicBezTo>
                  <a:pt x="1812903" y="774710"/>
                  <a:pt x="1839432" y="773362"/>
                  <a:pt x="1862363" y="748182"/>
                </a:cubicBezTo>
                <a:cubicBezTo>
                  <a:pt x="1884844" y="723902"/>
                  <a:pt x="1912271" y="705468"/>
                  <a:pt x="1944195" y="694227"/>
                </a:cubicBezTo>
                <a:cubicBezTo>
                  <a:pt x="1967126" y="686134"/>
                  <a:pt x="1988708" y="675342"/>
                  <a:pt x="2010740" y="665001"/>
                </a:cubicBezTo>
                <a:cubicBezTo>
                  <a:pt x="2016585" y="662303"/>
                  <a:pt x="2021531" y="656008"/>
                  <a:pt x="2026927" y="651512"/>
                </a:cubicBezTo>
                <a:cubicBezTo>
                  <a:pt x="2021531" y="645667"/>
                  <a:pt x="2017485" y="637574"/>
                  <a:pt x="2011190" y="634876"/>
                </a:cubicBezTo>
                <a:cubicBezTo>
                  <a:pt x="1988259" y="625883"/>
                  <a:pt x="1964428" y="618689"/>
                  <a:pt x="1941497" y="610596"/>
                </a:cubicBezTo>
                <a:close/>
                <a:moveTo>
                  <a:pt x="1119577" y="502684"/>
                </a:moveTo>
                <a:cubicBezTo>
                  <a:pt x="1119577" y="539104"/>
                  <a:pt x="1118677" y="575524"/>
                  <a:pt x="1120026" y="611944"/>
                </a:cubicBezTo>
                <a:cubicBezTo>
                  <a:pt x="1120476" y="624084"/>
                  <a:pt x="1123174" y="638472"/>
                  <a:pt x="1129918" y="648364"/>
                </a:cubicBezTo>
                <a:cubicBezTo>
                  <a:pt x="1155547" y="685683"/>
                  <a:pt x="1158245" y="729297"/>
                  <a:pt x="1168137" y="770663"/>
                </a:cubicBezTo>
                <a:cubicBezTo>
                  <a:pt x="1169036" y="775609"/>
                  <a:pt x="1165888" y="781004"/>
                  <a:pt x="1164539" y="786400"/>
                </a:cubicBezTo>
                <a:cubicBezTo>
                  <a:pt x="1162741" y="794943"/>
                  <a:pt x="1162741" y="805284"/>
                  <a:pt x="1157795" y="811129"/>
                </a:cubicBezTo>
                <a:cubicBezTo>
                  <a:pt x="1148803" y="821920"/>
                  <a:pt x="1137112" y="831363"/>
                  <a:pt x="1124523" y="837657"/>
                </a:cubicBezTo>
                <a:cubicBezTo>
                  <a:pt x="1113282" y="843503"/>
                  <a:pt x="1099343" y="843952"/>
                  <a:pt x="1086754" y="847100"/>
                </a:cubicBezTo>
                <a:cubicBezTo>
                  <a:pt x="1080909" y="798989"/>
                  <a:pt x="1084056" y="756275"/>
                  <a:pt x="1097095" y="744584"/>
                </a:cubicBezTo>
                <a:cubicBezTo>
                  <a:pt x="1062923" y="707265"/>
                  <a:pt x="1059776" y="663651"/>
                  <a:pt x="1076412" y="616890"/>
                </a:cubicBezTo>
                <a:cubicBezTo>
                  <a:pt x="1079110" y="609696"/>
                  <a:pt x="1080009" y="599804"/>
                  <a:pt x="1076862" y="593059"/>
                </a:cubicBezTo>
                <a:cubicBezTo>
                  <a:pt x="1066970" y="570578"/>
                  <a:pt x="1076862" y="554391"/>
                  <a:pt x="1090351" y="537755"/>
                </a:cubicBezTo>
                <a:cubicBezTo>
                  <a:pt x="1099793" y="526065"/>
                  <a:pt x="1107437" y="513475"/>
                  <a:pt x="1119577" y="502684"/>
                </a:cubicBezTo>
                <a:close/>
                <a:moveTo>
                  <a:pt x="2466664" y="465366"/>
                </a:moveTo>
                <a:cubicBezTo>
                  <a:pt x="2462617" y="465815"/>
                  <a:pt x="2458121" y="472560"/>
                  <a:pt x="2456322" y="477056"/>
                </a:cubicBezTo>
                <a:cubicBezTo>
                  <a:pt x="2441485" y="512577"/>
                  <a:pt x="2445981" y="532810"/>
                  <a:pt x="2472959" y="558889"/>
                </a:cubicBezTo>
                <a:cubicBezTo>
                  <a:pt x="2474757" y="560687"/>
                  <a:pt x="2477455" y="562036"/>
                  <a:pt x="2478354" y="564284"/>
                </a:cubicBezTo>
                <a:cubicBezTo>
                  <a:pt x="2482851" y="575525"/>
                  <a:pt x="2489595" y="586766"/>
                  <a:pt x="2490044" y="598006"/>
                </a:cubicBezTo>
                <a:cubicBezTo>
                  <a:pt x="2490944" y="611046"/>
                  <a:pt x="2479703" y="628131"/>
                  <a:pt x="2485099" y="636225"/>
                </a:cubicBezTo>
                <a:cubicBezTo>
                  <a:pt x="2491394" y="645667"/>
                  <a:pt x="2509379" y="647465"/>
                  <a:pt x="2522868" y="651962"/>
                </a:cubicBezTo>
                <a:cubicBezTo>
                  <a:pt x="2539953" y="657357"/>
                  <a:pt x="2545799" y="666800"/>
                  <a:pt x="2541752" y="685684"/>
                </a:cubicBezTo>
                <a:cubicBezTo>
                  <a:pt x="2533209" y="724352"/>
                  <a:pt x="2527364" y="763020"/>
                  <a:pt x="2535457" y="802587"/>
                </a:cubicBezTo>
                <a:cubicBezTo>
                  <a:pt x="2541752" y="833162"/>
                  <a:pt x="2539054" y="863287"/>
                  <a:pt x="2526914" y="892513"/>
                </a:cubicBezTo>
                <a:cubicBezTo>
                  <a:pt x="2525116" y="897009"/>
                  <a:pt x="2524216" y="901956"/>
                  <a:pt x="2522868" y="907801"/>
                </a:cubicBezTo>
                <a:cubicBezTo>
                  <a:pt x="2532310" y="911398"/>
                  <a:pt x="2541302" y="914096"/>
                  <a:pt x="2549396" y="918142"/>
                </a:cubicBezTo>
                <a:cubicBezTo>
                  <a:pt x="2561985" y="924438"/>
                  <a:pt x="2571427" y="922638"/>
                  <a:pt x="2578621" y="909600"/>
                </a:cubicBezTo>
                <a:cubicBezTo>
                  <a:pt x="2590312" y="888467"/>
                  <a:pt x="2602452" y="867784"/>
                  <a:pt x="2617290" y="842155"/>
                </a:cubicBezTo>
                <a:cubicBezTo>
                  <a:pt x="2632577" y="870032"/>
                  <a:pt x="2646965" y="897909"/>
                  <a:pt x="2662702" y="924887"/>
                </a:cubicBezTo>
                <a:cubicBezTo>
                  <a:pt x="2669896" y="937477"/>
                  <a:pt x="2679788" y="948718"/>
                  <a:pt x="2687881" y="960858"/>
                </a:cubicBezTo>
                <a:cubicBezTo>
                  <a:pt x="2692827" y="968051"/>
                  <a:pt x="2698223" y="975246"/>
                  <a:pt x="2700021" y="982890"/>
                </a:cubicBezTo>
                <a:cubicBezTo>
                  <a:pt x="2702719" y="994580"/>
                  <a:pt x="2702269" y="1006720"/>
                  <a:pt x="2702269" y="1018410"/>
                </a:cubicBezTo>
                <a:cubicBezTo>
                  <a:pt x="2702719" y="1051233"/>
                  <a:pt x="2715309" y="1067420"/>
                  <a:pt x="2748581" y="1076412"/>
                </a:cubicBezTo>
                <a:cubicBezTo>
                  <a:pt x="2754876" y="1042241"/>
                  <a:pt x="2762520" y="1008068"/>
                  <a:pt x="2767466" y="973446"/>
                </a:cubicBezTo>
                <a:cubicBezTo>
                  <a:pt x="2768365" y="965804"/>
                  <a:pt x="2764318" y="955013"/>
                  <a:pt x="2758923" y="949617"/>
                </a:cubicBezTo>
                <a:cubicBezTo>
                  <a:pt x="2736891" y="928483"/>
                  <a:pt x="2717557" y="905103"/>
                  <a:pt x="2703169" y="877675"/>
                </a:cubicBezTo>
                <a:cubicBezTo>
                  <a:pt x="2698672" y="868683"/>
                  <a:pt x="2690129" y="861489"/>
                  <a:pt x="2682036" y="855194"/>
                </a:cubicBezTo>
                <a:cubicBezTo>
                  <a:pt x="2652361" y="831813"/>
                  <a:pt x="2624484" y="808433"/>
                  <a:pt x="2627631" y="763919"/>
                </a:cubicBezTo>
                <a:cubicBezTo>
                  <a:pt x="2628980" y="744585"/>
                  <a:pt x="2625832" y="722104"/>
                  <a:pt x="2608747" y="707266"/>
                </a:cubicBezTo>
                <a:cubicBezTo>
                  <a:pt x="2590761" y="691529"/>
                  <a:pt x="2591211" y="675342"/>
                  <a:pt x="2598405" y="654210"/>
                </a:cubicBezTo>
                <a:cubicBezTo>
                  <a:pt x="2604250" y="637574"/>
                  <a:pt x="2611444" y="626783"/>
                  <a:pt x="2628530" y="623186"/>
                </a:cubicBezTo>
                <a:cubicBezTo>
                  <a:pt x="2634375" y="621837"/>
                  <a:pt x="2639771" y="618689"/>
                  <a:pt x="2649663" y="614643"/>
                </a:cubicBezTo>
                <a:cubicBezTo>
                  <a:pt x="2628980" y="609697"/>
                  <a:pt x="2613692" y="606549"/>
                  <a:pt x="2597955" y="602503"/>
                </a:cubicBezTo>
                <a:cubicBezTo>
                  <a:pt x="2571427" y="595758"/>
                  <a:pt x="2548946" y="585417"/>
                  <a:pt x="2534558" y="558889"/>
                </a:cubicBezTo>
                <a:cubicBezTo>
                  <a:pt x="2518821" y="529213"/>
                  <a:pt x="2498138" y="502235"/>
                  <a:pt x="2479254" y="474358"/>
                </a:cubicBezTo>
                <a:cubicBezTo>
                  <a:pt x="2476556" y="470312"/>
                  <a:pt x="2470710" y="464916"/>
                  <a:pt x="2466664" y="465366"/>
                </a:cubicBezTo>
                <a:close/>
                <a:moveTo>
                  <a:pt x="1232882" y="410960"/>
                </a:moveTo>
                <a:cubicBezTo>
                  <a:pt x="1255813" y="418154"/>
                  <a:pt x="1278744" y="420852"/>
                  <a:pt x="1294931" y="432543"/>
                </a:cubicBezTo>
                <a:cubicBezTo>
                  <a:pt x="1306172" y="440186"/>
                  <a:pt x="1311567" y="460419"/>
                  <a:pt x="1313366" y="476156"/>
                </a:cubicBezTo>
                <a:cubicBezTo>
                  <a:pt x="1316064" y="499537"/>
                  <a:pt x="1314265" y="523368"/>
                  <a:pt x="1313815" y="547198"/>
                </a:cubicBezTo>
                <a:cubicBezTo>
                  <a:pt x="1313815" y="551245"/>
                  <a:pt x="1311118" y="555291"/>
                  <a:pt x="1309319" y="558888"/>
                </a:cubicBezTo>
                <a:cubicBezTo>
                  <a:pt x="1308420" y="560686"/>
                  <a:pt x="1306172" y="562486"/>
                  <a:pt x="1304373" y="564283"/>
                </a:cubicBezTo>
                <a:cubicBezTo>
                  <a:pt x="1283690" y="589912"/>
                  <a:pt x="1256713" y="611494"/>
                  <a:pt x="1259860" y="650612"/>
                </a:cubicBezTo>
                <a:cubicBezTo>
                  <a:pt x="1260759" y="661403"/>
                  <a:pt x="1254015" y="673094"/>
                  <a:pt x="1249519" y="688382"/>
                </a:cubicBezTo>
                <a:cubicBezTo>
                  <a:pt x="1269302" y="682985"/>
                  <a:pt x="1284590" y="678489"/>
                  <a:pt x="1300776" y="673543"/>
                </a:cubicBezTo>
                <a:cubicBezTo>
                  <a:pt x="1315614" y="731996"/>
                  <a:pt x="1299877" y="788200"/>
                  <a:pt x="1296280" y="844853"/>
                </a:cubicBezTo>
                <a:cubicBezTo>
                  <a:pt x="1274698" y="850698"/>
                  <a:pt x="1258511" y="848449"/>
                  <a:pt x="1249069" y="826417"/>
                </a:cubicBezTo>
                <a:cubicBezTo>
                  <a:pt x="1246371" y="820122"/>
                  <a:pt x="1237828" y="813827"/>
                  <a:pt x="1231084" y="811580"/>
                </a:cubicBezTo>
                <a:cubicBezTo>
                  <a:pt x="1217595" y="807084"/>
                  <a:pt x="1213548" y="798990"/>
                  <a:pt x="1216246" y="786400"/>
                </a:cubicBezTo>
                <a:cubicBezTo>
                  <a:pt x="1219393" y="771113"/>
                  <a:pt x="1220742" y="754927"/>
                  <a:pt x="1227487" y="741437"/>
                </a:cubicBezTo>
                <a:cubicBezTo>
                  <a:pt x="1242324" y="712211"/>
                  <a:pt x="1233782" y="686133"/>
                  <a:pt x="1218494" y="660954"/>
                </a:cubicBezTo>
                <a:cubicBezTo>
                  <a:pt x="1199610" y="629480"/>
                  <a:pt x="1179826" y="598455"/>
                  <a:pt x="1160942" y="566981"/>
                </a:cubicBezTo>
                <a:cubicBezTo>
                  <a:pt x="1159143" y="563385"/>
                  <a:pt x="1158244" y="557090"/>
                  <a:pt x="1160042" y="553492"/>
                </a:cubicBezTo>
                <a:cubicBezTo>
                  <a:pt x="1170384" y="528313"/>
                  <a:pt x="1177128" y="500887"/>
                  <a:pt x="1199160" y="482001"/>
                </a:cubicBezTo>
                <a:cubicBezTo>
                  <a:pt x="1219843" y="464016"/>
                  <a:pt x="1235130" y="442884"/>
                  <a:pt x="1232882" y="410960"/>
                </a:cubicBezTo>
                <a:close/>
                <a:moveTo>
                  <a:pt x="1810655" y="291359"/>
                </a:moveTo>
                <a:cubicBezTo>
                  <a:pt x="1807508" y="291359"/>
                  <a:pt x="1802112" y="299003"/>
                  <a:pt x="1801213" y="303499"/>
                </a:cubicBezTo>
                <a:cubicBezTo>
                  <a:pt x="1798515" y="320585"/>
                  <a:pt x="1792670" y="334524"/>
                  <a:pt x="1776034" y="342168"/>
                </a:cubicBezTo>
                <a:cubicBezTo>
                  <a:pt x="1768390" y="345765"/>
                  <a:pt x="1761646" y="351610"/>
                  <a:pt x="1754452" y="356556"/>
                </a:cubicBezTo>
                <a:cubicBezTo>
                  <a:pt x="1747707" y="361502"/>
                  <a:pt x="1740513" y="366447"/>
                  <a:pt x="1733319" y="371843"/>
                </a:cubicBezTo>
                <a:cubicBezTo>
                  <a:pt x="1734218" y="374091"/>
                  <a:pt x="1735567" y="376339"/>
                  <a:pt x="1736467" y="378587"/>
                </a:cubicBezTo>
                <a:cubicBezTo>
                  <a:pt x="1772887" y="366447"/>
                  <a:pt x="1809307" y="354308"/>
                  <a:pt x="1845277" y="341718"/>
                </a:cubicBezTo>
                <a:cubicBezTo>
                  <a:pt x="1862812" y="335423"/>
                  <a:pt x="1879898" y="327779"/>
                  <a:pt x="1897434" y="321485"/>
                </a:cubicBezTo>
                <a:cubicBezTo>
                  <a:pt x="1916768" y="314740"/>
                  <a:pt x="1936551" y="308895"/>
                  <a:pt x="1956335" y="302600"/>
                </a:cubicBezTo>
                <a:cubicBezTo>
                  <a:pt x="1955885" y="300802"/>
                  <a:pt x="1955885" y="299453"/>
                  <a:pt x="1955436" y="297654"/>
                </a:cubicBezTo>
                <a:cubicBezTo>
                  <a:pt x="1907326" y="295406"/>
                  <a:pt x="1858766" y="292708"/>
                  <a:pt x="1810655" y="291359"/>
                </a:cubicBezTo>
                <a:close/>
                <a:moveTo>
                  <a:pt x="2175304" y="274723"/>
                </a:moveTo>
                <a:cubicBezTo>
                  <a:pt x="2154172" y="272025"/>
                  <a:pt x="2134388" y="276072"/>
                  <a:pt x="2111907" y="291809"/>
                </a:cubicBezTo>
                <a:cubicBezTo>
                  <a:pt x="2126295" y="304848"/>
                  <a:pt x="2139334" y="315190"/>
                  <a:pt x="2150575" y="327779"/>
                </a:cubicBezTo>
                <a:cubicBezTo>
                  <a:pt x="2155521" y="333625"/>
                  <a:pt x="2158668" y="343067"/>
                  <a:pt x="2157769" y="350261"/>
                </a:cubicBezTo>
                <a:cubicBezTo>
                  <a:pt x="2155521" y="370045"/>
                  <a:pt x="2150125" y="389379"/>
                  <a:pt x="2147427" y="409162"/>
                </a:cubicBezTo>
                <a:cubicBezTo>
                  <a:pt x="2146528" y="415457"/>
                  <a:pt x="2148327" y="425798"/>
                  <a:pt x="2152823" y="428496"/>
                </a:cubicBezTo>
                <a:cubicBezTo>
                  <a:pt x="2179351" y="445582"/>
                  <a:pt x="2194638" y="470761"/>
                  <a:pt x="2209476" y="496840"/>
                </a:cubicBezTo>
                <a:cubicBezTo>
                  <a:pt x="2211724" y="500886"/>
                  <a:pt x="2217570" y="506732"/>
                  <a:pt x="2221166" y="506282"/>
                </a:cubicBezTo>
                <a:cubicBezTo>
                  <a:pt x="2236903" y="505383"/>
                  <a:pt x="2252640" y="502235"/>
                  <a:pt x="2267478" y="499987"/>
                </a:cubicBezTo>
                <a:cubicBezTo>
                  <a:pt x="2267029" y="473459"/>
                  <a:pt x="2261184" y="455024"/>
                  <a:pt x="2234206" y="450078"/>
                </a:cubicBezTo>
                <a:cubicBezTo>
                  <a:pt x="2228810" y="449179"/>
                  <a:pt x="2221616" y="440187"/>
                  <a:pt x="2220717" y="433892"/>
                </a:cubicBezTo>
                <a:cubicBezTo>
                  <a:pt x="2215771" y="397022"/>
                  <a:pt x="2211275" y="360153"/>
                  <a:pt x="2208127" y="322833"/>
                </a:cubicBezTo>
                <a:cubicBezTo>
                  <a:pt x="2205429" y="294956"/>
                  <a:pt x="2195538" y="276971"/>
                  <a:pt x="2175304" y="274723"/>
                </a:cubicBezTo>
                <a:close/>
                <a:moveTo>
                  <a:pt x="1881191" y="155347"/>
                </a:moveTo>
                <a:cubicBezTo>
                  <a:pt x="1855281" y="152312"/>
                  <a:pt x="1830889" y="156021"/>
                  <a:pt x="1805260" y="166363"/>
                </a:cubicBezTo>
                <a:cubicBezTo>
                  <a:pt x="1826842" y="161417"/>
                  <a:pt x="1836284" y="177603"/>
                  <a:pt x="1848424" y="189294"/>
                </a:cubicBezTo>
                <a:cubicBezTo>
                  <a:pt x="1854719" y="195139"/>
                  <a:pt x="1861463" y="200984"/>
                  <a:pt x="1866859" y="207729"/>
                </a:cubicBezTo>
                <a:cubicBezTo>
                  <a:pt x="1875852" y="219419"/>
                  <a:pt x="1886193" y="221667"/>
                  <a:pt x="1900581" y="216271"/>
                </a:cubicBezTo>
                <a:cubicBezTo>
                  <a:pt x="1919016" y="209527"/>
                  <a:pt x="1939249" y="197387"/>
                  <a:pt x="1954537" y="227512"/>
                </a:cubicBezTo>
                <a:cubicBezTo>
                  <a:pt x="1959483" y="210426"/>
                  <a:pt x="1962630" y="197387"/>
                  <a:pt x="1966227" y="184797"/>
                </a:cubicBezTo>
                <a:cubicBezTo>
                  <a:pt x="1934528" y="168161"/>
                  <a:pt x="1907101" y="158382"/>
                  <a:pt x="1881191" y="155347"/>
                </a:cubicBezTo>
                <a:close/>
                <a:moveTo>
                  <a:pt x="2075150" y="137699"/>
                </a:moveTo>
                <a:cubicBezTo>
                  <a:pt x="2055479" y="139272"/>
                  <a:pt x="2035920" y="144106"/>
                  <a:pt x="2016136" y="145680"/>
                </a:cubicBezTo>
                <a:cubicBezTo>
                  <a:pt x="2016136" y="147928"/>
                  <a:pt x="2015686" y="150176"/>
                  <a:pt x="2015236" y="151975"/>
                </a:cubicBezTo>
                <a:cubicBezTo>
                  <a:pt x="2038168" y="161417"/>
                  <a:pt x="2060199" y="175355"/>
                  <a:pt x="2084030" y="178503"/>
                </a:cubicBezTo>
                <a:cubicBezTo>
                  <a:pt x="2100666" y="180751"/>
                  <a:pt x="2110558" y="187945"/>
                  <a:pt x="2121799" y="196488"/>
                </a:cubicBezTo>
                <a:cubicBezTo>
                  <a:pt x="2139784" y="210876"/>
                  <a:pt x="2158218" y="224814"/>
                  <a:pt x="2177103" y="237854"/>
                </a:cubicBezTo>
                <a:cubicBezTo>
                  <a:pt x="2181599" y="241001"/>
                  <a:pt x="2189692" y="244148"/>
                  <a:pt x="2194189" y="242350"/>
                </a:cubicBezTo>
                <a:cubicBezTo>
                  <a:pt x="2215771" y="234257"/>
                  <a:pt x="2236903" y="223915"/>
                  <a:pt x="2262982" y="212674"/>
                </a:cubicBezTo>
                <a:cubicBezTo>
                  <a:pt x="2239152" y="197387"/>
                  <a:pt x="2220267" y="183449"/>
                  <a:pt x="2199135" y="173107"/>
                </a:cubicBezTo>
                <a:cubicBezTo>
                  <a:pt x="2178901" y="163215"/>
                  <a:pt x="2154621" y="160517"/>
                  <a:pt x="2134838" y="149277"/>
                </a:cubicBezTo>
                <a:cubicBezTo>
                  <a:pt x="2114605" y="137811"/>
                  <a:pt x="2094821" y="136125"/>
                  <a:pt x="2075150" y="137699"/>
                </a:cubicBezTo>
                <a:close/>
                <a:moveTo>
                  <a:pt x="1541777" y="114655"/>
                </a:moveTo>
                <a:cubicBezTo>
                  <a:pt x="1523792" y="116004"/>
                  <a:pt x="1505807" y="117803"/>
                  <a:pt x="1487822" y="118252"/>
                </a:cubicBezTo>
                <a:cubicBezTo>
                  <a:pt x="1473883" y="118252"/>
                  <a:pt x="1468038" y="124547"/>
                  <a:pt x="1461294" y="136238"/>
                </a:cubicBezTo>
                <a:cubicBezTo>
                  <a:pt x="1446456" y="161866"/>
                  <a:pt x="1430269" y="187046"/>
                  <a:pt x="1411835" y="210426"/>
                </a:cubicBezTo>
                <a:cubicBezTo>
                  <a:pt x="1386655" y="241900"/>
                  <a:pt x="1358329" y="271126"/>
                  <a:pt x="1331801" y="301701"/>
                </a:cubicBezTo>
                <a:cubicBezTo>
                  <a:pt x="1321909" y="313391"/>
                  <a:pt x="1312467" y="325981"/>
                  <a:pt x="1301226" y="339919"/>
                </a:cubicBezTo>
                <a:cubicBezTo>
                  <a:pt x="1286388" y="312042"/>
                  <a:pt x="1272899" y="285514"/>
                  <a:pt x="1258961" y="259436"/>
                </a:cubicBezTo>
                <a:cubicBezTo>
                  <a:pt x="1256713" y="258087"/>
                  <a:pt x="1254464" y="256288"/>
                  <a:pt x="1252216" y="254940"/>
                </a:cubicBezTo>
                <a:cubicBezTo>
                  <a:pt x="1240076" y="269328"/>
                  <a:pt x="1227487" y="283266"/>
                  <a:pt x="1216696" y="298554"/>
                </a:cubicBezTo>
                <a:cubicBezTo>
                  <a:pt x="1211300" y="305748"/>
                  <a:pt x="1205455" y="316089"/>
                  <a:pt x="1206354" y="324182"/>
                </a:cubicBezTo>
                <a:cubicBezTo>
                  <a:pt x="1209951" y="357905"/>
                  <a:pt x="1197811" y="384882"/>
                  <a:pt x="1179377" y="412310"/>
                </a:cubicBezTo>
                <a:cubicBezTo>
                  <a:pt x="1157345" y="444683"/>
                  <a:pt x="1135313" y="472560"/>
                  <a:pt x="1097094" y="489196"/>
                </a:cubicBezTo>
                <a:cubicBezTo>
                  <a:pt x="1043589" y="512127"/>
                  <a:pt x="1021107" y="554392"/>
                  <a:pt x="1027402" y="615991"/>
                </a:cubicBezTo>
                <a:cubicBezTo>
                  <a:pt x="1034596" y="688831"/>
                  <a:pt x="1031898" y="762570"/>
                  <a:pt x="1034596" y="836310"/>
                </a:cubicBezTo>
                <a:cubicBezTo>
                  <a:pt x="1035495" y="863287"/>
                  <a:pt x="1036844" y="891164"/>
                  <a:pt x="1042689" y="917692"/>
                </a:cubicBezTo>
                <a:cubicBezTo>
                  <a:pt x="1048534" y="943322"/>
                  <a:pt x="1067419" y="951864"/>
                  <a:pt x="1093048" y="944221"/>
                </a:cubicBezTo>
                <a:cubicBezTo>
                  <a:pt x="1103389" y="941074"/>
                  <a:pt x="1108785" y="942873"/>
                  <a:pt x="1115529" y="950515"/>
                </a:cubicBezTo>
                <a:cubicBezTo>
                  <a:pt x="1152848" y="992332"/>
                  <a:pt x="1191067" y="1033698"/>
                  <a:pt x="1227936" y="1075963"/>
                </a:cubicBezTo>
                <a:cubicBezTo>
                  <a:pt x="1232433" y="1081358"/>
                  <a:pt x="1233782" y="1091250"/>
                  <a:pt x="1233332" y="1098894"/>
                </a:cubicBezTo>
                <a:cubicBezTo>
                  <a:pt x="1231983" y="1134864"/>
                  <a:pt x="1227037" y="1170834"/>
                  <a:pt x="1227487" y="1206805"/>
                </a:cubicBezTo>
                <a:cubicBezTo>
                  <a:pt x="1227936" y="1248620"/>
                  <a:pt x="1233332" y="1289986"/>
                  <a:pt x="1236929" y="1331802"/>
                </a:cubicBezTo>
                <a:cubicBezTo>
                  <a:pt x="1237828" y="1343041"/>
                  <a:pt x="1234231" y="1349786"/>
                  <a:pt x="1224339" y="1356081"/>
                </a:cubicBezTo>
                <a:cubicBezTo>
                  <a:pt x="1173531" y="1388005"/>
                  <a:pt x="1123622" y="1420827"/>
                  <a:pt x="1073264" y="1453651"/>
                </a:cubicBezTo>
                <a:cubicBezTo>
                  <a:pt x="1069667" y="1455898"/>
                  <a:pt x="1066520" y="1459046"/>
                  <a:pt x="1061124" y="1463542"/>
                </a:cubicBezTo>
                <a:cubicBezTo>
                  <a:pt x="1083156" y="1466689"/>
                  <a:pt x="1101591" y="1468489"/>
                  <a:pt x="1120025" y="1471635"/>
                </a:cubicBezTo>
                <a:cubicBezTo>
                  <a:pt x="1142957" y="1475683"/>
                  <a:pt x="1163639" y="1477931"/>
                  <a:pt x="1175330" y="1450952"/>
                </a:cubicBezTo>
                <a:cubicBezTo>
                  <a:pt x="1178028" y="1443759"/>
                  <a:pt x="1186121" y="1438362"/>
                  <a:pt x="1192416" y="1433866"/>
                </a:cubicBezTo>
                <a:cubicBezTo>
                  <a:pt x="1267504" y="1379462"/>
                  <a:pt x="1351135" y="1374516"/>
                  <a:pt x="1441510" y="1389803"/>
                </a:cubicBezTo>
                <a:cubicBezTo>
                  <a:pt x="1417680" y="1410935"/>
                  <a:pt x="1395648" y="1430270"/>
                  <a:pt x="1373167" y="1450503"/>
                </a:cubicBezTo>
                <a:cubicBezTo>
                  <a:pt x="1396997" y="1468038"/>
                  <a:pt x="1418129" y="1484225"/>
                  <a:pt x="1449154" y="1485124"/>
                </a:cubicBezTo>
                <a:cubicBezTo>
                  <a:pt x="1486473" y="1486023"/>
                  <a:pt x="1524242" y="1490519"/>
                  <a:pt x="1560662" y="1498164"/>
                </a:cubicBezTo>
                <a:cubicBezTo>
                  <a:pt x="1611020" y="1508954"/>
                  <a:pt x="1623160" y="1538631"/>
                  <a:pt x="1599779" y="1584043"/>
                </a:cubicBezTo>
                <a:cubicBezTo>
                  <a:pt x="1583593" y="1616416"/>
                  <a:pt x="1584492" y="1650138"/>
                  <a:pt x="1586291" y="1683860"/>
                </a:cubicBezTo>
                <a:cubicBezTo>
                  <a:pt x="1612369" y="1682062"/>
                  <a:pt x="1636199" y="1680264"/>
                  <a:pt x="1660479" y="1678464"/>
                </a:cubicBezTo>
                <a:cubicBezTo>
                  <a:pt x="1690155" y="1676216"/>
                  <a:pt x="1712636" y="1664077"/>
                  <a:pt x="1726575" y="1636650"/>
                </a:cubicBezTo>
                <a:cubicBezTo>
                  <a:pt x="1735567" y="1619564"/>
                  <a:pt x="1746358" y="1603377"/>
                  <a:pt x="1755351" y="1586290"/>
                </a:cubicBezTo>
                <a:cubicBezTo>
                  <a:pt x="1765243" y="1566957"/>
                  <a:pt x="1781429" y="1561111"/>
                  <a:pt x="1802112" y="1563809"/>
                </a:cubicBezTo>
                <a:cubicBezTo>
                  <a:pt x="1852471" y="1570553"/>
                  <a:pt x="1878549" y="1603827"/>
                  <a:pt x="1871355" y="1654185"/>
                </a:cubicBezTo>
                <a:cubicBezTo>
                  <a:pt x="1868657" y="1675768"/>
                  <a:pt x="1862812" y="1696899"/>
                  <a:pt x="1859215" y="1718481"/>
                </a:cubicBezTo>
                <a:cubicBezTo>
                  <a:pt x="1856967" y="1731521"/>
                  <a:pt x="1856068" y="1744111"/>
                  <a:pt x="1854269" y="1757149"/>
                </a:cubicBezTo>
                <a:cubicBezTo>
                  <a:pt x="1865960" y="1749507"/>
                  <a:pt x="1873603" y="1741412"/>
                  <a:pt x="1881247" y="1733320"/>
                </a:cubicBezTo>
                <a:cubicBezTo>
                  <a:pt x="1920365" y="1691504"/>
                  <a:pt x="1967576" y="1675768"/>
                  <a:pt x="2023779" y="1686108"/>
                </a:cubicBezTo>
                <a:cubicBezTo>
                  <a:pt x="2049858" y="1691054"/>
                  <a:pt x="2068742" y="1704094"/>
                  <a:pt x="2076836" y="1730172"/>
                </a:cubicBezTo>
                <a:cubicBezTo>
                  <a:pt x="2081781" y="1745459"/>
                  <a:pt x="2084929" y="1760298"/>
                  <a:pt x="2088976" y="1775584"/>
                </a:cubicBezTo>
                <a:cubicBezTo>
                  <a:pt x="2098418" y="1811105"/>
                  <a:pt x="2096170" y="1843928"/>
                  <a:pt x="2062447" y="1867759"/>
                </a:cubicBezTo>
                <a:cubicBezTo>
                  <a:pt x="2096619" y="1851123"/>
                  <a:pt x="2129442" y="1833137"/>
                  <a:pt x="2164513" y="1818748"/>
                </a:cubicBezTo>
                <a:cubicBezTo>
                  <a:pt x="2183847" y="1811105"/>
                  <a:pt x="2197336" y="1801663"/>
                  <a:pt x="2198685" y="1780530"/>
                </a:cubicBezTo>
                <a:cubicBezTo>
                  <a:pt x="2200933" y="1744111"/>
                  <a:pt x="2225663" y="1735117"/>
                  <a:pt x="2255338" y="1732420"/>
                </a:cubicBezTo>
                <a:cubicBezTo>
                  <a:pt x="2265230" y="1731521"/>
                  <a:pt x="2275122" y="1730621"/>
                  <a:pt x="2285014" y="1731971"/>
                </a:cubicBezTo>
                <a:cubicBezTo>
                  <a:pt x="2320085" y="1737816"/>
                  <a:pt x="2350210" y="1749956"/>
                  <a:pt x="2360102" y="1789074"/>
                </a:cubicBezTo>
                <a:cubicBezTo>
                  <a:pt x="2364148" y="1805261"/>
                  <a:pt x="2370893" y="1820997"/>
                  <a:pt x="2376288" y="1836734"/>
                </a:cubicBezTo>
                <a:cubicBezTo>
                  <a:pt x="2382583" y="1854269"/>
                  <a:pt x="2387529" y="1872254"/>
                  <a:pt x="2395173" y="1889340"/>
                </a:cubicBezTo>
                <a:cubicBezTo>
                  <a:pt x="2407762" y="1916318"/>
                  <a:pt x="2422151" y="1919016"/>
                  <a:pt x="2444183" y="1899232"/>
                </a:cubicBezTo>
                <a:cubicBezTo>
                  <a:pt x="2457671" y="1887092"/>
                  <a:pt x="2472059" y="1875851"/>
                  <a:pt x="2482851" y="1861463"/>
                </a:cubicBezTo>
                <a:cubicBezTo>
                  <a:pt x="2504882" y="1831338"/>
                  <a:pt x="2529162" y="1826392"/>
                  <a:pt x="2565582" y="1837633"/>
                </a:cubicBezTo>
                <a:cubicBezTo>
                  <a:pt x="2622685" y="1855618"/>
                  <a:pt x="2681587" y="1852471"/>
                  <a:pt x="2737340" y="1826392"/>
                </a:cubicBezTo>
                <a:cubicBezTo>
                  <a:pt x="2750380" y="1820097"/>
                  <a:pt x="2758923" y="1812005"/>
                  <a:pt x="2762969" y="1797166"/>
                </a:cubicBezTo>
                <a:cubicBezTo>
                  <a:pt x="2768365" y="1774685"/>
                  <a:pt x="2776908" y="1753103"/>
                  <a:pt x="2785001" y="1728823"/>
                </a:cubicBezTo>
                <a:cubicBezTo>
                  <a:pt x="2803886" y="1743660"/>
                  <a:pt x="2820971" y="1756700"/>
                  <a:pt x="2838057" y="1770189"/>
                </a:cubicBezTo>
                <a:cubicBezTo>
                  <a:pt x="2871779" y="1796267"/>
                  <a:pt x="2871330" y="1795817"/>
                  <a:pt x="2902804" y="1766592"/>
                </a:cubicBezTo>
                <a:cubicBezTo>
                  <a:pt x="2949116" y="1723877"/>
                  <a:pt x="2996776" y="1682512"/>
                  <a:pt x="3043088" y="1639796"/>
                </a:cubicBezTo>
                <a:cubicBezTo>
                  <a:pt x="3048484" y="1634851"/>
                  <a:pt x="3052530" y="1624959"/>
                  <a:pt x="3052080" y="1617765"/>
                </a:cubicBezTo>
                <a:cubicBezTo>
                  <a:pt x="3049832" y="1569205"/>
                  <a:pt x="3046235" y="1520646"/>
                  <a:pt x="3043538" y="1472086"/>
                </a:cubicBezTo>
                <a:cubicBezTo>
                  <a:pt x="3043088" y="1466689"/>
                  <a:pt x="3043538" y="1460845"/>
                  <a:pt x="3045786" y="1455898"/>
                </a:cubicBezTo>
                <a:cubicBezTo>
                  <a:pt x="3058375" y="1427572"/>
                  <a:pt x="3090749" y="1407789"/>
                  <a:pt x="3121773" y="1411834"/>
                </a:cubicBezTo>
                <a:cubicBezTo>
                  <a:pt x="3140208" y="1414084"/>
                  <a:pt x="3157743" y="1420827"/>
                  <a:pt x="3173930" y="1425324"/>
                </a:cubicBezTo>
                <a:cubicBezTo>
                  <a:pt x="3142906" y="1391602"/>
                  <a:pt x="3106935" y="1363276"/>
                  <a:pt x="3056127" y="1357880"/>
                </a:cubicBezTo>
                <a:cubicBezTo>
                  <a:pt x="3065120" y="1341693"/>
                  <a:pt x="3070965" y="1327755"/>
                  <a:pt x="3079058" y="1315165"/>
                </a:cubicBezTo>
                <a:cubicBezTo>
                  <a:pt x="3094346" y="1292234"/>
                  <a:pt x="3095695" y="1267954"/>
                  <a:pt x="3095245" y="1240976"/>
                </a:cubicBezTo>
                <a:cubicBezTo>
                  <a:pt x="3093446" y="1155547"/>
                  <a:pt x="3076361" y="1075513"/>
                  <a:pt x="3026452" y="1004472"/>
                </a:cubicBezTo>
                <a:cubicBezTo>
                  <a:pt x="3021956" y="998177"/>
                  <a:pt x="3019258" y="991432"/>
                  <a:pt x="3015661" y="984687"/>
                </a:cubicBezTo>
                <a:cubicBezTo>
                  <a:pt x="3009816" y="973896"/>
                  <a:pt x="3003970" y="963556"/>
                  <a:pt x="2998125" y="952764"/>
                </a:cubicBezTo>
                <a:cubicBezTo>
                  <a:pt x="3001722" y="976595"/>
                  <a:pt x="3008467" y="999076"/>
                  <a:pt x="3014312" y="1022007"/>
                </a:cubicBezTo>
                <a:cubicBezTo>
                  <a:pt x="3020606" y="1045838"/>
                  <a:pt x="3029150" y="1070118"/>
                  <a:pt x="3030948" y="1094397"/>
                </a:cubicBezTo>
                <a:cubicBezTo>
                  <a:pt x="3033646" y="1127220"/>
                  <a:pt x="3030498" y="1160493"/>
                  <a:pt x="3030948" y="1193765"/>
                </a:cubicBezTo>
                <a:cubicBezTo>
                  <a:pt x="3030948" y="1205006"/>
                  <a:pt x="3026901" y="1210402"/>
                  <a:pt x="3017010" y="1214898"/>
                </a:cubicBezTo>
                <a:cubicBezTo>
                  <a:pt x="2980590" y="1231085"/>
                  <a:pt x="2944619" y="1248620"/>
                  <a:pt x="2908199" y="1264807"/>
                </a:cubicBezTo>
                <a:cubicBezTo>
                  <a:pt x="2895610" y="1270652"/>
                  <a:pt x="2890664" y="1277396"/>
                  <a:pt x="2889315" y="1292234"/>
                </a:cubicBezTo>
                <a:cubicBezTo>
                  <a:pt x="2883020" y="1360577"/>
                  <a:pt x="2845251" y="1409586"/>
                  <a:pt x="2788149" y="1445557"/>
                </a:cubicBezTo>
                <a:cubicBezTo>
                  <a:pt x="2784102" y="1448255"/>
                  <a:pt x="2778706" y="1449154"/>
                  <a:pt x="2773760" y="1450053"/>
                </a:cubicBezTo>
                <a:cubicBezTo>
                  <a:pt x="2744085" y="1455448"/>
                  <a:pt x="2714859" y="1461743"/>
                  <a:pt x="2685183" y="1465790"/>
                </a:cubicBezTo>
                <a:cubicBezTo>
                  <a:pt x="2663152" y="1468937"/>
                  <a:pt x="2646965" y="1477480"/>
                  <a:pt x="2633926" y="1495465"/>
                </a:cubicBezTo>
                <a:cubicBezTo>
                  <a:pt x="2617739" y="1517049"/>
                  <a:pt x="2599304" y="1536831"/>
                  <a:pt x="2581769" y="1557064"/>
                </a:cubicBezTo>
                <a:cubicBezTo>
                  <a:pt x="2577722" y="1562010"/>
                  <a:pt x="2573676" y="1567856"/>
                  <a:pt x="2568280" y="1569655"/>
                </a:cubicBezTo>
                <a:cubicBezTo>
                  <a:pt x="2536806" y="1581345"/>
                  <a:pt x="2505332" y="1594833"/>
                  <a:pt x="2472959" y="1602027"/>
                </a:cubicBezTo>
                <a:cubicBezTo>
                  <a:pt x="2436539" y="1610122"/>
                  <a:pt x="2410910" y="1591686"/>
                  <a:pt x="2401018" y="1555717"/>
                </a:cubicBezTo>
                <a:cubicBezTo>
                  <a:pt x="2396072" y="1537731"/>
                  <a:pt x="2394274" y="1519297"/>
                  <a:pt x="2390227" y="1500861"/>
                </a:cubicBezTo>
                <a:cubicBezTo>
                  <a:pt x="2380785" y="1459046"/>
                  <a:pt x="2362800" y="1452301"/>
                  <a:pt x="2329077" y="1478830"/>
                </a:cubicBezTo>
                <a:cubicBezTo>
                  <a:pt x="2306146" y="1497264"/>
                  <a:pt x="2284115" y="1516599"/>
                  <a:pt x="2262982" y="1536831"/>
                </a:cubicBezTo>
                <a:cubicBezTo>
                  <a:pt x="2253540" y="1545824"/>
                  <a:pt x="2245447" y="1546723"/>
                  <a:pt x="2233307" y="1543127"/>
                </a:cubicBezTo>
                <a:cubicBezTo>
                  <a:pt x="2168110" y="1523342"/>
                  <a:pt x="2102914" y="1504458"/>
                  <a:pt x="2037718" y="1485124"/>
                </a:cubicBezTo>
                <a:cubicBezTo>
                  <a:pt x="2003546" y="1475233"/>
                  <a:pt x="2005345" y="1474782"/>
                  <a:pt x="2003096" y="1439711"/>
                </a:cubicBezTo>
                <a:cubicBezTo>
                  <a:pt x="2001298" y="1412734"/>
                  <a:pt x="2008942" y="1392500"/>
                  <a:pt x="2028276" y="1373617"/>
                </a:cubicBezTo>
                <a:cubicBezTo>
                  <a:pt x="2051656" y="1350686"/>
                  <a:pt x="2072339" y="1325506"/>
                  <a:pt x="2097968" y="1297180"/>
                </a:cubicBezTo>
                <a:cubicBezTo>
                  <a:pt x="2081332" y="1297629"/>
                  <a:pt x="2070091" y="1298079"/>
                  <a:pt x="2058401" y="1298978"/>
                </a:cubicBezTo>
                <a:cubicBezTo>
                  <a:pt x="2030524" y="1301227"/>
                  <a:pt x="2002197" y="1303925"/>
                  <a:pt x="1974320" y="1304823"/>
                </a:cubicBezTo>
                <a:cubicBezTo>
                  <a:pt x="1966227" y="1305273"/>
                  <a:pt x="1955885" y="1301227"/>
                  <a:pt x="1950490" y="1295382"/>
                </a:cubicBezTo>
                <a:cubicBezTo>
                  <a:pt x="1893387" y="1236480"/>
                  <a:pt x="1837183" y="1177129"/>
                  <a:pt x="1781429" y="1117329"/>
                </a:cubicBezTo>
                <a:cubicBezTo>
                  <a:pt x="1776484" y="1112383"/>
                  <a:pt x="1774235" y="1102041"/>
                  <a:pt x="1775135" y="1094847"/>
                </a:cubicBezTo>
                <a:cubicBezTo>
                  <a:pt x="1778732" y="1071466"/>
                  <a:pt x="1784577" y="1048535"/>
                  <a:pt x="1789523" y="1025155"/>
                </a:cubicBezTo>
                <a:cubicBezTo>
                  <a:pt x="1797616" y="986487"/>
                  <a:pt x="1805709" y="947369"/>
                  <a:pt x="1814702" y="904654"/>
                </a:cubicBezTo>
                <a:cubicBezTo>
                  <a:pt x="1773786" y="904654"/>
                  <a:pt x="1735567" y="905103"/>
                  <a:pt x="1697798" y="904205"/>
                </a:cubicBezTo>
                <a:cubicBezTo>
                  <a:pt x="1689705" y="904205"/>
                  <a:pt x="1679813" y="901506"/>
                  <a:pt x="1674418" y="896110"/>
                </a:cubicBezTo>
                <a:cubicBezTo>
                  <a:pt x="1613268" y="836759"/>
                  <a:pt x="1542677" y="789998"/>
                  <a:pt x="1461294" y="764369"/>
                </a:cubicBezTo>
                <a:cubicBezTo>
                  <a:pt x="1417230" y="750430"/>
                  <a:pt x="1396098" y="721654"/>
                  <a:pt x="1380810" y="683885"/>
                </a:cubicBezTo>
                <a:cubicBezTo>
                  <a:pt x="1376314" y="672195"/>
                  <a:pt x="1371368" y="660505"/>
                  <a:pt x="1368670" y="648365"/>
                </a:cubicBezTo>
                <a:cubicBezTo>
                  <a:pt x="1352933" y="576874"/>
                  <a:pt x="1363724" y="512577"/>
                  <a:pt x="1418579" y="459071"/>
                </a:cubicBezTo>
                <a:cubicBezTo>
                  <a:pt x="1456348" y="422651"/>
                  <a:pt x="1492318" y="384433"/>
                  <a:pt x="1528738" y="346664"/>
                </a:cubicBezTo>
                <a:cubicBezTo>
                  <a:pt x="1532785" y="342168"/>
                  <a:pt x="1536831" y="338121"/>
                  <a:pt x="1542227" y="331826"/>
                </a:cubicBezTo>
                <a:cubicBezTo>
                  <a:pt x="1505357" y="320585"/>
                  <a:pt x="1471635" y="310244"/>
                  <a:pt x="1437014" y="299453"/>
                </a:cubicBezTo>
                <a:cubicBezTo>
                  <a:pt x="1433417" y="307546"/>
                  <a:pt x="1430719" y="314740"/>
                  <a:pt x="1427122" y="321035"/>
                </a:cubicBezTo>
                <a:cubicBezTo>
                  <a:pt x="1411835" y="347113"/>
                  <a:pt x="1396547" y="373642"/>
                  <a:pt x="1379461" y="398821"/>
                </a:cubicBezTo>
                <a:cubicBezTo>
                  <a:pt x="1375415" y="404666"/>
                  <a:pt x="1365523" y="406914"/>
                  <a:pt x="1358329" y="410961"/>
                </a:cubicBezTo>
                <a:cubicBezTo>
                  <a:pt x="1356530" y="403317"/>
                  <a:pt x="1352484" y="395224"/>
                  <a:pt x="1352933" y="388030"/>
                </a:cubicBezTo>
                <a:cubicBezTo>
                  <a:pt x="1358329" y="314740"/>
                  <a:pt x="1389353" y="256288"/>
                  <a:pt x="1452751" y="217171"/>
                </a:cubicBezTo>
                <a:cubicBezTo>
                  <a:pt x="1469837" y="206829"/>
                  <a:pt x="1487822" y="197837"/>
                  <a:pt x="1505357" y="188394"/>
                </a:cubicBezTo>
                <a:cubicBezTo>
                  <a:pt x="1540428" y="169960"/>
                  <a:pt x="1547173" y="156920"/>
                  <a:pt x="1541777" y="114655"/>
                </a:cubicBezTo>
                <a:close/>
                <a:moveTo>
                  <a:pt x="1307970" y="0"/>
                </a:moveTo>
                <a:cubicBezTo>
                  <a:pt x="1308870" y="0"/>
                  <a:pt x="1310219" y="0"/>
                  <a:pt x="1311567" y="0"/>
                </a:cubicBezTo>
                <a:cubicBezTo>
                  <a:pt x="1342142" y="17536"/>
                  <a:pt x="1373167" y="35071"/>
                  <a:pt x="1403292" y="53506"/>
                </a:cubicBezTo>
                <a:cubicBezTo>
                  <a:pt x="1423975" y="66095"/>
                  <a:pt x="1443309" y="80933"/>
                  <a:pt x="1464441" y="93073"/>
                </a:cubicBezTo>
                <a:cubicBezTo>
                  <a:pt x="1486473" y="106112"/>
                  <a:pt x="1509404" y="110159"/>
                  <a:pt x="1535932" y="102515"/>
                </a:cubicBezTo>
                <a:cubicBezTo>
                  <a:pt x="1601578" y="83631"/>
                  <a:pt x="1667673" y="67894"/>
                  <a:pt x="1733319" y="50358"/>
                </a:cubicBezTo>
                <a:cubicBezTo>
                  <a:pt x="1913171" y="2698"/>
                  <a:pt x="2089425" y="6295"/>
                  <a:pt x="2263881" y="77336"/>
                </a:cubicBezTo>
                <a:cubicBezTo>
                  <a:pt x="2335822" y="106562"/>
                  <a:pt x="2387080" y="153323"/>
                  <a:pt x="2424848" y="218969"/>
                </a:cubicBezTo>
                <a:cubicBezTo>
                  <a:pt x="2462168" y="283716"/>
                  <a:pt x="2486897" y="353858"/>
                  <a:pt x="2507131" y="425349"/>
                </a:cubicBezTo>
                <a:cubicBezTo>
                  <a:pt x="2514774" y="452776"/>
                  <a:pt x="2517022" y="454575"/>
                  <a:pt x="2545349" y="457272"/>
                </a:cubicBezTo>
                <a:cubicBezTo>
                  <a:pt x="2574575" y="459970"/>
                  <a:pt x="2602452" y="471211"/>
                  <a:pt x="2619987" y="492793"/>
                </a:cubicBezTo>
                <a:cubicBezTo>
                  <a:pt x="2664501" y="548547"/>
                  <a:pt x="2709913" y="604751"/>
                  <a:pt x="2740488" y="670397"/>
                </a:cubicBezTo>
                <a:cubicBezTo>
                  <a:pt x="2749930" y="691079"/>
                  <a:pt x="2760272" y="691529"/>
                  <a:pt x="2773760" y="672645"/>
                </a:cubicBezTo>
                <a:cubicBezTo>
                  <a:pt x="2776908" y="668148"/>
                  <a:pt x="2779606" y="663202"/>
                  <a:pt x="2781404" y="657807"/>
                </a:cubicBezTo>
                <a:cubicBezTo>
                  <a:pt x="2798040" y="614643"/>
                  <a:pt x="2784551" y="559788"/>
                  <a:pt x="2749930" y="529213"/>
                </a:cubicBezTo>
                <a:cubicBezTo>
                  <a:pt x="2713960" y="497739"/>
                  <a:pt x="2678889" y="466265"/>
                  <a:pt x="2642019" y="436140"/>
                </a:cubicBezTo>
                <a:cubicBezTo>
                  <a:pt x="2610995" y="410511"/>
                  <a:pt x="2578621" y="386231"/>
                  <a:pt x="2545799" y="362401"/>
                </a:cubicBezTo>
                <a:cubicBezTo>
                  <a:pt x="2505332" y="333175"/>
                  <a:pt x="2478354" y="295406"/>
                  <a:pt x="2471610" y="245497"/>
                </a:cubicBezTo>
                <a:cubicBezTo>
                  <a:pt x="2466664" y="209527"/>
                  <a:pt x="2475207" y="177603"/>
                  <a:pt x="2503084" y="151975"/>
                </a:cubicBezTo>
                <a:cubicBezTo>
                  <a:pt x="2512076" y="143881"/>
                  <a:pt x="2519720" y="141633"/>
                  <a:pt x="2530961" y="148827"/>
                </a:cubicBezTo>
                <a:cubicBezTo>
                  <a:pt x="2594808" y="189294"/>
                  <a:pt x="2660454" y="226613"/>
                  <a:pt x="2722503" y="269777"/>
                </a:cubicBezTo>
                <a:cubicBezTo>
                  <a:pt x="2805234" y="327779"/>
                  <a:pt x="2879423" y="395224"/>
                  <a:pt x="2935177" y="481103"/>
                </a:cubicBezTo>
                <a:cubicBezTo>
                  <a:pt x="2992730" y="570129"/>
                  <a:pt x="3016110" y="664102"/>
                  <a:pt x="2976993" y="767516"/>
                </a:cubicBezTo>
                <a:cubicBezTo>
                  <a:pt x="2976543" y="768865"/>
                  <a:pt x="2977892" y="770664"/>
                  <a:pt x="2978342" y="773362"/>
                </a:cubicBezTo>
                <a:cubicBezTo>
                  <a:pt x="3041290" y="744136"/>
                  <a:pt x="3103788" y="714910"/>
                  <a:pt x="3167186" y="685234"/>
                </a:cubicBezTo>
                <a:cubicBezTo>
                  <a:pt x="3167186" y="701421"/>
                  <a:pt x="3166286" y="714460"/>
                  <a:pt x="3167186" y="727499"/>
                </a:cubicBezTo>
                <a:cubicBezTo>
                  <a:pt x="3168534" y="745035"/>
                  <a:pt x="3162689" y="757625"/>
                  <a:pt x="3150100" y="770214"/>
                </a:cubicBezTo>
                <a:cubicBezTo>
                  <a:pt x="3116378" y="805285"/>
                  <a:pt x="3083555" y="841255"/>
                  <a:pt x="3051631" y="878125"/>
                </a:cubicBezTo>
                <a:cubicBezTo>
                  <a:pt x="3040840" y="890715"/>
                  <a:pt x="3031847" y="905552"/>
                  <a:pt x="3025103" y="920841"/>
                </a:cubicBezTo>
                <a:cubicBezTo>
                  <a:pt x="3017010" y="938826"/>
                  <a:pt x="3023754" y="948268"/>
                  <a:pt x="3043088" y="950067"/>
                </a:cubicBezTo>
                <a:cubicBezTo>
                  <a:pt x="3048933" y="950515"/>
                  <a:pt x="3055678" y="950965"/>
                  <a:pt x="3061523" y="949167"/>
                </a:cubicBezTo>
                <a:cubicBezTo>
                  <a:pt x="3102439" y="937477"/>
                  <a:pt x="3142906" y="925337"/>
                  <a:pt x="3183372" y="913197"/>
                </a:cubicBezTo>
                <a:cubicBezTo>
                  <a:pt x="3190566" y="910948"/>
                  <a:pt x="3197760" y="908251"/>
                  <a:pt x="3204954" y="906002"/>
                </a:cubicBezTo>
                <a:cubicBezTo>
                  <a:pt x="3205854" y="906901"/>
                  <a:pt x="3207202" y="908251"/>
                  <a:pt x="3208552" y="909600"/>
                </a:cubicBezTo>
                <a:cubicBezTo>
                  <a:pt x="3146503" y="968500"/>
                  <a:pt x="3125820" y="1044938"/>
                  <a:pt x="3113230" y="1126771"/>
                </a:cubicBezTo>
                <a:cubicBezTo>
                  <a:pt x="3158643" y="1131267"/>
                  <a:pt x="3203605" y="1135314"/>
                  <a:pt x="3252615" y="1139810"/>
                </a:cubicBezTo>
                <a:cubicBezTo>
                  <a:pt x="3223839" y="1189719"/>
                  <a:pt x="3201357" y="1239628"/>
                  <a:pt x="3168534" y="1280993"/>
                </a:cubicBezTo>
                <a:cubicBezTo>
                  <a:pt x="3141107" y="1315614"/>
                  <a:pt x="3129867" y="1345290"/>
                  <a:pt x="3151449" y="1383957"/>
                </a:cubicBezTo>
                <a:cubicBezTo>
                  <a:pt x="3156394" y="1392500"/>
                  <a:pt x="3162689" y="1401494"/>
                  <a:pt x="3170783" y="1406439"/>
                </a:cubicBezTo>
                <a:cubicBezTo>
                  <a:pt x="3195962" y="1421277"/>
                  <a:pt x="3222040" y="1434767"/>
                  <a:pt x="3248568" y="1447806"/>
                </a:cubicBezTo>
                <a:cubicBezTo>
                  <a:pt x="3258910" y="1453201"/>
                  <a:pt x="3260708" y="1459946"/>
                  <a:pt x="3262957" y="1472086"/>
                </a:cubicBezTo>
                <a:cubicBezTo>
                  <a:pt x="3257111" y="1500412"/>
                  <a:pt x="3234630" y="1518397"/>
                  <a:pt x="3201807" y="1520195"/>
                </a:cubicBezTo>
                <a:cubicBezTo>
                  <a:pt x="3178876" y="1521544"/>
                  <a:pt x="3155495" y="1522443"/>
                  <a:pt x="3133014" y="1526939"/>
                </a:cubicBezTo>
                <a:cubicBezTo>
                  <a:pt x="3106935" y="1532336"/>
                  <a:pt x="3101989" y="1548972"/>
                  <a:pt x="3118626" y="1569655"/>
                </a:cubicBezTo>
                <a:cubicBezTo>
                  <a:pt x="3128517" y="1581794"/>
                  <a:pt x="3141107" y="1591237"/>
                  <a:pt x="3151449" y="1602927"/>
                </a:cubicBezTo>
                <a:cubicBezTo>
                  <a:pt x="3158643" y="1611470"/>
                  <a:pt x="3166286" y="1621361"/>
                  <a:pt x="3169883" y="1631704"/>
                </a:cubicBezTo>
                <a:cubicBezTo>
                  <a:pt x="3188768" y="1687906"/>
                  <a:pt x="3174380" y="1739614"/>
                  <a:pt x="3145604" y="1789074"/>
                </a:cubicBezTo>
                <a:cubicBezTo>
                  <a:pt x="3132115" y="1812454"/>
                  <a:pt x="3136611" y="1820997"/>
                  <a:pt x="3162689" y="1823694"/>
                </a:cubicBezTo>
                <a:cubicBezTo>
                  <a:pt x="3176178" y="1825043"/>
                  <a:pt x="3182473" y="1830439"/>
                  <a:pt x="3182473" y="1843028"/>
                </a:cubicBezTo>
                <a:cubicBezTo>
                  <a:pt x="3182923" y="1879000"/>
                  <a:pt x="3187419" y="1915868"/>
                  <a:pt x="3182473" y="1950938"/>
                </a:cubicBezTo>
                <a:cubicBezTo>
                  <a:pt x="3170333" y="2037267"/>
                  <a:pt x="3133014" y="2115502"/>
                  <a:pt x="3097943" y="2194188"/>
                </a:cubicBezTo>
                <a:cubicBezTo>
                  <a:pt x="3086252" y="2220266"/>
                  <a:pt x="3079058" y="2249492"/>
                  <a:pt x="3073663" y="2277819"/>
                </a:cubicBezTo>
                <a:cubicBezTo>
                  <a:pt x="3069167" y="2301649"/>
                  <a:pt x="3070066" y="2326379"/>
                  <a:pt x="3068717" y="2350658"/>
                </a:cubicBezTo>
                <a:cubicBezTo>
                  <a:pt x="3064670" y="2407312"/>
                  <a:pt x="3061523" y="2463965"/>
                  <a:pt x="3057027" y="2520618"/>
                </a:cubicBezTo>
                <a:cubicBezTo>
                  <a:pt x="3056127" y="2533208"/>
                  <a:pt x="3051631" y="2546247"/>
                  <a:pt x="3045336" y="2557038"/>
                </a:cubicBezTo>
                <a:cubicBezTo>
                  <a:pt x="3031847" y="2579070"/>
                  <a:pt x="3015661" y="2599753"/>
                  <a:pt x="3001272" y="2621784"/>
                </a:cubicBezTo>
                <a:cubicBezTo>
                  <a:pt x="2959457" y="2684732"/>
                  <a:pt x="2918091" y="2747680"/>
                  <a:pt x="2877175" y="2811078"/>
                </a:cubicBezTo>
                <a:cubicBezTo>
                  <a:pt x="2874028" y="2816024"/>
                  <a:pt x="2872679" y="2823668"/>
                  <a:pt x="2873578" y="2829963"/>
                </a:cubicBezTo>
                <a:cubicBezTo>
                  <a:pt x="2884819" y="2910446"/>
                  <a:pt x="2885268" y="2990930"/>
                  <a:pt x="2872679" y="3070964"/>
                </a:cubicBezTo>
                <a:cubicBezTo>
                  <a:pt x="2860988" y="3143354"/>
                  <a:pt x="2850197" y="3215744"/>
                  <a:pt x="2829065" y="3285437"/>
                </a:cubicBezTo>
                <a:cubicBezTo>
                  <a:pt x="2800738" y="3378060"/>
                  <a:pt x="2741387" y="3454497"/>
                  <a:pt x="2680238" y="3528236"/>
                </a:cubicBezTo>
                <a:cubicBezTo>
                  <a:pt x="2633027" y="3584889"/>
                  <a:pt x="2583118" y="3638845"/>
                  <a:pt x="2536356" y="3695948"/>
                </a:cubicBezTo>
                <a:cubicBezTo>
                  <a:pt x="2521518" y="3713483"/>
                  <a:pt x="2509379" y="3735515"/>
                  <a:pt x="2503983" y="3757547"/>
                </a:cubicBezTo>
                <a:cubicBezTo>
                  <a:pt x="2494991" y="3793967"/>
                  <a:pt x="2490944" y="3831286"/>
                  <a:pt x="2486897" y="3868605"/>
                </a:cubicBezTo>
                <a:cubicBezTo>
                  <a:pt x="2479703" y="3933801"/>
                  <a:pt x="2464416" y="3995850"/>
                  <a:pt x="2427096" y="4051604"/>
                </a:cubicBezTo>
                <a:cubicBezTo>
                  <a:pt x="2389777" y="4107807"/>
                  <a:pt x="2335372" y="4137033"/>
                  <a:pt x="2277370" y="4151422"/>
                </a:cubicBezTo>
                <a:cubicBezTo>
                  <a:pt x="2305247" y="4110955"/>
                  <a:pt x="2336272" y="4068240"/>
                  <a:pt x="2365048" y="4023727"/>
                </a:cubicBezTo>
                <a:cubicBezTo>
                  <a:pt x="2387529" y="3989106"/>
                  <a:pt x="2399220" y="3950437"/>
                  <a:pt x="2398770" y="3908622"/>
                </a:cubicBezTo>
                <a:cubicBezTo>
                  <a:pt x="2398320" y="3882993"/>
                  <a:pt x="2401468" y="3857364"/>
                  <a:pt x="2401468" y="3831736"/>
                </a:cubicBezTo>
                <a:cubicBezTo>
                  <a:pt x="2401917" y="3722026"/>
                  <a:pt x="2438787" y="3625356"/>
                  <a:pt x="2508479" y="3540826"/>
                </a:cubicBezTo>
                <a:cubicBezTo>
                  <a:pt x="2537255" y="3505755"/>
                  <a:pt x="2567381" y="3471583"/>
                  <a:pt x="2596607" y="3436512"/>
                </a:cubicBezTo>
                <a:cubicBezTo>
                  <a:pt x="2604250" y="3427070"/>
                  <a:pt x="2611444" y="3416278"/>
                  <a:pt x="2615941" y="3405038"/>
                </a:cubicBezTo>
                <a:cubicBezTo>
                  <a:pt x="2623584" y="3386153"/>
                  <a:pt x="2619088" y="3366370"/>
                  <a:pt x="2606049" y="3356927"/>
                </a:cubicBezTo>
                <a:cubicBezTo>
                  <a:pt x="2590761" y="3345237"/>
                  <a:pt x="2575474" y="3349733"/>
                  <a:pt x="2560636" y="3358726"/>
                </a:cubicBezTo>
                <a:cubicBezTo>
                  <a:pt x="2523317" y="3381207"/>
                  <a:pt x="2492293" y="3410883"/>
                  <a:pt x="2467114" y="3446404"/>
                </a:cubicBezTo>
                <a:cubicBezTo>
                  <a:pt x="2421251" y="3511600"/>
                  <a:pt x="2392475" y="3583990"/>
                  <a:pt x="2378537" y="3661326"/>
                </a:cubicBezTo>
                <a:cubicBezTo>
                  <a:pt x="2357404" y="3778230"/>
                  <a:pt x="2341217" y="3895583"/>
                  <a:pt x="2322783" y="4012486"/>
                </a:cubicBezTo>
                <a:cubicBezTo>
                  <a:pt x="2312441" y="4079031"/>
                  <a:pt x="2253090" y="4124444"/>
                  <a:pt x="2185196" y="4116800"/>
                </a:cubicBezTo>
                <a:cubicBezTo>
                  <a:pt x="2166761" y="4114552"/>
                  <a:pt x="2150125" y="4107358"/>
                  <a:pt x="2138884" y="4090272"/>
                </a:cubicBezTo>
                <a:cubicBezTo>
                  <a:pt x="2179801" y="4075884"/>
                  <a:pt x="2189243" y="4061946"/>
                  <a:pt x="2186545" y="4020130"/>
                </a:cubicBezTo>
                <a:cubicBezTo>
                  <a:pt x="2186545" y="4015634"/>
                  <a:pt x="2186095" y="4011587"/>
                  <a:pt x="2185196" y="4007091"/>
                </a:cubicBezTo>
                <a:cubicBezTo>
                  <a:pt x="2179351" y="3973369"/>
                  <a:pt x="2174405" y="3939197"/>
                  <a:pt x="2166761" y="3905924"/>
                </a:cubicBezTo>
                <a:cubicBezTo>
                  <a:pt x="2154621" y="3852418"/>
                  <a:pt x="2168110" y="3807456"/>
                  <a:pt x="2209027" y="3770586"/>
                </a:cubicBezTo>
                <a:cubicBezTo>
                  <a:pt x="2224314" y="3756198"/>
                  <a:pt x="2238702" y="3740461"/>
                  <a:pt x="2253090" y="3724724"/>
                </a:cubicBezTo>
                <a:cubicBezTo>
                  <a:pt x="2272874" y="3702692"/>
                  <a:pt x="2285014" y="3677513"/>
                  <a:pt x="2285014" y="3646938"/>
                </a:cubicBezTo>
                <a:cubicBezTo>
                  <a:pt x="2285014" y="3634798"/>
                  <a:pt x="2287262" y="3622208"/>
                  <a:pt x="2290409" y="3610069"/>
                </a:cubicBezTo>
                <a:cubicBezTo>
                  <a:pt x="2309743" y="3535880"/>
                  <a:pt x="2345264" y="3469335"/>
                  <a:pt x="2391126" y="3408635"/>
                </a:cubicBezTo>
                <a:cubicBezTo>
                  <a:pt x="2428446" y="3359176"/>
                  <a:pt x="2466214" y="3310616"/>
                  <a:pt x="2503533" y="3261157"/>
                </a:cubicBezTo>
                <a:cubicBezTo>
                  <a:pt x="2596607" y="3137509"/>
                  <a:pt x="2678439" y="3007116"/>
                  <a:pt x="2736891" y="2863235"/>
                </a:cubicBezTo>
                <a:cubicBezTo>
                  <a:pt x="2743635" y="2847948"/>
                  <a:pt x="2750829" y="2829963"/>
                  <a:pt x="2734193" y="2816923"/>
                </a:cubicBezTo>
                <a:cubicBezTo>
                  <a:pt x="2718006" y="2804334"/>
                  <a:pt x="2699572" y="2811078"/>
                  <a:pt x="2685633" y="2822319"/>
                </a:cubicBezTo>
                <a:cubicBezTo>
                  <a:pt x="2673943" y="2831761"/>
                  <a:pt x="2665400" y="2845250"/>
                  <a:pt x="2656407" y="2857839"/>
                </a:cubicBezTo>
                <a:cubicBezTo>
                  <a:pt x="2652810" y="2862786"/>
                  <a:pt x="2651911" y="2869530"/>
                  <a:pt x="2649213" y="2874926"/>
                </a:cubicBezTo>
                <a:cubicBezTo>
                  <a:pt x="2598405" y="2973844"/>
                  <a:pt x="2544000" y="3070514"/>
                  <a:pt x="2479254" y="3161339"/>
                </a:cubicBezTo>
                <a:cubicBezTo>
                  <a:pt x="2437438" y="3219791"/>
                  <a:pt x="2393374" y="3276444"/>
                  <a:pt x="2337171" y="3322306"/>
                </a:cubicBezTo>
                <a:cubicBezTo>
                  <a:pt x="2310643" y="3343888"/>
                  <a:pt x="2293557" y="3372664"/>
                  <a:pt x="2284115" y="3405038"/>
                </a:cubicBezTo>
                <a:cubicBezTo>
                  <a:pt x="2274672" y="3437411"/>
                  <a:pt x="2266579" y="3470234"/>
                  <a:pt x="2261633" y="3503507"/>
                </a:cubicBezTo>
                <a:cubicBezTo>
                  <a:pt x="2250842" y="3575447"/>
                  <a:pt x="2233756" y="3644240"/>
                  <a:pt x="2195088" y="3706739"/>
                </a:cubicBezTo>
                <a:cubicBezTo>
                  <a:pt x="2178002" y="3734616"/>
                  <a:pt x="2165413" y="3765640"/>
                  <a:pt x="2151024" y="3795315"/>
                </a:cubicBezTo>
                <a:cubicBezTo>
                  <a:pt x="2103813" y="3893784"/>
                  <a:pt x="2088076" y="3995850"/>
                  <a:pt x="2114155" y="4103311"/>
                </a:cubicBezTo>
                <a:cubicBezTo>
                  <a:pt x="2118202" y="4119948"/>
                  <a:pt x="2116403" y="4137933"/>
                  <a:pt x="2115953" y="4155468"/>
                </a:cubicBezTo>
                <a:cubicBezTo>
                  <a:pt x="2115054" y="4171205"/>
                  <a:pt x="2104713" y="4176601"/>
                  <a:pt x="2091224" y="4170756"/>
                </a:cubicBezTo>
                <a:cubicBezTo>
                  <a:pt x="2066044" y="4159965"/>
                  <a:pt x="2040416" y="4149623"/>
                  <a:pt x="2017485" y="4134785"/>
                </a:cubicBezTo>
                <a:cubicBezTo>
                  <a:pt x="1969374" y="4104211"/>
                  <a:pt x="1941947" y="4059697"/>
                  <a:pt x="1937451" y="4002145"/>
                </a:cubicBezTo>
                <a:cubicBezTo>
                  <a:pt x="1933404" y="3953585"/>
                  <a:pt x="1945094" y="3907723"/>
                  <a:pt x="1963529" y="3863659"/>
                </a:cubicBezTo>
                <a:cubicBezTo>
                  <a:pt x="2009841" y="3752151"/>
                  <a:pt x="2083130" y="3659528"/>
                  <a:pt x="2168110" y="3575447"/>
                </a:cubicBezTo>
                <a:cubicBezTo>
                  <a:pt x="2176204" y="3567354"/>
                  <a:pt x="2179351" y="3559710"/>
                  <a:pt x="2179351" y="3548020"/>
                </a:cubicBezTo>
                <a:cubicBezTo>
                  <a:pt x="2178901" y="3504855"/>
                  <a:pt x="2179801" y="3462141"/>
                  <a:pt x="2182049" y="3418976"/>
                </a:cubicBezTo>
                <a:cubicBezTo>
                  <a:pt x="2185196" y="3354679"/>
                  <a:pt x="2191041" y="3290832"/>
                  <a:pt x="2192840" y="3226535"/>
                </a:cubicBezTo>
                <a:cubicBezTo>
                  <a:pt x="2194189" y="3187418"/>
                  <a:pt x="2189243" y="3147850"/>
                  <a:pt x="2189243" y="3108733"/>
                </a:cubicBezTo>
                <a:cubicBezTo>
                  <a:pt x="2189692" y="2963053"/>
                  <a:pt x="2229260" y="2831312"/>
                  <a:pt x="2331775" y="2723401"/>
                </a:cubicBezTo>
                <a:cubicBezTo>
                  <a:pt x="2334023" y="2721153"/>
                  <a:pt x="2335372" y="2717556"/>
                  <a:pt x="2338070" y="2712160"/>
                </a:cubicBezTo>
                <a:cubicBezTo>
                  <a:pt x="2329977" y="2712160"/>
                  <a:pt x="2323682" y="2710811"/>
                  <a:pt x="2317837" y="2712160"/>
                </a:cubicBezTo>
                <a:cubicBezTo>
                  <a:pt x="2249943" y="2727447"/>
                  <a:pt x="2189243" y="2756223"/>
                  <a:pt x="2141582" y="2808380"/>
                </a:cubicBezTo>
                <a:cubicBezTo>
                  <a:pt x="2111007" y="2841653"/>
                  <a:pt x="2099767" y="2880771"/>
                  <a:pt x="2110108" y="2926183"/>
                </a:cubicBezTo>
                <a:cubicBezTo>
                  <a:pt x="2148776" y="3097042"/>
                  <a:pt x="2155071" y="3268800"/>
                  <a:pt x="2129892" y="3441907"/>
                </a:cubicBezTo>
                <a:cubicBezTo>
                  <a:pt x="2126744" y="3461691"/>
                  <a:pt x="2126744" y="3483273"/>
                  <a:pt x="2117752" y="3499910"/>
                </a:cubicBezTo>
                <a:cubicBezTo>
                  <a:pt x="2050307" y="3624007"/>
                  <a:pt x="1981065" y="3746756"/>
                  <a:pt x="1912271" y="3869954"/>
                </a:cubicBezTo>
                <a:cubicBezTo>
                  <a:pt x="1907775" y="3878047"/>
                  <a:pt x="1904178" y="3886590"/>
                  <a:pt x="1901480" y="3895583"/>
                </a:cubicBezTo>
                <a:cubicBezTo>
                  <a:pt x="1863711" y="4019680"/>
                  <a:pt x="1862363" y="4146026"/>
                  <a:pt x="1872255" y="4274170"/>
                </a:cubicBezTo>
                <a:cubicBezTo>
                  <a:pt x="1877200" y="4333971"/>
                  <a:pt x="1895186" y="4385678"/>
                  <a:pt x="1935203" y="4429742"/>
                </a:cubicBezTo>
                <a:cubicBezTo>
                  <a:pt x="1938800" y="4433788"/>
                  <a:pt x="1941497" y="4438735"/>
                  <a:pt x="1945094" y="4443231"/>
                </a:cubicBezTo>
                <a:cubicBezTo>
                  <a:pt x="1965328" y="4467960"/>
                  <a:pt x="1972072" y="4496736"/>
                  <a:pt x="1962180" y="4525962"/>
                </a:cubicBezTo>
                <a:cubicBezTo>
                  <a:pt x="1943296" y="4582616"/>
                  <a:pt x="1920365" y="4637920"/>
                  <a:pt x="1898783" y="4693674"/>
                </a:cubicBezTo>
                <a:cubicBezTo>
                  <a:pt x="1897883" y="4695922"/>
                  <a:pt x="1896085" y="4697721"/>
                  <a:pt x="1894286" y="4699519"/>
                </a:cubicBezTo>
                <a:cubicBezTo>
                  <a:pt x="1878100" y="4714357"/>
                  <a:pt x="1842129" y="4721551"/>
                  <a:pt x="1825493" y="4713458"/>
                </a:cubicBezTo>
                <a:cubicBezTo>
                  <a:pt x="1806609" y="4704015"/>
                  <a:pt x="1794019" y="4677488"/>
                  <a:pt x="1795818" y="4651409"/>
                </a:cubicBezTo>
                <a:cubicBezTo>
                  <a:pt x="1796717" y="4634323"/>
                  <a:pt x="1798066" y="4616788"/>
                  <a:pt x="1799415" y="4599252"/>
                </a:cubicBezTo>
                <a:cubicBezTo>
                  <a:pt x="1801213" y="4573173"/>
                  <a:pt x="1803911" y="4547095"/>
                  <a:pt x="1803461" y="4521017"/>
                </a:cubicBezTo>
                <a:cubicBezTo>
                  <a:pt x="1803461" y="4513373"/>
                  <a:pt x="1795368" y="4501683"/>
                  <a:pt x="1788624" y="4499884"/>
                </a:cubicBezTo>
                <a:cubicBezTo>
                  <a:pt x="1776933" y="4496736"/>
                  <a:pt x="1771088" y="4505729"/>
                  <a:pt x="1769289" y="4518768"/>
                </a:cubicBezTo>
                <a:cubicBezTo>
                  <a:pt x="1762995" y="4567328"/>
                  <a:pt x="1755351" y="4616338"/>
                  <a:pt x="1747707" y="4664898"/>
                </a:cubicBezTo>
                <a:cubicBezTo>
                  <a:pt x="1740513" y="4711659"/>
                  <a:pt x="1737366" y="4759320"/>
                  <a:pt x="1706791" y="4798887"/>
                </a:cubicBezTo>
                <a:cubicBezTo>
                  <a:pt x="1701845" y="4798887"/>
                  <a:pt x="1696899" y="4798887"/>
                  <a:pt x="1691953" y="4798887"/>
                </a:cubicBezTo>
                <a:cubicBezTo>
                  <a:pt x="1687007" y="4783150"/>
                  <a:pt x="1677565" y="4767413"/>
                  <a:pt x="1678015" y="4752126"/>
                </a:cubicBezTo>
                <a:cubicBezTo>
                  <a:pt x="1680713" y="4665797"/>
                  <a:pt x="1683410" y="4579918"/>
                  <a:pt x="1690604" y="4494039"/>
                </a:cubicBezTo>
                <a:cubicBezTo>
                  <a:pt x="1698248" y="4404563"/>
                  <a:pt x="1711287" y="4315536"/>
                  <a:pt x="1720730" y="4226060"/>
                </a:cubicBezTo>
                <a:cubicBezTo>
                  <a:pt x="1726575" y="4168058"/>
                  <a:pt x="1712187" y="4111854"/>
                  <a:pt x="1701845" y="4055201"/>
                </a:cubicBezTo>
                <a:cubicBezTo>
                  <a:pt x="1692403" y="4003044"/>
                  <a:pt x="1682511" y="3950887"/>
                  <a:pt x="1676216" y="3898281"/>
                </a:cubicBezTo>
                <a:cubicBezTo>
                  <a:pt x="1667224" y="3821844"/>
                  <a:pt x="1680263" y="3748554"/>
                  <a:pt x="1715784" y="3680211"/>
                </a:cubicBezTo>
                <a:cubicBezTo>
                  <a:pt x="1784127" y="3548469"/>
                  <a:pt x="1843029" y="3413131"/>
                  <a:pt x="1892038" y="3273297"/>
                </a:cubicBezTo>
                <a:cubicBezTo>
                  <a:pt x="1931156" y="3161339"/>
                  <a:pt x="1950940" y="3044885"/>
                  <a:pt x="1953637" y="2926183"/>
                </a:cubicBezTo>
                <a:cubicBezTo>
                  <a:pt x="1954087" y="2908198"/>
                  <a:pt x="1950940" y="2889763"/>
                  <a:pt x="1946443" y="2872677"/>
                </a:cubicBezTo>
                <a:cubicBezTo>
                  <a:pt x="1941048" y="2852444"/>
                  <a:pt x="1926210" y="2847049"/>
                  <a:pt x="1911372" y="2861437"/>
                </a:cubicBezTo>
                <a:cubicBezTo>
                  <a:pt x="1891139" y="2880771"/>
                  <a:pt x="1871805" y="2901903"/>
                  <a:pt x="1856967" y="2925284"/>
                </a:cubicBezTo>
                <a:cubicBezTo>
                  <a:pt x="1822346" y="2979239"/>
                  <a:pt x="1792221" y="3036342"/>
                  <a:pt x="1758049" y="3090747"/>
                </a:cubicBezTo>
                <a:cubicBezTo>
                  <a:pt x="1713985" y="3161339"/>
                  <a:pt x="1659580" y="3222938"/>
                  <a:pt x="1585391" y="3263854"/>
                </a:cubicBezTo>
                <a:cubicBezTo>
                  <a:pt x="1483775" y="3320058"/>
                  <a:pt x="1377213" y="3317360"/>
                  <a:pt x="1269302" y="3285886"/>
                </a:cubicBezTo>
                <a:cubicBezTo>
                  <a:pt x="1097094" y="3235977"/>
                  <a:pt x="992781" y="3119523"/>
                  <a:pt x="943321" y="2950013"/>
                </a:cubicBezTo>
                <a:cubicBezTo>
                  <a:pt x="932530" y="2912245"/>
                  <a:pt x="920840" y="2874476"/>
                  <a:pt x="911847" y="2836257"/>
                </a:cubicBezTo>
                <a:cubicBezTo>
                  <a:pt x="890715" y="2745882"/>
                  <a:pt x="851597" y="2661801"/>
                  <a:pt x="820573" y="2575023"/>
                </a:cubicBezTo>
                <a:cubicBezTo>
                  <a:pt x="778308" y="2457220"/>
                  <a:pt x="744585" y="2337169"/>
                  <a:pt x="735143" y="2211723"/>
                </a:cubicBezTo>
                <a:cubicBezTo>
                  <a:pt x="725701" y="2085377"/>
                  <a:pt x="745035" y="1963977"/>
                  <a:pt x="801688" y="1849773"/>
                </a:cubicBezTo>
                <a:cubicBezTo>
                  <a:pt x="816976" y="1818748"/>
                  <a:pt x="847550" y="1802562"/>
                  <a:pt x="878575" y="1790422"/>
                </a:cubicBezTo>
                <a:cubicBezTo>
                  <a:pt x="944670" y="1764343"/>
                  <a:pt x="1008068" y="1780080"/>
                  <a:pt x="1073714" y="1803011"/>
                </a:cubicBezTo>
                <a:cubicBezTo>
                  <a:pt x="1049883" y="1813803"/>
                  <a:pt x="1027402" y="1821896"/>
                  <a:pt x="1007618" y="1834037"/>
                </a:cubicBezTo>
                <a:cubicBezTo>
                  <a:pt x="985586" y="1847974"/>
                  <a:pt x="964454" y="1864161"/>
                  <a:pt x="946469" y="1882596"/>
                </a:cubicBezTo>
                <a:cubicBezTo>
                  <a:pt x="928034" y="1901030"/>
                  <a:pt x="927584" y="1920814"/>
                  <a:pt x="941073" y="1938799"/>
                </a:cubicBezTo>
                <a:cubicBezTo>
                  <a:pt x="999075" y="2014786"/>
                  <a:pt x="1029200" y="2102463"/>
                  <a:pt x="1047186" y="2194188"/>
                </a:cubicBezTo>
                <a:cubicBezTo>
                  <a:pt x="1064271" y="2282315"/>
                  <a:pt x="1075512" y="2371341"/>
                  <a:pt x="1089001" y="2460368"/>
                </a:cubicBezTo>
                <a:cubicBezTo>
                  <a:pt x="1093947" y="2493191"/>
                  <a:pt x="1084954" y="2523316"/>
                  <a:pt x="1071915" y="2552991"/>
                </a:cubicBezTo>
                <a:cubicBezTo>
                  <a:pt x="1057527" y="2585814"/>
                  <a:pt x="1042689" y="2618187"/>
                  <a:pt x="1043139" y="2655057"/>
                </a:cubicBezTo>
                <a:cubicBezTo>
                  <a:pt x="1043589" y="2681585"/>
                  <a:pt x="1044038" y="2681135"/>
                  <a:pt x="1069667" y="2679337"/>
                </a:cubicBezTo>
                <a:cubicBezTo>
                  <a:pt x="1128568" y="2674841"/>
                  <a:pt x="1184772" y="2658204"/>
                  <a:pt x="1232882" y="2624482"/>
                </a:cubicBezTo>
                <a:cubicBezTo>
                  <a:pt x="1295830" y="2580419"/>
                  <a:pt x="1362825" y="2574573"/>
                  <a:pt x="1432967" y="2594357"/>
                </a:cubicBezTo>
                <a:cubicBezTo>
                  <a:pt x="1501311" y="2613242"/>
                  <a:pt x="1567856" y="2638421"/>
                  <a:pt x="1635300" y="2660902"/>
                </a:cubicBezTo>
                <a:cubicBezTo>
                  <a:pt x="1644293" y="2664050"/>
                  <a:pt x="1653735" y="2667197"/>
                  <a:pt x="1666774" y="2672143"/>
                </a:cubicBezTo>
                <a:cubicBezTo>
                  <a:pt x="1659580" y="2648762"/>
                  <a:pt x="1653285" y="2628979"/>
                  <a:pt x="1646990" y="2609195"/>
                </a:cubicBezTo>
                <a:cubicBezTo>
                  <a:pt x="1639796" y="2585365"/>
                  <a:pt x="1631703" y="2561534"/>
                  <a:pt x="1624509" y="2537704"/>
                </a:cubicBezTo>
                <a:cubicBezTo>
                  <a:pt x="1622261" y="2529610"/>
                  <a:pt x="1620462" y="2520618"/>
                  <a:pt x="1620013" y="2512075"/>
                </a:cubicBezTo>
                <a:cubicBezTo>
                  <a:pt x="1619563" y="2500385"/>
                  <a:pt x="1621811" y="2487795"/>
                  <a:pt x="1636649" y="2487795"/>
                </a:cubicBezTo>
                <a:cubicBezTo>
                  <a:pt x="1650138" y="2487346"/>
                  <a:pt x="1663627" y="2488245"/>
                  <a:pt x="1667224" y="2507579"/>
                </a:cubicBezTo>
                <a:cubicBezTo>
                  <a:pt x="1682511" y="2587613"/>
                  <a:pt x="1711287" y="2662701"/>
                  <a:pt x="1756700" y="2730145"/>
                </a:cubicBezTo>
                <a:cubicBezTo>
                  <a:pt x="1778732" y="2762518"/>
                  <a:pt x="1812903" y="2776007"/>
                  <a:pt x="1851122" y="2779604"/>
                </a:cubicBezTo>
                <a:cubicBezTo>
                  <a:pt x="1868208" y="2780953"/>
                  <a:pt x="1881697" y="2771511"/>
                  <a:pt x="1889340" y="2757123"/>
                </a:cubicBezTo>
                <a:cubicBezTo>
                  <a:pt x="1897434" y="2742285"/>
                  <a:pt x="1904628" y="2725649"/>
                  <a:pt x="1908674" y="2709012"/>
                </a:cubicBezTo>
                <a:cubicBezTo>
                  <a:pt x="1947792" y="2551193"/>
                  <a:pt x="2011190" y="2402815"/>
                  <a:pt x="2082681" y="2257585"/>
                </a:cubicBezTo>
                <a:cubicBezTo>
                  <a:pt x="2122248" y="2177102"/>
                  <a:pt x="2191041" y="2132139"/>
                  <a:pt x="2273323" y="2104711"/>
                </a:cubicBezTo>
                <a:cubicBezTo>
                  <a:pt x="2356505" y="2076834"/>
                  <a:pt x="2442833" y="2069640"/>
                  <a:pt x="2529612" y="2062896"/>
                </a:cubicBezTo>
                <a:cubicBezTo>
                  <a:pt x="2568280" y="2060198"/>
                  <a:pt x="2606498" y="2057950"/>
                  <a:pt x="2648764" y="2055252"/>
                </a:cubicBezTo>
                <a:cubicBezTo>
                  <a:pt x="2635724" y="2075935"/>
                  <a:pt x="2625383" y="2094370"/>
                  <a:pt x="2613243" y="2111456"/>
                </a:cubicBezTo>
                <a:cubicBezTo>
                  <a:pt x="2610545" y="2115502"/>
                  <a:pt x="2601103" y="2115952"/>
                  <a:pt x="2594808" y="2115502"/>
                </a:cubicBezTo>
                <a:cubicBezTo>
                  <a:pt x="2512526" y="2111006"/>
                  <a:pt x="2431143" y="2114603"/>
                  <a:pt x="2351559" y="2137085"/>
                </a:cubicBezTo>
                <a:cubicBezTo>
                  <a:pt x="2217570" y="2174854"/>
                  <a:pt x="2123597" y="2255337"/>
                  <a:pt x="2078185" y="2388427"/>
                </a:cubicBezTo>
                <a:cubicBezTo>
                  <a:pt x="2051656" y="2465763"/>
                  <a:pt x="2026927" y="2543549"/>
                  <a:pt x="2001298" y="2621335"/>
                </a:cubicBezTo>
                <a:cubicBezTo>
                  <a:pt x="2001298" y="2622684"/>
                  <a:pt x="2000848" y="2623583"/>
                  <a:pt x="2000399" y="2624932"/>
                </a:cubicBezTo>
                <a:cubicBezTo>
                  <a:pt x="1990057" y="2667197"/>
                  <a:pt x="2008492" y="2685632"/>
                  <a:pt x="2048959" y="2671244"/>
                </a:cubicBezTo>
                <a:cubicBezTo>
                  <a:pt x="2076836" y="2661352"/>
                  <a:pt x="2106062" y="2649661"/>
                  <a:pt x="2128543" y="2631227"/>
                </a:cubicBezTo>
                <a:cubicBezTo>
                  <a:pt x="2244547" y="2535905"/>
                  <a:pt x="2366397" y="2446879"/>
                  <a:pt x="2463067" y="2329526"/>
                </a:cubicBezTo>
                <a:cubicBezTo>
                  <a:pt x="2468912" y="2322332"/>
                  <a:pt x="2474307" y="2314688"/>
                  <a:pt x="2480153" y="2307494"/>
                </a:cubicBezTo>
                <a:cubicBezTo>
                  <a:pt x="2517022" y="2260283"/>
                  <a:pt x="2553442" y="2213072"/>
                  <a:pt x="2590312" y="2165861"/>
                </a:cubicBezTo>
                <a:cubicBezTo>
                  <a:pt x="2633027" y="2111006"/>
                  <a:pt x="2668547" y="2051655"/>
                  <a:pt x="2674842" y="1981063"/>
                </a:cubicBezTo>
                <a:cubicBezTo>
                  <a:pt x="2677540" y="1951838"/>
                  <a:pt x="2671245" y="1921713"/>
                  <a:pt x="2666299" y="1892488"/>
                </a:cubicBezTo>
                <a:cubicBezTo>
                  <a:pt x="2663152" y="1873604"/>
                  <a:pt x="2647864" y="1864611"/>
                  <a:pt x="2628980" y="1865060"/>
                </a:cubicBezTo>
                <a:cubicBezTo>
                  <a:pt x="2615041" y="1865510"/>
                  <a:pt x="2601553" y="1867308"/>
                  <a:pt x="2588064" y="1869556"/>
                </a:cubicBezTo>
                <a:cubicBezTo>
                  <a:pt x="2562435" y="1873604"/>
                  <a:pt x="2537255" y="1878099"/>
                  <a:pt x="2512526" y="1883945"/>
                </a:cubicBezTo>
                <a:cubicBezTo>
                  <a:pt x="2459920" y="1896984"/>
                  <a:pt x="2420352" y="1925311"/>
                  <a:pt x="2403266" y="1981513"/>
                </a:cubicBezTo>
                <a:cubicBezTo>
                  <a:pt x="2394723" y="1952737"/>
                  <a:pt x="2385731" y="1923962"/>
                  <a:pt x="2377637" y="1895185"/>
                </a:cubicBezTo>
                <a:cubicBezTo>
                  <a:pt x="2373141" y="1879000"/>
                  <a:pt x="2374040" y="1856968"/>
                  <a:pt x="2363699" y="1847974"/>
                </a:cubicBezTo>
                <a:cubicBezTo>
                  <a:pt x="2353357" y="1838982"/>
                  <a:pt x="2331775" y="1843028"/>
                  <a:pt x="2315139" y="1839882"/>
                </a:cubicBezTo>
                <a:cubicBezTo>
                  <a:pt x="2237803" y="1825493"/>
                  <a:pt x="2164963" y="1836284"/>
                  <a:pt x="2095720" y="1873604"/>
                </a:cubicBezTo>
                <a:cubicBezTo>
                  <a:pt x="2070541" y="1887092"/>
                  <a:pt x="2044013" y="1897883"/>
                  <a:pt x="2015686" y="1906426"/>
                </a:cubicBezTo>
                <a:cubicBezTo>
                  <a:pt x="2031423" y="1885743"/>
                  <a:pt x="2047610" y="1865510"/>
                  <a:pt x="2062897" y="1844827"/>
                </a:cubicBezTo>
                <a:cubicBezTo>
                  <a:pt x="2092123" y="1805710"/>
                  <a:pt x="2085379" y="1752653"/>
                  <a:pt x="2047160" y="1722079"/>
                </a:cubicBezTo>
                <a:cubicBezTo>
                  <a:pt x="2024679" y="1704094"/>
                  <a:pt x="1997251" y="1696899"/>
                  <a:pt x="1968925" y="1695550"/>
                </a:cubicBezTo>
                <a:cubicBezTo>
                  <a:pt x="1964428" y="1695101"/>
                  <a:pt x="1957234" y="1698698"/>
                  <a:pt x="1955885" y="1702295"/>
                </a:cubicBezTo>
                <a:cubicBezTo>
                  <a:pt x="1935203" y="1750854"/>
                  <a:pt x="1892488" y="1770638"/>
                  <a:pt x="1845726" y="1789524"/>
                </a:cubicBezTo>
                <a:cubicBezTo>
                  <a:pt x="1841680" y="1770638"/>
                  <a:pt x="1838982" y="1752203"/>
                  <a:pt x="1834036" y="1734668"/>
                </a:cubicBezTo>
                <a:cubicBezTo>
                  <a:pt x="1828191" y="1714436"/>
                  <a:pt x="1822346" y="1693753"/>
                  <a:pt x="1812454" y="1675318"/>
                </a:cubicBezTo>
                <a:cubicBezTo>
                  <a:pt x="1794019" y="1641596"/>
                  <a:pt x="1765243" y="1636200"/>
                  <a:pt x="1733319" y="1657333"/>
                </a:cubicBezTo>
                <a:cubicBezTo>
                  <a:pt x="1712187" y="1671271"/>
                  <a:pt x="1691054" y="1684759"/>
                  <a:pt x="1669472" y="1696899"/>
                </a:cubicBezTo>
                <a:cubicBezTo>
                  <a:pt x="1645192" y="1710839"/>
                  <a:pt x="1619113" y="1713985"/>
                  <a:pt x="1591686" y="1706341"/>
                </a:cubicBezTo>
                <a:cubicBezTo>
                  <a:pt x="1580895" y="1703195"/>
                  <a:pt x="1576399" y="1698698"/>
                  <a:pt x="1575949" y="1687008"/>
                </a:cubicBezTo>
                <a:cubicBezTo>
                  <a:pt x="1575050" y="1660929"/>
                  <a:pt x="1573251" y="1634851"/>
                  <a:pt x="1571003" y="1608772"/>
                </a:cubicBezTo>
                <a:cubicBezTo>
                  <a:pt x="1569205" y="1590337"/>
                  <a:pt x="1560662" y="1579546"/>
                  <a:pt x="1538630" y="1578648"/>
                </a:cubicBezTo>
                <a:cubicBezTo>
                  <a:pt x="1504908" y="1576849"/>
                  <a:pt x="1471635" y="1570553"/>
                  <a:pt x="1437913" y="1567856"/>
                </a:cubicBezTo>
                <a:cubicBezTo>
                  <a:pt x="1413633" y="1565609"/>
                  <a:pt x="1396997" y="1553467"/>
                  <a:pt x="1384857" y="1534134"/>
                </a:cubicBezTo>
                <a:cubicBezTo>
                  <a:pt x="1377663" y="1522443"/>
                  <a:pt x="1371818" y="1509854"/>
                  <a:pt x="1365523" y="1497715"/>
                </a:cubicBezTo>
                <a:cubicBezTo>
                  <a:pt x="1345739" y="1459946"/>
                  <a:pt x="1313366" y="1442860"/>
                  <a:pt x="1271101" y="1450053"/>
                </a:cubicBezTo>
                <a:cubicBezTo>
                  <a:pt x="1231983" y="1456348"/>
                  <a:pt x="1200509" y="1474334"/>
                  <a:pt x="1181625" y="1510754"/>
                </a:cubicBezTo>
                <a:cubicBezTo>
                  <a:pt x="1179826" y="1514350"/>
                  <a:pt x="1174431" y="1518397"/>
                  <a:pt x="1170834" y="1518846"/>
                </a:cubicBezTo>
                <a:cubicBezTo>
                  <a:pt x="1133065" y="1521544"/>
                  <a:pt x="1096195" y="1520195"/>
                  <a:pt x="1070117" y="1485124"/>
                </a:cubicBezTo>
                <a:cubicBezTo>
                  <a:pt x="1061574" y="1490519"/>
                  <a:pt x="1053480" y="1495916"/>
                  <a:pt x="1044937" y="1500861"/>
                </a:cubicBezTo>
                <a:cubicBezTo>
                  <a:pt x="1015262" y="1517497"/>
                  <a:pt x="997726" y="1510754"/>
                  <a:pt x="989183" y="1477931"/>
                </a:cubicBezTo>
                <a:cubicBezTo>
                  <a:pt x="983788" y="1457248"/>
                  <a:pt x="979292" y="1436565"/>
                  <a:pt x="974346" y="1415881"/>
                </a:cubicBezTo>
                <a:cubicBezTo>
                  <a:pt x="968501" y="1392052"/>
                  <a:pt x="957260" y="1383508"/>
                  <a:pt x="932980" y="1384407"/>
                </a:cubicBezTo>
                <a:cubicBezTo>
                  <a:pt x="927584" y="1384858"/>
                  <a:pt x="921739" y="1385307"/>
                  <a:pt x="916344" y="1386656"/>
                </a:cubicBezTo>
                <a:cubicBezTo>
                  <a:pt x="853396" y="1404640"/>
                  <a:pt x="796293" y="1434767"/>
                  <a:pt x="743686" y="1473883"/>
                </a:cubicBezTo>
                <a:cubicBezTo>
                  <a:pt x="736492" y="1479279"/>
                  <a:pt x="733345" y="1489620"/>
                  <a:pt x="727949" y="1497715"/>
                </a:cubicBezTo>
                <a:cubicBezTo>
                  <a:pt x="736492" y="1503109"/>
                  <a:pt x="744585" y="1512102"/>
                  <a:pt x="753578" y="1513001"/>
                </a:cubicBezTo>
                <a:cubicBezTo>
                  <a:pt x="783703" y="1515699"/>
                  <a:pt x="808882" y="1528288"/>
                  <a:pt x="835410" y="1541327"/>
                </a:cubicBezTo>
                <a:cubicBezTo>
                  <a:pt x="885769" y="1566057"/>
                  <a:pt x="941073" y="1569205"/>
                  <a:pt x="995928" y="1574600"/>
                </a:cubicBezTo>
                <a:cubicBezTo>
                  <a:pt x="1014363" y="1576399"/>
                  <a:pt x="1034146" y="1580446"/>
                  <a:pt x="1050783" y="1588988"/>
                </a:cubicBezTo>
                <a:cubicBezTo>
                  <a:pt x="1084954" y="1606074"/>
                  <a:pt x="1113281" y="1602927"/>
                  <a:pt x="1140708" y="1575950"/>
                </a:cubicBezTo>
                <a:cubicBezTo>
                  <a:pt x="1189718" y="1528288"/>
                  <a:pt x="1253565" y="1512102"/>
                  <a:pt x="1316513" y="1493668"/>
                </a:cubicBezTo>
                <a:cubicBezTo>
                  <a:pt x="1321010" y="1492319"/>
                  <a:pt x="1326405" y="1492319"/>
                  <a:pt x="1331351" y="1492319"/>
                </a:cubicBezTo>
                <a:cubicBezTo>
                  <a:pt x="1347538" y="1492769"/>
                  <a:pt x="1352484" y="1499513"/>
                  <a:pt x="1345290" y="1513901"/>
                </a:cubicBezTo>
                <a:cubicBezTo>
                  <a:pt x="1337646" y="1528738"/>
                  <a:pt x="1328204" y="1543127"/>
                  <a:pt x="1317862" y="1556166"/>
                </a:cubicBezTo>
                <a:cubicBezTo>
                  <a:pt x="1296730" y="1583593"/>
                  <a:pt x="1274248" y="1611020"/>
                  <a:pt x="1251767" y="1637549"/>
                </a:cubicBezTo>
                <a:cubicBezTo>
                  <a:pt x="1216696" y="1678464"/>
                  <a:pt x="1169934" y="1701845"/>
                  <a:pt x="1120925" y="1721630"/>
                </a:cubicBezTo>
                <a:cubicBezTo>
                  <a:pt x="1049434" y="1750406"/>
                  <a:pt x="975245" y="1751754"/>
                  <a:pt x="899707" y="1746808"/>
                </a:cubicBezTo>
                <a:cubicBezTo>
                  <a:pt x="860590" y="1744111"/>
                  <a:pt x="821022" y="1745909"/>
                  <a:pt x="781905" y="1748158"/>
                </a:cubicBezTo>
                <a:cubicBezTo>
                  <a:pt x="758524" y="1749507"/>
                  <a:pt x="741888" y="1762545"/>
                  <a:pt x="733794" y="1786375"/>
                </a:cubicBezTo>
                <a:cubicBezTo>
                  <a:pt x="725251" y="1811555"/>
                  <a:pt x="714460" y="1836284"/>
                  <a:pt x="704119" y="1861014"/>
                </a:cubicBezTo>
                <a:cubicBezTo>
                  <a:pt x="663203" y="1962629"/>
                  <a:pt x="531461" y="2012088"/>
                  <a:pt x="434341" y="1962629"/>
                </a:cubicBezTo>
                <a:cubicBezTo>
                  <a:pt x="418604" y="1954535"/>
                  <a:pt x="403767" y="1945993"/>
                  <a:pt x="388929" y="1936551"/>
                </a:cubicBezTo>
                <a:cubicBezTo>
                  <a:pt x="360602" y="1919016"/>
                  <a:pt x="348462" y="1892937"/>
                  <a:pt x="351610" y="1860114"/>
                </a:cubicBezTo>
                <a:cubicBezTo>
                  <a:pt x="352959" y="1845727"/>
                  <a:pt x="352959" y="1830888"/>
                  <a:pt x="357005" y="1817401"/>
                </a:cubicBezTo>
                <a:cubicBezTo>
                  <a:pt x="361502" y="1800315"/>
                  <a:pt x="354757" y="1789524"/>
                  <a:pt x="343966" y="1777833"/>
                </a:cubicBezTo>
                <a:cubicBezTo>
                  <a:pt x="288662" y="1718481"/>
                  <a:pt x="218969" y="1687457"/>
                  <a:pt x="138935" y="1681163"/>
                </a:cubicBezTo>
                <a:cubicBezTo>
                  <a:pt x="93073" y="1677565"/>
                  <a:pt x="46761" y="1680713"/>
                  <a:pt x="0" y="1677565"/>
                </a:cubicBezTo>
                <a:cubicBezTo>
                  <a:pt x="11690" y="1674418"/>
                  <a:pt x="23381" y="1670821"/>
                  <a:pt x="35071" y="1668123"/>
                </a:cubicBezTo>
                <a:cubicBezTo>
                  <a:pt x="80933" y="1656882"/>
                  <a:pt x="126346" y="1642494"/>
                  <a:pt x="173107" y="1635301"/>
                </a:cubicBezTo>
                <a:cubicBezTo>
                  <a:pt x="228411" y="1626757"/>
                  <a:pt x="281917" y="1634851"/>
                  <a:pt x="326431" y="1673069"/>
                </a:cubicBezTo>
                <a:cubicBezTo>
                  <a:pt x="362401" y="1704094"/>
                  <a:pt x="398821" y="1734218"/>
                  <a:pt x="433892" y="1766142"/>
                </a:cubicBezTo>
                <a:cubicBezTo>
                  <a:pt x="448280" y="1779631"/>
                  <a:pt x="464017" y="1785926"/>
                  <a:pt x="482901" y="1783229"/>
                </a:cubicBezTo>
                <a:cubicBezTo>
                  <a:pt x="497739" y="1781429"/>
                  <a:pt x="512577" y="1778733"/>
                  <a:pt x="526515" y="1773336"/>
                </a:cubicBezTo>
                <a:cubicBezTo>
                  <a:pt x="591262" y="1748606"/>
                  <a:pt x="647915" y="1711737"/>
                  <a:pt x="695576" y="1661828"/>
                </a:cubicBezTo>
                <a:cubicBezTo>
                  <a:pt x="706367" y="1650138"/>
                  <a:pt x="715359" y="1635749"/>
                  <a:pt x="721654" y="1621361"/>
                </a:cubicBezTo>
                <a:cubicBezTo>
                  <a:pt x="727949" y="1606525"/>
                  <a:pt x="719406" y="1597982"/>
                  <a:pt x="704119" y="1602027"/>
                </a:cubicBezTo>
                <a:cubicBezTo>
                  <a:pt x="675792" y="1609222"/>
                  <a:pt x="647466" y="1617315"/>
                  <a:pt x="619139" y="1625408"/>
                </a:cubicBezTo>
                <a:cubicBezTo>
                  <a:pt x="613294" y="1627207"/>
                  <a:pt x="607898" y="1630805"/>
                  <a:pt x="602952" y="1634401"/>
                </a:cubicBezTo>
                <a:cubicBezTo>
                  <a:pt x="591262" y="1642945"/>
                  <a:pt x="578672" y="1651037"/>
                  <a:pt x="569680" y="1661828"/>
                </a:cubicBezTo>
                <a:cubicBezTo>
                  <a:pt x="543152" y="1692853"/>
                  <a:pt x="511228" y="1696000"/>
                  <a:pt x="475707" y="1682512"/>
                </a:cubicBezTo>
                <a:cubicBezTo>
                  <a:pt x="451877" y="1673518"/>
                  <a:pt x="427597" y="1664975"/>
                  <a:pt x="405116" y="1653286"/>
                </a:cubicBezTo>
                <a:cubicBezTo>
                  <a:pt x="386231" y="1642945"/>
                  <a:pt x="376339" y="1625859"/>
                  <a:pt x="374091" y="1602927"/>
                </a:cubicBezTo>
                <a:cubicBezTo>
                  <a:pt x="370494" y="1565609"/>
                  <a:pt x="358804" y="1530986"/>
                  <a:pt x="326431" y="1507157"/>
                </a:cubicBezTo>
                <a:cubicBezTo>
                  <a:pt x="316539" y="1499513"/>
                  <a:pt x="307996" y="1497264"/>
                  <a:pt x="295856" y="1503109"/>
                </a:cubicBezTo>
                <a:cubicBezTo>
                  <a:pt x="262583" y="1518846"/>
                  <a:pt x="228861" y="1533235"/>
                  <a:pt x="195139" y="1548523"/>
                </a:cubicBezTo>
                <a:cubicBezTo>
                  <a:pt x="189743" y="1550770"/>
                  <a:pt x="184348" y="1553018"/>
                  <a:pt x="177154" y="1553018"/>
                </a:cubicBezTo>
                <a:cubicBezTo>
                  <a:pt x="201434" y="1531436"/>
                  <a:pt x="226163" y="1509405"/>
                  <a:pt x="250443" y="1487373"/>
                </a:cubicBezTo>
                <a:cubicBezTo>
                  <a:pt x="284615" y="1456797"/>
                  <a:pt x="281468" y="1408238"/>
                  <a:pt x="241900" y="1384858"/>
                </a:cubicBezTo>
                <a:cubicBezTo>
                  <a:pt x="220318" y="1372267"/>
                  <a:pt x="196937" y="1363725"/>
                  <a:pt x="174006" y="1353383"/>
                </a:cubicBezTo>
                <a:cubicBezTo>
                  <a:pt x="165014" y="1349336"/>
                  <a:pt x="156021" y="1345740"/>
                  <a:pt x="146129" y="1337196"/>
                </a:cubicBezTo>
                <a:cubicBezTo>
                  <a:pt x="179402" y="1326406"/>
                  <a:pt x="212674" y="1313816"/>
                  <a:pt x="246846" y="1304373"/>
                </a:cubicBezTo>
                <a:cubicBezTo>
                  <a:pt x="294507" y="1291335"/>
                  <a:pt x="342617" y="1279645"/>
                  <a:pt x="390727" y="1270202"/>
                </a:cubicBezTo>
                <a:cubicBezTo>
                  <a:pt x="423550" y="1263908"/>
                  <a:pt x="456373" y="1263908"/>
                  <a:pt x="490995" y="1285490"/>
                </a:cubicBezTo>
                <a:cubicBezTo>
                  <a:pt x="480204" y="1294482"/>
                  <a:pt x="473010" y="1303475"/>
                  <a:pt x="463118" y="1308420"/>
                </a:cubicBezTo>
                <a:cubicBezTo>
                  <a:pt x="434341" y="1322809"/>
                  <a:pt x="404216" y="1335848"/>
                  <a:pt x="374990" y="1349786"/>
                </a:cubicBezTo>
                <a:cubicBezTo>
                  <a:pt x="363300" y="1355181"/>
                  <a:pt x="351610" y="1361927"/>
                  <a:pt x="340819" y="1369121"/>
                </a:cubicBezTo>
                <a:cubicBezTo>
                  <a:pt x="333175" y="1374067"/>
                  <a:pt x="332725" y="1381260"/>
                  <a:pt x="340369" y="1387554"/>
                </a:cubicBezTo>
                <a:cubicBezTo>
                  <a:pt x="346214" y="1392052"/>
                  <a:pt x="352059" y="1397447"/>
                  <a:pt x="358804" y="1399694"/>
                </a:cubicBezTo>
                <a:cubicBezTo>
                  <a:pt x="453226" y="1430720"/>
                  <a:pt x="548098" y="1455000"/>
                  <a:pt x="648814" y="1447806"/>
                </a:cubicBezTo>
                <a:cubicBezTo>
                  <a:pt x="717608" y="1442860"/>
                  <a:pt x="779207" y="1413634"/>
                  <a:pt x="837659" y="1380811"/>
                </a:cubicBezTo>
                <a:cubicBezTo>
                  <a:pt x="887567" y="1352934"/>
                  <a:pt x="934329" y="1319212"/>
                  <a:pt x="980640" y="1285490"/>
                </a:cubicBezTo>
                <a:cubicBezTo>
                  <a:pt x="1015262" y="1260310"/>
                  <a:pt x="1038193" y="1223891"/>
                  <a:pt x="1052132" y="1184323"/>
                </a:cubicBezTo>
                <a:cubicBezTo>
                  <a:pt x="1069667" y="1135314"/>
                  <a:pt x="1083156" y="1085405"/>
                  <a:pt x="1096195" y="1035496"/>
                </a:cubicBezTo>
                <a:cubicBezTo>
                  <a:pt x="1103389" y="1007169"/>
                  <a:pt x="1063822" y="972998"/>
                  <a:pt x="1034146" y="979741"/>
                </a:cubicBezTo>
                <a:cubicBezTo>
                  <a:pt x="1002672" y="986936"/>
                  <a:pt x="980640" y="1021108"/>
                  <a:pt x="986935" y="1052582"/>
                </a:cubicBezTo>
                <a:cubicBezTo>
                  <a:pt x="987835" y="1056179"/>
                  <a:pt x="988284" y="1059776"/>
                  <a:pt x="989633" y="1063373"/>
                </a:cubicBezTo>
                <a:cubicBezTo>
                  <a:pt x="1012114" y="1119127"/>
                  <a:pt x="995478" y="1168137"/>
                  <a:pt x="960857" y="1212200"/>
                </a:cubicBezTo>
                <a:cubicBezTo>
                  <a:pt x="901955" y="1287288"/>
                  <a:pt x="822371" y="1325955"/>
                  <a:pt x="728399" y="1337647"/>
                </a:cubicBezTo>
                <a:cubicBezTo>
                  <a:pt x="718957" y="1338545"/>
                  <a:pt x="708165" y="1338994"/>
                  <a:pt x="698723" y="1336746"/>
                </a:cubicBezTo>
                <a:cubicBezTo>
                  <a:pt x="612394" y="1315165"/>
                  <a:pt x="525166" y="1294033"/>
                  <a:pt x="447381" y="1248171"/>
                </a:cubicBezTo>
                <a:cubicBezTo>
                  <a:pt x="429396" y="1237379"/>
                  <a:pt x="411410" y="1225239"/>
                  <a:pt x="396123" y="1210851"/>
                </a:cubicBezTo>
                <a:cubicBezTo>
                  <a:pt x="331826" y="1151500"/>
                  <a:pt x="258986" y="1139810"/>
                  <a:pt x="178952" y="1169486"/>
                </a:cubicBezTo>
                <a:cubicBezTo>
                  <a:pt x="144780" y="1182075"/>
                  <a:pt x="112407" y="1200060"/>
                  <a:pt x="78685" y="1215348"/>
                </a:cubicBezTo>
                <a:cubicBezTo>
                  <a:pt x="69243" y="1219394"/>
                  <a:pt x="58901" y="1222092"/>
                  <a:pt x="49010" y="1225239"/>
                </a:cubicBezTo>
                <a:cubicBezTo>
                  <a:pt x="48110" y="1223441"/>
                  <a:pt x="47211" y="1221642"/>
                  <a:pt x="46312" y="1219844"/>
                </a:cubicBezTo>
                <a:cubicBezTo>
                  <a:pt x="49909" y="1214898"/>
                  <a:pt x="52157" y="1209053"/>
                  <a:pt x="56653" y="1205456"/>
                </a:cubicBezTo>
                <a:cubicBezTo>
                  <a:pt x="100267" y="1167237"/>
                  <a:pt x="147928" y="1138911"/>
                  <a:pt x="208178" y="1135314"/>
                </a:cubicBezTo>
                <a:cubicBezTo>
                  <a:pt x="341718" y="1127220"/>
                  <a:pt x="475258" y="1117778"/>
                  <a:pt x="608348" y="1108336"/>
                </a:cubicBezTo>
                <a:cubicBezTo>
                  <a:pt x="622286" y="1107437"/>
                  <a:pt x="637124" y="1103840"/>
                  <a:pt x="649264" y="1097095"/>
                </a:cubicBezTo>
                <a:cubicBezTo>
                  <a:pt x="696925" y="1071017"/>
                  <a:pt x="745035" y="1045838"/>
                  <a:pt x="789548" y="1015263"/>
                </a:cubicBezTo>
                <a:cubicBezTo>
                  <a:pt x="830914" y="986936"/>
                  <a:pt x="856543" y="943772"/>
                  <a:pt x="871381" y="895211"/>
                </a:cubicBezTo>
                <a:cubicBezTo>
                  <a:pt x="875427" y="882621"/>
                  <a:pt x="876776" y="867784"/>
                  <a:pt x="874078" y="855194"/>
                </a:cubicBezTo>
                <a:cubicBezTo>
                  <a:pt x="870481" y="836310"/>
                  <a:pt x="850698" y="831813"/>
                  <a:pt x="837659" y="845752"/>
                </a:cubicBezTo>
                <a:cubicBezTo>
                  <a:pt x="816526" y="868233"/>
                  <a:pt x="794944" y="890265"/>
                  <a:pt x="777408" y="914996"/>
                </a:cubicBezTo>
                <a:cubicBezTo>
                  <a:pt x="737841" y="969850"/>
                  <a:pt x="683885" y="993231"/>
                  <a:pt x="619139" y="992332"/>
                </a:cubicBezTo>
                <a:cubicBezTo>
                  <a:pt x="578223" y="991882"/>
                  <a:pt x="536857" y="988285"/>
                  <a:pt x="495941" y="984238"/>
                </a:cubicBezTo>
                <a:cubicBezTo>
                  <a:pt x="464916" y="981091"/>
                  <a:pt x="438388" y="984687"/>
                  <a:pt x="411860" y="1004921"/>
                </a:cubicBezTo>
                <a:cubicBezTo>
                  <a:pt x="364649" y="1040892"/>
                  <a:pt x="308445" y="1042241"/>
                  <a:pt x="252242" y="1033698"/>
                </a:cubicBezTo>
                <a:cubicBezTo>
                  <a:pt x="236954" y="1031449"/>
                  <a:pt x="222117" y="1026504"/>
                  <a:pt x="206829" y="1022906"/>
                </a:cubicBezTo>
                <a:cubicBezTo>
                  <a:pt x="157820" y="1010767"/>
                  <a:pt x="136238" y="968951"/>
                  <a:pt x="109260" y="933879"/>
                </a:cubicBezTo>
                <a:cubicBezTo>
                  <a:pt x="110159" y="931632"/>
                  <a:pt x="111058" y="929833"/>
                  <a:pt x="111958" y="928034"/>
                </a:cubicBezTo>
                <a:cubicBezTo>
                  <a:pt x="125446" y="931632"/>
                  <a:pt x="140284" y="933879"/>
                  <a:pt x="153323" y="939724"/>
                </a:cubicBezTo>
                <a:cubicBezTo>
                  <a:pt x="173107" y="948718"/>
                  <a:pt x="191992" y="959958"/>
                  <a:pt x="211326" y="969850"/>
                </a:cubicBezTo>
                <a:cubicBezTo>
                  <a:pt x="250443" y="990084"/>
                  <a:pt x="276072" y="987835"/>
                  <a:pt x="309345" y="959059"/>
                </a:cubicBezTo>
                <a:cubicBezTo>
                  <a:pt x="321934" y="948268"/>
                  <a:pt x="334524" y="935679"/>
                  <a:pt x="342168" y="921290"/>
                </a:cubicBezTo>
                <a:cubicBezTo>
                  <a:pt x="370944" y="868233"/>
                  <a:pt x="416356" y="846651"/>
                  <a:pt x="474358" y="847101"/>
                </a:cubicBezTo>
                <a:cubicBezTo>
                  <a:pt x="538655" y="847550"/>
                  <a:pt x="602952" y="846651"/>
                  <a:pt x="667249" y="847550"/>
                </a:cubicBezTo>
                <a:cubicBezTo>
                  <a:pt x="682087" y="847550"/>
                  <a:pt x="688831" y="843054"/>
                  <a:pt x="694677" y="829565"/>
                </a:cubicBezTo>
                <a:cubicBezTo>
                  <a:pt x="749082" y="707716"/>
                  <a:pt x="806634" y="587215"/>
                  <a:pt x="883521" y="477056"/>
                </a:cubicBezTo>
                <a:cubicBezTo>
                  <a:pt x="913646" y="433892"/>
                  <a:pt x="946918" y="392976"/>
                  <a:pt x="989183" y="361052"/>
                </a:cubicBezTo>
                <a:cubicBezTo>
                  <a:pt x="1026503" y="332725"/>
                  <a:pt x="1066969" y="316089"/>
                  <a:pt x="1116878" y="330927"/>
                </a:cubicBezTo>
                <a:cubicBezTo>
                  <a:pt x="1083606" y="301251"/>
                  <a:pt x="1050333" y="271576"/>
                  <a:pt x="1014363" y="239652"/>
                </a:cubicBezTo>
                <a:cubicBezTo>
                  <a:pt x="1084055" y="239652"/>
                  <a:pt x="1150600" y="239652"/>
                  <a:pt x="1218494" y="239652"/>
                </a:cubicBezTo>
                <a:cubicBezTo>
                  <a:pt x="1227487" y="192891"/>
                  <a:pt x="1263457" y="174456"/>
                  <a:pt x="1301675" y="158719"/>
                </a:cubicBezTo>
                <a:cubicBezTo>
                  <a:pt x="1314265" y="153773"/>
                  <a:pt x="1317862" y="147928"/>
                  <a:pt x="1316963" y="134439"/>
                </a:cubicBezTo>
                <a:cubicBezTo>
                  <a:pt x="1312916" y="89926"/>
                  <a:pt x="1310668" y="44963"/>
                  <a:pt x="1307970" y="0"/>
                </a:cubicBezTo>
                <a:close/>
              </a:path>
            </a:pathLst>
          </a:custGeom>
          <a:solidFill>
            <a:schemeClr val="lt1">
              <a:alpha val="4000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p42"/>
          <p:cNvSpPr txBox="1"/>
          <p:nvPr/>
        </p:nvSpPr>
        <p:spPr>
          <a:xfrm>
            <a:off x="8277534" y="179795"/>
            <a:ext cx="2897488" cy="17543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5400">
                <a:solidFill>
                  <a:schemeClr val="lt1"/>
                </a:solidFill>
                <a:latin typeface="Arial"/>
                <a:ea typeface="Arial"/>
                <a:cs typeface="Arial"/>
                <a:sym typeface="Arial"/>
              </a:rPr>
              <a:t>Columns Style</a:t>
            </a:r>
            <a:endParaRPr sz="5400">
              <a:solidFill>
                <a:schemeClr val="lt1"/>
              </a:solidFill>
              <a:latin typeface="Arial"/>
              <a:ea typeface="Arial"/>
              <a:cs typeface="Arial"/>
              <a:sym typeface="Arial"/>
            </a:endParaRPr>
          </a:p>
        </p:txBody>
      </p:sp>
      <p:sp>
        <p:nvSpPr>
          <p:cNvPr id="1199" name="Google Shape;1199;p42"/>
          <p:cNvSpPr/>
          <p:nvPr/>
        </p:nvSpPr>
        <p:spPr>
          <a:xfrm>
            <a:off x="311937" y="276962"/>
            <a:ext cx="7803363" cy="6304076"/>
          </a:xfrm>
          <a:prstGeom prst="rect">
            <a:avLst/>
          </a:prstGeom>
          <a:solidFill>
            <a:schemeClr val="accent4">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00" name="Google Shape;1200;p42"/>
          <p:cNvSpPr txBox="1"/>
          <p:nvPr/>
        </p:nvSpPr>
        <p:spPr>
          <a:xfrm>
            <a:off x="1873716" y="632294"/>
            <a:ext cx="5810334"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b="1">
                <a:solidFill>
                  <a:schemeClr val="lt1"/>
                </a:solidFill>
                <a:latin typeface="Arial"/>
                <a:ea typeface="Arial"/>
                <a:cs typeface="Arial"/>
                <a:sym typeface="Arial"/>
              </a:rPr>
              <a:t>Modern PowerPoint  Presentation</a:t>
            </a:r>
            <a:endParaRPr sz="2400" b="1">
              <a:solidFill>
                <a:schemeClr val="lt1"/>
              </a:solidFill>
              <a:latin typeface="Arial"/>
              <a:ea typeface="Arial"/>
              <a:cs typeface="Arial"/>
              <a:sym typeface="Arial"/>
            </a:endParaRPr>
          </a:p>
        </p:txBody>
      </p:sp>
      <p:sp>
        <p:nvSpPr>
          <p:cNvPr id="1201" name="Google Shape;1201;p42"/>
          <p:cNvSpPr txBox="1"/>
          <p:nvPr/>
        </p:nvSpPr>
        <p:spPr>
          <a:xfrm>
            <a:off x="1873716" y="1035966"/>
            <a:ext cx="5810334" cy="212365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a:t>
            </a:r>
            <a:endParaRPr/>
          </a:p>
          <a:p>
            <a:pPr marL="0" marR="0" lvl="0" indent="0" algn="r" rtl="0">
              <a:spcBef>
                <a:spcPts val="0"/>
              </a:spcBef>
              <a:spcAft>
                <a:spcPts val="0"/>
              </a:spcAft>
              <a:buNone/>
            </a:pPr>
            <a:endParaRPr sz="1200">
              <a:solidFill>
                <a:schemeClr val="lt1"/>
              </a:solidFill>
              <a:latin typeface="Arial"/>
              <a:ea typeface="Arial"/>
              <a:cs typeface="Arial"/>
              <a:sym typeface="Arial"/>
            </a:endParaRPr>
          </a:p>
          <a:p>
            <a:pPr marL="0" marR="0" lvl="0" indent="0" algn="r"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You can simply impress your audience and add a unique zing and appeal to your Presentations.</a:t>
            </a:r>
            <a:endParaRPr/>
          </a:p>
        </p:txBody>
      </p:sp>
      <p:sp>
        <p:nvSpPr>
          <p:cNvPr id="1202" name="Google Shape;1202;p42"/>
          <p:cNvSpPr txBox="1"/>
          <p:nvPr/>
        </p:nvSpPr>
        <p:spPr>
          <a:xfrm flipH="1">
            <a:off x="651586" y="3698377"/>
            <a:ext cx="581033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Arial"/>
                <a:ea typeface="Arial"/>
                <a:cs typeface="Arial"/>
                <a:sym typeface="Arial"/>
              </a:rPr>
              <a:t>Modern PowerPoint  Presentation</a:t>
            </a:r>
            <a:endParaRPr sz="2400" b="1">
              <a:solidFill>
                <a:schemeClr val="lt1"/>
              </a:solidFill>
              <a:latin typeface="Arial"/>
              <a:ea typeface="Arial"/>
              <a:cs typeface="Arial"/>
              <a:sym typeface="Arial"/>
            </a:endParaRPr>
          </a:p>
        </p:txBody>
      </p:sp>
      <p:sp>
        <p:nvSpPr>
          <p:cNvPr id="1203" name="Google Shape;1203;p42"/>
          <p:cNvSpPr txBox="1"/>
          <p:nvPr/>
        </p:nvSpPr>
        <p:spPr>
          <a:xfrm flipH="1">
            <a:off x="651585" y="4102049"/>
            <a:ext cx="5810334"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I hope and I believe that this Template will your Time, Money and Reputation. You can simply impress your audience and add a unique zing and appeal to your Presentations.</a:t>
            </a:r>
            <a:endParaRPr/>
          </a:p>
        </p:txBody>
      </p:sp>
      <p:sp>
        <p:nvSpPr>
          <p:cNvPr id="1204" name="Google Shape;1204;p42"/>
          <p:cNvSpPr/>
          <p:nvPr/>
        </p:nvSpPr>
        <p:spPr>
          <a:xfrm flipH="1">
            <a:off x="311937" y="4092961"/>
            <a:ext cx="7803363" cy="2487532"/>
          </a:xfrm>
          <a:custGeom>
            <a:avLst/>
            <a:gdLst/>
            <a:ahLst/>
            <a:cxnLst/>
            <a:rect l="l" t="t" r="r" b="b"/>
            <a:pathLst>
              <a:path w="7803363" h="2487532" extrusionOk="0">
                <a:moveTo>
                  <a:pt x="6753937" y="2242241"/>
                </a:moveTo>
                <a:cubicBezTo>
                  <a:pt x="6748691" y="2239743"/>
                  <a:pt x="6742325" y="2242857"/>
                  <a:pt x="6731834" y="2249903"/>
                </a:cubicBezTo>
                <a:cubicBezTo>
                  <a:pt x="6713907" y="2262359"/>
                  <a:pt x="6695981" y="2275142"/>
                  <a:pt x="6678053" y="2288251"/>
                </a:cubicBezTo>
                <a:cubicBezTo>
                  <a:pt x="6671128" y="2293497"/>
                  <a:pt x="6666849" y="2289563"/>
                  <a:pt x="6662775" y="2280057"/>
                </a:cubicBezTo>
                <a:cubicBezTo>
                  <a:pt x="6650960" y="2251869"/>
                  <a:pt x="6648312" y="2250886"/>
                  <a:pt x="6629163" y="2267274"/>
                </a:cubicBezTo>
                <a:cubicBezTo>
                  <a:pt x="6626718" y="2269241"/>
                  <a:pt x="6624274" y="2271208"/>
                  <a:pt x="6622032" y="2273503"/>
                </a:cubicBezTo>
                <a:cubicBezTo>
                  <a:pt x="6615107" y="2280386"/>
                  <a:pt x="6608792" y="2279730"/>
                  <a:pt x="6601254" y="2272846"/>
                </a:cubicBezTo>
                <a:cubicBezTo>
                  <a:pt x="6595754" y="2267603"/>
                  <a:pt x="6587809" y="2265636"/>
                  <a:pt x="6581494" y="2267603"/>
                </a:cubicBezTo>
                <a:cubicBezTo>
                  <a:pt x="6566012" y="2272846"/>
                  <a:pt x="6550734" y="2280386"/>
                  <a:pt x="6535659" y="2288251"/>
                </a:cubicBezTo>
                <a:cubicBezTo>
                  <a:pt x="6525677" y="2293497"/>
                  <a:pt x="6518750" y="2291202"/>
                  <a:pt x="6514676" y="2274158"/>
                </a:cubicBezTo>
                <a:cubicBezTo>
                  <a:pt x="6512028" y="2263342"/>
                  <a:pt x="6506528" y="2258753"/>
                  <a:pt x="6498990" y="2261375"/>
                </a:cubicBezTo>
                <a:cubicBezTo>
                  <a:pt x="6490230" y="2264326"/>
                  <a:pt x="6481674" y="2267274"/>
                  <a:pt x="6473119" y="2270225"/>
                </a:cubicBezTo>
                <a:cubicBezTo>
                  <a:pt x="6445617" y="2279402"/>
                  <a:pt x="6418321" y="2293168"/>
                  <a:pt x="6389800" y="2284646"/>
                </a:cubicBezTo>
                <a:cubicBezTo>
                  <a:pt x="6367392" y="2277764"/>
                  <a:pt x="6345391" y="2269241"/>
                  <a:pt x="6323390" y="2260720"/>
                </a:cubicBezTo>
                <a:cubicBezTo>
                  <a:pt x="6306075" y="2253836"/>
                  <a:pt x="6306075" y="2253509"/>
                  <a:pt x="6307500" y="2282352"/>
                </a:cubicBezTo>
                <a:cubicBezTo>
                  <a:pt x="6307704" y="2283663"/>
                  <a:pt x="6307093" y="2285303"/>
                  <a:pt x="6306482" y="2287925"/>
                </a:cubicBezTo>
                <a:cubicBezTo>
                  <a:pt x="6300982" y="2284974"/>
                  <a:pt x="6295278" y="2283007"/>
                  <a:pt x="6290185" y="2279074"/>
                </a:cubicBezTo>
                <a:cubicBezTo>
                  <a:pt x="6277350" y="2269241"/>
                  <a:pt x="6264314" y="2267603"/>
                  <a:pt x="6249850" y="2270225"/>
                </a:cubicBezTo>
                <a:cubicBezTo>
                  <a:pt x="6222145" y="2275797"/>
                  <a:pt x="6194237" y="2283991"/>
                  <a:pt x="6165920" y="2275142"/>
                </a:cubicBezTo>
                <a:cubicBezTo>
                  <a:pt x="6157160" y="2272191"/>
                  <a:pt x="6147586" y="2276452"/>
                  <a:pt x="6138216" y="2276780"/>
                </a:cubicBezTo>
                <a:cubicBezTo>
                  <a:pt x="6131492" y="2277108"/>
                  <a:pt x="6124566" y="2278092"/>
                  <a:pt x="6118252" y="2275797"/>
                </a:cubicBezTo>
                <a:cubicBezTo>
                  <a:pt x="6094824" y="2267274"/>
                  <a:pt x="6071601" y="2256787"/>
                  <a:pt x="6048174" y="2248264"/>
                </a:cubicBezTo>
                <a:cubicBezTo>
                  <a:pt x="6028210" y="2240727"/>
                  <a:pt x="6026784" y="2243675"/>
                  <a:pt x="6031470" y="2276124"/>
                </a:cubicBezTo>
                <a:cubicBezTo>
                  <a:pt x="6033506" y="2289235"/>
                  <a:pt x="6030654" y="2294480"/>
                  <a:pt x="6022710" y="2294480"/>
                </a:cubicBezTo>
                <a:cubicBezTo>
                  <a:pt x="6004783" y="2294480"/>
                  <a:pt x="5986857" y="2294480"/>
                  <a:pt x="5968929" y="2294807"/>
                </a:cubicBezTo>
                <a:cubicBezTo>
                  <a:pt x="5950596" y="2294807"/>
                  <a:pt x="5933484" y="2288908"/>
                  <a:pt x="5918001" y="2271536"/>
                </a:cubicBezTo>
                <a:cubicBezTo>
                  <a:pt x="5907205" y="2259080"/>
                  <a:pt x="5894575" y="2258425"/>
                  <a:pt x="5881944" y="2263342"/>
                </a:cubicBezTo>
                <a:cubicBezTo>
                  <a:pt x="5863814" y="2270225"/>
                  <a:pt x="5845887" y="2278092"/>
                  <a:pt x="5827757" y="2285303"/>
                </a:cubicBezTo>
                <a:cubicBezTo>
                  <a:pt x="5798626" y="2297102"/>
                  <a:pt x="5772143" y="2287268"/>
                  <a:pt x="5748105" y="2259080"/>
                </a:cubicBezTo>
                <a:cubicBezTo>
                  <a:pt x="5741994" y="2251869"/>
                  <a:pt x="5736493" y="2250886"/>
                  <a:pt x="5730790" y="2259408"/>
                </a:cubicBezTo>
                <a:cubicBezTo>
                  <a:pt x="5727734" y="2263997"/>
                  <a:pt x="5724678" y="2268258"/>
                  <a:pt x="5721622" y="2272520"/>
                </a:cubicBezTo>
                <a:cubicBezTo>
                  <a:pt x="5716122" y="2280057"/>
                  <a:pt x="5709400" y="2282024"/>
                  <a:pt x="5703900" y="2274813"/>
                </a:cubicBezTo>
                <a:cubicBezTo>
                  <a:pt x="5690251" y="2257115"/>
                  <a:pt x="5674973" y="2260392"/>
                  <a:pt x="5659287" y="2263014"/>
                </a:cubicBezTo>
                <a:lnTo>
                  <a:pt x="5616816" y="2270352"/>
                </a:lnTo>
                <a:lnTo>
                  <a:pt x="5616816" y="2487532"/>
                </a:lnTo>
                <a:lnTo>
                  <a:pt x="7803363" y="2487532"/>
                </a:lnTo>
                <a:cubicBezTo>
                  <a:pt x="7803363" y="2413130"/>
                  <a:pt x="7803363" y="2339056"/>
                  <a:pt x="7803363" y="2264652"/>
                </a:cubicBezTo>
                <a:cubicBezTo>
                  <a:pt x="7764454" y="2273175"/>
                  <a:pt x="7725748" y="2282679"/>
                  <a:pt x="7686635" y="2289891"/>
                </a:cubicBezTo>
                <a:cubicBezTo>
                  <a:pt x="7656690" y="2295135"/>
                  <a:pt x="7626337" y="2300706"/>
                  <a:pt x="7596594" y="2287268"/>
                </a:cubicBezTo>
                <a:cubicBezTo>
                  <a:pt x="7570316" y="2275142"/>
                  <a:pt x="7544445" y="2260720"/>
                  <a:pt x="7518165" y="2247937"/>
                </a:cubicBezTo>
                <a:cubicBezTo>
                  <a:pt x="7503702" y="2241053"/>
                  <a:pt x="7499423" y="2244659"/>
                  <a:pt x="7491683" y="2265964"/>
                </a:cubicBezTo>
                <a:cubicBezTo>
                  <a:pt x="7480886" y="2296445"/>
                  <a:pt x="7477830" y="2297757"/>
                  <a:pt x="7459699" y="2278092"/>
                </a:cubicBezTo>
                <a:cubicBezTo>
                  <a:pt x="7459496" y="2277764"/>
                  <a:pt x="7459088" y="2277435"/>
                  <a:pt x="7458885" y="2277108"/>
                </a:cubicBezTo>
                <a:cubicBezTo>
                  <a:pt x="7447681" y="2262359"/>
                  <a:pt x="7436476" y="2262359"/>
                  <a:pt x="7423031" y="2271536"/>
                </a:cubicBezTo>
                <a:cubicBezTo>
                  <a:pt x="7414068" y="2277764"/>
                  <a:pt x="7403475" y="2277764"/>
                  <a:pt x="7393493" y="2279730"/>
                </a:cubicBezTo>
                <a:cubicBezTo>
                  <a:pt x="7387993" y="2281041"/>
                  <a:pt x="7382085" y="2279402"/>
                  <a:pt x="7376382" y="2280386"/>
                </a:cubicBezTo>
                <a:cubicBezTo>
                  <a:pt x="7343584" y="2286613"/>
                  <a:pt x="7310582" y="2293168"/>
                  <a:pt x="7277580" y="2299724"/>
                </a:cubicBezTo>
                <a:cubicBezTo>
                  <a:pt x="7250894" y="2305296"/>
                  <a:pt x="7225226" y="2306935"/>
                  <a:pt x="7203429" y="2272846"/>
                </a:cubicBezTo>
                <a:cubicBezTo>
                  <a:pt x="7194262" y="2258425"/>
                  <a:pt x="7181224" y="2257115"/>
                  <a:pt x="7169002" y="2264326"/>
                </a:cubicBezTo>
                <a:cubicBezTo>
                  <a:pt x="7146797" y="2277435"/>
                  <a:pt x="7124592" y="2290546"/>
                  <a:pt x="7102591" y="2304968"/>
                </a:cubicBezTo>
                <a:cubicBezTo>
                  <a:pt x="7092405" y="2311850"/>
                  <a:pt x="7084460" y="2309885"/>
                  <a:pt x="7077738" y="2295462"/>
                </a:cubicBezTo>
                <a:cubicBezTo>
                  <a:pt x="7071423" y="2282024"/>
                  <a:pt x="7063071" y="2276780"/>
                  <a:pt x="7052682" y="2278092"/>
                </a:cubicBezTo>
                <a:cubicBezTo>
                  <a:pt x="7035570" y="2280386"/>
                  <a:pt x="7018254" y="2281697"/>
                  <a:pt x="7000939" y="2283336"/>
                </a:cubicBezTo>
                <a:cubicBezTo>
                  <a:pt x="6954696" y="2287925"/>
                  <a:pt x="6908249" y="2299396"/>
                  <a:pt x="6862617" y="2276124"/>
                </a:cubicBezTo>
                <a:cubicBezTo>
                  <a:pt x="6854876" y="2272191"/>
                  <a:pt x="6848358" y="2275797"/>
                  <a:pt x="6845098" y="2288580"/>
                </a:cubicBezTo>
                <a:cubicBezTo>
                  <a:pt x="6841432" y="2302346"/>
                  <a:pt x="6835116" y="2305296"/>
                  <a:pt x="6826968" y="2303329"/>
                </a:cubicBezTo>
                <a:cubicBezTo>
                  <a:pt x="6822079" y="2302018"/>
                  <a:pt x="6816782" y="2302346"/>
                  <a:pt x="6811893" y="2300379"/>
                </a:cubicBezTo>
                <a:cubicBezTo>
                  <a:pt x="6796410" y="2294480"/>
                  <a:pt x="6779503" y="2294480"/>
                  <a:pt x="6769317" y="2268258"/>
                </a:cubicBezTo>
                <a:cubicBezTo>
                  <a:pt x="6763307" y="2252853"/>
                  <a:pt x="6759182" y="2244740"/>
                  <a:pt x="6753937" y="2242241"/>
                </a:cubicBezTo>
                <a:close/>
                <a:moveTo>
                  <a:pt x="611432" y="2176648"/>
                </a:moveTo>
                <a:cubicBezTo>
                  <a:pt x="617742" y="2175500"/>
                  <a:pt x="624133" y="2175500"/>
                  <a:pt x="629214" y="2177139"/>
                </a:cubicBezTo>
                <a:cubicBezTo>
                  <a:pt x="640030" y="2180744"/>
                  <a:pt x="647896" y="2193527"/>
                  <a:pt x="659368" y="2204343"/>
                </a:cubicBezTo>
                <a:cubicBezTo>
                  <a:pt x="661662" y="2195494"/>
                  <a:pt x="663301" y="2189594"/>
                  <a:pt x="665268" y="2181400"/>
                </a:cubicBezTo>
                <a:cubicBezTo>
                  <a:pt x="697389" y="2224665"/>
                  <a:pt x="749831" y="2232204"/>
                  <a:pt x="792441" y="2256786"/>
                </a:cubicBezTo>
                <a:cubicBezTo>
                  <a:pt x="798668" y="2260391"/>
                  <a:pt x="804568" y="2263669"/>
                  <a:pt x="810795" y="2266947"/>
                </a:cubicBezTo>
                <a:cubicBezTo>
                  <a:pt x="783591" y="2278418"/>
                  <a:pt x="756714" y="2281696"/>
                  <a:pt x="729182" y="2277107"/>
                </a:cubicBezTo>
                <a:cubicBezTo>
                  <a:pt x="698700" y="2271207"/>
                  <a:pt x="698372" y="2271863"/>
                  <a:pt x="681984" y="2298740"/>
                </a:cubicBezTo>
                <a:cubicBezTo>
                  <a:pt x="677067" y="2291201"/>
                  <a:pt x="671495" y="2285302"/>
                  <a:pt x="668873" y="2278091"/>
                </a:cubicBezTo>
                <a:cubicBezTo>
                  <a:pt x="655435" y="2241708"/>
                  <a:pt x="630525" y="2221060"/>
                  <a:pt x="591193" y="2218765"/>
                </a:cubicBezTo>
                <a:cubicBezTo>
                  <a:pt x="584965" y="2218437"/>
                  <a:pt x="578738" y="2216799"/>
                  <a:pt x="567594" y="2214832"/>
                </a:cubicBezTo>
                <a:cubicBezTo>
                  <a:pt x="577754" y="2201721"/>
                  <a:pt x="583982" y="2189266"/>
                  <a:pt x="594143" y="2183039"/>
                </a:cubicBezTo>
                <a:cubicBezTo>
                  <a:pt x="598896" y="2180089"/>
                  <a:pt x="605123" y="2177795"/>
                  <a:pt x="611432" y="2176648"/>
                </a:cubicBezTo>
                <a:close/>
                <a:moveTo>
                  <a:pt x="1157899" y="434083"/>
                </a:moveTo>
                <a:cubicBezTo>
                  <a:pt x="1162487" y="433428"/>
                  <a:pt x="1167076" y="435066"/>
                  <a:pt x="1173631" y="436050"/>
                </a:cubicBezTo>
                <a:cubicBezTo>
                  <a:pt x="1164782" y="460632"/>
                  <a:pt x="1168387" y="483904"/>
                  <a:pt x="1175270" y="507175"/>
                </a:cubicBezTo>
                <a:cubicBezTo>
                  <a:pt x="1181170" y="528562"/>
                  <a:pt x="1194629" y="542021"/>
                  <a:pt x="1212052" y="550455"/>
                </a:cubicBezTo>
                <a:lnTo>
                  <a:pt x="1230428" y="557237"/>
                </a:lnTo>
                <a:lnTo>
                  <a:pt x="1240373" y="555193"/>
                </a:lnTo>
                <a:cubicBezTo>
                  <a:pt x="1244101" y="553308"/>
                  <a:pt x="1247706" y="550604"/>
                  <a:pt x="1250001" y="548145"/>
                </a:cubicBezTo>
                <a:cubicBezTo>
                  <a:pt x="1254098" y="543721"/>
                  <a:pt x="1257786" y="541344"/>
                  <a:pt x="1261514" y="541017"/>
                </a:cubicBezTo>
                <a:lnTo>
                  <a:pt x="1261827" y="541154"/>
                </a:lnTo>
                <a:lnTo>
                  <a:pt x="1262046" y="541017"/>
                </a:lnTo>
                <a:cubicBezTo>
                  <a:pt x="1265816" y="540689"/>
                  <a:pt x="1269667" y="542410"/>
                  <a:pt x="1273928" y="546179"/>
                </a:cubicBezTo>
                <a:cubicBezTo>
                  <a:pt x="1277533" y="549457"/>
                  <a:pt x="1281794" y="552079"/>
                  <a:pt x="1285399" y="555356"/>
                </a:cubicBezTo>
                <a:cubicBezTo>
                  <a:pt x="1288104" y="557815"/>
                  <a:pt x="1290808" y="560006"/>
                  <a:pt x="1293553" y="561717"/>
                </a:cubicBezTo>
                <a:lnTo>
                  <a:pt x="1301827" y="565138"/>
                </a:lnTo>
                <a:lnTo>
                  <a:pt x="1310141" y="564483"/>
                </a:lnTo>
                <a:cubicBezTo>
                  <a:pt x="1313239" y="563407"/>
                  <a:pt x="1316455" y="561420"/>
                  <a:pt x="1319815" y="558306"/>
                </a:cubicBezTo>
                <a:lnTo>
                  <a:pt x="1319790" y="558742"/>
                </a:lnTo>
                <a:lnTo>
                  <a:pt x="1320470" y="558306"/>
                </a:lnTo>
                <a:cubicBezTo>
                  <a:pt x="1320142" y="560273"/>
                  <a:pt x="1320142" y="562239"/>
                  <a:pt x="1320142" y="564206"/>
                </a:cubicBezTo>
                <a:lnTo>
                  <a:pt x="1330870" y="565733"/>
                </a:lnTo>
                <a:lnTo>
                  <a:pt x="1340136" y="564861"/>
                </a:lnTo>
                <a:cubicBezTo>
                  <a:pt x="1348986" y="559781"/>
                  <a:pt x="1357180" y="558880"/>
                  <a:pt x="1364965" y="560437"/>
                </a:cubicBezTo>
                <a:lnTo>
                  <a:pt x="1365489" y="560679"/>
                </a:lnTo>
                <a:lnTo>
                  <a:pt x="1365620" y="560683"/>
                </a:lnTo>
                <a:cubicBezTo>
                  <a:pt x="1373405" y="562239"/>
                  <a:pt x="1380779" y="566173"/>
                  <a:pt x="1387990" y="570761"/>
                </a:cubicBezTo>
                <a:cubicBezTo>
                  <a:pt x="1396184" y="576006"/>
                  <a:pt x="1403067" y="582889"/>
                  <a:pt x="1413883" y="592066"/>
                </a:cubicBezTo>
                <a:lnTo>
                  <a:pt x="1413158" y="592008"/>
                </a:lnTo>
                <a:lnTo>
                  <a:pt x="1413228" y="592066"/>
                </a:lnTo>
                <a:lnTo>
                  <a:pt x="1389087" y="590135"/>
                </a:lnTo>
                <a:lnTo>
                  <a:pt x="1371724" y="593009"/>
                </a:lnTo>
                <a:cubicBezTo>
                  <a:pt x="1367095" y="595836"/>
                  <a:pt x="1363735" y="600588"/>
                  <a:pt x="1361769" y="607471"/>
                </a:cubicBezTo>
                <a:cubicBezTo>
                  <a:pt x="1355869" y="628448"/>
                  <a:pt x="1343742" y="644181"/>
                  <a:pt x="1325714" y="656308"/>
                </a:cubicBezTo>
                <a:cubicBezTo>
                  <a:pt x="1320470" y="659913"/>
                  <a:pt x="1315881" y="669091"/>
                  <a:pt x="1316537" y="675318"/>
                </a:cubicBezTo>
                <a:cubicBezTo>
                  <a:pt x="1318831" y="699573"/>
                  <a:pt x="1308343" y="717600"/>
                  <a:pt x="1294905" y="736610"/>
                </a:cubicBezTo>
                <a:cubicBezTo>
                  <a:pt x="1278189" y="760210"/>
                  <a:pt x="1256884" y="773976"/>
                  <a:pt x="1229352" y="783809"/>
                </a:cubicBezTo>
                <a:cubicBezTo>
                  <a:pt x="1193953" y="796264"/>
                  <a:pt x="1160849" y="867062"/>
                  <a:pt x="1126761" y="882466"/>
                </a:cubicBezTo>
                <a:cubicBezTo>
                  <a:pt x="1118239" y="886399"/>
                  <a:pt x="1109062" y="888694"/>
                  <a:pt x="1095623" y="893283"/>
                </a:cubicBezTo>
                <a:lnTo>
                  <a:pt x="1095662" y="893041"/>
                </a:lnTo>
                <a:lnTo>
                  <a:pt x="1094968" y="893282"/>
                </a:lnTo>
                <a:cubicBezTo>
                  <a:pt x="1100212" y="860506"/>
                  <a:pt x="1104473" y="832646"/>
                  <a:pt x="1109717" y="805113"/>
                </a:cubicBezTo>
                <a:cubicBezTo>
                  <a:pt x="1110373" y="801180"/>
                  <a:pt x="1114961" y="796264"/>
                  <a:pt x="1118895" y="794625"/>
                </a:cubicBezTo>
                <a:cubicBezTo>
                  <a:pt x="1132333" y="789053"/>
                  <a:pt x="1137905" y="725466"/>
                  <a:pt x="1142822" y="713011"/>
                </a:cubicBezTo>
                <a:cubicBezTo>
                  <a:pt x="1169698" y="645819"/>
                  <a:pt x="1179203" y="576006"/>
                  <a:pt x="1167076" y="504880"/>
                </a:cubicBezTo>
                <a:cubicBezTo>
                  <a:pt x="1164454" y="489476"/>
                  <a:pt x="1151671" y="476037"/>
                  <a:pt x="1143805" y="461615"/>
                </a:cubicBezTo>
                <a:cubicBezTo>
                  <a:pt x="1139872" y="454405"/>
                  <a:pt x="1136922" y="447194"/>
                  <a:pt x="1133644" y="439655"/>
                </a:cubicBezTo>
                <a:cubicBezTo>
                  <a:pt x="1141510" y="437689"/>
                  <a:pt x="1149377" y="435394"/>
                  <a:pt x="1157243" y="434083"/>
                </a:cubicBezTo>
                <a:lnTo>
                  <a:pt x="1157678" y="434135"/>
                </a:lnTo>
                <a:close/>
                <a:moveTo>
                  <a:pt x="1437334" y="127"/>
                </a:moveTo>
                <a:cubicBezTo>
                  <a:pt x="1433078" y="409"/>
                  <a:pt x="1429042" y="1187"/>
                  <a:pt x="1425355" y="2744"/>
                </a:cubicBezTo>
                <a:cubicBezTo>
                  <a:pt x="1393562" y="16510"/>
                  <a:pt x="1363080" y="34210"/>
                  <a:pt x="1334892" y="54531"/>
                </a:cubicBezTo>
                <a:cubicBezTo>
                  <a:pt x="1263439" y="105990"/>
                  <a:pt x="1208047" y="179737"/>
                  <a:pt x="1118239" y="187604"/>
                </a:cubicBezTo>
                <a:cubicBezTo>
                  <a:pt x="1074974" y="191209"/>
                  <a:pt x="1032037" y="225625"/>
                  <a:pt x="989427" y="206286"/>
                </a:cubicBezTo>
                <a:cubicBezTo>
                  <a:pt x="979594" y="201698"/>
                  <a:pt x="963862" y="202681"/>
                  <a:pt x="953373" y="207270"/>
                </a:cubicBezTo>
                <a:cubicBezTo>
                  <a:pt x="928791" y="218086"/>
                  <a:pt x="903225" y="223330"/>
                  <a:pt x="877004" y="225952"/>
                </a:cubicBezTo>
                <a:cubicBezTo>
                  <a:pt x="848161" y="228574"/>
                  <a:pt x="817023" y="229558"/>
                  <a:pt x="790802" y="240702"/>
                </a:cubicBezTo>
                <a:cubicBezTo>
                  <a:pt x="700011" y="279706"/>
                  <a:pt x="622331" y="346570"/>
                  <a:pt x="563333" y="427200"/>
                </a:cubicBezTo>
                <a:cubicBezTo>
                  <a:pt x="480736" y="539624"/>
                  <a:pt x="426983" y="665485"/>
                  <a:pt x="387978" y="798886"/>
                </a:cubicBezTo>
                <a:cubicBezTo>
                  <a:pt x="360774" y="891971"/>
                  <a:pt x="347991" y="985712"/>
                  <a:pt x="368968" y="1081419"/>
                </a:cubicBezTo>
                <a:cubicBezTo>
                  <a:pt x="381095" y="1136484"/>
                  <a:pt x="380768" y="1190237"/>
                  <a:pt x="362413" y="1243991"/>
                </a:cubicBezTo>
                <a:cubicBezTo>
                  <a:pt x="352580" y="1272507"/>
                  <a:pt x="359791" y="1298728"/>
                  <a:pt x="378146" y="1322327"/>
                </a:cubicBezTo>
                <a:cubicBezTo>
                  <a:pt x="386995" y="1333799"/>
                  <a:pt x="395845" y="1345599"/>
                  <a:pt x="402072" y="1353465"/>
                </a:cubicBezTo>
                <a:cubicBezTo>
                  <a:pt x="396500" y="1363953"/>
                  <a:pt x="390273" y="1371164"/>
                  <a:pt x="388634" y="1379686"/>
                </a:cubicBezTo>
                <a:cubicBezTo>
                  <a:pt x="385684" y="1395091"/>
                  <a:pt x="384045" y="1411152"/>
                  <a:pt x="385029" y="1426884"/>
                </a:cubicBezTo>
                <a:cubicBezTo>
                  <a:pt x="388634" y="1489159"/>
                  <a:pt x="393223" y="1551107"/>
                  <a:pt x="398139" y="1613055"/>
                </a:cubicBezTo>
                <a:cubicBezTo>
                  <a:pt x="401417" y="1655009"/>
                  <a:pt x="419444" y="1690408"/>
                  <a:pt x="451893" y="1717939"/>
                </a:cubicBezTo>
                <a:cubicBezTo>
                  <a:pt x="464676" y="1728756"/>
                  <a:pt x="477131" y="1740556"/>
                  <a:pt x="488930" y="1752683"/>
                </a:cubicBezTo>
                <a:cubicBezTo>
                  <a:pt x="494502" y="1758255"/>
                  <a:pt x="498435" y="1765138"/>
                  <a:pt x="503024" y="1771365"/>
                </a:cubicBezTo>
                <a:cubicBezTo>
                  <a:pt x="502369" y="1773004"/>
                  <a:pt x="501713" y="1774971"/>
                  <a:pt x="501057" y="1776937"/>
                </a:cubicBezTo>
                <a:cubicBezTo>
                  <a:pt x="489913" y="1776937"/>
                  <a:pt x="359791" y="1752028"/>
                  <a:pt x="348974" y="1750716"/>
                </a:cubicBezTo>
                <a:cubicBezTo>
                  <a:pt x="282110" y="1742522"/>
                  <a:pt x="333897" y="1759893"/>
                  <a:pt x="266705" y="1751372"/>
                </a:cubicBezTo>
                <a:cubicBezTo>
                  <a:pt x="237534" y="1747767"/>
                  <a:pt x="226063" y="1754977"/>
                  <a:pt x="218524" y="1782509"/>
                </a:cubicBezTo>
                <a:cubicBezTo>
                  <a:pt x="198203" y="1857895"/>
                  <a:pt x="197547" y="1933281"/>
                  <a:pt x="218196" y="2008667"/>
                </a:cubicBezTo>
                <a:cubicBezTo>
                  <a:pt x="220491" y="2017517"/>
                  <a:pt x="226390" y="2027678"/>
                  <a:pt x="233601" y="2032267"/>
                </a:cubicBezTo>
                <a:cubicBezTo>
                  <a:pt x="245401" y="2040133"/>
                  <a:pt x="249662" y="2049966"/>
                  <a:pt x="249334" y="2062421"/>
                </a:cubicBezTo>
                <a:cubicBezTo>
                  <a:pt x="248678" y="2081759"/>
                  <a:pt x="247367" y="2101097"/>
                  <a:pt x="236223" y="2118796"/>
                </a:cubicBezTo>
                <a:cubicBezTo>
                  <a:pt x="230651" y="2127974"/>
                  <a:pt x="227701" y="2140757"/>
                  <a:pt x="228685" y="2151245"/>
                </a:cubicBezTo>
                <a:cubicBezTo>
                  <a:pt x="233601" y="2198116"/>
                  <a:pt x="239501" y="2245314"/>
                  <a:pt x="259495" y="2289234"/>
                </a:cubicBezTo>
                <a:cubicBezTo>
                  <a:pt x="264411" y="2300051"/>
                  <a:pt x="268016" y="2311850"/>
                  <a:pt x="270639" y="2323322"/>
                </a:cubicBezTo>
                <a:cubicBezTo>
                  <a:pt x="273916" y="2337416"/>
                  <a:pt x="269000" y="2342333"/>
                  <a:pt x="255234" y="2338399"/>
                </a:cubicBezTo>
                <a:cubicBezTo>
                  <a:pt x="239173" y="2333811"/>
                  <a:pt x="223113" y="2328239"/>
                  <a:pt x="207708" y="2321356"/>
                </a:cubicBezTo>
                <a:cubicBezTo>
                  <a:pt x="190992" y="2314145"/>
                  <a:pt x="178209" y="2315455"/>
                  <a:pt x="169031" y="2332172"/>
                </a:cubicBezTo>
                <a:cubicBezTo>
                  <a:pt x="162804" y="2343971"/>
                  <a:pt x="153626" y="2343971"/>
                  <a:pt x="142810" y="2338399"/>
                </a:cubicBezTo>
                <a:cubicBezTo>
                  <a:pt x="136255" y="2335121"/>
                  <a:pt x="129372" y="2333482"/>
                  <a:pt x="120522" y="2330205"/>
                </a:cubicBezTo>
                <a:cubicBezTo>
                  <a:pt x="119867" y="2342005"/>
                  <a:pt x="119211" y="2350199"/>
                  <a:pt x="118556" y="2361015"/>
                </a:cubicBezTo>
                <a:cubicBezTo>
                  <a:pt x="95940" y="2354132"/>
                  <a:pt x="74635" y="2347577"/>
                  <a:pt x="53330" y="2341349"/>
                </a:cubicBezTo>
                <a:cubicBezTo>
                  <a:pt x="40875" y="2338072"/>
                  <a:pt x="28092" y="2328566"/>
                  <a:pt x="16293" y="2343644"/>
                </a:cubicBezTo>
                <a:cubicBezTo>
                  <a:pt x="14982" y="2345283"/>
                  <a:pt x="9082" y="2343971"/>
                  <a:pt x="5477" y="2343644"/>
                </a:cubicBezTo>
                <a:lnTo>
                  <a:pt x="0" y="2342935"/>
                </a:lnTo>
                <a:lnTo>
                  <a:pt x="0" y="2487532"/>
                </a:lnTo>
                <a:lnTo>
                  <a:pt x="5616815" y="2487532"/>
                </a:lnTo>
                <a:cubicBezTo>
                  <a:pt x="5616815" y="2413130"/>
                  <a:pt x="5616815" y="2339055"/>
                  <a:pt x="5616815" y="2264652"/>
                </a:cubicBezTo>
                <a:cubicBezTo>
                  <a:pt x="5554212" y="2273174"/>
                  <a:pt x="5491936" y="2282679"/>
                  <a:pt x="5429006" y="2289890"/>
                </a:cubicBezTo>
                <a:cubicBezTo>
                  <a:pt x="5380824" y="2295134"/>
                  <a:pt x="5331987" y="2300706"/>
                  <a:pt x="5284133" y="2287268"/>
                </a:cubicBezTo>
                <a:cubicBezTo>
                  <a:pt x="5241852" y="2275141"/>
                  <a:pt x="5200225" y="2260719"/>
                  <a:pt x="5157944" y="2247936"/>
                </a:cubicBezTo>
                <a:cubicBezTo>
                  <a:pt x="5134672" y="2241053"/>
                  <a:pt x="5127789" y="2244659"/>
                  <a:pt x="5115334" y="2265963"/>
                </a:cubicBezTo>
                <a:cubicBezTo>
                  <a:pt x="5097963" y="2296446"/>
                  <a:pt x="5093046" y="2297757"/>
                  <a:pt x="5063875" y="2278091"/>
                </a:cubicBezTo>
                <a:cubicBezTo>
                  <a:pt x="5063548" y="2277762"/>
                  <a:pt x="5062892" y="2277435"/>
                  <a:pt x="5062564" y="2277107"/>
                </a:cubicBezTo>
                <a:cubicBezTo>
                  <a:pt x="5044537" y="2262358"/>
                  <a:pt x="5026510" y="2262358"/>
                  <a:pt x="5004877" y="2271535"/>
                </a:cubicBezTo>
                <a:cubicBezTo>
                  <a:pt x="4990456" y="2277762"/>
                  <a:pt x="4973412" y="2277762"/>
                  <a:pt x="4957352" y="2279729"/>
                </a:cubicBezTo>
                <a:cubicBezTo>
                  <a:pt x="4948502" y="2281040"/>
                  <a:pt x="4938997" y="2279401"/>
                  <a:pt x="4929819" y="2280385"/>
                </a:cubicBezTo>
                <a:cubicBezTo>
                  <a:pt x="4877049" y="2286613"/>
                  <a:pt x="4823951" y="2293168"/>
                  <a:pt x="4770853" y="2299723"/>
                </a:cubicBezTo>
                <a:cubicBezTo>
                  <a:pt x="4727916" y="2305295"/>
                  <a:pt x="4686618" y="2306934"/>
                  <a:pt x="4651547" y="2272846"/>
                </a:cubicBezTo>
                <a:cubicBezTo>
                  <a:pt x="4636797" y="2258425"/>
                  <a:pt x="4615821" y="2257114"/>
                  <a:pt x="4596155" y="2264325"/>
                </a:cubicBezTo>
                <a:cubicBezTo>
                  <a:pt x="4560428" y="2277435"/>
                  <a:pt x="4524701" y="2290546"/>
                  <a:pt x="4489303" y="2304967"/>
                </a:cubicBezTo>
                <a:cubicBezTo>
                  <a:pt x="4472915" y="2311850"/>
                  <a:pt x="4460132" y="2309884"/>
                  <a:pt x="4449315" y="2295462"/>
                </a:cubicBezTo>
                <a:cubicBezTo>
                  <a:pt x="4439155" y="2282024"/>
                  <a:pt x="4425716" y="2276780"/>
                  <a:pt x="4409001" y="2278091"/>
                </a:cubicBezTo>
                <a:cubicBezTo>
                  <a:pt x="4381468" y="2280385"/>
                  <a:pt x="4353609" y="2281696"/>
                  <a:pt x="4325748" y="2283335"/>
                </a:cubicBezTo>
                <a:cubicBezTo>
                  <a:pt x="4251345" y="2287924"/>
                  <a:pt x="4176615" y="2299395"/>
                  <a:pt x="4103196" y="2276124"/>
                </a:cubicBezTo>
                <a:cubicBezTo>
                  <a:pt x="4090740" y="2272191"/>
                  <a:pt x="4080252" y="2275796"/>
                  <a:pt x="4075008" y="2288579"/>
                </a:cubicBezTo>
                <a:cubicBezTo>
                  <a:pt x="4069108" y="2302345"/>
                  <a:pt x="4058948" y="2305295"/>
                  <a:pt x="4045837" y="2303329"/>
                </a:cubicBezTo>
                <a:cubicBezTo>
                  <a:pt x="4037970" y="2302018"/>
                  <a:pt x="4029448" y="2302345"/>
                  <a:pt x="4021582" y="2300379"/>
                </a:cubicBezTo>
                <a:cubicBezTo>
                  <a:pt x="3996672" y="2294479"/>
                  <a:pt x="3969467" y="2294479"/>
                  <a:pt x="3953080" y="2268258"/>
                </a:cubicBezTo>
                <a:cubicBezTo>
                  <a:pt x="3933741" y="2237448"/>
                  <a:pt x="3926531" y="2235809"/>
                  <a:pt x="3892771" y="2249902"/>
                </a:cubicBezTo>
                <a:cubicBezTo>
                  <a:pt x="3863927" y="2262358"/>
                  <a:pt x="3835084" y="2275141"/>
                  <a:pt x="3806241" y="2288251"/>
                </a:cubicBezTo>
                <a:cubicBezTo>
                  <a:pt x="3795097" y="2293496"/>
                  <a:pt x="3788214" y="2289562"/>
                  <a:pt x="3781658" y="2280057"/>
                </a:cubicBezTo>
                <a:cubicBezTo>
                  <a:pt x="3762648" y="2251869"/>
                  <a:pt x="3758387" y="2250886"/>
                  <a:pt x="3727577" y="2267274"/>
                </a:cubicBezTo>
                <a:cubicBezTo>
                  <a:pt x="3723644" y="2269241"/>
                  <a:pt x="3719711" y="2271207"/>
                  <a:pt x="3716105" y="2273502"/>
                </a:cubicBezTo>
                <a:cubicBezTo>
                  <a:pt x="3704961" y="2280385"/>
                  <a:pt x="3694801" y="2279729"/>
                  <a:pt x="3682673" y="2272846"/>
                </a:cubicBezTo>
                <a:cubicBezTo>
                  <a:pt x="3673824" y="2267602"/>
                  <a:pt x="3661041" y="2265636"/>
                  <a:pt x="3650880" y="2267602"/>
                </a:cubicBezTo>
                <a:cubicBezTo>
                  <a:pt x="3625971" y="2272846"/>
                  <a:pt x="3601388" y="2280385"/>
                  <a:pt x="3577133" y="2288251"/>
                </a:cubicBezTo>
                <a:cubicBezTo>
                  <a:pt x="3561073" y="2293496"/>
                  <a:pt x="3549929" y="2291201"/>
                  <a:pt x="3543373" y="2274157"/>
                </a:cubicBezTo>
                <a:cubicBezTo>
                  <a:pt x="3539113" y="2263341"/>
                  <a:pt x="3530263" y="2258753"/>
                  <a:pt x="3518135" y="2261374"/>
                </a:cubicBezTo>
                <a:cubicBezTo>
                  <a:pt x="3504041" y="2264325"/>
                  <a:pt x="3490275" y="2267274"/>
                  <a:pt x="3476509" y="2270224"/>
                </a:cubicBezTo>
                <a:cubicBezTo>
                  <a:pt x="3432261" y="2279401"/>
                  <a:pt x="3388341" y="2293168"/>
                  <a:pt x="3342454" y="2284646"/>
                </a:cubicBezTo>
                <a:cubicBezTo>
                  <a:pt x="3306399" y="2277762"/>
                  <a:pt x="3271000" y="2269241"/>
                  <a:pt x="3235602" y="2260719"/>
                </a:cubicBezTo>
                <a:cubicBezTo>
                  <a:pt x="3207742" y="2253836"/>
                  <a:pt x="3207742" y="2253508"/>
                  <a:pt x="3210036" y="2282352"/>
                </a:cubicBezTo>
                <a:cubicBezTo>
                  <a:pt x="3210364" y="2283663"/>
                  <a:pt x="3209380" y="2285302"/>
                  <a:pt x="3208397" y="2287924"/>
                </a:cubicBezTo>
                <a:cubicBezTo>
                  <a:pt x="3199547" y="2284974"/>
                  <a:pt x="3190370" y="2283007"/>
                  <a:pt x="3182176" y="2279074"/>
                </a:cubicBezTo>
                <a:cubicBezTo>
                  <a:pt x="3161527" y="2269241"/>
                  <a:pt x="3140550" y="2267602"/>
                  <a:pt x="3117278" y="2270224"/>
                </a:cubicBezTo>
                <a:cubicBezTo>
                  <a:pt x="3072702" y="2275796"/>
                  <a:pt x="3027799" y="2283990"/>
                  <a:pt x="2982239" y="2275141"/>
                </a:cubicBezTo>
                <a:cubicBezTo>
                  <a:pt x="2968145" y="2272191"/>
                  <a:pt x="2952740" y="2276452"/>
                  <a:pt x="2937664" y="2276780"/>
                </a:cubicBezTo>
                <a:cubicBezTo>
                  <a:pt x="2926847" y="2277107"/>
                  <a:pt x="2915703" y="2278091"/>
                  <a:pt x="2905542" y="2275796"/>
                </a:cubicBezTo>
                <a:cubicBezTo>
                  <a:pt x="2867849" y="2267274"/>
                  <a:pt x="2830484" y="2256786"/>
                  <a:pt x="2792791" y="2248264"/>
                </a:cubicBezTo>
                <a:cubicBezTo>
                  <a:pt x="2760671" y="2240725"/>
                  <a:pt x="2758376" y="2243675"/>
                  <a:pt x="2765914" y="2276124"/>
                </a:cubicBezTo>
                <a:cubicBezTo>
                  <a:pt x="2769192" y="2289234"/>
                  <a:pt x="2764603" y="2294479"/>
                  <a:pt x="2751820" y="2294479"/>
                </a:cubicBezTo>
                <a:cubicBezTo>
                  <a:pt x="2722978" y="2294479"/>
                  <a:pt x="2694134" y="2294479"/>
                  <a:pt x="2665290" y="2294807"/>
                </a:cubicBezTo>
                <a:cubicBezTo>
                  <a:pt x="2635792" y="2294807"/>
                  <a:pt x="2608259" y="2288907"/>
                  <a:pt x="2583349" y="2271535"/>
                </a:cubicBezTo>
                <a:cubicBezTo>
                  <a:pt x="2565978" y="2259080"/>
                  <a:pt x="2545656" y="2258425"/>
                  <a:pt x="2525335" y="2263341"/>
                </a:cubicBezTo>
                <a:cubicBezTo>
                  <a:pt x="2496164" y="2270224"/>
                  <a:pt x="2467320" y="2278091"/>
                  <a:pt x="2438149" y="2285302"/>
                </a:cubicBezTo>
                <a:cubicBezTo>
                  <a:pt x="2391279" y="2297101"/>
                  <a:pt x="2348669" y="2287268"/>
                  <a:pt x="2309993" y="2259080"/>
                </a:cubicBezTo>
                <a:cubicBezTo>
                  <a:pt x="2300160" y="2251869"/>
                  <a:pt x="2291310" y="2250886"/>
                  <a:pt x="2282133" y="2259408"/>
                </a:cubicBezTo>
                <a:cubicBezTo>
                  <a:pt x="2277216" y="2263997"/>
                  <a:pt x="2272300" y="2268258"/>
                  <a:pt x="2267384" y="2272519"/>
                </a:cubicBezTo>
                <a:cubicBezTo>
                  <a:pt x="2258534" y="2280057"/>
                  <a:pt x="2247718" y="2282024"/>
                  <a:pt x="2238868" y="2274813"/>
                </a:cubicBezTo>
                <a:cubicBezTo>
                  <a:pt x="2216908" y="2257114"/>
                  <a:pt x="2192325" y="2260391"/>
                  <a:pt x="2167087" y="2263013"/>
                </a:cubicBezTo>
                <a:cubicBezTo>
                  <a:pt x="2101862" y="2270224"/>
                  <a:pt x="2036637" y="2276780"/>
                  <a:pt x="1971739" y="2283990"/>
                </a:cubicBezTo>
                <a:cubicBezTo>
                  <a:pt x="1956007" y="2285629"/>
                  <a:pt x="1943879" y="2281696"/>
                  <a:pt x="1936341" y="2266947"/>
                </a:cubicBezTo>
                <a:cubicBezTo>
                  <a:pt x="1928802" y="2252525"/>
                  <a:pt x="1916020" y="2246297"/>
                  <a:pt x="1900287" y="2245314"/>
                </a:cubicBezTo>
                <a:cubicBezTo>
                  <a:pt x="1872754" y="2244003"/>
                  <a:pt x="1844895" y="2243020"/>
                  <a:pt x="1817034" y="2242036"/>
                </a:cubicBezTo>
                <a:cubicBezTo>
                  <a:pt x="1797368" y="2241381"/>
                  <a:pt x="1780652" y="2248264"/>
                  <a:pt x="1767542" y="2263013"/>
                </a:cubicBezTo>
                <a:cubicBezTo>
                  <a:pt x="1760986" y="2270552"/>
                  <a:pt x="1754759" y="2277762"/>
                  <a:pt x="1748204" y="2285302"/>
                </a:cubicBezTo>
                <a:cubicBezTo>
                  <a:pt x="1746237" y="2283990"/>
                  <a:pt x="1744270" y="2282352"/>
                  <a:pt x="1742304" y="2281040"/>
                </a:cubicBezTo>
                <a:cubicBezTo>
                  <a:pt x="1748204" y="2267929"/>
                  <a:pt x="1752465" y="2253836"/>
                  <a:pt x="1760003" y="2241708"/>
                </a:cubicBezTo>
                <a:cubicBezTo>
                  <a:pt x="1779014" y="2210571"/>
                  <a:pt x="1771148" y="2181072"/>
                  <a:pt x="1789175" y="2149279"/>
                </a:cubicBezTo>
                <a:cubicBezTo>
                  <a:pt x="1803268" y="2121419"/>
                  <a:pt x="1800318" y="2083398"/>
                  <a:pt x="1786553" y="2068321"/>
                </a:cubicBezTo>
                <a:cubicBezTo>
                  <a:pt x="1770819" y="2055866"/>
                  <a:pt x="1767542" y="2047016"/>
                  <a:pt x="1752792" y="2033577"/>
                </a:cubicBezTo>
                <a:cubicBezTo>
                  <a:pt x="1641680" y="1931970"/>
                  <a:pt x="1530568" y="1830035"/>
                  <a:pt x="1420111" y="1727445"/>
                </a:cubicBezTo>
                <a:cubicBezTo>
                  <a:pt x="1379468" y="1690079"/>
                  <a:pt x="1334564" y="1660581"/>
                  <a:pt x="1280811" y="1644848"/>
                </a:cubicBezTo>
                <a:cubicBezTo>
                  <a:pt x="1238857" y="1632393"/>
                  <a:pt x="1187070" y="1610761"/>
                  <a:pt x="1152982" y="1584211"/>
                </a:cubicBezTo>
                <a:cubicBezTo>
                  <a:pt x="1141510" y="1575362"/>
                  <a:pt x="1139216" y="1567167"/>
                  <a:pt x="1148394" y="1554057"/>
                </a:cubicBezTo>
                <a:cubicBezTo>
                  <a:pt x="1153638" y="1546518"/>
                  <a:pt x="1157243" y="1534719"/>
                  <a:pt x="1155932" y="1525542"/>
                </a:cubicBezTo>
                <a:cubicBezTo>
                  <a:pt x="1152654" y="1505548"/>
                  <a:pt x="1133316" y="1490470"/>
                  <a:pt x="1140199" y="1471132"/>
                </a:cubicBezTo>
                <a:cubicBezTo>
                  <a:pt x="1147082" y="1451795"/>
                  <a:pt x="1142166" y="1441962"/>
                  <a:pt x="1124139" y="1431800"/>
                </a:cubicBezTo>
                <a:cubicBezTo>
                  <a:pt x="1112339" y="1424917"/>
                  <a:pt x="1119878" y="1415740"/>
                  <a:pt x="1107423" y="1410168"/>
                </a:cubicBezTo>
                <a:cubicBezTo>
                  <a:pt x="1091035" y="1402630"/>
                  <a:pt x="1081202" y="1391813"/>
                  <a:pt x="1081857" y="1372475"/>
                </a:cubicBezTo>
                <a:cubicBezTo>
                  <a:pt x="1082513" y="1353793"/>
                  <a:pt x="1073008" y="1340354"/>
                  <a:pt x="1055636" y="1332815"/>
                </a:cubicBezTo>
                <a:cubicBezTo>
                  <a:pt x="1041870" y="1326588"/>
                  <a:pt x="1044820" y="1315772"/>
                  <a:pt x="1030726" y="1310200"/>
                </a:cubicBezTo>
                <a:cubicBezTo>
                  <a:pt x="1014993" y="1303644"/>
                  <a:pt x="1009749" y="1294139"/>
                  <a:pt x="1017287" y="1278407"/>
                </a:cubicBezTo>
                <a:cubicBezTo>
                  <a:pt x="1021548" y="1269557"/>
                  <a:pt x="1021548" y="1261035"/>
                  <a:pt x="1011060" y="1256446"/>
                </a:cubicBezTo>
                <a:cubicBezTo>
                  <a:pt x="1002210" y="1252513"/>
                  <a:pt x="1002210" y="1246941"/>
                  <a:pt x="1007127" y="1240714"/>
                </a:cubicBezTo>
                <a:cubicBezTo>
                  <a:pt x="1019910" y="1224326"/>
                  <a:pt x="1030070" y="1204004"/>
                  <a:pt x="1046459" y="1193515"/>
                </a:cubicBezTo>
                <a:cubicBezTo>
                  <a:pt x="1137905" y="1135829"/>
                  <a:pt x="1230663" y="1028322"/>
                  <a:pt x="1322765" y="972274"/>
                </a:cubicBezTo>
                <a:cubicBezTo>
                  <a:pt x="1326370" y="969979"/>
                  <a:pt x="1329320" y="966702"/>
                  <a:pt x="1332270" y="963752"/>
                </a:cubicBezTo>
                <a:cubicBezTo>
                  <a:pt x="1341119" y="954247"/>
                  <a:pt x="1348658" y="943758"/>
                  <a:pt x="1358491" y="935564"/>
                </a:cubicBezTo>
                <a:cubicBezTo>
                  <a:pt x="1407000" y="896232"/>
                  <a:pt x="1460426" y="866733"/>
                  <a:pt x="1520080" y="848051"/>
                </a:cubicBezTo>
                <a:cubicBezTo>
                  <a:pt x="1537123" y="842479"/>
                  <a:pt x="1554167" y="835268"/>
                  <a:pt x="1571538" y="832318"/>
                </a:cubicBezTo>
                <a:cubicBezTo>
                  <a:pt x="1596449" y="828385"/>
                  <a:pt x="1601365" y="823140"/>
                  <a:pt x="1595138" y="799541"/>
                </a:cubicBezTo>
                <a:cubicBezTo>
                  <a:pt x="1616114" y="787086"/>
                  <a:pt x="1617098" y="782825"/>
                  <a:pt x="1601365" y="764143"/>
                </a:cubicBezTo>
                <a:cubicBezTo>
                  <a:pt x="1617753" y="764471"/>
                  <a:pt x="1628242" y="755293"/>
                  <a:pt x="1628242" y="741527"/>
                </a:cubicBezTo>
                <a:cubicBezTo>
                  <a:pt x="1628242" y="732350"/>
                  <a:pt x="1620047" y="722844"/>
                  <a:pt x="1613492" y="714978"/>
                </a:cubicBezTo>
                <a:cubicBezTo>
                  <a:pt x="1606609" y="706456"/>
                  <a:pt x="1597104" y="700229"/>
                  <a:pt x="1588583" y="692690"/>
                </a:cubicBezTo>
                <a:cubicBezTo>
                  <a:pt x="1591860" y="688429"/>
                  <a:pt x="1593171" y="686790"/>
                  <a:pt x="1594482" y="685151"/>
                </a:cubicBezTo>
                <a:cubicBezTo>
                  <a:pt x="1609887" y="667124"/>
                  <a:pt x="1608576" y="660241"/>
                  <a:pt x="1588254" y="649425"/>
                </a:cubicBezTo>
                <a:cubicBezTo>
                  <a:pt x="1584321" y="647458"/>
                  <a:pt x="1581043" y="644508"/>
                  <a:pt x="1578749" y="640903"/>
                </a:cubicBezTo>
                <a:cubicBezTo>
                  <a:pt x="1571538" y="630087"/>
                  <a:pt x="1562689" y="629103"/>
                  <a:pt x="1551545" y="633037"/>
                </a:cubicBezTo>
                <a:cubicBezTo>
                  <a:pt x="1543678" y="635659"/>
                  <a:pt x="1535812" y="637625"/>
                  <a:pt x="1525651" y="640575"/>
                </a:cubicBezTo>
                <a:cubicBezTo>
                  <a:pt x="1525651" y="627792"/>
                  <a:pt x="1528929" y="615993"/>
                  <a:pt x="1524668" y="608782"/>
                </a:cubicBezTo>
                <a:cubicBezTo>
                  <a:pt x="1521062" y="602227"/>
                  <a:pt x="1509263" y="600260"/>
                  <a:pt x="1500413" y="595999"/>
                </a:cubicBezTo>
                <a:cubicBezTo>
                  <a:pt x="1503363" y="580266"/>
                  <a:pt x="1499102" y="573056"/>
                  <a:pt x="1483697" y="573056"/>
                </a:cubicBezTo>
                <a:cubicBezTo>
                  <a:pt x="1477797" y="573056"/>
                  <a:pt x="1471898" y="575350"/>
                  <a:pt x="1466326" y="576989"/>
                </a:cubicBezTo>
                <a:cubicBezTo>
                  <a:pt x="1454854" y="580594"/>
                  <a:pt x="1443382" y="584855"/>
                  <a:pt x="1430271" y="589116"/>
                </a:cubicBezTo>
                <a:cubicBezTo>
                  <a:pt x="1443054" y="560601"/>
                  <a:pt x="1463703" y="542901"/>
                  <a:pt x="1485664" y="526513"/>
                </a:cubicBezTo>
                <a:cubicBezTo>
                  <a:pt x="1503363" y="513402"/>
                  <a:pt x="1523029" y="514713"/>
                  <a:pt x="1543351" y="521596"/>
                </a:cubicBezTo>
                <a:cubicBezTo>
                  <a:pt x="1548595" y="523563"/>
                  <a:pt x="1555805" y="524546"/>
                  <a:pt x="1561050" y="522580"/>
                </a:cubicBezTo>
                <a:cubicBezTo>
                  <a:pt x="1599726" y="509141"/>
                  <a:pt x="1638075" y="495048"/>
                  <a:pt x="1667901" y="465221"/>
                </a:cubicBezTo>
                <a:cubicBezTo>
                  <a:pt x="1668229" y="464893"/>
                  <a:pt x="1669868" y="465221"/>
                  <a:pt x="1671507" y="465549"/>
                </a:cubicBezTo>
                <a:cubicBezTo>
                  <a:pt x="1668557" y="472432"/>
                  <a:pt x="1665935" y="479315"/>
                  <a:pt x="1662985" y="486198"/>
                </a:cubicBezTo>
                <a:cubicBezTo>
                  <a:pt x="1658724" y="496031"/>
                  <a:pt x="1663641" y="500292"/>
                  <a:pt x="1672490" y="498653"/>
                </a:cubicBezTo>
                <a:cubicBezTo>
                  <a:pt x="1701989" y="493409"/>
                  <a:pt x="1728210" y="482265"/>
                  <a:pt x="1741321" y="452438"/>
                </a:cubicBezTo>
                <a:cubicBezTo>
                  <a:pt x="1771148" y="383607"/>
                  <a:pt x="1784258" y="311827"/>
                  <a:pt x="1771475" y="237096"/>
                </a:cubicBezTo>
                <a:cubicBezTo>
                  <a:pt x="1759020" y="164988"/>
                  <a:pt x="1736732" y="95502"/>
                  <a:pt x="1669212" y="59775"/>
                </a:cubicBezTo>
                <a:cubicBezTo>
                  <a:pt x="1650530" y="49942"/>
                  <a:pt x="1631519" y="40109"/>
                  <a:pt x="1612509" y="30604"/>
                </a:cubicBezTo>
                <a:cubicBezTo>
                  <a:pt x="1589894" y="19132"/>
                  <a:pt x="1536795" y="2089"/>
                  <a:pt x="1510574" y="5694"/>
                </a:cubicBezTo>
                <a:cubicBezTo>
                  <a:pt x="1500085" y="7005"/>
                  <a:pt x="1488941" y="4055"/>
                  <a:pt x="1478125" y="3400"/>
                </a:cubicBezTo>
                <a:cubicBezTo>
                  <a:pt x="1464851" y="2908"/>
                  <a:pt x="1450101" y="-718"/>
                  <a:pt x="1437334" y="127"/>
                </a:cubicBezTo>
                <a:close/>
              </a:path>
            </a:pathLst>
          </a:custGeom>
          <a:solidFill>
            <a:schemeClr val="lt1">
              <a:alpha val="4000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05" name="Google Shape;1205;p42"/>
          <p:cNvSpPr/>
          <p:nvPr/>
        </p:nvSpPr>
        <p:spPr>
          <a:xfrm>
            <a:off x="651585" y="793121"/>
            <a:ext cx="1415947" cy="2196864"/>
          </a:xfrm>
          <a:custGeom>
            <a:avLst/>
            <a:gdLst/>
            <a:ahLst/>
            <a:cxnLst/>
            <a:rect l="l" t="t" r="r" b="b"/>
            <a:pathLst>
              <a:path w="4420195" h="6858000" extrusionOk="0">
                <a:moveTo>
                  <a:pt x="3916561" y="4367582"/>
                </a:moveTo>
                <a:cubicBezTo>
                  <a:pt x="3805387" y="4329408"/>
                  <a:pt x="3692203" y="4327399"/>
                  <a:pt x="3585717" y="4378968"/>
                </a:cubicBezTo>
                <a:cubicBezTo>
                  <a:pt x="3520753" y="4410445"/>
                  <a:pt x="3467845" y="4399059"/>
                  <a:pt x="3414266" y="4360885"/>
                </a:cubicBezTo>
                <a:cubicBezTo>
                  <a:pt x="3407569" y="4356197"/>
                  <a:pt x="3400872" y="4352179"/>
                  <a:pt x="3394175" y="4347490"/>
                </a:cubicBezTo>
                <a:cubicBezTo>
                  <a:pt x="3333230" y="4303958"/>
                  <a:pt x="3289028" y="4249041"/>
                  <a:pt x="3275633" y="4173361"/>
                </a:cubicBezTo>
                <a:cubicBezTo>
                  <a:pt x="3259560" y="4082279"/>
                  <a:pt x="3242147" y="3991196"/>
                  <a:pt x="3226743" y="3900113"/>
                </a:cubicBezTo>
                <a:cubicBezTo>
                  <a:pt x="3195266" y="3712590"/>
                  <a:pt x="3162449" y="3524397"/>
                  <a:pt x="3107532" y="3341561"/>
                </a:cubicBezTo>
                <a:cubicBezTo>
                  <a:pt x="3060651" y="3186854"/>
                  <a:pt x="3035201" y="3030138"/>
                  <a:pt x="3022476" y="2869404"/>
                </a:cubicBezTo>
                <a:cubicBezTo>
                  <a:pt x="3014440" y="2766936"/>
                  <a:pt x="2998366" y="2666477"/>
                  <a:pt x="2966219" y="2568027"/>
                </a:cubicBezTo>
                <a:cubicBezTo>
                  <a:pt x="2920678" y="2428054"/>
                  <a:pt x="2851026" y="2300136"/>
                  <a:pt x="2780035" y="2172219"/>
                </a:cubicBezTo>
                <a:cubicBezTo>
                  <a:pt x="2695650" y="2019521"/>
                  <a:pt x="2609255" y="1867493"/>
                  <a:pt x="2546301" y="1704080"/>
                </a:cubicBezTo>
                <a:cubicBezTo>
                  <a:pt x="2474640" y="1517226"/>
                  <a:pt x="2424411" y="1325014"/>
                  <a:pt x="2406998" y="1124766"/>
                </a:cubicBezTo>
                <a:cubicBezTo>
                  <a:pt x="2402310" y="1074537"/>
                  <a:pt x="2380209" y="1055115"/>
                  <a:pt x="2329309" y="1055784"/>
                </a:cubicBezTo>
                <a:cubicBezTo>
                  <a:pt x="2249612" y="1057124"/>
                  <a:pt x="2181300" y="1087262"/>
                  <a:pt x="2127052" y="1144858"/>
                </a:cubicBezTo>
                <a:cubicBezTo>
                  <a:pt x="2074144" y="1199776"/>
                  <a:pt x="2052712" y="1198436"/>
                  <a:pt x="2013868" y="1131463"/>
                </a:cubicBezTo>
                <a:cubicBezTo>
                  <a:pt x="2013198" y="1130794"/>
                  <a:pt x="2013198" y="1130124"/>
                  <a:pt x="2012529" y="1129454"/>
                </a:cubicBezTo>
                <a:cubicBezTo>
                  <a:pt x="1962299" y="1024977"/>
                  <a:pt x="1884611" y="942601"/>
                  <a:pt x="1796207" y="870270"/>
                </a:cubicBezTo>
                <a:cubicBezTo>
                  <a:pt x="1565821" y="681407"/>
                  <a:pt x="1333426" y="494553"/>
                  <a:pt x="1123132" y="281580"/>
                </a:cubicBezTo>
                <a:cubicBezTo>
                  <a:pt x="1067544" y="225323"/>
                  <a:pt x="1001911" y="181791"/>
                  <a:pt x="924893" y="158351"/>
                </a:cubicBezTo>
                <a:cubicBezTo>
                  <a:pt x="860599" y="138929"/>
                  <a:pt x="803002" y="144286"/>
                  <a:pt x="760809" y="204562"/>
                </a:cubicBezTo>
                <a:cubicBezTo>
                  <a:pt x="757461" y="209920"/>
                  <a:pt x="752103" y="213268"/>
                  <a:pt x="748085" y="217956"/>
                </a:cubicBezTo>
                <a:cubicBezTo>
                  <a:pt x="734690" y="233360"/>
                  <a:pt x="721296" y="236039"/>
                  <a:pt x="705892" y="219296"/>
                </a:cubicBezTo>
                <a:cubicBezTo>
                  <a:pt x="675084" y="186479"/>
                  <a:pt x="644277" y="154332"/>
                  <a:pt x="612130" y="123525"/>
                </a:cubicBezTo>
                <a:cubicBezTo>
                  <a:pt x="579314" y="92048"/>
                  <a:pt x="546497" y="60571"/>
                  <a:pt x="511671" y="31772"/>
                </a:cubicBezTo>
                <a:cubicBezTo>
                  <a:pt x="423267" y="-40558"/>
                  <a:pt x="251147" y="17708"/>
                  <a:pt x="230386" y="134910"/>
                </a:cubicBezTo>
                <a:cubicBezTo>
                  <a:pt x="219670" y="195186"/>
                  <a:pt x="219001" y="256801"/>
                  <a:pt x="212973" y="317746"/>
                </a:cubicBezTo>
                <a:cubicBezTo>
                  <a:pt x="208285" y="363287"/>
                  <a:pt x="214982" y="412177"/>
                  <a:pt x="184175" y="451691"/>
                </a:cubicBezTo>
                <a:cubicBezTo>
                  <a:pt x="154707" y="489865"/>
                  <a:pt x="141982" y="532728"/>
                  <a:pt x="145331" y="578939"/>
                </a:cubicBezTo>
                <a:cubicBezTo>
                  <a:pt x="148679" y="628499"/>
                  <a:pt x="157386" y="678059"/>
                  <a:pt x="163413" y="726949"/>
                </a:cubicBezTo>
                <a:cubicBezTo>
                  <a:pt x="167432" y="761105"/>
                  <a:pt x="178147" y="796600"/>
                  <a:pt x="150019" y="826068"/>
                </a:cubicBezTo>
                <a:cubicBezTo>
                  <a:pt x="95771" y="884334"/>
                  <a:pt x="73670" y="955995"/>
                  <a:pt x="58936" y="1031004"/>
                </a:cubicBezTo>
                <a:cubicBezTo>
                  <a:pt x="35496" y="1150886"/>
                  <a:pt x="32147" y="1272106"/>
                  <a:pt x="42863" y="1393327"/>
                </a:cubicBezTo>
                <a:cubicBezTo>
                  <a:pt x="51569" y="1490437"/>
                  <a:pt x="64963" y="1586208"/>
                  <a:pt x="103138" y="1676621"/>
                </a:cubicBezTo>
                <a:cubicBezTo>
                  <a:pt x="112514" y="1699392"/>
                  <a:pt x="115193" y="1726850"/>
                  <a:pt x="113184" y="1751630"/>
                </a:cubicBezTo>
                <a:cubicBezTo>
                  <a:pt x="108496" y="1797841"/>
                  <a:pt x="97780" y="1842713"/>
                  <a:pt x="89074" y="1888254"/>
                </a:cubicBezTo>
                <a:cubicBezTo>
                  <a:pt x="64294" y="2027558"/>
                  <a:pt x="38844" y="2166861"/>
                  <a:pt x="14734" y="2306164"/>
                </a:cubicBezTo>
                <a:cubicBezTo>
                  <a:pt x="7367" y="2349696"/>
                  <a:pt x="4688" y="2394568"/>
                  <a:pt x="0" y="2438100"/>
                </a:cubicBezTo>
                <a:cubicBezTo>
                  <a:pt x="0" y="2484311"/>
                  <a:pt x="0" y="2531192"/>
                  <a:pt x="0" y="2577403"/>
                </a:cubicBezTo>
                <a:cubicBezTo>
                  <a:pt x="6697" y="2615578"/>
                  <a:pt x="11385" y="2655091"/>
                  <a:pt x="20092" y="2692596"/>
                </a:cubicBezTo>
                <a:cubicBezTo>
                  <a:pt x="40184" y="2774972"/>
                  <a:pt x="89074" y="2842615"/>
                  <a:pt x="134615" y="2911597"/>
                </a:cubicBezTo>
                <a:cubicBezTo>
                  <a:pt x="178147" y="2977900"/>
                  <a:pt x="225028" y="3042193"/>
                  <a:pt x="269230" y="3107827"/>
                </a:cubicBezTo>
                <a:cubicBezTo>
                  <a:pt x="342900" y="3216992"/>
                  <a:pt x="383753" y="3338213"/>
                  <a:pt x="396478" y="3469479"/>
                </a:cubicBezTo>
                <a:cubicBezTo>
                  <a:pt x="412552" y="3636241"/>
                  <a:pt x="450726" y="3799654"/>
                  <a:pt x="495598" y="3961058"/>
                </a:cubicBezTo>
                <a:cubicBezTo>
                  <a:pt x="554534" y="4171352"/>
                  <a:pt x="634231" y="4374280"/>
                  <a:pt x="726653" y="4571849"/>
                </a:cubicBezTo>
                <a:cubicBezTo>
                  <a:pt x="734020" y="4587253"/>
                  <a:pt x="732681" y="4598638"/>
                  <a:pt x="723975" y="4613372"/>
                </a:cubicBezTo>
                <a:cubicBezTo>
                  <a:pt x="642938" y="4743299"/>
                  <a:pt x="566589" y="4875905"/>
                  <a:pt x="504974" y="5017217"/>
                </a:cubicBezTo>
                <a:cubicBezTo>
                  <a:pt x="404515" y="5248273"/>
                  <a:pt x="373707" y="5489374"/>
                  <a:pt x="395808" y="5738513"/>
                </a:cubicBezTo>
                <a:cubicBezTo>
                  <a:pt x="414561" y="5945458"/>
                  <a:pt x="471488" y="6140349"/>
                  <a:pt x="575965" y="6320505"/>
                </a:cubicBezTo>
                <a:cubicBezTo>
                  <a:pt x="678433" y="6495974"/>
                  <a:pt x="815727" y="6635277"/>
                  <a:pt x="1011287" y="6702249"/>
                </a:cubicBezTo>
                <a:cubicBezTo>
                  <a:pt x="1391022" y="6832176"/>
                  <a:pt x="1720528" y="6745782"/>
                  <a:pt x="1997125" y="6457799"/>
                </a:cubicBezTo>
                <a:cubicBezTo>
                  <a:pt x="2143125" y="6305771"/>
                  <a:pt x="2232869" y="6120927"/>
                  <a:pt x="2287117" y="5920009"/>
                </a:cubicBezTo>
                <a:cubicBezTo>
                  <a:pt x="2315245" y="5815531"/>
                  <a:pt x="2333997" y="5708375"/>
                  <a:pt x="2355429" y="5601889"/>
                </a:cubicBezTo>
                <a:cubicBezTo>
                  <a:pt x="2361456" y="5572420"/>
                  <a:pt x="2360117" y="5541613"/>
                  <a:pt x="2363465" y="5511476"/>
                </a:cubicBezTo>
                <a:cubicBezTo>
                  <a:pt x="2364805" y="5500760"/>
                  <a:pt x="2368823" y="5490044"/>
                  <a:pt x="2373511" y="5473971"/>
                </a:cubicBezTo>
                <a:cubicBezTo>
                  <a:pt x="2387576" y="5484686"/>
                  <a:pt x="2398291" y="5492053"/>
                  <a:pt x="2407667" y="5501430"/>
                </a:cubicBezTo>
                <a:cubicBezTo>
                  <a:pt x="2502099" y="5598540"/>
                  <a:pt x="2575099" y="5711724"/>
                  <a:pt x="2642741" y="5828926"/>
                </a:cubicBezTo>
                <a:cubicBezTo>
                  <a:pt x="2646090" y="5834283"/>
                  <a:pt x="2646090" y="5842320"/>
                  <a:pt x="2645420" y="5849017"/>
                </a:cubicBezTo>
                <a:cubicBezTo>
                  <a:pt x="2613943" y="6019798"/>
                  <a:pt x="2581796" y="6189908"/>
                  <a:pt x="2550319" y="6360689"/>
                </a:cubicBezTo>
                <a:cubicBezTo>
                  <a:pt x="2544292" y="6394175"/>
                  <a:pt x="2538264" y="6426991"/>
                  <a:pt x="2534246" y="6461148"/>
                </a:cubicBezTo>
                <a:cubicBezTo>
                  <a:pt x="2533576" y="6468515"/>
                  <a:pt x="2537594" y="6478560"/>
                  <a:pt x="2542952" y="6483249"/>
                </a:cubicBezTo>
                <a:cubicBezTo>
                  <a:pt x="2554337" y="6493295"/>
                  <a:pt x="2566393" y="6502671"/>
                  <a:pt x="2579787" y="6509368"/>
                </a:cubicBezTo>
                <a:cubicBezTo>
                  <a:pt x="2769989" y="6604469"/>
                  <a:pt x="2960192" y="6700240"/>
                  <a:pt x="3151734" y="6794002"/>
                </a:cubicBezTo>
                <a:cubicBezTo>
                  <a:pt x="3221385" y="6828158"/>
                  <a:pt x="3295725" y="6848919"/>
                  <a:pt x="3372743" y="6860975"/>
                </a:cubicBezTo>
                <a:cubicBezTo>
                  <a:pt x="3399533" y="6860975"/>
                  <a:pt x="3426322" y="6860975"/>
                  <a:pt x="3453110" y="6860975"/>
                </a:cubicBezTo>
                <a:cubicBezTo>
                  <a:pt x="3459808" y="6859635"/>
                  <a:pt x="3466505" y="6857626"/>
                  <a:pt x="3473872" y="6856286"/>
                </a:cubicBezTo>
                <a:cubicBezTo>
                  <a:pt x="3512716" y="6848919"/>
                  <a:pt x="3541514" y="6830837"/>
                  <a:pt x="3550891" y="6789314"/>
                </a:cubicBezTo>
                <a:cubicBezTo>
                  <a:pt x="3556249" y="6765873"/>
                  <a:pt x="3565625" y="6743772"/>
                  <a:pt x="3570983" y="6720332"/>
                </a:cubicBezTo>
                <a:cubicBezTo>
                  <a:pt x="3623221" y="6498652"/>
                  <a:pt x="3672111" y="6276303"/>
                  <a:pt x="3727029" y="6055293"/>
                </a:cubicBezTo>
                <a:cubicBezTo>
                  <a:pt x="3797350" y="5771999"/>
                  <a:pt x="3879726" y="5492053"/>
                  <a:pt x="3994250" y="5222823"/>
                </a:cubicBezTo>
                <a:cubicBezTo>
                  <a:pt x="4098058" y="4978373"/>
                  <a:pt x="4232673" y="4752675"/>
                  <a:pt x="4417517" y="4559124"/>
                </a:cubicBezTo>
                <a:cubicBezTo>
                  <a:pt x="4420196" y="4556445"/>
                  <a:pt x="4422205" y="4552427"/>
                  <a:pt x="4425554" y="4546399"/>
                </a:cubicBezTo>
                <a:cubicBezTo>
                  <a:pt x="4254104" y="4485454"/>
                  <a:pt x="4086002" y="4425849"/>
                  <a:pt x="3916561" y="4367582"/>
                </a:cubicBezTo>
                <a:close/>
                <a:moveTo>
                  <a:pt x="139973" y="998188"/>
                </a:moveTo>
                <a:cubicBezTo>
                  <a:pt x="144661" y="971399"/>
                  <a:pt x="151358" y="943940"/>
                  <a:pt x="162074" y="918490"/>
                </a:cubicBezTo>
                <a:cubicBezTo>
                  <a:pt x="164753" y="912463"/>
                  <a:pt x="167432" y="907105"/>
                  <a:pt x="170111" y="903087"/>
                </a:cubicBezTo>
                <a:lnTo>
                  <a:pt x="259184" y="1283491"/>
                </a:lnTo>
                <a:cubicBezTo>
                  <a:pt x="257845" y="1323005"/>
                  <a:pt x="265881" y="1359170"/>
                  <a:pt x="229716" y="1451593"/>
                </a:cubicBezTo>
                <a:cubicBezTo>
                  <a:pt x="224358" y="1465657"/>
                  <a:pt x="212973" y="1478382"/>
                  <a:pt x="205606" y="1492446"/>
                </a:cubicBezTo>
                <a:cubicBezTo>
                  <a:pt x="201588" y="1500483"/>
                  <a:pt x="200248" y="1510529"/>
                  <a:pt x="194890" y="1516556"/>
                </a:cubicBezTo>
                <a:cubicBezTo>
                  <a:pt x="186184" y="1525263"/>
                  <a:pt x="174129" y="1531960"/>
                  <a:pt x="163413" y="1539327"/>
                </a:cubicBezTo>
                <a:cubicBezTo>
                  <a:pt x="156716" y="1528611"/>
                  <a:pt x="146000" y="1518565"/>
                  <a:pt x="143991" y="1507180"/>
                </a:cubicBezTo>
                <a:cubicBezTo>
                  <a:pt x="137964" y="1473694"/>
                  <a:pt x="133276" y="1440207"/>
                  <a:pt x="131266" y="1406721"/>
                </a:cubicBezTo>
                <a:cubicBezTo>
                  <a:pt x="122560" y="1270767"/>
                  <a:pt x="117202" y="1134142"/>
                  <a:pt x="139973" y="998188"/>
                </a:cubicBezTo>
                <a:close/>
                <a:moveTo>
                  <a:pt x="2101602" y="5315915"/>
                </a:moveTo>
                <a:cubicBezTo>
                  <a:pt x="2068116" y="5425750"/>
                  <a:pt x="2015207" y="5524870"/>
                  <a:pt x="1940198" y="5611265"/>
                </a:cubicBezTo>
                <a:cubicBezTo>
                  <a:pt x="1836391" y="5731815"/>
                  <a:pt x="1717179" y="5832274"/>
                  <a:pt x="1567830" y="5892550"/>
                </a:cubicBezTo>
                <a:cubicBezTo>
                  <a:pt x="1460004" y="5936082"/>
                  <a:pt x="1347490" y="5942110"/>
                  <a:pt x="1237655" y="5909293"/>
                </a:cubicBezTo>
                <a:cubicBezTo>
                  <a:pt x="1142554" y="5881164"/>
                  <a:pt x="1078930" y="5808164"/>
                  <a:pt x="1040086" y="5717751"/>
                </a:cubicBezTo>
                <a:cubicBezTo>
                  <a:pt x="981819" y="5580457"/>
                  <a:pt x="981819" y="5443163"/>
                  <a:pt x="1053480" y="5310558"/>
                </a:cubicBezTo>
                <a:cubicBezTo>
                  <a:pt x="1089645" y="5243585"/>
                  <a:pt x="1100361" y="5174603"/>
                  <a:pt x="1090315" y="5101603"/>
                </a:cubicBezTo>
                <a:cubicBezTo>
                  <a:pt x="1082948" y="5048025"/>
                  <a:pt x="1076920" y="4993777"/>
                  <a:pt x="1062856" y="4941538"/>
                </a:cubicBezTo>
                <a:cubicBezTo>
                  <a:pt x="1046113" y="4876574"/>
                  <a:pt x="1009278" y="4820318"/>
                  <a:pt x="967085" y="4770088"/>
                </a:cubicBezTo>
                <a:cubicBezTo>
                  <a:pt x="872654" y="4656235"/>
                  <a:pt x="805011" y="4526977"/>
                  <a:pt x="743397" y="4394371"/>
                </a:cubicBezTo>
                <a:cubicBezTo>
                  <a:pt x="661690" y="4218233"/>
                  <a:pt x="588020" y="4038747"/>
                  <a:pt x="537791" y="3850554"/>
                </a:cubicBezTo>
                <a:cubicBezTo>
                  <a:pt x="511001" y="3750095"/>
                  <a:pt x="488231" y="3647626"/>
                  <a:pt x="478855" y="3544488"/>
                </a:cubicBezTo>
                <a:cubicBezTo>
                  <a:pt x="455414" y="3285304"/>
                  <a:pt x="374377" y="3050230"/>
                  <a:pt x="208285" y="2847973"/>
                </a:cubicBezTo>
                <a:cubicBezTo>
                  <a:pt x="135955" y="2760239"/>
                  <a:pt x="114523" y="2658440"/>
                  <a:pt x="111844" y="2549275"/>
                </a:cubicBezTo>
                <a:cubicBezTo>
                  <a:pt x="108496" y="2389880"/>
                  <a:pt x="130597" y="2233164"/>
                  <a:pt x="160065" y="2076448"/>
                </a:cubicBezTo>
                <a:cubicBezTo>
                  <a:pt x="186854" y="1935805"/>
                  <a:pt x="210294" y="1794493"/>
                  <a:pt x="235744" y="1653180"/>
                </a:cubicBezTo>
                <a:cubicBezTo>
                  <a:pt x="243781" y="1610318"/>
                  <a:pt x="253157" y="1568125"/>
                  <a:pt x="263203" y="1525263"/>
                </a:cubicBezTo>
                <a:cubicBezTo>
                  <a:pt x="265881" y="1512538"/>
                  <a:pt x="273248" y="1501153"/>
                  <a:pt x="279946" y="1483740"/>
                </a:cubicBezTo>
                <a:cubicBezTo>
                  <a:pt x="286643" y="1495125"/>
                  <a:pt x="291331" y="1500483"/>
                  <a:pt x="293340" y="1506510"/>
                </a:cubicBezTo>
                <a:cubicBezTo>
                  <a:pt x="332854" y="1618355"/>
                  <a:pt x="371698" y="1730199"/>
                  <a:pt x="410542" y="1842043"/>
                </a:cubicBezTo>
                <a:lnTo>
                  <a:pt x="410542" y="2411311"/>
                </a:lnTo>
                <a:lnTo>
                  <a:pt x="411882" y="2411311"/>
                </a:lnTo>
                <a:cubicBezTo>
                  <a:pt x="417240" y="2487660"/>
                  <a:pt x="440680" y="2560660"/>
                  <a:pt x="472827" y="2630312"/>
                </a:cubicBezTo>
                <a:cubicBezTo>
                  <a:pt x="525735" y="2742826"/>
                  <a:pt x="587350" y="2851991"/>
                  <a:pt x="644277" y="2962496"/>
                </a:cubicBezTo>
                <a:cubicBezTo>
                  <a:pt x="679773" y="3031478"/>
                  <a:pt x="713929" y="3101129"/>
                  <a:pt x="747415" y="3170781"/>
                </a:cubicBezTo>
                <a:cubicBezTo>
                  <a:pt x="751433" y="3178818"/>
                  <a:pt x="750094" y="3192882"/>
                  <a:pt x="745406" y="3200919"/>
                </a:cubicBezTo>
                <a:cubicBezTo>
                  <a:pt x="718617" y="3249139"/>
                  <a:pt x="688479" y="3296020"/>
                  <a:pt x="662360" y="3344240"/>
                </a:cubicBezTo>
                <a:cubicBezTo>
                  <a:pt x="654323" y="3358974"/>
                  <a:pt x="651644" y="3377726"/>
                  <a:pt x="646956" y="3394469"/>
                </a:cubicBezTo>
                <a:cubicBezTo>
                  <a:pt x="650305" y="3396479"/>
                  <a:pt x="652983" y="3398488"/>
                  <a:pt x="656332" y="3400497"/>
                </a:cubicBezTo>
                <a:cubicBezTo>
                  <a:pt x="670396" y="3392460"/>
                  <a:pt x="685130" y="3385093"/>
                  <a:pt x="699195" y="3376387"/>
                </a:cubicBezTo>
                <a:cubicBezTo>
                  <a:pt x="748085" y="3347589"/>
                  <a:pt x="796975" y="3318121"/>
                  <a:pt x="846534" y="3289323"/>
                </a:cubicBezTo>
                <a:cubicBezTo>
                  <a:pt x="851892" y="3285974"/>
                  <a:pt x="857920" y="3283295"/>
                  <a:pt x="863278" y="3281286"/>
                </a:cubicBezTo>
                <a:cubicBezTo>
                  <a:pt x="924893" y="3253827"/>
                  <a:pt x="938957" y="3257845"/>
                  <a:pt x="955700" y="3323479"/>
                </a:cubicBezTo>
                <a:cubicBezTo>
                  <a:pt x="987177" y="3447378"/>
                  <a:pt x="1013966" y="3572617"/>
                  <a:pt x="1044774" y="3697186"/>
                </a:cubicBezTo>
                <a:cubicBezTo>
                  <a:pt x="1156618" y="4146572"/>
                  <a:pt x="1359545" y="4547739"/>
                  <a:pt x="1674317" y="4889299"/>
                </a:cubicBezTo>
                <a:cubicBezTo>
                  <a:pt x="1775445" y="4999135"/>
                  <a:pt x="1889299" y="5092896"/>
                  <a:pt x="2012529" y="5175942"/>
                </a:cubicBezTo>
                <a:cubicBezTo>
                  <a:pt x="2035299" y="5191346"/>
                  <a:pt x="2057400" y="5208759"/>
                  <a:pt x="2076822" y="5227511"/>
                </a:cubicBezTo>
                <a:cubicBezTo>
                  <a:pt x="2103611" y="5251621"/>
                  <a:pt x="2112318" y="5281089"/>
                  <a:pt x="2101602" y="5315915"/>
                </a:cubicBezTo>
                <a:close/>
                <a:moveTo>
                  <a:pt x="474166" y="2022870"/>
                </a:moveTo>
                <a:cubicBezTo>
                  <a:pt x="506983" y="2115962"/>
                  <a:pt x="540469" y="2209053"/>
                  <a:pt x="573956" y="2302146"/>
                </a:cubicBezTo>
                <a:cubicBezTo>
                  <a:pt x="648295" y="2504403"/>
                  <a:pt x="730002" y="2703312"/>
                  <a:pt x="809030" y="2904230"/>
                </a:cubicBezTo>
                <a:cubicBezTo>
                  <a:pt x="831800" y="2963166"/>
                  <a:pt x="856580" y="3020762"/>
                  <a:pt x="879351" y="3080368"/>
                </a:cubicBezTo>
                <a:cubicBezTo>
                  <a:pt x="886718" y="3099790"/>
                  <a:pt x="896094" y="3125909"/>
                  <a:pt x="873324" y="3138634"/>
                </a:cubicBezTo>
                <a:cubicBezTo>
                  <a:pt x="848544" y="3151359"/>
                  <a:pt x="838498" y="3123900"/>
                  <a:pt x="827112" y="3108496"/>
                </a:cubicBezTo>
                <a:cubicBezTo>
                  <a:pt x="740048" y="2985936"/>
                  <a:pt x="670396" y="2853331"/>
                  <a:pt x="606772" y="2718046"/>
                </a:cubicBezTo>
                <a:cubicBezTo>
                  <a:pt x="558552" y="2616247"/>
                  <a:pt x="517699" y="2511100"/>
                  <a:pt x="474166" y="2406623"/>
                </a:cubicBezTo>
                <a:lnTo>
                  <a:pt x="474166" y="2022870"/>
                </a:lnTo>
                <a:close/>
                <a:moveTo>
                  <a:pt x="3295725" y="4573858"/>
                </a:moveTo>
                <a:cubicBezTo>
                  <a:pt x="3068688" y="4814960"/>
                  <a:pt x="2892549" y="5088208"/>
                  <a:pt x="2768650" y="5394943"/>
                </a:cubicBezTo>
                <a:cubicBezTo>
                  <a:pt x="2744540" y="5454549"/>
                  <a:pt x="2727797" y="5516163"/>
                  <a:pt x="2707035" y="5576439"/>
                </a:cubicBezTo>
                <a:cubicBezTo>
                  <a:pt x="2701008" y="5593182"/>
                  <a:pt x="2694310" y="5609925"/>
                  <a:pt x="2686943" y="5625999"/>
                </a:cubicBezTo>
                <a:cubicBezTo>
                  <a:pt x="2671540" y="5659485"/>
                  <a:pt x="2659485" y="5660824"/>
                  <a:pt x="2638053" y="5630017"/>
                </a:cubicBezTo>
                <a:cubicBezTo>
                  <a:pt x="2609925" y="5589833"/>
                  <a:pt x="2585145" y="5546971"/>
                  <a:pt x="2555007" y="5508796"/>
                </a:cubicBezTo>
                <a:cubicBezTo>
                  <a:pt x="2507457" y="5447852"/>
                  <a:pt x="2456557" y="5388915"/>
                  <a:pt x="2406998" y="5329310"/>
                </a:cubicBezTo>
                <a:cubicBezTo>
                  <a:pt x="2348062" y="5258989"/>
                  <a:pt x="2273052" y="5208759"/>
                  <a:pt x="2196034" y="5161208"/>
                </a:cubicBezTo>
                <a:cubicBezTo>
                  <a:pt x="1806253" y="4922116"/>
                  <a:pt x="1535683" y="4579216"/>
                  <a:pt x="1329407" y="4178050"/>
                </a:cubicBezTo>
                <a:cubicBezTo>
                  <a:pt x="1245022" y="4013967"/>
                  <a:pt x="1193453" y="3837829"/>
                  <a:pt x="1149251" y="3659681"/>
                </a:cubicBezTo>
                <a:cubicBezTo>
                  <a:pt x="1066875" y="3326827"/>
                  <a:pt x="938957" y="3010046"/>
                  <a:pt x="816397" y="2691257"/>
                </a:cubicBezTo>
                <a:cubicBezTo>
                  <a:pt x="726653" y="2458862"/>
                  <a:pt x="634231" y="2227136"/>
                  <a:pt x="558552" y="1990053"/>
                </a:cubicBezTo>
                <a:cubicBezTo>
                  <a:pt x="499616" y="1805878"/>
                  <a:pt x="429964" y="1594245"/>
                  <a:pt x="386432" y="1405382"/>
                </a:cubicBezTo>
                <a:cubicBezTo>
                  <a:pt x="376386" y="1361180"/>
                  <a:pt x="370359" y="1315638"/>
                  <a:pt x="395139" y="1272106"/>
                </a:cubicBezTo>
                <a:cubicBezTo>
                  <a:pt x="416570" y="1233932"/>
                  <a:pt x="474166" y="1247996"/>
                  <a:pt x="500286" y="1282152"/>
                </a:cubicBezTo>
                <a:cubicBezTo>
                  <a:pt x="537791" y="1331042"/>
                  <a:pt x="571277" y="1382611"/>
                  <a:pt x="601415" y="1435519"/>
                </a:cubicBezTo>
                <a:cubicBezTo>
                  <a:pt x="676424" y="1568125"/>
                  <a:pt x="753442" y="1700061"/>
                  <a:pt x="820415" y="1836686"/>
                </a:cubicBezTo>
                <a:cubicBezTo>
                  <a:pt x="867966" y="1933796"/>
                  <a:pt x="921544" y="2038943"/>
                  <a:pt x="960388" y="2140072"/>
                </a:cubicBezTo>
                <a:cubicBezTo>
                  <a:pt x="1034058" y="2330944"/>
                  <a:pt x="1111746" y="2505073"/>
                  <a:pt x="1256407" y="2651743"/>
                </a:cubicBezTo>
                <a:cubicBezTo>
                  <a:pt x="1271811" y="2667147"/>
                  <a:pt x="1289894" y="2679202"/>
                  <a:pt x="1307306" y="2692596"/>
                </a:cubicBezTo>
                <a:cubicBezTo>
                  <a:pt x="1309985" y="2690587"/>
                  <a:pt x="1312664" y="2688578"/>
                  <a:pt x="1316013" y="2687238"/>
                </a:cubicBezTo>
                <a:cubicBezTo>
                  <a:pt x="1312664" y="2675183"/>
                  <a:pt x="1309985" y="2663128"/>
                  <a:pt x="1304628" y="2651743"/>
                </a:cubicBezTo>
                <a:cubicBezTo>
                  <a:pt x="1243682" y="2523155"/>
                  <a:pt x="1180728" y="2395238"/>
                  <a:pt x="1121792" y="2265311"/>
                </a:cubicBezTo>
                <a:cubicBezTo>
                  <a:pt x="1042764" y="2091182"/>
                  <a:pt x="969094" y="1914374"/>
                  <a:pt x="889397" y="1740245"/>
                </a:cubicBezTo>
                <a:cubicBezTo>
                  <a:pt x="807021" y="1560088"/>
                  <a:pt x="716608" y="1384620"/>
                  <a:pt x="602084" y="1221877"/>
                </a:cubicBezTo>
                <a:cubicBezTo>
                  <a:pt x="564580" y="1168968"/>
                  <a:pt x="521717" y="1122757"/>
                  <a:pt x="454075" y="1111372"/>
                </a:cubicBezTo>
                <a:cubicBezTo>
                  <a:pt x="398487" y="1101995"/>
                  <a:pt x="362992" y="1106684"/>
                  <a:pt x="338882" y="1124766"/>
                </a:cubicBezTo>
                <a:lnTo>
                  <a:pt x="304056" y="977426"/>
                </a:lnTo>
                <a:cubicBezTo>
                  <a:pt x="304056" y="976757"/>
                  <a:pt x="304056" y="975417"/>
                  <a:pt x="304056" y="974747"/>
                </a:cubicBezTo>
                <a:cubicBezTo>
                  <a:pt x="292001" y="859554"/>
                  <a:pt x="277937" y="745031"/>
                  <a:pt x="264542" y="629838"/>
                </a:cubicBezTo>
                <a:cubicBezTo>
                  <a:pt x="262533" y="613095"/>
                  <a:pt x="259854" y="596352"/>
                  <a:pt x="259184" y="579609"/>
                </a:cubicBezTo>
                <a:cubicBezTo>
                  <a:pt x="257175" y="539425"/>
                  <a:pt x="276597" y="522682"/>
                  <a:pt x="315441" y="531388"/>
                </a:cubicBezTo>
                <a:cubicBezTo>
                  <a:pt x="379735" y="546122"/>
                  <a:pt x="437332" y="573581"/>
                  <a:pt x="479524" y="625820"/>
                </a:cubicBezTo>
                <a:cubicBezTo>
                  <a:pt x="515690" y="670692"/>
                  <a:pt x="549176" y="718242"/>
                  <a:pt x="580653" y="766462"/>
                </a:cubicBezTo>
                <a:cubicBezTo>
                  <a:pt x="659681" y="887013"/>
                  <a:pt x="732681" y="1012252"/>
                  <a:pt x="817067" y="1128785"/>
                </a:cubicBezTo>
                <a:cubicBezTo>
                  <a:pt x="884039" y="1221207"/>
                  <a:pt x="962397" y="1304923"/>
                  <a:pt x="1038746" y="1389978"/>
                </a:cubicBezTo>
                <a:cubicBezTo>
                  <a:pt x="1211535" y="1584199"/>
                  <a:pt x="1326059" y="1811236"/>
                  <a:pt x="1421830" y="2050328"/>
                </a:cubicBezTo>
                <a:cubicBezTo>
                  <a:pt x="1475408" y="2184943"/>
                  <a:pt x="1541711" y="2314201"/>
                  <a:pt x="1603326" y="2445467"/>
                </a:cubicBezTo>
                <a:cubicBezTo>
                  <a:pt x="1614041" y="2467568"/>
                  <a:pt x="1632124" y="2485651"/>
                  <a:pt x="1646188" y="2505742"/>
                </a:cubicBezTo>
                <a:cubicBezTo>
                  <a:pt x="1649537" y="2504403"/>
                  <a:pt x="1652216" y="2502394"/>
                  <a:pt x="1655564" y="2501054"/>
                </a:cubicBezTo>
                <a:cubicBezTo>
                  <a:pt x="1653555" y="2490339"/>
                  <a:pt x="1653555" y="2478953"/>
                  <a:pt x="1650206" y="2468908"/>
                </a:cubicBezTo>
                <a:cubicBezTo>
                  <a:pt x="1578546" y="2235173"/>
                  <a:pt x="1508894" y="2000099"/>
                  <a:pt x="1417142" y="1773062"/>
                </a:cubicBezTo>
                <a:cubicBezTo>
                  <a:pt x="1349499" y="1606969"/>
                  <a:pt x="1249040" y="1461639"/>
                  <a:pt x="1136526" y="1323675"/>
                </a:cubicBezTo>
                <a:cubicBezTo>
                  <a:pt x="1017315" y="1177005"/>
                  <a:pt x="899443" y="1028995"/>
                  <a:pt x="786929" y="876967"/>
                </a:cubicBezTo>
                <a:cubicBezTo>
                  <a:pt x="729332" y="799279"/>
                  <a:pt x="682451" y="713554"/>
                  <a:pt x="632222" y="629838"/>
                </a:cubicBezTo>
                <a:cubicBezTo>
                  <a:pt x="559891" y="509957"/>
                  <a:pt x="458093" y="434278"/>
                  <a:pt x="318120" y="411507"/>
                </a:cubicBezTo>
                <a:cubicBezTo>
                  <a:pt x="277267" y="404810"/>
                  <a:pt x="271239" y="396773"/>
                  <a:pt x="275258" y="355250"/>
                </a:cubicBezTo>
                <a:cubicBezTo>
                  <a:pt x="280615" y="302342"/>
                  <a:pt x="285304" y="248764"/>
                  <a:pt x="299368" y="197195"/>
                </a:cubicBezTo>
                <a:cubicBezTo>
                  <a:pt x="321469" y="116158"/>
                  <a:pt x="391790" y="86020"/>
                  <a:pt x="463451" y="130892"/>
                </a:cubicBezTo>
                <a:cubicBezTo>
                  <a:pt x="507653" y="158351"/>
                  <a:pt x="548506" y="197195"/>
                  <a:pt x="581323" y="238048"/>
                </a:cubicBezTo>
                <a:cubicBezTo>
                  <a:pt x="639589" y="311048"/>
                  <a:pt x="695176" y="387397"/>
                  <a:pt x="745406" y="466425"/>
                </a:cubicBezTo>
                <a:cubicBezTo>
                  <a:pt x="854571" y="637205"/>
                  <a:pt x="986507" y="786554"/>
                  <a:pt x="1134517" y="923848"/>
                </a:cubicBezTo>
                <a:cubicBezTo>
                  <a:pt x="1241673" y="1023637"/>
                  <a:pt x="1344811" y="1144858"/>
                  <a:pt x="1434554" y="1262060"/>
                </a:cubicBezTo>
                <a:cubicBezTo>
                  <a:pt x="1541711" y="1402703"/>
                  <a:pt x="1622748" y="1539327"/>
                  <a:pt x="1700436" y="1696713"/>
                </a:cubicBezTo>
                <a:cubicBezTo>
                  <a:pt x="1762051" y="1821282"/>
                  <a:pt x="1820987" y="1947190"/>
                  <a:pt x="1884611" y="2070420"/>
                </a:cubicBezTo>
                <a:cubicBezTo>
                  <a:pt x="1924125" y="2147439"/>
                  <a:pt x="1973015" y="2220439"/>
                  <a:pt x="2039318" y="2277366"/>
                </a:cubicBezTo>
                <a:cubicBezTo>
                  <a:pt x="2072804" y="2306834"/>
                  <a:pt x="2114997" y="2326256"/>
                  <a:pt x="2153841" y="2349026"/>
                </a:cubicBezTo>
                <a:cubicBezTo>
                  <a:pt x="2161208" y="2353045"/>
                  <a:pt x="2171923" y="2350366"/>
                  <a:pt x="2181300" y="2351036"/>
                </a:cubicBezTo>
                <a:cubicBezTo>
                  <a:pt x="2179291" y="2340990"/>
                  <a:pt x="2180630" y="2329604"/>
                  <a:pt x="2175272" y="2321568"/>
                </a:cubicBezTo>
                <a:cubicBezTo>
                  <a:pt x="2157859" y="2294779"/>
                  <a:pt x="2138437" y="2268659"/>
                  <a:pt x="2119015" y="2243879"/>
                </a:cubicBezTo>
                <a:cubicBezTo>
                  <a:pt x="2001143" y="2093191"/>
                  <a:pt x="1914079" y="1925089"/>
                  <a:pt x="1841079" y="1748951"/>
                </a:cubicBezTo>
                <a:cubicBezTo>
                  <a:pt x="1776115" y="1592235"/>
                  <a:pt x="1708473" y="1436189"/>
                  <a:pt x="1601316" y="1302913"/>
                </a:cubicBezTo>
                <a:cubicBezTo>
                  <a:pt x="1515591" y="1196427"/>
                  <a:pt x="1422499" y="1096638"/>
                  <a:pt x="1331417" y="995509"/>
                </a:cubicBezTo>
                <a:cubicBezTo>
                  <a:pt x="1200820" y="851518"/>
                  <a:pt x="1066205" y="710205"/>
                  <a:pt x="937617" y="564205"/>
                </a:cubicBezTo>
                <a:cubicBezTo>
                  <a:pt x="887388" y="507278"/>
                  <a:pt x="846534" y="440975"/>
                  <a:pt x="806351" y="376012"/>
                </a:cubicBezTo>
                <a:cubicBezTo>
                  <a:pt x="776213" y="327122"/>
                  <a:pt x="783580" y="311718"/>
                  <a:pt x="832470" y="280241"/>
                </a:cubicBezTo>
                <a:cubicBezTo>
                  <a:pt x="837828" y="276892"/>
                  <a:pt x="843186" y="273544"/>
                  <a:pt x="848544" y="270865"/>
                </a:cubicBezTo>
                <a:cubicBezTo>
                  <a:pt x="888727" y="247424"/>
                  <a:pt x="925562" y="243406"/>
                  <a:pt x="964406" y="279571"/>
                </a:cubicBezTo>
                <a:cubicBezTo>
                  <a:pt x="1060847" y="368645"/>
                  <a:pt x="1159297" y="455040"/>
                  <a:pt x="1258416" y="541434"/>
                </a:cubicBezTo>
                <a:cubicBezTo>
                  <a:pt x="1393031" y="658636"/>
                  <a:pt x="1528986" y="774499"/>
                  <a:pt x="1662931" y="892371"/>
                </a:cubicBezTo>
                <a:cubicBezTo>
                  <a:pt x="1770087" y="986133"/>
                  <a:pt x="1871886" y="1084583"/>
                  <a:pt x="1944886" y="1209152"/>
                </a:cubicBezTo>
                <a:cubicBezTo>
                  <a:pt x="2007840" y="1315638"/>
                  <a:pt x="2048694" y="1431501"/>
                  <a:pt x="2086868" y="1548703"/>
                </a:cubicBezTo>
                <a:cubicBezTo>
                  <a:pt x="2154511" y="1756988"/>
                  <a:pt x="2246933" y="1953218"/>
                  <a:pt x="2377530" y="2129356"/>
                </a:cubicBezTo>
                <a:cubicBezTo>
                  <a:pt x="2425750" y="2194989"/>
                  <a:pt x="2486695" y="2251246"/>
                  <a:pt x="2542282" y="2311522"/>
                </a:cubicBezTo>
                <a:cubicBezTo>
                  <a:pt x="2550989" y="2320898"/>
                  <a:pt x="2563714" y="2325586"/>
                  <a:pt x="2574429" y="2332283"/>
                </a:cubicBezTo>
                <a:cubicBezTo>
                  <a:pt x="2576439" y="2330274"/>
                  <a:pt x="2579117" y="2328265"/>
                  <a:pt x="2581127" y="2326256"/>
                </a:cubicBezTo>
                <a:cubicBezTo>
                  <a:pt x="2563714" y="2294109"/>
                  <a:pt x="2546970" y="2261292"/>
                  <a:pt x="2528218" y="2229815"/>
                </a:cubicBezTo>
                <a:cubicBezTo>
                  <a:pt x="2381548" y="1980677"/>
                  <a:pt x="2252960" y="1722832"/>
                  <a:pt x="2155850" y="1450253"/>
                </a:cubicBezTo>
                <a:cubicBezTo>
                  <a:pt x="2139107" y="1402703"/>
                  <a:pt x="2123703" y="1353813"/>
                  <a:pt x="2113657" y="1304253"/>
                </a:cubicBezTo>
                <a:cubicBezTo>
                  <a:pt x="2110309" y="1285501"/>
                  <a:pt x="2118345" y="1256702"/>
                  <a:pt x="2131740" y="1243978"/>
                </a:cubicBezTo>
                <a:cubicBezTo>
                  <a:pt x="2167905" y="1211161"/>
                  <a:pt x="2207419" y="1181023"/>
                  <a:pt x="2249612" y="1157583"/>
                </a:cubicBezTo>
                <a:cubicBezTo>
                  <a:pt x="2297162" y="1131463"/>
                  <a:pt x="2331319" y="1150216"/>
                  <a:pt x="2340695" y="1204464"/>
                </a:cubicBezTo>
                <a:cubicBezTo>
                  <a:pt x="2348062" y="1247326"/>
                  <a:pt x="2348062" y="1291528"/>
                  <a:pt x="2354759" y="1334391"/>
                </a:cubicBezTo>
                <a:cubicBezTo>
                  <a:pt x="2396282" y="1611657"/>
                  <a:pt x="2475310" y="1875530"/>
                  <a:pt x="2621310" y="2117971"/>
                </a:cubicBezTo>
                <a:cubicBezTo>
                  <a:pt x="2705696" y="2257944"/>
                  <a:pt x="2786733" y="2401265"/>
                  <a:pt x="2844999" y="2555302"/>
                </a:cubicBezTo>
                <a:cubicBezTo>
                  <a:pt x="2881834" y="2652413"/>
                  <a:pt x="2901256" y="2753541"/>
                  <a:pt x="2907953" y="2857349"/>
                </a:cubicBezTo>
                <a:cubicBezTo>
                  <a:pt x="2913981" y="2954459"/>
                  <a:pt x="2915990" y="3052239"/>
                  <a:pt x="2930724" y="3148010"/>
                </a:cubicBezTo>
                <a:cubicBezTo>
                  <a:pt x="2940770" y="3212974"/>
                  <a:pt x="2964880" y="3276598"/>
                  <a:pt x="2989660" y="3338213"/>
                </a:cubicBezTo>
                <a:cubicBezTo>
                  <a:pt x="3068688" y="3533103"/>
                  <a:pt x="3118247" y="3736030"/>
                  <a:pt x="3148385" y="3943645"/>
                </a:cubicBezTo>
                <a:cubicBezTo>
                  <a:pt x="3161780" y="4035398"/>
                  <a:pt x="3173165" y="4127151"/>
                  <a:pt x="3181202" y="4219573"/>
                </a:cubicBezTo>
                <a:cubicBezTo>
                  <a:pt x="3188569" y="4299270"/>
                  <a:pt x="3223394" y="4359546"/>
                  <a:pt x="3291037" y="4402408"/>
                </a:cubicBezTo>
                <a:cubicBezTo>
                  <a:pt x="3323184" y="4422500"/>
                  <a:pt x="3354661" y="4443931"/>
                  <a:pt x="3390826" y="4467372"/>
                </a:cubicBezTo>
                <a:cubicBezTo>
                  <a:pt x="3356000" y="4506886"/>
                  <a:pt x="3326532" y="4541042"/>
                  <a:pt x="3295725" y="4573858"/>
                </a:cubicBezTo>
                <a:close/>
              </a:path>
            </a:pathLst>
          </a:custGeom>
          <a:solidFill>
            <a:schemeClr val="lt1">
              <a:alpha val="4000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43"/>
          <p:cNvSpPr txBox="1"/>
          <p:nvPr/>
        </p:nvSpPr>
        <p:spPr>
          <a:xfrm>
            <a:off x="0" y="1185169"/>
            <a:ext cx="12191999" cy="101566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6000">
                <a:solidFill>
                  <a:schemeClr val="lt1"/>
                </a:solidFill>
                <a:latin typeface="Calibri"/>
                <a:ea typeface="Calibri"/>
                <a:cs typeface="Calibri"/>
                <a:sym typeface="Calibri"/>
              </a:rPr>
              <a:t>THANK YOU</a:t>
            </a:r>
            <a:endParaRPr sz="6000">
              <a:solidFill>
                <a:schemeClr val="lt1"/>
              </a:solidFill>
              <a:latin typeface="Calibri"/>
              <a:ea typeface="Calibri"/>
              <a:cs typeface="Calibri"/>
              <a:sym typeface="Calibri"/>
            </a:endParaRPr>
          </a:p>
        </p:txBody>
      </p:sp>
      <p:sp>
        <p:nvSpPr>
          <p:cNvPr id="1211" name="Google Shape;1211;p43"/>
          <p:cNvSpPr txBox="1"/>
          <p:nvPr/>
        </p:nvSpPr>
        <p:spPr>
          <a:xfrm>
            <a:off x="50" y="2124500"/>
            <a:ext cx="12191852" cy="37965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67">
                <a:solidFill>
                  <a:schemeClr val="lt1"/>
                </a:solidFill>
                <a:latin typeface="Calibri"/>
                <a:ea typeface="Calibri"/>
                <a:cs typeface="Calibri"/>
                <a:sym typeface="Calibri"/>
              </a:rPr>
              <a:t>Insert the Subtitle of Your Presentation</a:t>
            </a:r>
            <a:endParaRPr sz="1867">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44"/>
          <p:cNvSpPr txBox="1">
            <a:spLocks noGrp="1"/>
          </p:cNvSpPr>
          <p:nvPr>
            <p:ph type="body" idx="1"/>
          </p:nvPr>
        </p:nvSpPr>
        <p:spPr>
          <a:xfrm>
            <a:off x="323529" y="332482"/>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Fully Editable Shapes</a:t>
            </a:r>
            <a:endParaRPr/>
          </a:p>
        </p:txBody>
      </p:sp>
      <p:sp>
        <p:nvSpPr>
          <p:cNvPr id="1217" name="Google Shape;1217;p44"/>
          <p:cNvSpPr/>
          <p:nvPr/>
        </p:nvSpPr>
        <p:spPr>
          <a:xfrm>
            <a:off x="4262462" y="1877310"/>
            <a:ext cx="1415947" cy="2196864"/>
          </a:xfrm>
          <a:custGeom>
            <a:avLst/>
            <a:gdLst/>
            <a:ahLst/>
            <a:cxnLst/>
            <a:rect l="l" t="t" r="r" b="b"/>
            <a:pathLst>
              <a:path w="4420195" h="6858000" extrusionOk="0">
                <a:moveTo>
                  <a:pt x="3916561" y="4367582"/>
                </a:moveTo>
                <a:cubicBezTo>
                  <a:pt x="3805387" y="4329408"/>
                  <a:pt x="3692203" y="4327399"/>
                  <a:pt x="3585717" y="4378968"/>
                </a:cubicBezTo>
                <a:cubicBezTo>
                  <a:pt x="3520753" y="4410445"/>
                  <a:pt x="3467845" y="4399059"/>
                  <a:pt x="3414266" y="4360885"/>
                </a:cubicBezTo>
                <a:cubicBezTo>
                  <a:pt x="3407569" y="4356197"/>
                  <a:pt x="3400872" y="4352179"/>
                  <a:pt x="3394175" y="4347490"/>
                </a:cubicBezTo>
                <a:cubicBezTo>
                  <a:pt x="3333230" y="4303958"/>
                  <a:pt x="3289028" y="4249041"/>
                  <a:pt x="3275633" y="4173361"/>
                </a:cubicBezTo>
                <a:cubicBezTo>
                  <a:pt x="3259560" y="4082279"/>
                  <a:pt x="3242147" y="3991196"/>
                  <a:pt x="3226743" y="3900113"/>
                </a:cubicBezTo>
                <a:cubicBezTo>
                  <a:pt x="3195266" y="3712590"/>
                  <a:pt x="3162449" y="3524397"/>
                  <a:pt x="3107532" y="3341561"/>
                </a:cubicBezTo>
                <a:cubicBezTo>
                  <a:pt x="3060651" y="3186854"/>
                  <a:pt x="3035201" y="3030138"/>
                  <a:pt x="3022476" y="2869404"/>
                </a:cubicBezTo>
                <a:cubicBezTo>
                  <a:pt x="3014440" y="2766936"/>
                  <a:pt x="2998366" y="2666477"/>
                  <a:pt x="2966219" y="2568027"/>
                </a:cubicBezTo>
                <a:cubicBezTo>
                  <a:pt x="2920678" y="2428054"/>
                  <a:pt x="2851026" y="2300136"/>
                  <a:pt x="2780035" y="2172219"/>
                </a:cubicBezTo>
                <a:cubicBezTo>
                  <a:pt x="2695650" y="2019521"/>
                  <a:pt x="2609255" y="1867493"/>
                  <a:pt x="2546301" y="1704080"/>
                </a:cubicBezTo>
                <a:cubicBezTo>
                  <a:pt x="2474640" y="1517226"/>
                  <a:pt x="2424411" y="1325014"/>
                  <a:pt x="2406998" y="1124766"/>
                </a:cubicBezTo>
                <a:cubicBezTo>
                  <a:pt x="2402310" y="1074537"/>
                  <a:pt x="2380209" y="1055115"/>
                  <a:pt x="2329309" y="1055784"/>
                </a:cubicBezTo>
                <a:cubicBezTo>
                  <a:pt x="2249612" y="1057124"/>
                  <a:pt x="2181300" y="1087262"/>
                  <a:pt x="2127052" y="1144858"/>
                </a:cubicBezTo>
                <a:cubicBezTo>
                  <a:pt x="2074144" y="1199776"/>
                  <a:pt x="2052712" y="1198436"/>
                  <a:pt x="2013868" y="1131463"/>
                </a:cubicBezTo>
                <a:cubicBezTo>
                  <a:pt x="2013198" y="1130794"/>
                  <a:pt x="2013198" y="1130124"/>
                  <a:pt x="2012529" y="1129454"/>
                </a:cubicBezTo>
                <a:cubicBezTo>
                  <a:pt x="1962299" y="1024977"/>
                  <a:pt x="1884611" y="942601"/>
                  <a:pt x="1796207" y="870270"/>
                </a:cubicBezTo>
                <a:cubicBezTo>
                  <a:pt x="1565821" y="681407"/>
                  <a:pt x="1333426" y="494553"/>
                  <a:pt x="1123132" y="281580"/>
                </a:cubicBezTo>
                <a:cubicBezTo>
                  <a:pt x="1067544" y="225323"/>
                  <a:pt x="1001911" y="181791"/>
                  <a:pt x="924893" y="158351"/>
                </a:cubicBezTo>
                <a:cubicBezTo>
                  <a:pt x="860599" y="138929"/>
                  <a:pt x="803002" y="144286"/>
                  <a:pt x="760809" y="204562"/>
                </a:cubicBezTo>
                <a:cubicBezTo>
                  <a:pt x="757461" y="209920"/>
                  <a:pt x="752103" y="213268"/>
                  <a:pt x="748085" y="217956"/>
                </a:cubicBezTo>
                <a:cubicBezTo>
                  <a:pt x="734690" y="233360"/>
                  <a:pt x="721296" y="236039"/>
                  <a:pt x="705892" y="219296"/>
                </a:cubicBezTo>
                <a:cubicBezTo>
                  <a:pt x="675084" y="186479"/>
                  <a:pt x="644277" y="154332"/>
                  <a:pt x="612130" y="123525"/>
                </a:cubicBezTo>
                <a:cubicBezTo>
                  <a:pt x="579314" y="92048"/>
                  <a:pt x="546497" y="60571"/>
                  <a:pt x="511671" y="31772"/>
                </a:cubicBezTo>
                <a:cubicBezTo>
                  <a:pt x="423267" y="-40558"/>
                  <a:pt x="251147" y="17708"/>
                  <a:pt x="230386" y="134910"/>
                </a:cubicBezTo>
                <a:cubicBezTo>
                  <a:pt x="219670" y="195186"/>
                  <a:pt x="219001" y="256801"/>
                  <a:pt x="212973" y="317746"/>
                </a:cubicBezTo>
                <a:cubicBezTo>
                  <a:pt x="208285" y="363287"/>
                  <a:pt x="214982" y="412177"/>
                  <a:pt x="184175" y="451691"/>
                </a:cubicBezTo>
                <a:cubicBezTo>
                  <a:pt x="154707" y="489865"/>
                  <a:pt x="141982" y="532728"/>
                  <a:pt x="145331" y="578939"/>
                </a:cubicBezTo>
                <a:cubicBezTo>
                  <a:pt x="148679" y="628499"/>
                  <a:pt x="157386" y="678059"/>
                  <a:pt x="163413" y="726949"/>
                </a:cubicBezTo>
                <a:cubicBezTo>
                  <a:pt x="167432" y="761105"/>
                  <a:pt x="178147" y="796600"/>
                  <a:pt x="150019" y="826068"/>
                </a:cubicBezTo>
                <a:cubicBezTo>
                  <a:pt x="95771" y="884334"/>
                  <a:pt x="73670" y="955995"/>
                  <a:pt x="58936" y="1031004"/>
                </a:cubicBezTo>
                <a:cubicBezTo>
                  <a:pt x="35496" y="1150886"/>
                  <a:pt x="32147" y="1272106"/>
                  <a:pt x="42863" y="1393327"/>
                </a:cubicBezTo>
                <a:cubicBezTo>
                  <a:pt x="51569" y="1490437"/>
                  <a:pt x="64963" y="1586208"/>
                  <a:pt x="103138" y="1676621"/>
                </a:cubicBezTo>
                <a:cubicBezTo>
                  <a:pt x="112514" y="1699392"/>
                  <a:pt x="115193" y="1726850"/>
                  <a:pt x="113184" y="1751630"/>
                </a:cubicBezTo>
                <a:cubicBezTo>
                  <a:pt x="108496" y="1797841"/>
                  <a:pt x="97780" y="1842713"/>
                  <a:pt x="89074" y="1888254"/>
                </a:cubicBezTo>
                <a:cubicBezTo>
                  <a:pt x="64294" y="2027558"/>
                  <a:pt x="38844" y="2166861"/>
                  <a:pt x="14734" y="2306164"/>
                </a:cubicBezTo>
                <a:cubicBezTo>
                  <a:pt x="7367" y="2349696"/>
                  <a:pt x="4688" y="2394568"/>
                  <a:pt x="0" y="2438100"/>
                </a:cubicBezTo>
                <a:cubicBezTo>
                  <a:pt x="0" y="2484311"/>
                  <a:pt x="0" y="2531192"/>
                  <a:pt x="0" y="2577403"/>
                </a:cubicBezTo>
                <a:cubicBezTo>
                  <a:pt x="6697" y="2615578"/>
                  <a:pt x="11385" y="2655091"/>
                  <a:pt x="20092" y="2692596"/>
                </a:cubicBezTo>
                <a:cubicBezTo>
                  <a:pt x="40184" y="2774972"/>
                  <a:pt x="89074" y="2842615"/>
                  <a:pt x="134615" y="2911597"/>
                </a:cubicBezTo>
                <a:cubicBezTo>
                  <a:pt x="178147" y="2977900"/>
                  <a:pt x="225028" y="3042193"/>
                  <a:pt x="269230" y="3107827"/>
                </a:cubicBezTo>
                <a:cubicBezTo>
                  <a:pt x="342900" y="3216992"/>
                  <a:pt x="383753" y="3338213"/>
                  <a:pt x="396478" y="3469479"/>
                </a:cubicBezTo>
                <a:cubicBezTo>
                  <a:pt x="412552" y="3636241"/>
                  <a:pt x="450726" y="3799654"/>
                  <a:pt x="495598" y="3961058"/>
                </a:cubicBezTo>
                <a:cubicBezTo>
                  <a:pt x="554534" y="4171352"/>
                  <a:pt x="634231" y="4374280"/>
                  <a:pt x="726653" y="4571849"/>
                </a:cubicBezTo>
                <a:cubicBezTo>
                  <a:pt x="734020" y="4587253"/>
                  <a:pt x="732681" y="4598638"/>
                  <a:pt x="723975" y="4613372"/>
                </a:cubicBezTo>
                <a:cubicBezTo>
                  <a:pt x="642938" y="4743299"/>
                  <a:pt x="566589" y="4875905"/>
                  <a:pt x="504974" y="5017217"/>
                </a:cubicBezTo>
                <a:cubicBezTo>
                  <a:pt x="404515" y="5248273"/>
                  <a:pt x="373707" y="5489374"/>
                  <a:pt x="395808" y="5738513"/>
                </a:cubicBezTo>
                <a:cubicBezTo>
                  <a:pt x="414561" y="5945458"/>
                  <a:pt x="471488" y="6140349"/>
                  <a:pt x="575965" y="6320505"/>
                </a:cubicBezTo>
                <a:cubicBezTo>
                  <a:pt x="678433" y="6495974"/>
                  <a:pt x="815727" y="6635277"/>
                  <a:pt x="1011287" y="6702249"/>
                </a:cubicBezTo>
                <a:cubicBezTo>
                  <a:pt x="1391022" y="6832176"/>
                  <a:pt x="1720528" y="6745782"/>
                  <a:pt x="1997125" y="6457799"/>
                </a:cubicBezTo>
                <a:cubicBezTo>
                  <a:pt x="2143125" y="6305771"/>
                  <a:pt x="2232869" y="6120927"/>
                  <a:pt x="2287117" y="5920009"/>
                </a:cubicBezTo>
                <a:cubicBezTo>
                  <a:pt x="2315245" y="5815531"/>
                  <a:pt x="2333997" y="5708375"/>
                  <a:pt x="2355429" y="5601889"/>
                </a:cubicBezTo>
                <a:cubicBezTo>
                  <a:pt x="2361456" y="5572420"/>
                  <a:pt x="2360117" y="5541613"/>
                  <a:pt x="2363465" y="5511476"/>
                </a:cubicBezTo>
                <a:cubicBezTo>
                  <a:pt x="2364805" y="5500760"/>
                  <a:pt x="2368823" y="5490044"/>
                  <a:pt x="2373511" y="5473971"/>
                </a:cubicBezTo>
                <a:cubicBezTo>
                  <a:pt x="2387576" y="5484686"/>
                  <a:pt x="2398291" y="5492053"/>
                  <a:pt x="2407667" y="5501430"/>
                </a:cubicBezTo>
                <a:cubicBezTo>
                  <a:pt x="2502099" y="5598540"/>
                  <a:pt x="2575099" y="5711724"/>
                  <a:pt x="2642741" y="5828926"/>
                </a:cubicBezTo>
                <a:cubicBezTo>
                  <a:pt x="2646090" y="5834283"/>
                  <a:pt x="2646090" y="5842320"/>
                  <a:pt x="2645420" y="5849017"/>
                </a:cubicBezTo>
                <a:cubicBezTo>
                  <a:pt x="2613943" y="6019798"/>
                  <a:pt x="2581796" y="6189908"/>
                  <a:pt x="2550319" y="6360689"/>
                </a:cubicBezTo>
                <a:cubicBezTo>
                  <a:pt x="2544292" y="6394175"/>
                  <a:pt x="2538264" y="6426991"/>
                  <a:pt x="2534246" y="6461148"/>
                </a:cubicBezTo>
                <a:cubicBezTo>
                  <a:pt x="2533576" y="6468515"/>
                  <a:pt x="2537594" y="6478560"/>
                  <a:pt x="2542952" y="6483249"/>
                </a:cubicBezTo>
                <a:cubicBezTo>
                  <a:pt x="2554337" y="6493295"/>
                  <a:pt x="2566393" y="6502671"/>
                  <a:pt x="2579787" y="6509368"/>
                </a:cubicBezTo>
                <a:cubicBezTo>
                  <a:pt x="2769989" y="6604469"/>
                  <a:pt x="2960192" y="6700240"/>
                  <a:pt x="3151734" y="6794002"/>
                </a:cubicBezTo>
                <a:cubicBezTo>
                  <a:pt x="3221385" y="6828158"/>
                  <a:pt x="3295725" y="6848919"/>
                  <a:pt x="3372743" y="6860975"/>
                </a:cubicBezTo>
                <a:cubicBezTo>
                  <a:pt x="3399533" y="6860975"/>
                  <a:pt x="3426322" y="6860975"/>
                  <a:pt x="3453110" y="6860975"/>
                </a:cubicBezTo>
                <a:cubicBezTo>
                  <a:pt x="3459808" y="6859635"/>
                  <a:pt x="3466505" y="6857626"/>
                  <a:pt x="3473872" y="6856286"/>
                </a:cubicBezTo>
                <a:cubicBezTo>
                  <a:pt x="3512716" y="6848919"/>
                  <a:pt x="3541514" y="6830837"/>
                  <a:pt x="3550891" y="6789314"/>
                </a:cubicBezTo>
                <a:cubicBezTo>
                  <a:pt x="3556249" y="6765873"/>
                  <a:pt x="3565625" y="6743772"/>
                  <a:pt x="3570983" y="6720332"/>
                </a:cubicBezTo>
                <a:cubicBezTo>
                  <a:pt x="3623221" y="6498652"/>
                  <a:pt x="3672111" y="6276303"/>
                  <a:pt x="3727029" y="6055293"/>
                </a:cubicBezTo>
                <a:cubicBezTo>
                  <a:pt x="3797350" y="5771999"/>
                  <a:pt x="3879726" y="5492053"/>
                  <a:pt x="3994250" y="5222823"/>
                </a:cubicBezTo>
                <a:cubicBezTo>
                  <a:pt x="4098058" y="4978373"/>
                  <a:pt x="4232673" y="4752675"/>
                  <a:pt x="4417517" y="4559124"/>
                </a:cubicBezTo>
                <a:cubicBezTo>
                  <a:pt x="4420196" y="4556445"/>
                  <a:pt x="4422205" y="4552427"/>
                  <a:pt x="4425554" y="4546399"/>
                </a:cubicBezTo>
                <a:cubicBezTo>
                  <a:pt x="4254104" y="4485454"/>
                  <a:pt x="4086002" y="4425849"/>
                  <a:pt x="3916561" y="4367582"/>
                </a:cubicBezTo>
                <a:close/>
                <a:moveTo>
                  <a:pt x="139973" y="998188"/>
                </a:moveTo>
                <a:cubicBezTo>
                  <a:pt x="144661" y="971399"/>
                  <a:pt x="151358" y="943940"/>
                  <a:pt x="162074" y="918490"/>
                </a:cubicBezTo>
                <a:cubicBezTo>
                  <a:pt x="164753" y="912463"/>
                  <a:pt x="167432" y="907105"/>
                  <a:pt x="170111" y="903087"/>
                </a:cubicBezTo>
                <a:lnTo>
                  <a:pt x="259184" y="1283491"/>
                </a:lnTo>
                <a:cubicBezTo>
                  <a:pt x="257845" y="1323005"/>
                  <a:pt x="265881" y="1359170"/>
                  <a:pt x="229716" y="1451593"/>
                </a:cubicBezTo>
                <a:cubicBezTo>
                  <a:pt x="224358" y="1465657"/>
                  <a:pt x="212973" y="1478382"/>
                  <a:pt x="205606" y="1492446"/>
                </a:cubicBezTo>
                <a:cubicBezTo>
                  <a:pt x="201588" y="1500483"/>
                  <a:pt x="200248" y="1510529"/>
                  <a:pt x="194890" y="1516556"/>
                </a:cubicBezTo>
                <a:cubicBezTo>
                  <a:pt x="186184" y="1525263"/>
                  <a:pt x="174129" y="1531960"/>
                  <a:pt x="163413" y="1539327"/>
                </a:cubicBezTo>
                <a:cubicBezTo>
                  <a:pt x="156716" y="1528611"/>
                  <a:pt x="146000" y="1518565"/>
                  <a:pt x="143991" y="1507180"/>
                </a:cubicBezTo>
                <a:cubicBezTo>
                  <a:pt x="137964" y="1473694"/>
                  <a:pt x="133276" y="1440207"/>
                  <a:pt x="131266" y="1406721"/>
                </a:cubicBezTo>
                <a:cubicBezTo>
                  <a:pt x="122560" y="1270767"/>
                  <a:pt x="117202" y="1134142"/>
                  <a:pt x="139973" y="998188"/>
                </a:cubicBezTo>
                <a:close/>
                <a:moveTo>
                  <a:pt x="2101602" y="5315915"/>
                </a:moveTo>
                <a:cubicBezTo>
                  <a:pt x="2068116" y="5425750"/>
                  <a:pt x="2015207" y="5524870"/>
                  <a:pt x="1940198" y="5611265"/>
                </a:cubicBezTo>
                <a:cubicBezTo>
                  <a:pt x="1836391" y="5731815"/>
                  <a:pt x="1717179" y="5832274"/>
                  <a:pt x="1567830" y="5892550"/>
                </a:cubicBezTo>
                <a:cubicBezTo>
                  <a:pt x="1460004" y="5936082"/>
                  <a:pt x="1347490" y="5942110"/>
                  <a:pt x="1237655" y="5909293"/>
                </a:cubicBezTo>
                <a:cubicBezTo>
                  <a:pt x="1142554" y="5881164"/>
                  <a:pt x="1078930" y="5808164"/>
                  <a:pt x="1040086" y="5717751"/>
                </a:cubicBezTo>
                <a:cubicBezTo>
                  <a:pt x="981819" y="5580457"/>
                  <a:pt x="981819" y="5443163"/>
                  <a:pt x="1053480" y="5310558"/>
                </a:cubicBezTo>
                <a:cubicBezTo>
                  <a:pt x="1089645" y="5243585"/>
                  <a:pt x="1100361" y="5174603"/>
                  <a:pt x="1090315" y="5101603"/>
                </a:cubicBezTo>
                <a:cubicBezTo>
                  <a:pt x="1082948" y="5048025"/>
                  <a:pt x="1076920" y="4993777"/>
                  <a:pt x="1062856" y="4941538"/>
                </a:cubicBezTo>
                <a:cubicBezTo>
                  <a:pt x="1046113" y="4876574"/>
                  <a:pt x="1009278" y="4820318"/>
                  <a:pt x="967085" y="4770088"/>
                </a:cubicBezTo>
                <a:cubicBezTo>
                  <a:pt x="872654" y="4656235"/>
                  <a:pt x="805011" y="4526977"/>
                  <a:pt x="743397" y="4394371"/>
                </a:cubicBezTo>
                <a:cubicBezTo>
                  <a:pt x="661690" y="4218233"/>
                  <a:pt x="588020" y="4038747"/>
                  <a:pt x="537791" y="3850554"/>
                </a:cubicBezTo>
                <a:cubicBezTo>
                  <a:pt x="511001" y="3750095"/>
                  <a:pt x="488231" y="3647626"/>
                  <a:pt x="478855" y="3544488"/>
                </a:cubicBezTo>
                <a:cubicBezTo>
                  <a:pt x="455414" y="3285304"/>
                  <a:pt x="374377" y="3050230"/>
                  <a:pt x="208285" y="2847973"/>
                </a:cubicBezTo>
                <a:cubicBezTo>
                  <a:pt x="135955" y="2760239"/>
                  <a:pt x="114523" y="2658440"/>
                  <a:pt x="111844" y="2549275"/>
                </a:cubicBezTo>
                <a:cubicBezTo>
                  <a:pt x="108496" y="2389880"/>
                  <a:pt x="130597" y="2233164"/>
                  <a:pt x="160065" y="2076448"/>
                </a:cubicBezTo>
                <a:cubicBezTo>
                  <a:pt x="186854" y="1935805"/>
                  <a:pt x="210294" y="1794493"/>
                  <a:pt x="235744" y="1653180"/>
                </a:cubicBezTo>
                <a:cubicBezTo>
                  <a:pt x="243781" y="1610318"/>
                  <a:pt x="253157" y="1568125"/>
                  <a:pt x="263203" y="1525263"/>
                </a:cubicBezTo>
                <a:cubicBezTo>
                  <a:pt x="265881" y="1512538"/>
                  <a:pt x="273248" y="1501153"/>
                  <a:pt x="279946" y="1483740"/>
                </a:cubicBezTo>
                <a:cubicBezTo>
                  <a:pt x="286643" y="1495125"/>
                  <a:pt x="291331" y="1500483"/>
                  <a:pt x="293340" y="1506510"/>
                </a:cubicBezTo>
                <a:cubicBezTo>
                  <a:pt x="332854" y="1618355"/>
                  <a:pt x="371698" y="1730199"/>
                  <a:pt x="410542" y="1842043"/>
                </a:cubicBezTo>
                <a:lnTo>
                  <a:pt x="410542" y="2411311"/>
                </a:lnTo>
                <a:lnTo>
                  <a:pt x="411882" y="2411311"/>
                </a:lnTo>
                <a:cubicBezTo>
                  <a:pt x="417240" y="2487660"/>
                  <a:pt x="440680" y="2560660"/>
                  <a:pt x="472827" y="2630312"/>
                </a:cubicBezTo>
                <a:cubicBezTo>
                  <a:pt x="525735" y="2742826"/>
                  <a:pt x="587350" y="2851991"/>
                  <a:pt x="644277" y="2962496"/>
                </a:cubicBezTo>
                <a:cubicBezTo>
                  <a:pt x="679773" y="3031478"/>
                  <a:pt x="713929" y="3101129"/>
                  <a:pt x="747415" y="3170781"/>
                </a:cubicBezTo>
                <a:cubicBezTo>
                  <a:pt x="751433" y="3178818"/>
                  <a:pt x="750094" y="3192882"/>
                  <a:pt x="745406" y="3200919"/>
                </a:cubicBezTo>
                <a:cubicBezTo>
                  <a:pt x="718617" y="3249139"/>
                  <a:pt x="688479" y="3296020"/>
                  <a:pt x="662360" y="3344240"/>
                </a:cubicBezTo>
                <a:cubicBezTo>
                  <a:pt x="654323" y="3358974"/>
                  <a:pt x="651644" y="3377726"/>
                  <a:pt x="646956" y="3394469"/>
                </a:cubicBezTo>
                <a:cubicBezTo>
                  <a:pt x="650305" y="3396479"/>
                  <a:pt x="652983" y="3398488"/>
                  <a:pt x="656332" y="3400497"/>
                </a:cubicBezTo>
                <a:cubicBezTo>
                  <a:pt x="670396" y="3392460"/>
                  <a:pt x="685130" y="3385093"/>
                  <a:pt x="699195" y="3376387"/>
                </a:cubicBezTo>
                <a:cubicBezTo>
                  <a:pt x="748085" y="3347589"/>
                  <a:pt x="796975" y="3318121"/>
                  <a:pt x="846534" y="3289323"/>
                </a:cubicBezTo>
                <a:cubicBezTo>
                  <a:pt x="851892" y="3285974"/>
                  <a:pt x="857920" y="3283295"/>
                  <a:pt x="863278" y="3281286"/>
                </a:cubicBezTo>
                <a:cubicBezTo>
                  <a:pt x="924893" y="3253827"/>
                  <a:pt x="938957" y="3257845"/>
                  <a:pt x="955700" y="3323479"/>
                </a:cubicBezTo>
                <a:cubicBezTo>
                  <a:pt x="987177" y="3447378"/>
                  <a:pt x="1013966" y="3572617"/>
                  <a:pt x="1044774" y="3697186"/>
                </a:cubicBezTo>
                <a:cubicBezTo>
                  <a:pt x="1156618" y="4146572"/>
                  <a:pt x="1359545" y="4547739"/>
                  <a:pt x="1674317" y="4889299"/>
                </a:cubicBezTo>
                <a:cubicBezTo>
                  <a:pt x="1775445" y="4999135"/>
                  <a:pt x="1889299" y="5092896"/>
                  <a:pt x="2012529" y="5175942"/>
                </a:cubicBezTo>
                <a:cubicBezTo>
                  <a:pt x="2035299" y="5191346"/>
                  <a:pt x="2057400" y="5208759"/>
                  <a:pt x="2076822" y="5227511"/>
                </a:cubicBezTo>
                <a:cubicBezTo>
                  <a:pt x="2103611" y="5251621"/>
                  <a:pt x="2112318" y="5281089"/>
                  <a:pt x="2101602" y="5315915"/>
                </a:cubicBezTo>
                <a:close/>
                <a:moveTo>
                  <a:pt x="474166" y="2022870"/>
                </a:moveTo>
                <a:cubicBezTo>
                  <a:pt x="506983" y="2115962"/>
                  <a:pt x="540469" y="2209053"/>
                  <a:pt x="573956" y="2302146"/>
                </a:cubicBezTo>
                <a:cubicBezTo>
                  <a:pt x="648295" y="2504403"/>
                  <a:pt x="730002" y="2703312"/>
                  <a:pt x="809030" y="2904230"/>
                </a:cubicBezTo>
                <a:cubicBezTo>
                  <a:pt x="831800" y="2963166"/>
                  <a:pt x="856580" y="3020762"/>
                  <a:pt x="879351" y="3080368"/>
                </a:cubicBezTo>
                <a:cubicBezTo>
                  <a:pt x="886718" y="3099790"/>
                  <a:pt x="896094" y="3125909"/>
                  <a:pt x="873324" y="3138634"/>
                </a:cubicBezTo>
                <a:cubicBezTo>
                  <a:pt x="848544" y="3151359"/>
                  <a:pt x="838498" y="3123900"/>
                  <a:pt x="827112" y="3108496"/>
                </a:cubicBezTo>
                <a:cubicBezTo>
                  <a:pt x="740048" y="2985936"/>
                  <a:pt x="670396" y="2853331"/>
                  <a:pt x="606772" y="2718046"/>
                </a:cubicBezTo>
                <a:cubicBezTo>
                  <a:pt x="558552" y="2616247"/>
                  <a:pt x="517699" y="2511100"/>
                  <a:pt x="474166" y="2406623"/>
                </a:cubicBezTo>
                <a:lnTo>
                  <a:pt x="474166" y="2022870"/>
                </a:lnTo>
                <a:close/>
                <a:moveTo>
                  <a:pt x="3295725" y="4573858"/>
                </a:moveTo>
                <a:cubicBezTo>
                  <a:pt x="3068688" y="4814960"/>
                  <a:pt x="2892549" y="5088208"/>
                  <a:pt x="2768650" y="5394943"/>
                </a:cubicBezTo>
                <a:cubicBezTo>
                  <a:pt x="2744540" y="5454549"/>
                  <a:pt x="2727797" y="5516163"/>
                  <a:pt x="2707035" y="5576439"/>
                </a:cubicBezTo>
                <a:cubicBezTo>
                  <a:pt x="2701008" y="5593182"/>
                  <a:pt x="2694310" y="5609925"/>
                  <a:pt x="2686943" y="5625999"/>
                </a:cubicBezTo>
                <a:cubicBezTo>
                  <a:pt x="2671540" y="5659485"/>
                  <a:pt x="2659485" y="5660824"/>
                  <a:pt x="2638053" y="5630017"/>
                </a:cubicBezTo>
                <a:cubicBezTo>
                  <a:pt x="2609925" y="5589833"/>
                  <a:pt x="2585145" y="5546971"/>
                  <a:pt x="2555007" y="5508796"/>
                </a:cubicBezTo>
                <a:cubicBezTo>
                  <a:pt x="2507457" y="5447852"/>
                  <a:pt x="2456557" y="5388915"/>
                  <a:pt x="2406998" y="5329310"/>
                </a:cubicBezTo>
                <a:cubicBezTo>
                  <a:pt x="2348062" y="5258989"/>
                  <a:pt x="2273052" y="5208759"/>
                  <a:pt x="2196034" y="5161208"/>
                </a:cubicBezTo>
                <a:cubicBezTo>
                  <a:pt x="1806253" y="4922116"/>
                  <a:pt x="1535683" y="4579216"/>
                  <a:pt x="1329407" y="4178050"/>
                </a:cubicBezTo>
                <a:cubicBezTo>
                  <a:pt x="1245022" y="4013967"/>
                  <a:pt x="1193453" y="3837829"/>
                  <a:pt x="1149251" y="3659681"/>
                </a:cubicBezTo>
                <a:cubicBezTo>
                  <a:pt x="1066875" y="3326827"/>
                  <a:pt x="938957" y="3010046"/>
                  <a:pt x="816397" y="2691257"/>
                </a:cubicBezTo>
                <a:cubicBezTo>
                  <a:pt x="726653" y="2458862"/>
                  <a:pt x="634231" y="2227136"/>
                  <a:pt x="558552" y="1990053"/>
                </a:cubicBezTo>
                <a:cubicBezTo>
                  <a:pt x="499616" y="1805878"/>
                  <a:pt x="429964" y="1594245"/>
                  <a:pt x="386432" y="1405382"/>
                </a:cubicBezTo>
                <a:cubicBezTo>
                  <a:pt x="376386" y="1361180"/>
                  <a:pt x="370359" y="1315638"/>
                  <a:pt x="395139" y="1272106"/>
                </a:cubicBezTo>
                <a:cubicBezTo>
                  <a:pt x="416570" y="1233932"/>
                  <a:pt x="474166" y="1247996"/>
                  <a:pt x="500286" y="1282152"/>
                </a:cubicBezTo>
                <a:cubicBezTo>
                  <a:pt x="537791" y="1331042"/>
                  <a:pt x="571277" y="1382611"/>
                  <a:pt x="601415" y="1435519"/>
                </a:cubicBezTo>
                <a:cubicBezTo>
                  <a:pt x="676424" y="1568125"/>
                  <a:pt x="753442" y="1700061"/>
                  <a:pt x="820415" y="1836686"/>
                </a:cubicBezTo>
                <a:cubicBezTo>
                  <a:pt x="867966" y="1933796"/>
                  <a:pt x="921544" y="2038943"/>
                  <a:pt x="960388" y="2140072"/>
                </a:cubicBezTo>
                <a:cubicBezTo>
                  <a:pt x="1034058" y="2330944"/>
                  <a:pt x="1111746" y="2505073"/>
                  <a:pt x="1256407" y="2651743"/>
                </a:cubicBezTo>
                <a:cubicBezTo>
                  <a:pt x="1271811" y="2667147"/>
                  <a:pt x="1289894" y="2679202"/>
                  <a:pt x="1307306" y="2692596"/>
                </a:cubicBezTo>
                <a:cubicBezTo>
                  <a:pt x="1309985" y="2690587"/>
                  <a:pt x="1312664" y="2688578"/>
                  <a:pt x="1316013" y="2687238"/>
                </a:cubicBezTo>
                <a:cubicBezTo>
                  <a:pt x="1312664" y="2675183"/>
                  <a:pt x="1309985" y="2663128"/>
                  <a:pt x="1304628" y="2651743"/>
                </a:cubicBezTo>
                <a:cubicBezTo>
                  <a:pt x="1243682" y="2523155"/>
                  <a:pt x="1180728" y="2395238"/>
                  <a:pt x="1121792" y="2265311"/>
                </a:cubicBezTo>
                <a:cubicBezTo>
                  <a:pt x="1042764" y="2091182"/>
                  <a:pt x="969094" y="1914374"/>
                  <a:pt x="889397" y="1740245"/>
                </a:cubicBezTo>
                <a:cubicBezTo>
                  <a:pt x="807021" y="1560088"/>
                  <a:pt x="716608" y="1384620"/>
                  <a:pt x="602084" y="1221877"/>
                </a:cubicBezTo>
                <a:cubicBezTo>
                  <a:pt x="564580" y="1168968"/>
                  <a:pt x="521717" y="1122757"/>
                  <a:pt x="454075" y="1111372"/>
                </a:cubicBezTo>
                <a:cubicBezTo>
                  <a:pt x="398487" y="1101995"/>
                  <a:pt x="362992" y="1106684"/>
                  <a:pt x="338882" y="1124766"/>
                </a:cubicBezTo>
                <a:lnTo>
                  <a:pt x="304056" y="977426"/>
                </a:lnTo>
                <a:cubicBezTo>
                  <a:pt x="304056" y="976757"/>
                  <a:pt x="304056" y="975417"/>
                  <a:pt x="304056" y="974747"/>
                </a:cubicBezTo>
                <a:cubicBezTo>
                  <a:pt x="292001" y="859554"/>
                  <a:pt x="277937" y="745031"/>
                  <a:pt x="264542" y="629838"/>
                </a:cubicBezTo>
                <a:cubicBezTo>
                  <a:pt x="262533" y="613095"/>
                  <a:pt x="259854" y="596352"/>
                  <a:pt x="259184" y="579609"/>
                </a:cubicBezTo>
                <a:cubicBezTo>
                  <a:pt x="257175" y="539425"/>
                  <a:pt x="276597" y="522682"/>
                  <a:pt x="315441" y="531388"/>
                </a:cubicBezTo>
                <a:cubicBezTo>
                  <a:pt x="379735" y="546122"/>
                  <a:pt x="437332" y="573581"/>
                  <a:pt x="479524" y="625820"/>
                </a:cubicBezTo>
                <a:cubicBezTo>
                  <a:pt x="515690" y="670692"/>
                  <a:pt x="549176" y="718242"/>
                  <a:pt x="580653" y="766462"/>
                </a:cubicBezTo>
                <a:cubicBezTo>
                  <a:pt x="659681" y="887013"/>
                  <a:pt x="732681" y="1012252"/>
                  <a:pt x="817067" y="1128785"/>
                </a:cubicBezTo>
                <a:cubicBezTo>
                  <a:pt x="884039" y="1221207"/>
                  <a:pt x="962397" y="1304923"/>
                  <a:pt x="1038746" y="1389978"/>
                </a:cubicBezTo>
                <a:cubicBezTo>
                  <a:pt x="1211535" y="1584199"/>
                  <a:pt x="1326059" y="1811236"/>
                  <a:pt x="1421830" y="2050328"/>
                </a:cubicBezTo>
                <a:cubicBezTo>
                  <a:pt x="1475408" y="2184943"/>
                  <a:pt x="1541711" y="2314201"/>
                  <a:pt x="1603326" y="2445467"/>
                </a:cubicBezTo>
                <a:cubicBezTo>
                  <a:pt x="1614041" y="2467568"/>
                  <a:pt x="1632124" y="2485651"/>
                  <a:pt x="1646188" y="2505742"/>
                </a:cubicBezTo>
                <a:cubicBezTo>
                  <a:pt x="1649537" y="2504403"/>
                  <a:pt x="1652216" y="2502394"/>
                  <a:pt x="1655564" y="2501054"/>
                </a:cubicBezTo>
                <a:cubicBezTo>
                  <a:pt x="1653555" y="2490339"/>
                  <a:pt x="1653555" y="2478953"/>
                  <a:pt x="1650206" y="2468908"/>
                </a:cubicBezTo>
                <a:cubicBezTo>
                  <a:pt x="1578546" y="2235173"/>
                  <a:pt x="1508894" y="2000099"/>
                  <a:pt x="1417142" y="1773062"/>
                </a:cubicBezTo>
                <a:cubicBezTo>
                  <a:pt x="1349499" y="1606969"/>
                  <a:pt x="1249040" y="1461639"/>
                  <a:pt x="1136526" y="1323675"/>
                </a:cubicBezTo>
                <a:cubicBezTo>
                  <a:pt x="1017315" y="1177005"/>
                  <a:pt x="899443" y="1028995"/>
                  <a:pt x="786929" y="876967"/>
                </a:cubicBezTo>
                <a:cubicBezTo>
                  <a:pt x="729332" y="799279"/>
                  <a:pt x="682451" y="713554"/>
                  <a:pt x="632222" y="629838"/>
                </a:cubicBezTo>
                <a:cubicBezTo>
                  <a:pt x="559891" y="509957"/>
                  <a:pt x="458093" y="434278"/>
                  <a:pt x="318120" y="411507"/>
                </a:cubicBezTo>
                <a:cubicBezTo>
                  <a:pt x="277267" y="404810"/>
                  <a:pt x="271239" y="396773"/>
                  <a:pt x="275258" y="355250"/>
                </a:cubicBezTo>
                <a:cubicBezTo>
                  <a:pt x="280615" y="302342"/>
                  <a:pt x="285304" y="248764"/>
                  <a:pt x="299368" y="197195"/>
                </a:cubicBezTo>
                <a:cubicBezTo>
                  <a:pt x="321469" y="116158"/>
                  <a:pt x="391790" y="86020"/>
                  <a:pt x="463451" y="130892"/>
                </a:cubicBezTo>
                <a:cubicBezTo>
                  <a:pt x="507653" y="158351"/>
                  <a:pt x="548506" y="197195"/>
                  <a:pt x="581323" y="238048"/>
                </a:cubicBezTo>
                <a:cubicBezTo>
                  <a:pt x="639589" y="311048"/>
                  <a:pt x="695176" y="387397"/>
                  <a:pt x="745406" y="466425"/>
                </a:cubicBezTo>
                <a:cubicBezTo>
                  <a:pt x="854571" y="637205"/>
                  <a:pt x="986507" y="786554"/>
                  <a:pt x="1134517" y="923848"/>
                </a:cubicBezTo>
                <a:cubicBezTo>
                  <a:pt x="1241673" y="1023637"/>
                  <a:pt x="1344811" y="1144858"/>
                  <a:pt x="1434554" y="1262060"/>
                </a:cubicBezTo>
                <a:cubicBezTo>
                  <a:pt x="1541711" y="1402703"/>
                  <a:pt x="1622748" y="1539327"/>
                  <a:pt x="1700436" y="1696713"/>
                </a:cubicBezTo>
                <a:cubicBezTo>
                  <a:pt x="1762051" y="1821282"/>
                  <a:pt x="1820987" y="1947190"/>
                  <a:pt x="1884611" y="2070420"/>
                </a:cubicBezTo>
                <a:cubicBezTo>
                  <a:pt x="1924125" y="2147439"/>
                  <a:pt x="1973015" y="2220439"/>
                  <a:pt x="2039318" y="2277366"/>
                </a:cubicBezTo>
                <a:cubicBezTo>
                  <a:pt x="2072804" y="2306834"/>
                  <a:pt x="2114997" y="2326256"/>
                  <a:pt x="2153841" y="2349026"/>
                </a:cubicBezTo>
                <a:cubicBezTo>
                  <a:pt x="2161208" y="2353045"/>
                  <a:pt x="2171923" y="2350366"/>
                  <a:pt x="2181300" y="2351036"/>
                </a:cubicBezTo>
                <a:cubicBezTo>
                  <a:pt x="2179291" y="2340990"/>
                  <a:pt x="2180630" y="2329604"/>
                  <a:pt x="2175272" y="2321568"/>
                </a:cubicBezTo>
                <a:cubicBezTo>
                  <a:pt x="2157859" y="2294779"/>
                  <a:pt x="2138437" y="2268659"/>
                  <a:pt x="2119015" y="2243879"/>
                </a:cubicBezTo>
                <a:cubicBezTo>
                  <a:pt x="2001143" y="2093191"/>
                  <a:pt x="1914079" y="1925089"/>
                  <a:pt x="1841079" y="1748951"/>
                </a:cubicBezTo>
                <a:cubicBezTo>
                  <a:pt x="1776115" y="1592235"/>
                  <a:pt x="1708473" y="1436189"/>
                  <a:pt x="1601316" y="1302913"/>
                </a:cubicBezTo>
                <a:cubicBezTo>
                  <a:pt x="1515591" y="1196427"/>
                  <a:pt x="1422499" y="1096638"/>
                  <a:pt x="1331417" y="995509"/>
                </a:cubicBezTo>
                <a:cubicBezTo>
                  <a:pt x="1200820" y="851518"/>
                  <a:pt x="1066205" y="710205"/>
                  <a:pt x="937617" y="564205"/>
                </a:cubicBezTo>
                <a:cubicBezTo>
                  <a:pt x="887388" y="507278"/>
                  <a:pt x="846534" y="440975"/>
                  <a:pt x="806351" y="376012"/>
                </a:cubicBezTo>
                <a:cubicBezTo>
                  <a:pt x="776213" y="327122"/>
                  <a:pt x="783580" y="311718"/>
                  <a:pt x="832470" y="280241"/>
                </a:cubicBezTo>
                <a:cubicBezTo>
                  <a:pt x="837828" y="276892"/>
                  <a:pt x="843186" y="273544"/>
                  <a:pt x="848544" y="270865"/>
                </a:cubicBezTo>
                <a:cubicBezTo>
                  <a:pt x="888727" y="247424"/>
                  <a:pt x="925562" y="243406"/>
                  <a:pt x="964406" y="279571"/>
                </a:cubicBezTo>
                <a:cubicBezTo>
                  <a:pt x="1060847" y="368645"/>
                  <a:pt x="1159297" y="455040"/>
                  <a:pt x="1258416" y="541434"/>
                </a:cubicBezTo>
                <a:cubicBezTo>
                  <a:pt x="1393031" y="658636"/>
                  <a:pt x="1528986" y="774499"/>
                  <a:pt x="1662931" y="892371"/>
                </a:cubicBezTo>
                <a:cubicBezTo>
                  <a:pt x="1770087" y="986133"/>
                  <a:pt x="1871886" y="1084583"/>
                  <a:pt x="1944886" y="1209152"/>
                </a:cubicBezTo>
                <a:cubicBezTo>
                  <a:pt x="2007840" y="1315638"/>
                  <a:pt x="2048694" y="1431501"/>
                  <a:pt x="2086868" y="1548703"/>
                </a:cubicBezTo>
                <a:cubicBezTo>
                  <a:pt x="2154511" y="1756988"/>
                  <a:pt x="2246933" y="1953218"/>
                  <a:pt x="2377530" y="2129356"/>
                </a:cubicBezTo>
                <a:cubicBezTo>
                  <a:pt x="2425750" y="2194989"/>
                  <a:pt x="2486695" y="2251246"/>
                  <a:pt x="2542282" y="2311522"/>
                </a:cubicBezTo>
                <a:cubicBezTo>
                  <a:pt x="2550989" y="2320898"/>
                  <a:pt x="2563714" y="2325586"/>
                  <a:pt x="2574429" y="2332283"/>
                </a:cubicBezTo>
                <a:cubicBezTo>
                  <a:pt x="2576439" y="2330274"/>
                  <a:pt x="2579117" y="2328265"/>
                  <a:pt x="2581127" y="2326256"/>
                </a:cubicBezTo>
                <a:cubicBezTo>
                  <a:pt x="2563714" y="2294109"/>
                  <a:pt x="2546970" y="2261292"/>
                  <a:pt x="2528218" y="2229815"/>
                </a:cubicBezTo>
                <a:cubicBezTo>
                  <a:pt x="2381548" y="1980677"/>
                  <a:pt x="2252960" y="1722832"/>
                  <a:pt x="2155850" y="1450253"/>
                </a:cubicBezTo>
                <a:cubicBezTo>
                  <a:pt x="2139107" y="1402703"/>
                  <a:pt x="2123703" y="1353813"/>
                  <a:pt x="2113657" y="1304253"/>
                </a:cubicBezTo>
                <a:cubicBezTo>
                  <a:pt x="2110309" y="1285501"/>
                  <a:pt x="2118345" y="1256702"/>
                  <a:pt x="2131740" y="1243978"/>
                </a:cubicBezTo>
                <a:cubicBezTo>
                  <a:pt x="2167905" y="1211161"/>
                  <a:pt x="2207419" y="1181023"/>
                  <a:pt x="2249612" y="1157583"/>
                </a:cubicBezTo>
                <a:cubicBezTo>
                  <a:pt x="2297162" y="1131463"/>
                  <a:pt x="2331319" y="1150216"/>
                  <a:pt x="2340695" y="1204464"/>
                </a:cubicBezTo>
                <a:cubicBezTo>
                  <a:pt x="2348062" y="1247326"/>
                  <a:pt x="2348062" y="1291528"/>
                  <a:pt x="2354759" y="1334391"/>
                </a:cubicBezTo>
                <a:cubicBezTo>
                  <a:pt x="2396282" y="1611657"/>
                  <a:pt x="2475310" y="1875530"/>
                  <a:pt x="2621310" y="2117971"/>
                </a:cubicBezTo>
                <a:cubicBezTo>
                  <a:pt x="2705696" y="2257944"/>
                  <a:pt x="2786733" y="2401265"/>
                  <a:pt x="2844999" y="2555302"/>
                </a:cubicBezTo>
                <a:cubicBezTo>
                  <a:pt x="2881834" y="2652413"/>
                  <a:pt x="2901256" y="2753541"/>
                  <a:pt x="2907953" y="2857349"/>
                </a:cubicBezTo>
                <a:cubicBezTo>
                  <a:pt x="2913981" y="2954459"/>
                  <a:pt x="2915990" y="3052239"/>
                  <a:pt x="2930724" y="3148010"/>
                </a:cubicBezTo>
                <a:cubicBezTo>
                  <a:pt x="2940770" y="3212974"/>
                  <a:pt x="2964880" y="3276598"/>
                  <a:pt x="2989660" y="3338213"/>
                </a:cubicBezTo>
                <a:cubicBezTo>
                  <a:pt x="3068688" y="3533103"/>
                  <a:pt x="3118247" y="3736030"/>
                  <a:pt x="3148385" y="3943645"/>
                </a:cubicBezTo>
                <a:cubicBezTo>
                  <a:pt x="3161780" y="4035398"/>
                  <a:pt x="3173165" y="4127151"/>
                  <a:pt x="3181202" y="4219573"/>
                </a:cubicBezTo>
                <a:cubicBezTo>
                  <a:pt x="3188569" y="4299270"/>
                  <a:pt x="3223394" y="4359546"/>
                  <a:pt x="3291037" y="4402408"/>
                </a:cubicBezTo>
                <a:cubicBezTo>
                  <a:pt x="3323184" y="4422500"/>
                  <a:pt x="3354661" y="4443931"/>
                  <a:pt x="3390826" y="4467372"/>
                </a:cubicBezTo>
                <a:cubicBezTo>
                  <a:pt x="3356000" y="4506886"/>
                  <a:pt x="3326532" y="4541042"/>
                  <a:pt x="3295725" y="45738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218" name="Google Shape;1218;p44"/>
          <p:cNvGrpSpPr/>
          <p:nvPr/>
        </p:nvGrpSpPr>
        <p:grpSpPr>
          <a:xfrm>
            <a:off x="9012735" y="1250948"/>
            <a:ext cx="2294036" cy="3046312"/>
            <a:chOff x="3515088" y="-1963"/>
            <a:chExt cx="5164440" cy="6857999"/>
          </a:xfrm>
        </p:grpSpPr>
        <p:sp>
          <p:nvSpPr>
            <p:cNvPr id="1219" name="Google Shape;1219;p44"/>
            <p:cNvSpPr/>
            <p:nvPr/>
          </p:nvSpPr>
          <p:spPr>
            <a:xfrm>
              <a:off x="5565944" y="-1963"/>
              <a:ext cx="940357" cy="6857999"/>
            </a:xfrm>
            <a:custGeom>
              <a:avLst/>
              <a:gdLst/>
              <a:ahLst/>
              <a:cxnLst/>
              <a:rect l="l" t="t" r="r" b="b"/>
              <a:pathLst>
                <a:path w="940357" h="6857999" extrusionOk="0">
                  <a:moveTo>
                    <a:pt x="702814" y="1963"/>
                  </a:moveTo>
                  <a:cubicBezTo>
                    <a:pt x="742078" y="24867"/>
                    <a:pt x="757783" y="63476"/>
                    <a:pt x="771525" y="103394"/>
                  </a:cubicBezTo>
                  <a:cubicBezTo>
                    <a:pt x="805553" y="204169"/>
                    <a:pt x="816024" y="308872"/>
                    <a:pt x="819296" y="414228"/>
                  </a:cubicBezTo>
                  <a:cubicBezTo>
                    <a:pt x="819950" y="435823"/>
                    <a:pt x="808171" y="433860"/>
                    <a:pt x="793774" y="433860"/>
                  </a:cubicBezTo>
                  <a:cubicBezTo>
                    <a:pt x="661588" y="433860"/>
                    <a:pt x="529401" y="434515"/>
                    <a:pt x="397214" y="433206"/>
                  </a:cubicBezTo>
                  <a:cubicBezTo>
                    <a:pt x="370384" y="433206"/>
                    <a:pt x="365149" y="441058"/>
                    <a:pt x="365149" y="465925"/>
                  </a:cubicBezTo>
                  <a:cubicBezTo>
                    <a:pt x="366458" y="586333"/>
                    <a:pt x="366458" y="706740"/>
                    <a:pt x="365149" y="827802"/>
                  </a:cubicBezTo>
                  <a:cubicBezTo>
                    <a:pt x="365149" y="852669"/>
                    <a:pt x="373002" y="857250"/>
                    <a:pt x="395251" y="856596"/>
                  </a:cubicBezTo>
                  <a:cubicBezTo>
                    <a:pt x="503225" y="855287"/>
                    <a:pt x="611200" y="857904"/>
                    <a:pt x="719174" y="855287"/>
                  </a:cubicBezTo>
                  <a:cubicBezTo>
                    <a:pt x="777415" y="853978"/>
                    <a:pt x="815369" y="879499"/>
                    <a:pt x="842199" y="928579"/>
                  </a:cubicBezTo>
                  <a:cubicBezTo>
                    <a:pt x="874919" y="988128"/>
                    <a:pt x="887352" y="1054221"/>
                    <a:pt x="899785" y="1119660"/>
                  </a:cubicBezTo>
                  <a:cubicBezTo>
                    <a:pt x="931850" y="1295037"/>
                    <a:pt x="940358" y="1471722"/>
                    <a:pt x="940358" y="1650370"/>
                  </a:cubicBezTo>
                  <a:cubicBezTo>
                    <a:pt x="939049" y="3243808"/>
                    <a:pt x="939703" y="4837900"/>
                    <a:pt x="939703" y="6431338"/>
                  </a:cubicBezTo>
                  <a:cubicBezTo>
                    <a:pt x="939703" y="6528843"/>
                    <a:pt x="938394" y="6626346"/>
                    <a:pt x="910910" y="6720578"/>
                  </a:cubicBezTo>
                  <a:cubicBezTo>
                    <a:pt x="903057" y="6747409"/>
                    <a:pt x="892587" y="6772929"/>
                    <a:pt x="877536" y="6795833"/>
                  </a:cubicBezTo>
                  <a:cubicBezTo>
                    <a:pt x="850706" y="6837060"/>
                    <a:pt x="813406" y="6858000"/>
                    <a:pt x="763018" y="6858000"/>
                  </a:cubicBezTo>
                  <a:cubicBezTo>
                    <a:pt x="572591" y="6857346"/>
                    <a:pt x="382818" y="6857346"/>
                    <a:pt x="192390" y="6858000"/>
                  </a:cubicBezTo>
                  <a:cubicBezTo>
                    <a:pt x="138076" y="6858000"/>
                    <a:pt x="100121" y="6834442"/>
                    <a:pt x="73292" y="6789944"/>
                  </a:cubicBezTo>
                  <a:cubicBezTo>
                    <a:pt x="38609" y="6733012"/>
                    <a:pt x="26176" y="6668882"/>
                    <a:pt x="16360" y="6604097"/>
                  </a:cubicBezTo>
                  <a:cubicBezTo>
                    <a:pt x="3926" y="6519027"/>
                    <a:pt x="654" y="6433302"/>
                    <a:pt x="654" y="6347577"/>
                  </a:cubicBezTo>
                  <a:cubicBezTo>
                    <a:pt x="654" y="5100310"/>
                    <a:pt x="654" y="3853044"/>
                    <a:pt x="0" y="2605778"/>
                  </a:cubicBezTo>
                  <a:cubicBezTo>
                    <a:pt x="0" y="2580912"/>
                    <a:pt x="5235" y="2572404"/>
                    <a:pt x="32065" y="2572404"/>
                  </a:cubicBezTo>
                  <a:cubicBezTo>
                    <a:pt x="134150" y="2574368"/>
                    <a:pt x="235580" y="2573713"/>
                    <a:pt x="337665" y="2572404"/>
                  </a:cubicBezTo>
                  <a:cubicBezTo>
                    <a:pt x="359914" y="2572404"/>
                    <a:pt x="365804" y="2578294"/>
                    <a:pt x="365804" y="2600543"/>
                  </a:cubicBezTo>
                  <a:cubicBezTo>
                    <a:pt x="365149" y="2949333"/>
                    <a:pt x="365149" y="3298777"/>
                    <a:pt x="365149" y="3647566"/>
                  </a:cubicBezTo>
                  <a:cubicBezTo>
                    <a:pt x="365149" y="4573527"/>
                    <a:pt x="365149" y="5499488"/>
                    <a:pt x="365149" y="6425449"/>
                  </a:cubicBezTo>
                  <a:cubicBezTo>
                    <a:pt x="365149" y="6465367"/>
                    <a:pt x="359914" y="6461440"/>
                    <a:pt x="400486" y="6461440"/>
                  </a:cubicBezTo>
                  <a:cubicBezTo>
                    <a:pt x="451529" y="6461440"/>
                    <a:pt x="502571" y="6460786"/>
                    <a:pt x="552959" y="6462095"/>
                  </a:cubicBezTo>
                  <a:cubicBezTo>
                    <a:pt x="569319" y="6462095"/>
                    <a:pt x="576517" y="6457514"/>
                    <a:pt x="574554" y="6441154"/>
                  </a:cubicBezTo>
                  <a:cubicBezTo>
                    <a:pt x="573900" y="6435265"/>
                    <a:pt x="574554" y="6428721"/>
                    <a:pt x="574554" y="6422177"/>
                  </a:cubicBezTo>
                  <a:cubicBezTo>
                    <a:pt x="574554" y="4717493"/>
                    <a:pt x="574554" y="3013463"/>
                    <a:pt x="574554" y="1308779"/>
                  </a:cubicBezTo>
                  <a:cubicBezTo>
                    <a:pt x="574554" y="1268207"/>
                    <a:pt x="574554" y="1268207"/>
                    <a:pt x="533327" y="1268207"/>
                  </a:cubicBezTo>
                  <a:cubicBezTo>
                    <a:pt x="408339" y="1268207"/>
                    <a:pt x="283351" y="1266898"/>
                    <a:pt x="158362" y="1268861"/>
                  </a:cubicBezTo>
                  <a:cubicBezTo>
                    <a:pt x="96195" y="1269515"/>
                    <a:pt x="56932" y="1240722"/>
                    <a:pt x="34028" y="1186408"/>
                  </a:cubicBezTo>
                  <a:cubicBezTo>
                    <a:pt x="8507" y="1126858"/>
                    <a:pt x="1963" y="1063383"/>
                    <a:pt x="1963" y="999907"/>
                  </a:cubicBezTo>
                  <a:cubicBezTo>
                    <a:pt x="1963" y="783958"/>
                    <a:pt x="-3926" y="568010"/>
                    <a:pt x="5889" y="352061"/>
                  </a:cubicBezTo>
                  <a:cubicBezTo>
                    <a:pt x="9816" y="275498"/>
                    <a:pt x="18323" y="198934"/>
                    <a:pt x="41881" y="125643"/>
                  </a:cubicBezTo>
                  <a:cubicBezTo>
                    <a:pt x="49079" y="103394"/>
                    <a:pt x="57586" y="81799"/>
                    <a:pt x="70020" y="62167"/>
                  </a:cubicBezTo>
                  <a:cubicBezTo>
                    <a:pt x="91615" y="28139"/>
                    <a:pt x="120408" y="9161"/>
                    <a:pt x="162943" y="9161"/>
                  </a:cubicBezTo>
                  <a:cubicBezTo>
                    <a:pt x="236889" y="9161"/>
                    <a:pt x="310835" y="6544"/>
                    <a:pt x="385435" y="4581"/>
                  </a:cubicBezTo>
                  <a:cubicBezTo>
                    <a:pt x="414883" y="0"/>
                    <a:pt x="444985" y="3926"/>
                    <a:pt x="475087" y="2618"/>
                  </a:cubicBezTo>
                  <a:cubicBezTo>
                    <a:pt x="484903" y="1963"/>
                    <a:pt x="494718" y="5235"/>
                    <a:pt x="503880" y="0"/>
                  </a:cubicBezTo>
                  <a:cubicBezTo>
                    <a:pt x="521548" y="0"/>
                    <a:pt x="539871" y="0"/>
                    <a:pt x="557540" y="0"/>
                  </a:cubicBezTo>
                  <a:cubicBezTo>
                    <a:pt x="587642" y="4581"/>
                    <a:pt x="618398" y="4581"/>
                    <a:pt x="648500" y="0"/>
                  </a:cubicBezTo>
                  <a:cubicBezTo>
                    <a:pt x="666823" y="1963"/>
                    <a:pt x="684491" y="1963"/>
                    <a:pt x="702814" y="1963"/>
                  </a:cubicBezTo>
                  <a:close/>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0" name="Google Shape;1220;p44"/>
            <p:cNvSpPr/>
            <p:nvPr/>
          </p:nvSpPr>
          <p:spPr>
            <a:xfrm>
              <a:off x="7740480" y="1181172"/>
              <a:ext cx="939048" cy="1583258"/>
            </a:xfrm>
            <a:custGeom>
              <a:avLst/>
              <a:gdLst/>
              <a:ahLst/>
              <a:cxnLst/>
              <a:rect l="l" t="t" r="r" b="b"/>
              <a:pathLst>
                <a:path w="939048" h="1583258" extrusionOk="0">
                  <a:moveTo>
                    <a:pt x="939049" y="1513602"/>
                  </a:moveTo>
                  <a:cubicBezTo>
                    <a:pt x="920072" y="1554175"/>
                    <a:pt x="884735" y="1571189"/>
                    <a:pt x="843508" y="1577078"/>
                  </a:cubicBezTo>
                  <a:cubicBezTo>
                    <a:pt x="820604" y="1580350"/>
                    <a:pt x="797046" y="1582968"/>
                    <a:pt x="774143" y="1582968"/>
                  </a:cubicBezTo>
                  <a:cubicBezTo>
                    <a:pt x="575863" y="1583622"/>
                    <a:pt x="377583" y="1582968"/>
                    <a:pt x="179303" y="1582968"/>
                  </a:cubicBezTo>
                  <a:cubicBezTo>
                    <a:pt x="142657" y="1582968"/>
                    <a:pt x="106011" y="1579696"/>
                    <a:pt x="71329" y="1567262"/>
                  </a:cubicBezTo>
                  <a:cubicBezTo>
                    <a:pt x="24212" y="1549594"/>
                    <a:pt x="655" y="1518183"/>
                    <a:pt x="655" y="1467795"/>
                  </a:cubicBezTo>
                  <a:cubicBezTo>
                    <a:pt x="0" y="1183790"/>
                    <a:pt x="655" y="899785"/>
                    <a:pt x="0" y="615780"/>
                  </a:cubicBezTo>
                  <a:cubicBezTo>
                    <a:pt x="0" y="595494"/>
                    <a:pt x="7853" y="592877"/>
                    <a:pt x="25521" y="592877"/>
                  </a:cubicBezTo>
                  <a:cubicBezTo>
                    <a:pt x="130224" y="593531"/>
                    <a:pt x="234271" y="593531"/>
                    <a:pt x="338974" y="592877"/>
                  </a:cubicBezTo>
                  <a:cubicBezTo>
                    <a:pt x="360569" y="592877"/>
                    <a:pt x="365804" y="598766"/>
                    <a:pt x="365804" y="619707"/>
                  </a:cubicBezTo>
                  <a:cubicBezTo>
                    <a:pt x="365149" y="899131"/>
                    <a:pt x="365149" y="1178555"/>
                    <a:pt x="365149" y="1457979"/>
                  </a:cubicBezTo>
                  <a:cubicBezTo>
                    <a:pt x="365149" y="1495934"/>
                    <a:pt x="360569" y="1491353"/>
                    <a:pt x="399832" y="1491353"/>
                  </a:cubicBezTo>
                  <a:cubicBezTo>
                    <a:pt x="449566" y="1491353"/>
                    <a:pt x="499954" y="1490699"/>
                    <a:pt x="549687" y="1492008"/>
                  </a:cubicBezTo>
                  <a:cubicBezTo>
                    <a:pt x="567356" y="1492662"/>
                    <a:pt x="574554" y="1489390"/>
                    <a:pt x="574554" y="1469104"/>
                  </a:cubicBezTo>
                  <a:cubicBezTo>
                    <a:pt x="573900" y="1084323"/>
                    <a:pt x="573900" y="699542"/>
                    <a:pt x="574554" y="314761"/>
                  </a:cubicBezTo>
                  <a:cubicBezTo>
                    <a:pt x="574554" y="295130"/>
                    <a:pt x="567356" y="291858"/>
                    <a:pt x="549687" y="291858"/>
                  </a:cubicBezTo>
                  <a:cubicBezTo>
                    <a:pt x="412920" y="292512"/>
                    <a:pt x="276807" y="291858"/>
                    <a:pt x="140039" y="292512"/>
                  </a:cubicBezTo>
                  <a:cubicBezTo>
                    <a:pt x="108629" y="292512"/>
                    <a:pt x="77218" y="290549"/>
                    <a:pt x="47770" y="280079"/>
                  </a:cubicBezTo>
                  <a:cubicBezTo>
                    <a:pt x="13742" y="268300"/>
                    <a:pt x="655" y="249977"/>
                    <a:pt x="655" y="213985"/>
                  </a:cubicBezTo>
                  <a:cubicBezTo>
                    <a:pt x="655" y="181266"/>
                    <a:pt x="0" y="147892"/>
                    <a:pt x="655" y="115173"/>
                  </a:cubicBezTo>
                  <a:cubicBezTo>
                    <a:pt x="1963" y="58241"/>
                    <a:pt x="29448" y="23558"/>
                    <a:pt x="84416" y="9816"/>
                  </a:cubicBezTo>
                  <a:cubicBezTo>
                    <a:pt x="103393" y="4581"/>
                    <a:pt x="123025" y="2618"/>
                    <a:pt x="142657" y="2618"/>
                  </a:cubicBezTo>
                  <a:cubicBezTo>
                    <a:pt x="321960" y="1963"/>
                    <a:pt x="501263" y="654"/>
                    <a:pt x="681220" y="0"/>
                  </a:cubicBezTo>
                  <a:cubicBezTo>
                    <a:pt x="717865" y="0"/>
                    <a:pt x="751894" y="7853"/>
                    <a:pt x="780686" y="32065"/>
                  </a:cubicBezTo>
                  <a:cubicBezTo>
                    <a:pt x="790502" y="39918"/>
                    <a:pt x="799010" y="49079"/>
                    <a:pt x="804899" y="60204"/>
                  </a:cubicBezTo>
                  <a:cubicBezTo>
                    <a:pt x="810789" y="71328"/>
                    <a:pt x="819296" y="83762"/>
                    <a:pt x="813406" y="94886"/>
                  </a:cubicBezTo>
                  <a:cubicBezTo>
                    <a:pt x="808171" y="104702"/>
                    <a:pt x="793774" y="99467"/>
                    <a:pt x="783958" y="99467"/>
                  </a:cubicBezTo>
                  <a:cubicBezTo>
                    <a:pt x="653735" y="99467"/>
                    <a:pt x="523511" y="100122"/>
                    <a:pt x="392634" y="99467"/>
                  </a:cubicBezTo>
                  <a:cubicBezTo>
                    <a:pt x="371693" y="99467"/>
                    <a:pt x="360569" y="103394"/>
                    <a:pt x="363841" y="126951"/>
                  </a:cubicBezTo>
                  <a:cubicBezTo>
                    <a:pt x="367113" y="149855"/>
                    <a:pt x="354025" y="179957"/>
                    <a:pt x="369730" y="193045"/>
                  </a:cubicBezTo>
                  <a:cubicBezTo>
                    <a:pt x="382818" y="204169"/>
                    <a:pt x="412265" y="196971"/>
                    <a:pt x="434515" y="196971"/>
                  </a:cubicBezTo>
                  <a:cubicBezTo>
                    <a:pt x="530710" y="196971"/>
                    <a:pt x="627560" y="196971"/>
                    <a:pt x="723755" y="196971"/>
                  </a:cubicBezTo>
                  <a:cubicBezTo>
                    <a:pt x="741423" y="196971"/>
                    <a:pt x="759092" y="198280"/>
                    <a:pt x="777415" y="199589"/>
                  </a:cubicBezTo>
                  <a:cubicBezTo>
                    <a:pt x="850052" y="203515"/>
                    <a:pt x="898477" y="241470"/>
                    <a:pt x="927924" y="306254"/>
                  </a:cubicBezTo>
                  <a:cubicBezTo>
                    <a:pt x="930542" y="312798"/>
                    <a:pt x="931196" y="320651"/>
                    <a:pt x="938395" y="324577"/>
                  </a:cubicBezTo>
                  <a:cubicBezTo>
                    <a:pt x="939049" y="720483"/>
                    <a:pt x="939049" y="1117043"/>
                    <a:pt x="939049" y="1513602"/>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1" name="Google Shape;1221;p44"/>
            <p:cNvSpPr/>
            <p:nvPr/>
          </p:nvSpPr>
          <p:spPr>
            <a:xfrm>
              <a:off x="5952688" y="0"/>
              <a:ext cx="117790" cy="6231"/>
            </a:xfrm>
            <a:custGeom>
              <a:avLst/>
              <a:gdLst/>
              <a:ahLst/>
              <a:cxnLst/>
              <a:rect l="l" t="t" r="r" b="b"/>
              <a:pathLst>
                <a:path w="117790" h="6231" extrusionOk="0">
                  <a:moveTo>
                    <a:pt x="117790" y="0"/>
                  </a:moveTo>
                  <a:cubicBezTo>
                    <a:pt x="78527" y="10470"/>
                    <a:pt x="39263" y="4581"/>
                    <a:pt x="0" y="4581"/>
                  </a:cubicBezTo>
                  <a:cubicBezTo>
                    <a:pt x="0" y="3272"/>
                    <a:pt x="0" y="1309"/>
                    <a:pt x="0" y="0"/>
                  </a:cubicBezTo>
                  <a:cubicBezTo>
                    <a:pt x="39263" y="0"/>
                    <a:pt x="78527" y="0"/>
                    <a:pt x="11779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2" name="Google Shape;1222;p44"/>
            <p:cNvSpPr/>
            <p:nvPr/>
          </p:nvSpPr>
          <p:spPr>
            <a:xfrm>
              <a:off x="6124138" y="0"/>
              <a:ext cx="90960" cy="6463"/>
            </a:xfrm>
            <a:custGeom>
              <a:avLst/>
              <a:gdLst/>
              <a:ahLst/>
              <a:cxnLst/>
              <a:rect l="l" t="t" r="r" b="b"/>
              <a:pathLst>
                <a:path w="90960" h="6463" extrusionOk="0">
                  <a:moveTo>
                    <a:pt x="90960" y="0"/>
                  </a:moveTo>
                  <a:cubicBezTo>
                    <a:pt x="60858" y="6544"/>
                    <a:pt x="30102" y="10470"/>
                    <a:pt x="0" y="0"/>
                  </a:cubicBezTo>
                  <a:cubicBezTo>
                    <a:pt x="30102" y="0"/>
                    <a:pt x="60204" y="0"/>
                    <a:pt x="9096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3" name="Google Shape;1223;p44"/>
            <p:cNvSpPr/>
            <p:nvPr/>
          </p:nvSpPr>
          <p:spPr>
            <a:xfrm>
              <a:off x="6522012" y="1178555"/>
              <a:ext cx="1215522" cy="1585585"/>
            </a:xfrm>
            <a:custGeom>
              <a:avLst/>
              <a:gdLst/>
              <a:ahLst/>
              <a:cxnLst/>
              <a:rect l="l" t="t" r="r" b="b"/>
              <a:pathLst>
                <a:path w="1215522" h="1585585" extrusionOk="0">
                  <a:moveTo>
                    <a:pt x="510419" y="746004"/>
                  </a:moveTo>
                  <a:cubicBezTo>
                    <a:pt x="510419" y="982893"/>
                    <a:pt x="511073" y="1219127"/>
                    <a:pt x="509764" y="1456016"/>
                  </a:cubicBezTo>
                  <a:cubicBezTo>
                    <a:pt x="509764" y="1484155"/>
                    <a:pt x="517617" y="1490699"/>
                    <a:pt x="544447" y="1489390"/>
                  </a:cubicBezTo>
                  <a:cubicBezTo>
                    <a:pt x="589600" y="1487427"/>
                    <a:pt x="635407" y="1487427"/>
                    <a:pt x="681214" y="1489390"/>
                  </a:cubicBezTo>
                  <a:cubicBezTo>
                    <a:pt x="702809" y="1490044"/>
                    <a:pt x="708044" y="1482846"/>
                    <a:pt x="708044" y="1462560"/>
                  </a:cubicBezTo>
                  <a:cubicBezTo>
                    <a:pt x="707390" y="1327756"/>
                    <a:pt x="707390" y="1192952"/>
                    <a:pt x="707390" y="1058147"/>
                  </a:cubicBezTo>
                  <a:cubicBezTo>
                    <a:pt x="707390" y="717211"/>
                    <a:pt x="707390" y="376274"/>
                    <a:pt x="706735" y="34683"/>
                  </a:cubicBezTo>
                  <a:cubicBezTo>
                    <a:pt x="706735" y="9161"/>
                    <a:pt x="712625" y="1309"/>
                    <a:pt x="738801" y="1963"/>
                  </a:cubicBezTo>
                  <a:cubicBezTo>
                    <a:pt x="886692" y="3272"/>
                    <a:pt x="1035239" y="2618"/>
                    <a:pt x="1183131" y="3272"/>
                  </a:cubicBezTo>
                  <a:cubicBezTo>
                    <a:pt x="1194256" y="3272"/>
                    <a:pt x="1212579" y="-7198"/>
                    <a:pt x="1215196" y="18323"/>
                  </a:cubicBezTo>
                  <a:cubicBezTo>
                    <a:pt x="1217159" y="41226"/>
                    <a:pt x="1210615" y="52351"/>
                    <a:pt x="1186403" y="53660"/>
                  </a:cubicBezTo>
                  <a:cubicBezTo>
                    <a:pt x="1170698" y="54969"/>
                    <a:pt x="1154338" y="59549"/>
                    <a:pt x="1139941" y="65439"/>
                  </a:cubicBezTo>
                  <a:cubicBezTo>
                    <a:pt x="1084318" y="89651"/>
                    <a:pt x="1070576" y="104702"/>
                    <a:pt x="1071230" y="161634"/>
                  </a:cubicBezTo>
                  <a:cubicBezTo>
                    <a:pt x="1072539" y="597457"/>
                    <a:pt x="1071885" y="1033281"/>
                    <a:pt x="1071885" y="1468450"/>
                  </a:cubicBezTo>
                  <a:cubicBezTo>
                    <a:pt x="1071885" y="1543050"/>
                    <a:pt x="1048327" y="1571189"/>
                    <a:pt x="973727" y="1582313"/>
                  </a:cubicBezTo>
                  <a:cubicBezTo>
                    <a:pt x="957367" y="1584931"/>
                    <a:pt x="939698" y="1585585"/>
                    <a:pt x="923339" y="1585585"/>
                  </a:cubicBezTo>
                  <a:cubicBezTo>
                    <a:pt x="714588" y="1585585"/>
                    <a:pt x="505184" y="1585585"/>
                    <a:pt x="296433" y="1585585"/>
                  </a:cubicBezTo>
                  <a:cubicBezTo>
                    <a:pt x="264368" y="1585585"/>
                    <a:pt x="232303" y="1583622"/>
                    <a:pt x="202201" y="1570534"/>
                  </a:cubicBezTo>
                  <a:cubicBezTo>
                    <a:pt x="168173" y="1556792"/>
                    <a:pt x="149196" y="1531925"/>
                    <a:pt x="147887" y="1495280"/>
                  </a:cubicBezTo>
                  <a:cubicBezTo>
                    <a:pt x="147233" y="1483501"/>
                    <a:pt x="147233" y="1472376"/>
                    <a:pt x="147233" y="1460597"/>
                  </a:cubicBezTo>
                  <a:cubicBezTo>
                    <a:pt x="147233" y="1024119"/>
                    <a:pt x="146578" y="587642"/>
                    <a:pt x="147887" y="150510"/>
                  </a:cubicBezTo>
                  <a:cubicBezTo>
                    <a:pt x="147887" y="111901"/>
                    <a:pt x="131527" y="90960"/>
                    <a:pt x="101425" y="73946"/>
                  </a:cubicBezTo>
                  <a:cubicBezTo>
                    <a:pt x="75250" y="59549"/>
                    <a:pt x="46457" y="52351"/>
                    <a:pt x="17009" y="49079"/>
                  </a:cubicBezTo>
                  <a:cubicBezTo>
                    <a:pt x="-7203" y="46462"/>
                    <a:pt x="1958" y="29448"/>
                    <a:pt x="650" y="17014"/>
                  </a:cubicBezTo>
                  <a:cubicBezTo>
                    <a:pt x="-1314" y="654"/>
                    <a:pt x="9156" y="654"/>
                    <a:pt x="20935" y="654"/>
                  </a:cubicBezTo>
                  <a:cubicBezTo>
                    <a:pt x="177335" y="654"/>
                    <a:pt x="333734" y="1309"/>
                    <a:pt x="489478" y="0"/>
                  </a:cubicBezTo>
                  <a:cubicBezTo>
                    <a:pt x="514345" y="0"/>
                    <a:pt x="511073" y="14397"/>
                    <a:pt x="511073" y="29448"/>
                  </a:cubicBezTo>
                  <a:cubicBezTo>
                    <a:pt x="510419" y="268954"/>
                    <a:pt x="510419" y="507152"/>
                    <a:pt x="510419" y="74600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4" name="Google Shape;1224;p44"/>
            <p:cNvSpPr/>
            <p:nvPr/>
          </p:nvSpPr>
          <p:spPr>
            <a:xfrm>
              <a:off x="3515088" y="1180266"/>
              <a:ext cx="935413" cy="1583874"/>
            </a:xfrm>
            <a:custGeom>
              <a:avLst/>
              <a:gdLst/>
              <a:ahLst/>
              <a:cxnLst/>
              <a:rect l="l" t="t" r="r" b="b"/>
              <a:pathLst>
                <a:path w="935413" h="1583874" extrusionOk="0">
                  <a:moveTo>
                    <a:pt x="935122" y="791409"/>
                  </a:moveTo>
                  <a:cubicBezTo>
                    <a:pt x="935122" y="1017173"/>
                    <a:pt x="935122" y="1242937"/>
                    <a:pt x="935122" y="1468702"/>
                  </a:cubicBezTo>
                  <a:cubicBezTo>
                    <a:pt x="935122" y="1543957"/>
                    <a:pt x="908947" y="1574058"/>
                    <a:pt x="834346" y="1582566"/>
                  </a:cubicBezTo>
                  <a:cubicBezTo>
                    <a:pt x="823876" y="1583874"/>
                    <a:pt x="812752" y="1583874"/>
                    <a:pt x="802281" y="1583874"/>
                  </a:cubicBezTo>
                  <a:cubicBezTo>
                    <a:pt x="579135" y="1583874"/>
                    <a:pt x="355988" y="1583874"/>
                    <a:pt x="132841" y="1583874"/>
                  </a:cubicBezTo>
                  <a:cubicBezTo>
                    <a:pt x="113864" y="1583874"/>
                    <a:pt x="95541" y="1582566"/>
                    <a:pt x="77218" y="1578639"/>
                  </a:cubicBezTo>
                  <a:cubicBezTo>
                    <a:pt x="25521" y="1567515"/>
                    <a:pt x="654" y="1537413"/>
                    <a:pt x="654" y="1485061"/>
                  </a:cubicBezTo>
                  <a:cubicBezTo>
                    <a:pt x="654" y="1295943"/>
                    <a:pt x="654" y="1106825"/>
                    <a:pt x="654" y="917052"/>
                  </a:cubicBezTo>
                  <a:cubicBezTo>
                    <a:pt x="654" y="785519"/>
                    <a:pt x="1309" y="654641"/>
                    <a:pt x="0" y="523109"/>
                  </a:cubicBezTo>
                  <a:cubicBezTo>
                    <a:pt x="0" y="502169"/>
                    <a:pt x="3926" y="494316"/>
                    <a:pt x="27484" y="494316"/>
                  </a:cubicBezTo>
                  <a:cubicBezTo>
                    <a:pt x="130878" y="495625"/>
                    <a:pt x="234271" y="495625"/>
                    <a:pt x="338319" y="494316"/>
                  </a:cubicBezTo>
                  <a:cubicBezTo>
                    <a:pt x="361223" y="494316"/>
                    <a:pt x="365804" y="501514"/>
                    <a:pt x="365804" y="523109"/>
                  </a:cubicBezTo>
                  <a:cubicBezTo>
                    <a:pt x="365149" y="834599"/>
                    <a:pt x="365804" y="1146088"/>
                    <a:pt x="364495" y="1457577"/>
                  </a:cubicBezTo>
                  <a:cubicBezTo>
                    <a:pt x="364495" y="1481790"/>
                    <a:pt x="369730" y="1489642"/>
                    <a:pt x="394597" y="1488333"/>
                  </a:cubicBezTo>
                  <a:cubicBezTo>
                    <a:pt x="443022" y="1486370"/>
                    <a:pt x="490792" y="1486370"/>
                    <a:pt x="539217" y="1488333"/>
                  </a:cubicBezTo>
                  <a:cubicBezTo>
                    <a:pt x="564084" y="1489642"/>
                    <a:pt x="573245" y="1483753"/>
                    <a:pt x="571936" y="1456923"/>
                  </a:cubicBezTo>
                  <a:cubicBezTo>
                    <a:pt x="569973" y="1395410"/>
                    <a:pt x="571282" y="1333898"/>
                    <a:pt x="571282" y="1272385"/>
                  </a:cubicBezTo>
                  <a:cubicBezTo>
                    <a:pt x="571282" y="892185"/>
                    <a:pt x="571282" y="511985"/>
                    <a:pt x="571936" y="131784"/>
                  </a:cubicBezTo>
                  <a:cubicBezTo>
                    <a:pt x="571936" y="104300"/>
                    <a:pt x="565392" y="97102"/>
                    <a:pt x="537908" y="97756"/>
                  </a:cubicBezTo>
                  <a:cubicBezTo>
                    <a:pt x="479667" y="99719"/>
                    <a:pt x="479667" y="98411"/>
                    <a:pt x="479667" y="39515"/>
                  </a:cubicBezTo>
                  <a:cubicBezTo>
                    <a:pt x="479667" y="-5637"/>
                    <a:pt x="475087" y="252"/>
                    <a:pt x="520240" y="252"/>
                  </a:cubicBezTo>
                  <a:cubicBezTo>
                    <a:pt x="610545" y="252"/>
                    <a:pt x="700851" y="252"/>
                    <a:pt x="790502" y="252"/>
                  </a:cubicBezTo>
                  <a:cubicBezTo>
                    <a:pt x="815369" y="252"/>
                    <a:pt x="840236" y="907"/>
                    <a:pt x="865103" y="7450"/>
                  </a:cubicBezTo>
                  <a:cubicBezTo>
                    <a:pt x="913528" y="19884"/>
                    <a:pt x="933814" y="45405"/>
                    <a:pt x="935122" y="95139"/>
                  </a:cubicBezTo>
                  <a:cubicBezTo>
                    <a:pt x="935777" y="131130"/>
                    <a:pt x="935122" y="166467"/>
                    <a:pt x="935122" y="202458"/>
                  </a:cubicBezTo>
                  <a:cubicBezTo>
                    <a:pt x="935122" y="398121"/>
                    <a:pt x="935122" y="594438"/>
                    <a:pt x="935122" y="791409"/>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5" name="Google Shape;1225;p44"/>
            <p:cNvSpPr/>
            <p:nvPr/>
          </p:nvSpPr>
          <p:spPr>
            <a:xfrm>
              <a:off x="4498906" y="1179209"/>
              <a:ext cx="1035657" cy="1585539"/>
            </a:xfrm>
            <a:custGeom>
              <a:avLst/>
              <a:gdLst/>
              <a:ahLst/>
              <a:cxnLst/>
              <a:rect l="l" t="t" r="r" b="b"/>
              <a:pathLst>
                <a:path w="1035657" h="1585539" extrusionOk="0">
                  <a:moveTo>
                    <a:pt x="453221" y="303637"/>
                  </a:moveTo>
                  <a:cubicBezTo>
                    <a:pt x="453221" y="314107"/>
                    <a:pt x="453221" y="321960"/>
                    <a:pt x="453221" y="329812"/>
                  </a:cubicBezTo>
                  <a:cubicBezTo>
                    <a:pt x="453221" y="705432"/>
                    <a:pt x="453221" y="1081706"/>
                    <a:pt x="452566" y="1457325"/>
                  </a:cubicBezTo>
                  <a:cubicBezTo>
                    <a:pt x="452566" y="1482846"/>
                    <a:pt x="458456" y="1490045"/>
                    <a:pt x="484631" y="1490045"/>
                  </a:cubicBezTo>
                  <a:cubicBezTo>
                    <a:pt x="578209" y="1488081"/>
                    <a:pt x="671787" y="1488736"/>
                    <a:pt x="766019" y="1490045"/>
                  </a:cubicBezTo>
                  <a:cubicBezTo>
                    <a:pt x="788268" y="1490045"/>
                    <a:pt x="803319" y="1482846"/>
                    <a:pt x="816407" y="1466486"/>
                  </a:cubicBezTo>
                  <a:cubicBezTo>
                    <a:pt x="849781" y="1424606"/>
                    <a:pt x="869412" y="1376181"/>
                    <a:pt x="886426" y="1325793"/>
                  </a:cubicBezTo>
                  <a:cubicBezTo>
                    <a:pt x="926344" y="1208003"/>
                    <a:pt x="945322" y="1084978"/>
                    <a:pt x="961027" y="961952"/>
                  </a:cubicBezTo>
                  <a:cubicBezTo>
                    <a:pt x="962336" y="952137"/>
                    <a:pt x="957755" y="937086"/>
                    <a:pt x="970843" y="934468"/>
                  </a:cubicBezTo>
                  <a:cubicBezTo>
                    <a:pt x="989820" y="930542"/>
                    <a:pt x="1009452" y="924652"/>
                    <a:pt x="1029083" y="928579"/>
                  </a:cubicBezTo>
                  <a:cubicBezTo>
                    <a:pt x="1036282" y="929887"/>
                    <a:pt x="1033664" y="939049"/>
                    <a:pt x="1033664" y="944938"/>
                  </a:cubicBezTo>
                  <a:cubicBezTo>
                    <a:pt x="1033664" y="1151725"/>
                    <a:pt x="1033664" y="1359167"/>
                    <a:pt x="1034319" y="1565954"/>
                  </a:cubicBezTo>
                  <a:cubicBezTo>
                    <a:pt x="1034319" y="1590820"/>
                    <a:pt x="1018613" y="1584931"/>
                    <a:pt x="1005525" y="1584931"/>
                  </a:cubicBezTo>
                  <a:cubicBezTo>
                    <a:pt x="698617" y="1584931"/>
                    <a:pt x="391054" y="1584931"/>
                    <a:pt x="84145" y="1584931"/>
                  </a:cubicBezTo>
                  <a:cubicBezTo>
                    <a:pt x="63859" y="1584931"/>
                    <a:pt x="42919" y="1584277"/>
                    <a:pt x="22633" y="1584931"/>
                  </a:cubicBezTo>
                  <a:cubicBezTo>
                    <a:pt x="6927" y="1585585"/>
                    <a:pt x="-1580" y="1581659"/>
                    <a:pt x="1692" y="1564645"/>
                  </a:cubicBezTo>
                  <a:cubicBezTo>
                    <a:pt x="1692" y="1563991"/>
                    <a:pt x="1692" y="1562682"/>
                    <a:pt x="1692" y="1562027"/>
                  </a:cubicBezTo>
                  <a:cubicBezTo>
                    <a:pt x="2347" y="1539124"/>
                    <a:pt x="-4852" y="1510331"/>
                    <a:pt x="6273" y="1494625"/>
                  </a:cubicBezTo>
                  <a:cubicBezTo>
                    <a:pt x="17397" y="1478920"/>
                    <a:pt x="48154" y="1489390"/>
                    <a:pt x="69749" y="1490045"/>
                  </a:cubicBezTo>
                  <a:cubicBezTo>
                    <a:pt x="88071" y="1490045"/>
                    <a:pt x="90035" y="1482192"/>
                    <a:pt x="89380" y="1467141"/>
                  </a:cubicBezTo>
                  <a:cubicBezTo>
                    <a:pt x="88726" y="1384034"/>
                    <a:pt x="89380" y="1300926"/>
                    <a:pt x="89380" y="1217819"/>
                  </a:cubicBezTo>
                  <a:cubicBezTo>
                    <a:pt x="89380" y="921380"/>
                    <a:pt x="89380" y="624942"/>
                    <a:pt x="90035" y="328503"/>
                  </a:cubicBezTo>
                  <a:cubicBezTo>
                    <a:pt x="90035" y="304291"/>
                    <a:pt x="84145" y="297093"/>
                    <a:pt x="59278" y="297747"/>
                  </a:cubicBezTo>
                  <a:cubicBezTo>
                    <a:pt x="1692" y="299710"/>
                    <a:pt x="1692" y="298402"/>
                    <a:pt x="1692" y="241470"/>
                  </a:cubicBezTo>
                  <a:cubicBezTo>
                    <a:pt x="1692" y="200243"/>
                    <a:pt x="1692" y="200243"/>
                    <a:pt x="42919" y="200243"/>
                  </a:cubicBezTo>
                  <a:cubicBezTo>
                    <a:pt x="89380" y="200243"/>
                    <a:pt x="89380" y="200243"/>
                    <a:pt x="89380" y="153781"/>
                  </a:cubicBezTo>
                  <a:cubicBezTo>
                    <a:pt x="89380" y="96195"/>
                    <a:pt x="89380" y="94886"/>
                    <a:pt x="30485" y="96850"/>
                  </a:cubicBezTo>
                  <a:cubicBezTo>
                    <a:pt x="6273" y="97504"/>
                    <a:pt x="1038" y="89651"/>
                    <a:pt x="1692" y="66748"/>
                  </a:cubicBezTo>
                  <a:cubicBezTo>
                    <a:pt x="3001" y="654"/>
                    <a:pt x="2347" y="654"/>
                    <a:pt x="69094" y="654"/>
                  </a:cubicBezTo>
                  <a:cubicBezTo>
                    <a:pt x="379929" y="654"/>
                    <a:pt x="690110" y="654"/>
                    <a:pt x="1000945" y="0"/>
                  </a:cubicBezTo>
                  <a:cubicBezTo>
                    <a:pt x="1026466" y="0"/>
                    <a:pt x="1036282" y="4581"/>
                    <a:pt x="1035627" y="33374"/>
                  </a:cubicBezTo>
                  <a:cubicBezTo>
                    <a:pt x="1033664" y="151818"/>
                    <a:pt x="1034319" y="270917"/>
                    <a:pt x="1034973" y="389362"/>
                  </a:cubicBezTo>
                  <a:cubicBezTo>
                    <a:pt x="1034973" y="409648"/>
                    <a:pt x="1030392" y="417500"/>
                    <a:pt x="1009452" y="412265"/>
                  </a:cubicBezTo>
                  <a:cubicBezTo>
                    <a:pt x="1001599" y="410302"/>
                    <a:pt x="993746" y="409648"/>
                    <a:pt x="985239" y="409648"/>
                  </a:cubicBezTo>
                  <a:cubicBezTo>
                    <a:pt x="969534" y="408993"/>
                    <a:pt x="962990" y="401795"/>
                    <a:pt x="961027" y="385435"/>
                  </a:cubicBezTo>
                  <a:cubicBezTo>
                    <a:pt x="947285" y="274189"/>
                    <a:pt x="896242" y="182575"/>
                    <a:pt x="809863" y="111246"/>
                  </a:cubicBezTo>
                  <a:cubicBezTo>
                    <a:pt x="798084" y="101430"/>
                    <a:pt x="786959" y="96195"/>
                    <a:pt x="771254" y="96195"/>
                  </a:cubicBezTo>
                  <a:cubicBezTo>
                    <a:pt x="673096" y="96850"/>
                    <a:pt x="574937" y="96850"/>
                    <a:pt x="476779" y="96195"/>
                  </a:cubicBezTo>
                  <a:cubicBezTo>
                    <a:pt x="457801" y="96195"/>
                    <a:pt x="451258" y="101430"/>
                    <a:pt x="452566" y="120408"/>
                  </a:cubicBezTo>
                  <a:cubicBezTo>
                    <a:pt x="453875" y="136113"/>
                    <a:pt x="454530" y="152473"/>
                    <a:pt x="452566" y="168832"/>
                  </a:cubicBezTo>
                  <a:cubicBezTo>
                    <a:pt x="449294" y="194354"/>
                    <a:pt x="457801" y="202861"/>
                    <a:pt x="483977" y="202206"/>
                  </a:cubicBezTo>
                  <a:cubicBezTo>
                    <a:pt x="544835" y="200243"/>
                    <a:pt x="605693" y="202206"/>
                    <a:pt x="665897" y="200898"/>
                  </a:cubicBezTo>
                  <a:cubicBezTo>
                    <a:pt x="686183" y="200243"/>
                    <a:pt x="693382" y="205478"/>
                    <a:pt x="692727" y="227073"/>
                  </a:cubicBezTo>
                  <a:cubicBezTo>
                    <a:pt x="691419" y="346826"/>
                    <a:pt x="692073" y="466580"/>
                    <a:pt x="692727" y="585679"/>
                  </a:cubicBezTo>
                  <a:cubicBezTo>
                    <a:pt x="692727" y="606619"/>
                    <a:pt x="688147" y="615780"/>
                    <a:pt x="666552" y="610545"/>
                  </a:cubicBezTo>
                  <a:cubicBezTo>
                    <a:pt x="663934" y="609891"/>
                    <a:pt x="661317" y="609891"/>
                    <a:pt x="658699" y="609891"/>
                  </a:cubicBezTo>
                  <a:cubicBezTo>
                    <a:pt x="631215" y="612508"/>
                    <a:pt x="621399" y="600729"/>
                    <a:pt x="617473" y="573245"/>
                  </a:cubicBezTo>
                  <a:cubicBezTo>
                    <a:pt x="603076" y="472469"/>
                    <a:pt x="557923" y="387398"/>
                    <a:pt x="480051" y="319996"/>
                  </a:cubicBezTo>
                  <a:cubicBezTo>
                    <a:pt x="473507" y="314107"/>
                    <a:pt x="467617" y="305600"/>
                    <a:pt x="453221" y="303637"/>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226" name="Google Shape;1226;p44"/>
          <p:cNvGrpSpPr/>
          <p:nvPr/>
        </p:nvGrpSpPr>
        <p:grpSpPr>
          <a:xfrm>
            <a:off x="6246279" y="1177982"/>
            <a:ext cx="2078380" cy="3120740"/>
            <a:chOff x="4767179" y="1434989"/>
            <a:chExt cx="2655771" cy="3987707"/>
          </a:xfrm>
        </p:grpSpPr>
        <p:sp>
          <p:nvSpPr>
            <p:cNvPr id="1227" name="Google Shape;1227;p44"/>
            <p:cNvSpPr/>
            <p:nvPr/>
          </p:nvSpPr>
          <p:spPr>
            <a:xfrm>
              <a:off x="5095879" y="2135697"/>
              <a:ext cx="2078755" cy="1579317"/>
            </a:xfrm>
            <a:custGeom>
              <a:avLst/>
              <a:gdLst/>
              <a:ahLst/>
              <a:cxnLst/>
              <a:rect l="l" t="t" r="r" b="b"/>
              <a:pathLst>
                <a:path w="2078755" h="1579317" extrusionOk="0">
                  <a:moveTo>
                    <a:pt x="2047287" y="591037"/>
                  </a:moveTo>
                  <a:cubicBezTo>
                    <a:pt x="2024543" y="568916"/>
                    <a:pt x="2000241" y="548353"/>
                    <a:pt x="1975627" y="528724"/>
                  </a:cubicBezTo>
                  <a:cubicBezTo>
                    <a:pt x="1953506" y="510965"/>
                    <a:pt x="1938863" y="488532"/>
                    <a:pt x="1932632" y="461738"/>
                  </a:cubicBezTo>
                  <a:cubicBezTo>
                    <a:pt x="1919858" y="405033"/>
                    <a:pt x="1908641" y="348017"/>
                    <a:pt x="1897736" y="291001"/>
                  </a:cubicBezTo>
                  <a:cubicBezTo>
                    <a:pt x="1897113" y="287262"/>
                    <a:pt x="1901787" y="279473"/>
                    <a:pt x="1905525" y="277915"/>
                  </a:cubicBezTo>
                  <a:cubicBezTo>
                    <a:pt x="1917677" y="273242"/>
                    <a:pt x="1930451" y="270438"/>
                    <a:pt x="1942913" y="267322"/>
                  </a:cubicBezTo>
                  <a:cubicBezTo>
                    <a:pt x="1964723" y="262025"/>
                    <a:pt x="1986844" y="257040"/>
                    <a:pt x="2008653" y="252055"/>
                  </a:cubicBezTo>
                  <a:cubicBezTo>
                    <a:pt x="1967215" y="241151"/>
                    <a:pt x="1926400" y="232115"/>
                    <a:pt x="1885274" y="225261"/>
                  </a:cubicBezTo>
                  <a:cubicBezTo>
                    <a:pt x="1854429" y="219964"/>
                    <a:pt x="1825454" y="212798"/>
                    <a:pt x="1797413" y="196908"/>
                  </a:cubicBezTo>
                  <a:cubicBezTo>
                    <a:pt x="1758467" y="174787"/>
                    <a:pt x="1715160" y="162636"/>
                    <a:pt x="1670918" y="155470"/>
                  </a:cubicBezTo>
                  <a:cubicBezTo>
                    <a:pt x="1635400" y="149862"/>
                    <a:pt x="1635400" y="149551"/>
                    <a:pt x="1637269" y="112475"/>
                  </a:cubicBezTo>
                  <a:cubicBezTo>
                    <a:pt x="1639138" y="75399"/>
                    <a:pt x="1641319" y="38322"/>
                    <a:pt x="1643500" y="1246"/>
                  </a:cubicBezTo>
                  <a:cubicBezTo>
                    <a:pt x="1641942" y="935"/>
                    <a:pt x="1640696" y="312"/>
                    <a:pt x="1639138" y="0"/>
                  </a:cubicBezTo>
                  <a:cubicBezTo>
                    <a:pt x="1624806" y="42373"/>
                    <a:pt x="1610786" y="85057"/>
                    <a:pt x="1596142" y="128364"/>
                  </a:cubicBezTo>
                  <a:cubicBezTo>
                    <a:pt x="1584615" y="114344"/>
                    <a:pt x="1574645" y="100012"/>
                    <a:pt x="1562805" y="87861"/>
                  </a:cubicBezTo>
                  <a:cubicBezTo>
                    <a:pt x="1551277" y="76022"/>
                    <a:pt x="1537568" y="65740"/>
                    <a:pt x="1524794" y="54835"/>
                  </a:cubicBezTo>
                  <a:cubicBezTo>
                    <a:pt x="1523548" y="56082"/>
                    <a:pt x="1522613" y="57328"/>
                    <a:pt x="1521367" y="58574"/>
                  </a:cubicBezTo>
                  <a:cubicBezTo>
                    <a:pt x="1538503" y="90042"/>
                    <a:pt x="1561247" y="119329"/>
                    <a:pt x="1563117" y="158275"/>
                  </a:cubicBezTo>
                  <a:cubicBezTo>
                    <a:pt x="1548785" y="161079"/>
                    <a:pt x="1535076" y="163260"/>
                    <a:pt x="1521679" y="166687"/>
                  </a:cubicBezTo>
                  <a:cubicBezTo>
                    <a:pt x="1484603" y="176034"/>
                    <a:pt x="1447526" y="186627"/>
                    <a:pt x="1410139" y="195351"/>
                  </a:cubicBezTo>
                  <a:cubicBezTo>
                    <a:pt x="1385525" y="200959"/>
                    <a:pt x="1385214" y="199713"/>
                    <a:pt x="1379917" y="175411"/>
                  </a:cubicBezTo>
                  <a:cubicBezTo>
                    <a:pt x="1378671" y="169179"/>
                    <a:pt x="1377424" y="163260"/>
                    <a:pt x="1376490" y="157028"/>
                  </a:cubicBezTo>
                  <a:cubicBezTo>
                    <a:pt x="1372440" y="133661"/>
                    <a:pt x="1368389" y="109982"/>
                    <a:pt x="1364027" y="86615"/>
                  </a:cubicBezTo>
                  <a:cubicBezTo>
                    <a:pt x="1362781" y="86615"/>
                    <a:pt x="1361223" y="86926"/>
                    <a:pt x="1359977" y="86926"/>
                  </a:cubicBezTo>
                  <a:cubicBezTo>
                    <a:pt x="1351565" y="133973"/>
                    <a:pt x="1362158" y="184758"/>
                    <a:pt x="1336921" y="228065"/>
                  </a:cubicBezTo>
                  <a:cubicBezTo>
                    <a:pt x="1317916" y="217160"/>
                    <a:pt x="1300780" y="205321"/>
                    <a:pt x="1282086" y="196908"/>
                  </a:cubicBezTo>
                  <a:cubicBezTo>
                    <a:pt x="1273051" y="192858"/>
                    <a:pt x="1264638" y="188185"/>
                    <a:pt x="1262457" y="181019"/>
                  </a:cubicBezTo>
                  <a:lnTo>
                    <a:pt x="1263704" y="229000"/>
                  </a:lnTo>
                  <a:cubicBezTo>
                    <a:pt x="1271181" y="233361"/>
                    <a:pt x="1280528" y="237100"/>
                    <a:pt x="1286759" y="240839"/>
                  </a:cubicBezTo>
                  <a:cubicBezTo>
                    <a:pt x="1286448" y="242085"/>
                    <a:pt x="1286448" y="243331"/>
                    <a:pt x="1286136" y="244889"/>
                  </a:cubicBezTo>
                  <a:cubicBezTo>
                    <a:pt x="1280217" y="246447"/>
                    <a:pt x="1270870" y="248005"/>
                    <a:pt x="1264015" y="249874"/>
                  </a:cubicBezTo>
                  <a:lnTo>
                    <a:pt x="1264950" y="290378"/>
                  </a:lnTo>
                  <a:cubicBezTo>
                    <a:pt x="1266508" y="288508"/>
                    <a:pt x="1271493" y="286950"/>
                    <a:pt x="1273051" y="286327"/>
                  </a:cubicBezTo>
                  <a:cubicBezTo>
                    <a:pt x="1288629" y="279473"/>
                    <a:pt x="1304519" y="272619"/>
                    <a:pt x="1321031" y="268568"/>
                  </a:cubicBezTo>
                  <a:cubicBezTo>
                    <a:pt x="1328821" y="266387"/>
                    <a:pt x="1339414" y="267633"/>
                    <a:pt x="1346580" y="271372"/>
                  </a:cubicBezTo>
                  <a:cubicBezTo>
                    <a:pt x="1401415" y="298790"/>
                    <a:pt x="1460924" y="311564"/>
                    <a:pt x="1519498" y="326831"/>
                  </a:cubicBezTo>
                  <a:cubicBezTo>
                    <a:pt x="1547539" y="333997"/>
                    <a:pt x="1576202" y="338359"/>
                    <a:pt x="1606424" y="344590"/>
                  </a:cubicBezTo>
                  <a:cubicBezTo>
                    <a:pt x="1592404" y="360480"/>
                    <a:pt x="1578383" y="376369"/>
                    <a:pt x="1564363" y="392571"/>
                  </a:cubicBezTo>
                  <a:cubicBezTo>
                    <a:pt x="1564675" y="393505"/>
                    <a:pt x="1565298" y="394128"/>
                    <a:pt x="1565609" y="395063"/>
                  </a:cubicBezTo>
                  <a:cubicBezTo>
                    <a:pt x="1570283" y="392882"/>
                    <a:pt x="1574956" y="391324"/>
                    <a:pt x="1579318" y="388832"/>
                  </a:cubicBezTo>
                  <a:cubicBezTo>
                    <a:pt x="1593961" y="379796"/>
                    <a:pt x="1609851" y="372319"/>
                    <a:pt x="1622314" y="361103"/>
                  </a:cubicBezTo>
                  <a:cubicBezTo>
                    <a:pt x="1645681" y="339916"/>
                    <a:pt x="1671541" y="334620"/>
                    <a:pt x="1701140" y="343032"/>
                  </a:cubicBezTo>
                  <a:cubicBezTo>
                    <a:pt x="1726376" y="350509"/>
                    <a:pt x="1751613" y="358299"/>
                    <a:pt x="1776538" y="366711"/>
                  </a:cubicBezTo>
                  <a:cubicBezTo>
                    <a:pt x="1793051" y="372319"/>
                    <a:pt x="1797101" y="383847"/>
                    <a:pt x="1794297" y="400671"/>
                  </a:cubicBezTo>
                  <a:cubicBezTo>
                    <a:pt x="1789624" y="430270"/>
                    <a:pt x="1786820" y="460492"/>
                    <a:pt x="1783704" y="490402"/>
                  </a:cubicBezTo>
                  <a:cubicBezTo>
                    <a:pt x="1782458" y="501618"/>
                    <a:pt x="1782458" y="513146"/>
                    <a:pt x="1781835" y="524674"/>
                  </a:cubicBezTo>
                  <a:cubicBezTo>
                    <a:pt x="1783081" y="524985"/>
                    <a:pt x="1784639" y="525609"/>
                    <a:pt x="1785885" y="525920"/>
                  </a:cubicBezTo>
                  <a:cubicBezTo>
                    <a:pt x="1799905" y="485105"/>
                    <a:pt x="1813926" y="444290"/>
                    <a:pt x="1829192" y="399425"/>
                  </a:cubicBezTo>
                  <a:cubicBezTo>
                    <a:pt x="1854117" y="423415"/>
                    <a:pt x="1875304" y="442732"/>
                    <a:pt x="1887455" y="469527"/>
                  </a:cubicBezTo>
                  <a:cubicBezTo>
                    <a:pt x="1889013" y="472643"/>
                    <a:pt x="1890259" y="476693"/>
                    <a:pt x="1889636" y="480120"/>
                  </a:cubicBezTo>
                  <a:cubicBezTo>
                    <a:pt x="1884651" y="507538"/>
                    <a:pt x="1881224" y="535579"/>
                    <a:pt x="1873434" y="562061"/>
                  </a:cubicBezTo>
                  <a:cubicBezTo>
                    <a:pt x="1867515" y="582002"/>
                    <a:pt x="1854741" y="588233"/>
                    <a:pt x="1834489" y="583871"/>
                  </a:cubicBezTo>
                  <a:cubicBezTo>
                    <a:pt x="1813926" y="579509"/>
                    <a:pt x="1793986" y="571720"/>
                    <a:pt x="1773422" y="566112"/>
                  </a:cubicBezTo>
                  <a:cubicBezTo>
                    <a:pt x="1759090" y="562061"/>
                    <a:pt x="1744759" y="559257"/>
                    <a:pt x="1730427" y="555830"/>
                  </a:cubicBezTo>
                  <a:cubicBezTo>
                    <a:pt x="1729803" y="557700"/>
                    <a:pt x="1729180" y="559257"/>
                    <a:pt x="1728557" y="561127"/>
                  </a:cubicBezTo>
                  <a:cubicBezTo>
                    <a:pt x="1750055" y="570785"/>
                    <a:pt x="1771553" y="580755"/>
                    <a:pt x="1792428" y="590102"/>
                  </a:cubicBezTo>
                  <a:cubicBezTo>
                    <a:pt x="1791805" y="608173"/>
                    <a:pt x="1784950" y="613781"/>
                    <a:pt x="1768437" y="610042"/>
                  </a:cubicBezTo>
                  <a:cubicBezTo>
                    <a:pt x="1756598" y="607550"/>
                    <a:pt x="1743512" y="609419"/>
                    <a:pt x="1731050" y="612535"/>
                  </a:cubicBezTo>
                  <a:cubicBezTo>
                    <a:pt x="1766257" y="624063"/>
                    <a:pt x="1801463" y="635279"/>
                    <a:pt x="1840097" y="648053"/>
                  </a:cubicBezTo>
                  <a:cubicBezTo>
                    <a:pt x="1803021" y="695099"/>
                    <a:pt x="1763764" y="731864"/>
                    <a:pt x="1718587" y="761462"/>
                  </a:cubicBezTo>
                  <a:cubicBezTo>
                    <a:pt x="1706125" y="741834"/>
                    <a:pt x="1694285" y="723140"/>
                    <a:pt x="1682446" y="704446"/>
                  </a:cubicBezTo>
                  <a:cubicBezTo>
                    <a:pt x="1680888" y="705381"/>
                    <a:pt x="1679330" y="706004"/>
                    <a:pt x="1677772" y="706939"/>
                  </a:cubicBezTo>
                  <a:cubicBezTo>
                    <a:pt x="1684627" y="724075"/>
                    <a:pt x="1690546" y="741522"/>
                    <a:pt x="1698959" y="758035"/>
                  </a:cubicBezTo>
                  <a:cubicBezTo>
                    <a:pt x="1707371" y="774548"/>
                    <a:pt x="1704255" y="786388"/>
                    <a:pt x="1689612" y="796358"/>
                  </a:cubicBezTo>
                  <a:cubicBezTo>
                    <a:pt x="1686496" y="798539"/>
                    <a:pt x="1684004" y="801031"/>
                    <a:pt x="1681199" y="803524"/>
                  </a:cubicBezTo>
                  <a:cubicBezTo>
                    <a:pt x="1662817" y="819413"/>
                    <a:pt x="1645058" y="825645"/>
                    <a:pt x="1621379" y="811313"/>
                  </a:cubicBezTo>
                  <a:cubicBezTo>
                    <a:pt x="1597389" y="796669"/>
                    <a:pt x="1570283" y="787011"/>
                    <a:pt x="1544423" y="775483"/>
                  </a:cubicBezTo>
                  <a:cubicBezTo>
                    <a:pt x="1543800" y="776729"/>
                    <a:pt x="1542865" y="777975"/>
                    <a:pt x="1542242" y="779222"/>
                  </a:cubicBezTo>
                  <a:cubicBezTo>
                    <a:pt x="1554393" y="788257"/>
                    <a:pt x="1566544" y="797604"/>
                    <a:pt x="1580876" y="808509"/>
                  </a:cubicBezTo>
                  <a:cubicBezTo>
                    <a:pt x="1575891" y="816609"/>
                    <a:pt x="1570594" y="824710"/>
                    <a:pt x="1564986" y="834057"/>
                  </a:cubicBezTo>
                  <a:cubicBezTo>
                    <a:pt x="1569660" y="837172"/>
                    <a:pt x="1576825" y="841223"/>
                    <a:pt x="1583368" y="846208"/>
                  </a:cubicBezTo>
                  <a:cubicBezTo>
                    <a:pt x="1592715" y="853062"/>
                    <a:pt x="1595831" y="862409"/>
                    <a:pt x="1587419" y="871756"/>
                  </a:cubicBezTo>
                  <a:cubicBezTo>
                    <a:pt x="1569348" y="892008"/>
                    <a:pt x="1550654" y="911013"/>
                    <a:pt x="1532272" y="930953"/>
                  </a:cubicBezTo>
                  <a:cubicBezTo>
                    <a:pt x="1525106" y="938742"/>
                    <a:pt x="1517317" y="939677"/>
                    <a:pt x="1507347" y="935627"/>
                  </a:cubicBezTo>
                  <a:cubicBezTo>
                    <a:pt x="1492703" y="929707"/>
                    <a:pt x="1477437" y="924410"/>
                    <a:pt x="1457496" y="934380"/>
                  </a:cubicBezTo>
                  <a:cubicBezTo>
                    <a:pt x="1468090" y="937808"/>
                    <a:pt x="1474632" y="939366"/>
                    <a:pt x="1480864" y="941858"/>
                  </a:cubicBezTo>
                  <a:cubicBezTo>
                    <a:pt x="1495507" y="948401"/>
                    <a:pt x="1498000" y="955255"/>
                    <a:pt x="1488341" y="968029"/>
                  </a:cubicBezTo>
                  <a:cubicBezTo>
                    <a:pt x="1474632" y="986100"/>
                    <a:pt x="1459366" y="1003236"/>
                    <a:pt x="1444722" y="1020684"/>
                  </a:cubicBezTo>
                  <a:cubicBezTo>
                    <a:pt x="1442230" y="1023799"/>
                    <a:pt x="1438491" y="1027226"/>
                    <a:pt x="1435064" y="1028161"/>
                  </a:cubicBezTo>
                  <a:cubicBezTo>
                    <a:pt x="1425405" y="1030342"/>
                    <a:pt x="1414501" y="1034704"/>
                    <a:pt x="1406400" y="1031900"/>
                  </a:cubicBezTo>
                  <a:cubicBezTo>
                    <a:pt x="1394560" y="1027850"/>
                    <a:pt x="1395184" y="1014764"/>
                    <a:pt x="1397676" y="1003548"/>
                  </a:cubicBezTo>
                  <a:cubicBezTo>
                    <a:pt x="1402350" y="982050"/>
                    <a:pt x="1407335" y="960240"/>
                    <a:pt x="1412943" y="935315"/>
                  </a:cubicBezTo>
                  <a:cubicBezTo>
                    <a:pt x="1391757" y="964914"/>
                    <a:pt x="1377424" y="994512"/>
                    <a:pt x="1367766" y="1025980"/>
                  </a:cubicBezTo>
                  <a:cubicBezTo>
                    <a:pt x="1363093" y="1041247"/>
                    <a:pt x="1354369" y="1049659"/>
                    <a:pt x="1340348" y="1056514"/>
                  </a:cubicBezTo>
                  <a:cubicBezTo>
                    <a:pt x="1316981" y="1068353"/>
                    <a:pt x="1294549" y="1082685"/>
                    <a:pt x="1272116" y="1096705"/>
                  </a:cubicBezTo>
                  <a:cubicBezTo>
                    <a:pt x="1260276" y="1103871"/>
                    <a:pt x="1250306" y="1102313"/>
                    <a:pt x="1241583" y="1089539"/>
                  </a:cubicBezTo>
                  <a:cubicBezTo>
                    <a:pt x="1236286" y="1081750"/>
                    <a:pt x="1231301" y="1073650"/>
                    <a:pt x="1226004" y="1065860"/>
                  </a:cubicBezTo>
                  <a:cubicBezTo>
                    <a:pt x="1224135" y="1066795"/>
                    <a:pt x="1221954" y="1067730"/>
                    <a:pt x="1220085" y="1068665"/>
                  </a:cubicBezTo>
                  <a:cubicBezTo>
                    <a:pt x="1223823" y="1077700"/>
                    <a:pt x="1226316" y="1087047"/>
                    <a:pt x="1230989" y="1095148"/>
                  </a:cubicBezTo>
                  <a:cubicBezTo>
                    <a:pt x="1244698" y="1117892"/>
                    <a:pt x="1244075" y="1119761"/>
                    <a:pt x="1226628" y="1139389"/>
                  </a:cubicBezTo>
                  <a:cubicBezTo>
                    <a:pt x="1211049" y="1156837"/>
                    <a:pt x="1197652" y="1175843"/>
                    <a:pt x="1183009" y="1194225"/>
                  </a:cubicBezTo>
                  <a:cubicBezTo>
                    <a:pt x="1164938" y="1217280"/>
                    <a:pt x="1143752" y="1235663"/>
                    <a:pt x="1114465" y="1242517"/>
                  </a:cubicBezTo>
                  <a:cubicBezTo>
                    <a:pt x="1111037" y="1243140"/>
                    <a:pt x="1107610" y="1243452"/>
                    <a:pt x="1100756" y="1244075"/>
                  </a:cubicBezTo>
                  <a:cubicBezTo>
                    <a:pt x="1110726" y="1209803"/>
                    <a:pt x="1120384" y="1178024"/>
                    <a:pt x="1129731" y="1145932"/>
                  </a:cubicBezTo>
                  <a:cubicBezTo>
                    <a:pt x="1128485" y="1145309"/>
                    <a:pt x="1127550" y="1144686"/>
                    <a:pt x="1126304" y="1144063"/>
                  </a:cubicBezTo>
                  <a:cubicBezTo>
                    <a:pt x="1116022" y="1162445"/>
                    <a:pt x="1105741" y="1180828"/>
                    <a:pt x="1095771" y="1199210"/>
                  </a:cubicBezTo>
                  <a:cubicBezTo>
                    <a:pt x="1092967" y="1204195"/>
                    <a:pt x="1091720" y="1209803"/>
                    <a:pt x="1089228" y="1215100"/>
                  </a:cubicBezTo>
                  <a:cubicBezTo>
                    <a:pt x="1084866" y="1224135"/>
                    <a:pt x="1083620" y="1237221"/>
                    <a:pt x="1069599" y="1235351"/>
                  </a:cubicBezTo>
                  <a:cubicBezTo>
                    <a:pt x="1055579" y="1233482"/>
                    <a:pt x="1058383" y="1220085"/>
                    <a:pt x="1055890" y="1210426"/>
                  </a:cubicBezTo>
                  <a:cubicBezTo>
                    <a:pt x="1054333" y="1203883"/>
                    <a:pt x="1052775" y="1197029"/>
                    <a:pt x="1051529" y="1190175"/>
                  </a:cubicBezTo>
                  <a:cubicBezTo>
                    <a:pt x="1049971" y="1190175"/>
                    <a:pt x="1048413" y="1190486"/>
                    <a:pt x="1046855" y="1190486"/>
                  </a:cubicBezTo>
                  <a:cubicBezTo>
                    <a:pt x="1046232" y="1200456"/>
                    <a:pt x="1044986" y="1210115"/>
                    <a:pt x="1044674" y="1220085"/>
                  </a:cubicBezTo>
                  <a:cubicBezTo>
                    <a:pt x="1044363" y="1226316"/>
                    <a:pt x="1045609" y="1232547"/>
                    <a:pt x="1045920" y="1238778"/>
                  </a:cubicBezTo>
                  <a:cubicBezTo>
                    <a:pt x="1047167" y="1276478"/>
                    <a:pt x="1045609" y="1276166"/>
                    <a:pt x="1010402" y="1285513"/>
                  </a:cubicBezTo>
                  <a:cubicBezTo>
                    <a:pt x="983608" y="1292368"/>
                    <a:pt x="958059" y="1303895"/>
                    <a:pt x="929707" y="1313865"/>
                  </a:cubicBezTo>
                  <a:cubicBezTo>
                    <a:pt x="913506" y="1281774"/>
                    <a:pt x="915687" y="1245010"/>
                    <a:pt x="917244" y="1206687"/>
                  </a:cubicBezTo>
                  <a:cubicBezTo>
                    <a:pt x="913817" y="1213230"/>
                    <a:pt x="909144" y="1219461"/>
                    <a:pt x="907586" y="1226316"/>
                  </a:cubicBezTo>
                  <a:cubicBezTo>
                    <a:pt x="904159" y="1240336"/>
                    <a:pt x="902912" y="1254980"/>
                    <a:pt x="899485" y="1269000"/>
                  </a:cubicBezTo>
                  <a:cubicBezTo>
                    <a:pt x="897928" y="1275543"/>
                    <a:pt x="892943" y="1281463"/>
                    <a:pt x="889515" y="1287694"/>
                  </a:cubicBezTo>
                  <a:cubicBezTo>
                    <a:pt x="883596" y="1283644"/>
                    <a:pt x="876118" y="1280840"/>
                    <a:pt x="871756" y="1275855"/>
                  </a:cubicBezTo>
                  <a:cubicBezTo>
                    <a:pt x="858047" y="1260276"/>
                    <a:pt x="845896" y="1243452"/>
                    <a:pt x="832811" y="1227562"/>
                  </a:cubicBezTo>
                  <a:cubicBezTo>
                    <a:pt x="829072" y="1222889"/>
                    <a:pt x="823775" y="1219461"/>
                    <a:pt x="819102" y="1215411"/>
                  </a:cubicBezTo>
                  <a:cubicBezTo>
                    <a:pt x="818167" y="1216346"/>
                    <a:pt x="816921" y="1216969"/>
                    <a:pt x="815986" y="1217904"/>
                  </a:cubicBezTo>
                  <a:cubicBezTo>
                    <a:pt x="823775" y="1229432"/>
                    <a:pt x="832499" y="1240648"/>
                    <a:pt x="839665" y="1252799"/>
                  </a:cubicBezTo>
                  <a:cubicBezTo>
                    <a:pt x="854620" y="1277724"/>
                    <a:pt x="868952" y="1302649"/>
                    <a:pt x="883284" y="1327886"/>
                  </a:cubicBezTo>
                  <a:cubicBezTo>
                    <a:pt x="889827" y="1339102"/>
                    <a:pt x="886711" y="1348137"/>
                    <a:pt x="876118" y="1355615"/>
                  </a:cubicBezTo>
                  <a:cubicBezTo>
                    <a:pt x="844338" y="1378671"/>
                    <a:pt x="812559" y="1401726"/>
                    <a:pt x="778910" y="1426340"/>
                  </a:cubicBezTo>
                  <a:cubicBezTo>
                    <a:pt x="756166" y="1377113"/>
                    <a:pt x="770498" y="1327574"/>
                    <a:pt x="761462" y="1280216"/>
                  </a:cubicBezTo>
                  <a:cubicBezTo>
                    <a:pt x="752739" y="1316669"/>
                    <a:pt x="744015" y="1352811"/>
                    <a:pt x="734980" y="1390199"/>
                  </a:cubicBezTo>
                  <a:cubicBezTo>
                    <a:pt x="676406" y="1376178"/>
                    <a:pt x="647430" y="1327263"/>
                    <a:pt x="602253" y="1293614"/>
                  </a:cubicBezTo>
                  <a:cubicBezTo>
                    <a:pt x="623751" y="1267442"/>
                    <a:pt x="644626" y="1241894"/>
                    <a:pt x="665189" y="1216346"/>
                  </a:cubicBezTo>
                  <a:cubicBezTo>
                    <a:pt x="664878" y="1215100"/>
                    <a:pt x="664255" y="1214165"/>
                    <a:pt x="663943" y="1212919"/>
                  </a:cubicBezTo>
                  <a:cubicBezTo>
                    <a:pt x="651169" y="1219461"/>
                    <a:pt x="637460" y="1224758"/>
                    <a:pt x="626244" y="1233170"/>
                  </a:cubicBezTo>
                  <a:cubicBezTo>
                    <a:pt x="615027" y="1241583"/>
                    <a:pt x="606304" y="1253422"/>
                    <a:pt x="594153" y="1261523"/>
                  </a:cubicBezTo>
                  <a:cubicBezTo>
                    <a:pt x="604746" y="1215723"/>
                    <a:pt x="615027" y="1169923"/>
                    <a:pt x="625621" y="1124434"/>
                  </a:cubicBezTo>
                  <a:cubicBezTo>
                    <a:pt x="624063" y="1123811"/>
                    <a:pt x="622505" y="1123500"/>
                    <a:pt x="620636" y="1122877"/>
                  </a:cubicBezTo>
                  <a:cubicBezTo>
                    <a:pt x="602876" y="1165249"/>
                    <a:pt x="601007" y="1214477"/>
                    <a:pt x="567358" y="1253110"/>
                  </a:cubicBezTo>
                  <a:cubicBezTo>
                    <a:pt x="557388" y="1242517"/>
                    <a:pt x="547730" y="1231613"/>
                    <a:pt x="537760" y="1221642"/>
                  </a:cubicBezTo>
                  <a:cubicBezTo>
                    <a:pt x="519377" y="1203572"/>
                    <a:pt x="500060" y="1186124"/>
                    <a:pt x="481678" y="1168053"/>
                  </a:cubicBezTo>
                  <a:cubicBezTo>
                    <a:pt x="477628" y="1164003"/>
                    <a:pt x="473889" y="1157149"/>
                    <a:pt x="474512" y="1152164"/>
                  </a:cubicBezTo>
                  <a:cubicBezTo>
                    <a:pt x="476693" y="1135028"/>
                    <a:pt x="480120" y="1117580"/>
                    <a:pt x="485105" y="1100756"/>
                  </a:cubicBezTo>
                  <a:cubicBezTo>
                    <a:pt x="489779" y="1084243"/>
                    <a:pt x="496945" y="1068353"/>
                    <a:pt x="503176" y="1051840"/>
                  </a:cubicBezTo>
                  <a:cubicBezTo>
                    <a:pt x="501618" y="1051217"/>
                    <a:pt x="500372" y="1050594"/>
                    <a:pt x="498814" y="1049971"/>
                  </a:cubicBezTo>
                  <a:cubicBezTo>
                    <a:pt x="488532" y="1069599"/>
                    <a:pt x="478251" y="1089228"/>
                    <a:pt x="467658" y="1108856"/>
                  </a:cubicBezTo>
                  <a:cubicBezTo>
                    <a:pt x="463919" y="1115711"/>
                    <a:pt x="460803" y="1122877"/>
                    <a:pt x="456753" y="1129420"/>
                  </a:cubicBezTo>
                  <a:cubicBezTo>
                    <a:pt x="449587" y="1141882"/>
                    <a:pt x="441486" y="1152164"/>
                    <a:pt x="424039" y="1149360"/>
                  </a:cubicBezTo>
                  <a:cubicBezTo>
                    <a:pt x="415626" y="1148113"/>
                    <a:pt x="406591" y="1151852"/>
                    <a:pt x="397867" y="1152787"/>
                  </a:cubicBezTo>
                  <a:cubicBezTo>
                    <a:pt x="377927" y="1154656"/>
                    <a:pt x="364841" y="1146867"/>
                    <a:pt x="359856" y="1130666"/>
                  </a:cubicBezTo>
                  <a:cubicBezTo>
                    <a:pt x="356429" y="1119761"/>
                    <a:pt x="365153" y="1107610"/>
                    <a:pt x="382601" y="1099821"/>
                  </a:cubicBezTo>
                  <a:cubicBezTo>
                    <a:pt x="396309" y="1093590"/>
                    <a:pt x="410641" y="1088916"/>
                    <a:pt x="424350" y="1082373"/>
                  </a:cubicBezTo>
                  <a:cubicBezTo>
                    <a:pt x="437436" y="1076142"/>
                    <a:pt x="448964" y="1067730"/>
                    <a:pt x="449275" y="1048413"/>
                  </a:cubicBezTo>
                  <a:cubicBezTo>
                    <a:pt x="417184" y="1068976"/>
                    <a:pt x="386651" y="1088293"/>
                    <a:pt x="353002" y="1110103"/>
                  </a:cubicBezTo>
                  <a:cubicBezTo>
                    <a:pt x="324338" y="1073650"/>
                    <a:pt x="295674" y="1037508"/>
                    <a:pt x="264518" y="997940"/>
                  </a:cubicBezTo>
                  <a:cubicBezTo>
                    <a:pt x="281965" y="1000432"/>
                    <a:pt x="295674" y="1001678"/>
                    <a:pt x="309072" y="1004482"/>
                  </a:cubicBezTo>
                  <a:cubicBezTo>
                    <a:pt x="322157" y="1007286"/>
                    <a:pt x="334620" y="1011648"/>
                    <a:pt x="347394" y="1015387"/>
                  </a:cubicBezTo>
                  <a:cubicBezTo>
                    <a:pt x="348329" y="1013829"/>
                    <a:pt x="349263" y="1011960"/>
                    <a:pt x="350510" y="1010402"/>
                  </a:cubicBezTo>
                  <a:cubicBezTo>
                    <a:pt x="337424" y="1001990"/>
                    <a:pt x="325273" y="991708"/>
                    <a:pt x="311564" y="985477"/>
                  </a:cubicBezTo>
                  <a:cubicBezTo>
                    <a:pt x="295674" y="977999"/>
                    <a:pt x="277915" y="974884"/>
                    <a:pt x="261714" y="968341"/>
                  </a:cubicBezTo>
                  <a:cubicBezTo>
                    <a:pt x="250497" y="963667"/>
                    <a:pt x="239281" y="957436"/>
                    <a:pt x="230246" y="949024"/>
                  </a:cubicBezTo>
                  <a:cubicBezTo>
                    <a:pt x="218718" y="938431"/>
                    <a:pt x="218718" y="920983"/>
                    <a:pt x="227130" y="907274"/>
                  </a:cubicBezTo>
                  <a:cubicBezTo>
                    <a:pt x="235231" y="894189"/>
                    <a:pt x="247382" y="892631"/>
                    <a:pt x="261091" y="895747"/>
                  </a:cubicBezTo>
                  <a:cubicBezTo>
                    <a:pt x="275734" y="899174"/>
                    <a:pt x="290689" y="901978"/>
                    <a:pt x="305644" y="905405"/>
                  </a:cubicBezTo>
                  <a:cubicBezTo>
                    <a:pt x="306267" y="903536"/>
                    <a:pt x="306891" y="901666"/>
                    <a:pt x="307514" y="900108"/>
                  </a:cubicBezTo>
                  <a:cubicBezTo>
                    <a:pt x="302529" y="897616"/>
                    <a:pt x="297544" y="894500"/>
                    <a:pt x="292247" y="892631"/>
                  </a:cubicBezTo>
                  <a:cubicBezTo>
                    <a:pt x="286950" y="890761"/>
                    <a:pt x="281031" y="890450"/>
                    <a:pt x="275423" y="889204"/>
                  </a:cubicBezTo>
                  <a:cubicBezTo>
                    <a:pt x="247693" y="883284"/>
                    <a:pt x="241462" y="869575"/>
                    <a:pt x="255794" y="844650"/>
                  </a:cubicBezTo>
                  <a:cubicBezTo>
                    <a:pt x="268568" y="822529"/>
                    <a:pt x="290689" y="814428"/>
                    <a:pt x="314057" y="809443"/>
                  </a:cubicBezTo>
                  <a:cubicBezTo>
                    <a:pt x="336178" y="804770"/>
                    <a:pt x="356741" y="797604"/>
                    <a:pt x="374812" y="780156"/>
                  </a:cubicBezTo>
                  <a:cubicBezTo>
                    <a:pt x="357052" y="783272"/>
                    <a:pt x="341474" y="787011"/>
                    <a:pt x="325273" y="788880"/>
                  </a:cubicBezTo>
                  <a:cubicBezTo>
                    <a:pt x="314057" y="790126"/>
                    <a:pt x="302217" y="789503"/>
                    <a:pt x="291312" y="787634"/>
                  </a:cubicBezTo>
                  <a:cubicBezTo>
                    <a:pt x="287262" y="787011"/>
                    <a:pt x="281654" y="779845"/>
                    <a:pt x="281654" y="775794"/>
                  </a:cubicBezTo>
                  <a:cubicBezTo>
                    <a:pt x="282900" y="727502"/>
                    <a:pt x="285393" y="679210"/>
                    <a:pt x="287574" y="631229"/>
                  </a:cubicBezTo>
                  <a:cubicBezTo>
                    <a:pt x="287885" y="624997"/>
                    <a:pt x="288820" y="619078"/>
                    <a:pt x="289755" y="610665"/>
                  </a:cubicBezTo>
                  <a:cubicBezTo>
                    <a:pt x="332439" y="613158"/>
                    <a:pt x="373877" y="615650"/>
                    <a:pt x="415626" y="618455"/>
                  </a:cubicBezTo>
                  <a:cubicBezTo>
                    <a:pt x="416250" y="616585"/>
                    <a:pt x="416561" y="614716"/>
                    <a:pt x="417184" y="612846"/>
                  </a:cubicBezTo>
                  <a:cubicBezTo>
                    <a:pt x="395998" y="606304"/>
                    <a:pt x="374188" y="600072"/>
                    <a:pt x="353314" y="592595"/>
                  </a:cubicBezTo>
                  <a:cubicBezTo>
                    <a:pt x="345213" y="589791"/>
                    <a:pt x="332750" y="583248"/>
                    <a:pt x="332750" y="578263"/>
                  </a:cubicBezTo>
                  <a:cubicBezTo>
                    <a:pt x="332750" y="570474"/>
                    <a:pt x="340228" y="561438"/>
                    <a:pt x="347082" y="555519"/>
                  </a:cubicBezTo>
                  <a:cubicBezTo>
                    <a:pt x="355495" y="548041"/>
                    <a:pt x="366399" y="543368"/>
                    <a:pt x="375746" y="536825"/>
                  </a:cubicBezTo>
                  <a:cubicBezTo>
                    <a:pt x="391013" y="525920"/>
                    <a:pt x="405968" y="525297"/>
                    <a:pt x="421858" y="536513"/>
                  </a:cubicBezTo>
                  <a:cubicBezTo>
                    <a:pt x="434943" y="545549"/>
                    <a:pt x="448341" y="554584"/>
                    <a:pt x="470773" y="550222"/>
                  </a:cubicBezTo>
                  <a:cubicBezTo>
                    <a:pt x="453014" y="537136"/>
                    <a:pt x="438371" y="526232"/>
                    <a:pt x="423104" y="515015"/>
                  </a:cubicBezTo>
                  <a:cubicBezTo>
                    <a:pt x="464542" y="470462"/>
                    <a:pt x="528413" y="463296"/>
                    <a:pt x="570785" y="420300"/>
                  </a:cubicBezTo>
                  <a:cubicBezTo>
                    <a:pt x="596957" y="453637"/>
                    <a:pt x="596645" y="491648"/>
                    <a:pt x="596022" y="529347"/>
                  </a:cubicBezTo>
                  <a:cubicBezTo>
                    <a:pt x="597580" y="529659"/>
                    <a:pt x="598826" y="529659"/>
                    <a:pt x="600384" y="529970"/>
                  </a:cubicBezTo>
                  <a:cubicBezTo>
                    <a:pt x="603811" y="510342"/>
                    <a:pt x="609108" y="491025"/>
                    <a:pt x="610354" y="471396"/>
                  </a:cubicBezTo>
                  <a:cubicBezTo>
                    <a:pt x="612223" y="447717"/>
                    <a:pt x="611289" y="423727"/>
                    <a:pt x="610354" y="399737"/>
                  </a:cubicBezTo>
                  <a:cubicBezTo>
                    <a:pt x="610042" y="389455"/>
                    <a:pt x="611912" y="381666"/>
                    <a:pt x="621882" y="378862"/>
                  </a:cubicBezTo>
                  <a:cubicBezTo>
                    <a:pt x="648053" y="371073"/>
                    <a:pt x="674225" y="362037"/>
                    <a:pt x="701019" y="357364"/>
                  </a:cubicBezTo>
                  <a:cubicBezTo>
                    <a:pt x="715039" y="354871"/>
                    <a:pt x="728748" y="371384"/>
                    <a:pt x="732175" y="389143"/>
                  </a:cubicBezTo>
                  <a:lnTo>
                    <a:pt x="732487" y="323403"/>
                  </a:lnTo>
                  <a:cubicBezTo>
                    <a:pt x="721582" y="324961"/>
                    <a:pt x="709743" y="326831"/>
                    <a:pt x="707562" y="313433"/>
                  </a:cubicBezTo>
                  <a:cubicBezTo>
                    <a:pt x="704758" y="296921"/>
                    <a:pt x="720959" y="296297"/>
                    <a:pt x="732487" y="289131"/>
                  </a:cubicBezTo>
                  <a:lnTo>
                    <a:pt x="732799" y="255482"/>
                  </a:lnTo>
                  <a:cubicBezTo>
                    <a:pt x="729683" y="265764"/>
                    <a:pt x="720336" y="270126"/>
                    <a:pt x="708497" y="263895"/>
                  </a:cubicBezTo>
                  <a:cubicBezTo>
                    <a:pt x="691984" y="255482"/>
                    <a:pt x="676406" y="244889"/>
                    <a:pt x="660516" y="235231"/>
                  </a:cubicBezTo>
                  <a:cubicBezTo>
                    <a:pt x="650234" y="229000"/>
                    <a:pt x="639952" y="222457"/>
                    <a:pt x="629671" y="215914"/>
                  </a:cubicBezTo>
                  <a:cubicBezTo>
                    <a:pt x="628425" y="217472"/>
                    <a:pt x="627178" y="219030"/>
                    <a:pt x="626244" y="220587"/>
                  </a:cubicBezTo>
                  <a:cubicBezTo>
                    <a:pt x="643691" y="236166"/>
                    <a:pt x="661139" y="252055"/>
                    <a:pt x="680767" y="269503"/>
                  </a:cubicBezTo>
                  <a:cubicBezTo>
                    <a:pt x="628113" y="267010"/>
                    <a:pt x="578574" y="257040"/>
                    <a:pt x="525920" y="265453"/>
                  </a:cubicBezTo>
                  <a:cubicBezTo>
                    <a:pt x="564554" y="274176"/>
                    <a:pt x="600072" y="282277"/>
                    <a:pt x="639018" y="291001"/>
                  </a:cubicBezTo>
                  <a:cubicBezTo>
                    <a:pt x="612846" y="315303"/>
                    <a:pt x="585740" y="327765"/>
                    <a:pt x="556453" y="335866"/>
                  </a:cubicBezTo>
                  <a:cubicBezTo>
                    <a:pt x="514704" y="347082"/>
                    <a:pt x="472643" y="358299"/>
                    <a:pt x="428712" y="369827"/>
                  </a:cubicBezTo>
                  <a:cubicBezTo>
                    <a:pt x="418742" y="358610"/>
                    <a:pt x="410953" y="339293"/>
                    <a:pt x="388520" y="335243"/>
                  </a:cubicBezTo>
                  <a:cubicBezTo>
                    <a:pt x="397244" y="348952"/>
                    <a:pt x="406279" y="362660"/>
                    <a:pt x="414692" y="376058"/>
                  </a:cubicBezTo>
                  <a:cubicBezTo>
                    <a:pt x="391948" y="395063"/>
                    <a:pt x="365465" y="410330"/>
                    <a:pt x="348640" y="432762"/>
                  </a:cubicBezTo>
                  <a:cubicBezTo>
                    <a:pt x="322469" y="467346"/>
                    <a:pt x="289755" y="486975"/>
                    <a:pt x="250497" y="502241"/>
                  </a:cubicBezTo>
                  <a:cubicBezTo>
                    <a:pt x="222145" y="513146"/>
                    <a:pt x="196908" y="532774"/>
                    <a:pt x="170426" y="548664"/>
                  </a:cubicBezTo>
                  <a:cubicBezTo>
                    <a:pt x="171360" y="550222"/>
                    <a:pt x="171983" y="551780"/>
                    <a:pt x="172918" y="553026"/>
                  </a:cubicBezTo>
                  <a:cubicBezTo>
                    <a:pt x="181019" y="549599"/>
                    <a:pt x="188808" y="545860"/>
                    <a:pt x="196908" y="542745"/>
                  </a:cubicBezTo>
                  <a:cubicBezTo>
                    <a:pt x="214979" y="536202"/>
                    <a:pt x="232738" y="528724"/>
                    <a:pt x="251432" y="524674"/>
                  </a:cubicBezTo>
                  <a:cubicBezTo>
                    <a:pt x="259533" y="522804"/>
                    <a:pt x="273242" y="525297"/>
                    <a:pt x="277292" y="530905"/>
                  </a:cubicBezTo>
                  <a:cubicBezTo>
                    <a:pt x="281342" y="536202"/>
                    <a:pt x="276980" y="548664"/>
                    <a:pt x="274488" y="557076"/>
                  </a:cubicBezTo>
                  <a:cubicBezTo>
                    <a:pt x="272619" y="562685"/>
                    <a:pt x="267945" y="567670"/>
                    <a:pt x="263583" y="572032"/>
                  </a:cubicBezTo>
                  <a:cubicBezTo>
                    <a:pt x="237100" y="597580"/>
                    <a:pt x="210306" y="622505"/>
                    <a:pt x="181642" y="649299"/>
                  </a:cubicBezTo>
                  <a:cubicBezTo>
                    <a:pt x="176034" y="638395"/>
                    <a:pt x="169802" y="625621"/>
                    <a:pt x="163260" y="612846"/>
                  </a:cubicBezTo>
                  <a:cubicBezTo>
                    <a:pt x="162013" y="612846"/>
                    <a:pt x="160455" y="612535"/>
                    <a:pt x="159209" y="612535"/>
                  </a:cubicBezTo>
                  <a:cubicBezTo>
                    <a:pt x="158898" y="622193"/>
                    <a:pt x="157028" y="631852"/>
                    <a:pt x="158586" y="641199"/>
                  </a:cubicBezTo>
                  <a:cubicBezTo>
                    <a:pt x="160144" y="651792"/>
                    <a:pt x="164506" y="662073"/>
                    <a:pt x="168245" y="672355"/>
                  </a:cubicBezTo>
                  <a:cubicBezTo>
                    <a:pt x="171672" y="681702"/>
                    <a:pt x="169802" y="689491"/>
                    <a:pt x="165129" y="698527"/>
                  </a:cubicBezTo>
                  <a:cubicBezTo>
                    <a:pt x="148304" y="730618"/>
                    <a:pt x="133038" y="763643"/>
                    <a:pt x="117148" y="796046"/>
                  </a:cubicBezTo>
                  <a:cubicBezTo>
                    <a:pt x="115279" y="799473"/>
                    <a:pt x="113721" y="803212"/>
                    <a:pt x="111851" y="807574"/>
                  </a:cubicBezTo>
                  <a:cubicBezTo>
                    <a:pt x="96585" y="803212"/>
                    <a:pt x="82564" y="799473"/>
                    <a:pt x="67298" y="795111"/>
                  </a:cubicBezTo>
                  <a:cubicBezTo>
                    <a:pt x="70102" y="820348"/>
                    <a:pt x="92535" y="829383"/>
                    <a:pt x="108113" y="848389"/>
                  </a:cubicBezTo>
                  <a:cubicBezTo>
                    <a:pt x="69479" y="842781"/>
                    <a:pt x="34895" y="837796"/>
                    <a:pt x="0" y="832499"/>
                  </a:cubicBezTo>
                  <a:cubicBezTo>
                    <a:pt x="31156" y="851193"/>
                    <a:pt x="62624" y="868017"/>
                    <a:pt x="95027" y="883284"/>
                  </a:cubicBezTo>
                  <a:cubicBezTo>
                    <a:pt x="106243" y="888581"/>
                    <a:pt x="111851" y="896058"/>
                    <a:pt x="113409" y="907586"/>
                  </a:cubicBezTo>
                  <a:cubicBezTo>
                    <a:pt x="115590" y="924410"/>
                    <a:pt x="116525" y="941858"/>
                    <a:pt x="120887" y="958371"/>
                  </a:cubicBezTo>
                  <a:cubicBezTo>
                    <a:pt x="123691" y="969587"/>
                    <a:pt x="120887" y="976753"/>
                    <a:pt x="114344" y="984854"/>
                  </a:cubicBezTo>
                  <a:cubicBezTo>
                    <a:pt x="97831" y="1006352"/>
                    <a:pt x="82253" y="1028473"/>
                    <a:pt x="66363" y="1050282"/>
                  </a:cubicBezTo>
                  <a:cubicBezTo>
                    <a:pt x="67921" y="1051529"/>
                    <a:pt x="69479" y="1053086"/>
                    <a:pt x="71348" y="1054333"/>
                  </a:cubicBezTo>
                  <a:cubicBezTo>
                    <a:pt x="88796" y="1036262"/>
                    <a:pt x="106243" y="1018503"/>
                    <a:pt x="121822" y="1001990"/>
                  </a:cubicBezTo>
                  <a:cubicBezTo>
                    <a:pt x="155159" y="1042805"/>
                    <a:pt x="188496" y="1083620"/>
                    <a:pt x="224015" y="1126927"/>
                  </a:cubicBezTo>
                  <a:cubicBezTo>
                    <a:pt x="195351" y="1146867"/>
                    <a:pt x="165441" y="1167742"/>
                    <a:pt x="135530" y="1188617"/>
                  </a:cubicBezTo>
                  <a:cubicBezTo>
                    <a:pt x="168245" y="1187682"/>
                    <a:pt x="190989" y="1165561"/>
                    <a:pt x="222457" y="1150606"/>
                  </a:cubicBezTo>
                  <a:cubicBezTo>
                    <a:pt x="206255" y="1187994"/>
                    <a:pt x="191300" y="1221642"/>
                    <a:pt x="176657" y="1255603"/>
                  </a:cubicBezTo>
                  <a:cubicBezTo>
                    <a:pt x="177591" y="1256226"/>
                    <a:pt x="178838" y="1257161"/>
                    <a:pt x="179772" y="1257784"/>
                  </a:cubicBezTo>
                  <a:cubicBezTo>
                    <a:pt x="185381" y="1251553"/>
                    <a:pt x="191923" y="1245944"/>
                    <a:pt x="196597" y="1239090"/>
                  </a:cubicBezTo>
                  <a:cubicBezTo>
                    <a:pt x="208748" y="1221019"/>
                    <a:pt x="219341" y="1202014"/>
                    <a:pt x="231492" y="1183943"/>
                  </a:cubicBezTo>
                  <a:cubicBezTo>
                    <a:pt x="242085" y="1168365"/>
                    <a:pt x="256417" y="1154345"/>
                    <a:pt x="276046" y="1157772"/>
                  </a:cubicBezTo>
                  <a:cubicBezTo>
                    <a:pt x="297855" y="1161511"/>
                    <a:pt x="318418" y="1170546"/>
                    <a:pt x="339605" y="1177400"/>
                  </a:cubicBezTo>
                  <a:cubicBezTo>
                    <a:pt x="341163" y="1178024"/>
                    <a:pt x="343032" y="1180204"/>
                    <a:pt x="343344" y="1182074"/>
                  </a:cubicBezTo>
                  <a:cubicBezTo>
                    <a:pt x="347082" y="1195471"/>
                    <a:pt x="350510" y="1208868"/>
                    <a:pt x="353625" y="1222577"/>
                  </a:cubicBezTo>
                  <a:cubicBezTo>
                    <a:pt x="355495" y="1231924"/>
                    <a:pt x="350821" y="1238155"/>
                    <a:pt x="341786" y="1239090"/>
                  </a:cubicBezTo>
                  <a:cubicBezTo>
                    <a:pt x="317172" y="1241271"/>
                    <a:pt x="292559" y="1242829"/>
                    <a:pt x="267945" y="1244075"/>
                  </a:cubicBezTo>
                  <a:cubicBezTo>
                    <a:pt x="259533" y="1244387"/>
                    <a:pt x="251432" y="1242829"/>
                    <a:pt x="243020" y="1242206"/>
                  </a:cubicBezTo>
                  <a:cubicBezTo>
                    <a:pt x="242708" y="1243452"/>
                    <a:pt x="242397" y="1244698"/>
                    <a:pt x="242085" y="1245944"/>
                  </a:cubicBezTo>
                  <a:cubicBezTo>
                    <a:pt x="250809" y="1249683"/>
                    <a:pt x="259533" y="1254357"/>
                    <a:pt x="268568" y="1257161"/>
                  </a:cubicBezTo>
                  <a:cubicBezTo>
                    <a:pt x="297544" y="1266508"/>
                    <a:pt x="326831" y="1264638"/>
                    <a:pt x="356429" y="1261834"/>
                  </a:cubicBezTo>
                  <a:cubicBezTo>
                    <a:pt x="362972" y="1261211"/>
                    <a:pt x="373565" y="1263392"/>
                    <a:pt x="376058" y="1267754"/>
                  </a:cubicBezTo>
                  <a:cubicBezTo>
                    <a:pt x="405345" y="1320097"/>
                    <a:pt x="445537" y="1367454"/>
                    <a:pt x="448341" y="1431948"/>
                  </a:cubicBezTo>
                  <a:cubicBezTo>
                    <a:pt x="448964" y="1448773"/>
                    <a:pt x="458311" y="1465597"/>
                    <a:pt x="463607" y="1482110"/>
                  </a:cubicBezTo>
                  <a:cubicBezTo>
                    <a:pt x="464854" y="1481798"/>
                    <a:pt x="466411" y="1481487"/>
                    <a:pt x="467658" y="1480864"/>
                  </a:cubicBezTo>
                  <a:cubicBezTo>
                    <a:pt x="467658" y="1459054"/>
                    <a:pt x="467658" y="1437245"/>
                    <a:pt x="467658" y="1415435"/>
                  </a:cubicBezTo>
                  <a:cubicBezTo>
                    <a:pt x="487286" y="1428833"/>
                    <a:pt x="505357" y="1443164"/>
                    <a:pt x="524985" y="1454381"/>
                  </a:cubicBezTo>
                  <a:cubicBezTo>
                    <a:pt x="544614" y="1465597"/>
                    <a:pt x="566423" y="1473698"/>
                    <a:pt x="586675" y="1483979"/>
                  </a:cubicBezTo>
                  <a:cubicBezTo>
                    <a:pt x="590725" y="1486160"/>
                    <a:pt x="592595" y="1493326"/>
                    <a:pt x="593841" y="1498623"/>
                  </a:cubicBezTo>
                  <a:cubicBezTo>
                    <a:pt x="596645" y="1508593"/>
                    <a:pt x="598203" y="1518563"/>
                    <a:pt x="600384" y="1528533"/>
                  </a:cubicBezTo>
                  <a:cubicBezTo>
                    <a:pt x="601630" y="1528222"/>
                    <a:pt x="603188" y="1527910"/>
                    <a:pt x="604434" y="1527598"/>
                  </a:cubicBezTo>
                  <a:cubicBezTo>
                    <a:pt x="607550" y="1490522"/>
                    <a:pt x="607550" y="1491145"/>
                    <a:pt x="644314" y="1486783"/>
                  </a:cubicBezTo>
                  <a:cubicBezTo>
                    <a:pt x="671732" y="1483668"/>
                    <a:pt x="700084" y="1482733"/>
                    <a:pt x="725633" y="1474009"/>
                  </a:cubicBezTo>
                  <a:cubicBezTo>
                    <a:pt x="765513" y="1459989"/>
                    <a:pt x="802277" y="1461547"/>
                    <a:pt x="841223" y="1475567"/>
                  </a:cubicBezTo>
                  <a:cubicBezTo>
                    <a:pt x="854309" y="1480241"/>
                    <a:pt x="863344" y="1485537"/>
                    <a:pt x="870198" y="1497377"/>
                  </a:cubicBezTo>
                  <a:cubicBezTo>
                    <a:pt x="888892" y="1529156"/>
                    <a:pt x="910702" y="1558443"/>
                    <a:pt x="942481" y="1579318"/>
                  </a:cubicBezTo>
                  <a:cubicBezTo>
                    <a:pt x="938119" y="1570594"/>
                    <a:pt x="931888" y="1563117"/>
                    <a:pt x="927838" y="1554393"/>
                  </a:cubicBezTo>
                  <a:cubicBezTo>
                    <a:pt x="918179" y="1532272"/>
                    <a:pt x="909144" y="1509839"/>
                    <a:pt x="900420" y="1487407"/>
                  </a:cubicBezTo>
                  <a:cubicBezTo>
                    <a:pt x="897616" y="1479929"/>
                    <a:pt x="900732" y="1474944"/>
                    <a:pt x="908832" y="1472451"/>
                  </a:cubicBezTo>
                  <a:cubicBezTo>
                    <a:pt x="963356" y="1455315"/>
                    <a:pt x="1009156" y="1423536"/>
                    <a:pt x="1053086" y="1388329"/>
                  </a:cubicBezTo>
                  <a:cubicBezTo>
                    <a:pt x="1060252" y="1382721"/>
                    <a:pt x="1067418" y="1377113"/>
                    <a:pt x="1076142" y="1369947"/>
                  </a:cubicBezTo>
                  <a:cubicBezTo>
                    <a:pt x="1083931" y="1412943"/>
                    <a:pt x="1069599" y="1450953"/>
                    <a:pt x="1067107" y="1490522"/>
                  </a:cubicBezTo>
                  <a:cubicBezTo>
                    <a:pt x="1077700" y="1472451"/>
                    <a:pt x="1087982" y="1454381"/>
                    <a:pt x="1093278" y="1434752"/>
                  </a:cubicBezTo>
                  <a:cubicBezTo>
                    <a:pt x="1100756" y="1407958"/>
                    <a:pt x="1104494" y="1379917"/>
                    <a:pt x="1110103" y="1352499"/>
                  </a:cubicBezTo>
                  <a:cubicBezTo>
                    <a:pt x="1111660" y="1344710"/>
                    <a:pt x="1112595" y="1334740"/>
                    <a:pt x="1117580" y="1329755"/>
                  </a:cubicBezTo>
                  <a:cubicBezTo>
                    <a:pt x="1132224" y="1315112"/>
                    <a:pt x="1148113" y="1301714"/>
                    <a:pt x="1164938" y="1289563"/>
                  </a:cubicBezTo>
                  <a:cubicBezTo>
                    <a:pt x="1186436" y="1273985"/>
                    <a:pt x="1188305" y="1274608"/>
                    <a:pt x="1209803" y="1289563"/>
                  </a:cubicBezTo>
                  <a:cubicBezTo>
                    <a:pt x="1249995" y="1316981"/>
                    <a:pt x="1293302" y="1333182"/>
                    <a:pt x="1327886" y="1332559"/>
                  </a:cubicBezTo>
                  <a:cubicBezTo>
                    <a:pt x="1291121" y="1315735"/>
                    <a:pt x="1255291" y="1300157"/>
                    <a:pt x="1236909" y="1259965"/>
                  </a:cubicBezTo>
                  <a:cubicBezTo>
                    <a:pt x="1295795" y="1244387"/>
                    <a:pt x="1323524" y="1186747"/>
                    <a:pt x="1375244" y="1161511"/>
                  </a:cubicBezTo>
                  <a:cubicBezTo>
                    <a:pt x="1382410" y="1179893"/>
                    <a:pt x="1389576" y="1197341"/>
                    <a:pt x="1396430" y="1214788"/>
                  </a:cubicBezTo>
                  <a:cubicBezTo>
                    <a:pt x="1398922" y="1214165"/>
                    <a:pt x="1401415" y="1213542"/>
                    <a:pt x="1403907" y="1212919"/>
                  </a:cubicBezTo>
                  <a:cubicBezTo>
                    <a:pt x="1401103" y="1196094"/>
                    <a:pt x="1400169" y="1178647"/>
                    <a:pt x="1395184" y="1162445"/>
                  </a:cubicBezTo>
                  <a:cubicBezTo>
                    <a:pt x="1390199" y="1145621"/>
                    <a:pt x="1393003" y="1133470"/>
                    <a:pt x="1405465" y="1121007"/>
                  </a:cubicBezTo>
                  <a:cubicBezTo>
                    <a:pt x="1421043" y="1105429"/>
                    <a:pt x="1434441" y="1087981"/>
                    <a:pt x="1450954" y="1068976"/>
                  </a:cubicBezTo>
                  <a:cubicBezTo>
                    <a:pt x="1459366" y="1107298"/>
                    <a:pt x="1466843" y="1141259"/>
                    <a:pt x="1474321" y="1175531"/>
                  </a:cubicBezTo>
                  <a:cubicBezTo>
                    <a:pt x="1476190" y="1175219"/>
                    <a:pt x="1478060" y="1174908"/>
                    <a:pt x="1480241" y="1174908"/>
                  </a:cubicBezTo>
                  <a:cubicBezTo>
                    <a:pt x="1480241" y="1133158"/>
                    <a:pt x="1480241" y="1091409"/>
                    <a:pt x="1480241" y="1051840"/>
                  </a:cubicBezTo>
                  <a:cubicBezTo>
                    <a:pt x="1539438" y="1041558"/>
                    <a:pt x="1596142" y="1031900"/>
                    <a:pt x="1653782" y="1022241"/>
                  </a:cubicBezTo>
                  <a:cubicBezTo>
                    <a:pt x="1668737" y="1050282"/>
                    <a:pt x="1660948" y="1082373"/>
                    <a:pt x="1660013" y="1114464"/>
                  </a:cubicBezTo>
                  <a:cubicBezTo>
                    <a:pt x="1672476" y="1094836"/>
                    <a:pt x="1677461" y="1073338"/>
                    <a:pt x="1680888" y="1050594"/>
                  </a:cubicBezTo>
                  <a:cubicBezTo>
                    <a:pt x="1684315" y="1026603"/>
                    <a:pt x="1688366" y="1002613"/>
                    <a:pt x="1695531" y="979557"/>
                  </a:cubicBezTo>
                  <a:cubicBezTo>
                    <a:pt x="1701763" y="959306"/>
                    <a:pt x="1717029" y="944974"/>
                    <a:pt x="1736346" y="935315"/>
                  </a:cubicBezTo>
                  <a:cubicBezTo>
                    <a:pt x="1751924" y="949335"/>
                    <a:pt x="1761271" y="968652"/>
                    <a:pt x="1783393" y="972080"/>
                  </a:cubicBezTo>
                  <a:cubicBezTo>
                    <a:pt x="1778407" y="963356"/>
                    <a:pt x="1772488" y="955878"/>
                    <a:pt x="1766568" y="948401"/>
                  </a:cubicBezTo>
                  <a:cubicBezTo>
                    <a:pt x="1759402" y="939054"/>
                    <a:pt x="1751924" y="929707"/>
                    <a:pt x="1745070" y="920049"/>
                  </a:cubicBezTo>
                  <a:cubicBezTo>
                    <a:pt x="1738527" y="911013"/>
                    <a:pt x="1739774" y="901978"/>
                    <a:pt x="1746005" y="892631"/>
                  </a:cubicBezTo>
                  <a:cubicBezTo>
                    <a:pt x="1762518" y="867394"/>
                    <a:pt x="1787443" y="857113"/>
                    <a:pt x="1816107" y="855555"/>
                  </a:cubicBezTo>
                  <a:cubicBezTo>
                    <a:pt x="1839786" y="854309"/>
                    <a:pt x="1863776" y="855243"/>
                    <a:pt x="1887766" y="854932"/>
                  </a:cubicBezTo>
                  <a:cubicBezTo>
                    <a:pt x="1907083" y="854620"/>
                    <a:pt x="1919858" y="849947"/>
                    <a:pt x="1929828" y="839042"/>
                  </a:cubicBezTo>
                  <a:cubicBezTo>
                    <a:pt x="1904279" y="835303"/>
                    <a:pt x="1877485" y="839977"/>
                    <a:pt x="1854429" y="822529"/>
                  </a:cubicBezTo>
                  <a:cubicBezTo>
                    <a:pt x="1887766" y="793242"/>
                    <a:pt x="1910511" y="758035"/>
                    <a:pt x="1923285" y="717220"/>
                  </a:cubicBezTo>
                  <a:cubicBezTo>
                    <a:pt x="1936994" y="673290"/>
                    <a:pt x="1947898" y="628425"/>
                    <a:pt x="1958491" y="583559"/>
                  </a:cubicBezTo>
                  <a:cubicBezTo>
                    <a:pt x="1964100" y="559569"/>
                    <a:pt x="1974693" y="552403"/>
                    <a:pt x="1995256" y="566112"/>
                  </a:cubicBezTo>
                  <a:cubicBezTo>
                    <a:pt x="2012392" y="577640"/>
                    <a:pt x="2026724" y="592906"/>
                    <a:pt x="2042302" y="606615"/>
                  </a:cubicBezTo>
                  <a:cubicBezTo>
                    <a:pt x="2052895" y="615962"/>
                    <a:pt x="2063177" y="624997"/>
                    <a:pt x="2073459" y="634344"/>
                  </a:cubicBezTo>
                  <a:cubicBezTo>
                    <a:pt x="2075328" y="632787"/>
                    <a:pt x="2076886" y="631229"/>
                    <a:pt x="2078755" y="629671"/>
                  </a:cubicBezTo>
                  <a:cubicBezTo>
                    <a:pt x="2067227" y="617831"/>
                    <a:pt x="2059127" y="602565"/>
                    <a:pt x="2047287" y="591037"/>
                  </a:cubicBezTo>
                  <a:close/>
                  <a:moveTo>
                    <a:pt x="1494884" y="241774"/>
                  </a:moveTo>
                  <a:cubicBezTo>
                    <a:pt x="1494261" y="252990"/>
                    <a:pt x="1492392" y="264518"/>
                    <a:pt x="1490522" y="275423"/>
                  </a:cubicBezTo>
                  <a:cubicBezTo>
                    <a:pt x="1488030" y="289131"/>
                    <a:pt x="1477437" y="295986"/>
                    <a:pt x="1464039" y="291312"/>
                  </a:cubicBezTo>
                  <a:cubicBezTo>
                    <a:pt x="1443476" y="284458"/>
                    <a:pt x="1423224" y="276357"/>
                    <a:pt x="1403596" y="267322"/>
                  </a:cubicBezTo>
                  <a:cubicBezTo>
                    <a:pt x="1397676" y="264518"/>
                    <a:pt x="1392380" y="256417"/>
                    <a:pt x="1391133" y="249874"/>
                  </a:cubicBezTo>
                  <a:cubicBezTo>
                    <a:pt x="1390510" y="246759"/>
                    <a:pt x="1398611" y="239593"/>
                    <a:pt x="1403907" y="237412"/>
                  </a:cubicBezTo>
                  <a:cubicBezTo>
                    <a:pt x="1425405" y="229000"/>
                    <a:pt x="1447215" y="221522"/>
                    <a:pt x="1469024" y="213733"/>
                  </a:cubicBezTo>
                  <a:cubicBezTo>
                    <a:pt x="1486472" y="216849"/>
                    <a:pt x="1495819" y="225572"/>
                    <a:pt x="1494884" y="241774"/>
                  </a:cubicBezTo>
                  <a:close/>
                  <a:moveTo>
                    <a:pt x="1864711" y="380420"/>
                  </a:moveTo>
                  <a:cubicBezTo>
                    <a:pt x="1822338" y="342409"/>
                    <a:pt x="1767814" y="327142"/>
                    <a:pt x="1719833" y="300036"/>
                  </a:cubicBezTo>
                  <a:cubicBezTo>
                    <a:pt x="1700205" y="289131"/>
                    <a:pt x="1684938" y="269503"/>
                    <a:pt x="1668425" y="252990"/>
                  </a:cubicBezTo>
                  <a:cubicBezTo>
                    <a:pt x="1655028" y="239281"/>
                    <a:pt x="1643189" y="224326"/>
                    <a:pt x="1630414" y="209994"/>
                  </a:cubicBezTo>
                  <a:cubicBezTo>
                    <a:pt x="1628233" y="211240"/>
                    <a:pt x="1626364" y="212175"/>
                    <a:pt x="1624183" y="213421"/>
                  </a:cubicBezTo>
                  <a:cubicBezTo>
                    <a:pt x="1636957" y="237100"/>
                    <a:pt x="1649731" y="261091"/>
                    <a:pt x="1664063" y="287885"/>
                  </a:cubicBezTo>
                  <a:cubicBezTo>
                    <a:pt x="1609851" y="296921"/>
                    <a:pt x="1559066" y="311564"/>
                    <a:pt x="1509216" y="297544"/>
                  </a:cubicBezTo>
                  <a:cubicBezTo>
                    <a:pt x="1514513" y="278227"/>
                    <a:pt x="1520121" y="260779"/>
                    <a:pt x="1523860" y="243020"/>
                  </a:cubicBezTo>
                  <a:cubicBezTo>
                    <a:pt x="1530714" y="211552"/>
                    <a:pt x="1539438" y="200647"/>
                    <a:pt x="1572775" y="195974"/>
                  </a:cubicBezTo>
                  <a:cubicBezTo>
                    <a:pt x="1652224" y="184134"/>
                    <a:pt x="1727934" y="191923"/>
                    <a:pt x="1794609" y="241774"/>
                  </a:cubicBezTo>
                  <a:cubicBezTo>
                    <a:pt x="1798971" y="245201"/>
                    <a:pt x="1803333" y="248940"/>
                    <a:pt x="1807383" y="252367"/>
                  </a:cubicBezTo>
                  <a:cubicBezTo>
                    <a:pt x="1799905" y="273242"/>
                    <a:pt x="1800217" y="272619"/>
                    <a:pt x="1781523" y="267010"/>
                  </a:cubicBezTo>
                  <a:cubicBezTo>
                    <a:pt x="1765010" y="262025"/>
                    <a:pt x="1748186" y="258910"/>
                    <a:pt x="1730427" y="257040"/>
                  </a:cubicBezTo>
                  <a:cubicBezTo>
                    <a:pt x="1781523" y="291624"/>
                    <a:pt x="1841343" y="312499"/>
                    <a:pt x="1879977" y="366088"/>
                  </a:cubicBezTo>
                  <a:cubicBezTo>
                    <a:pt x="1875304" y="370450"/>
                    <a:pt x="1870630" y="374812"/>
                    <a:pt x="1864711" y="380420"/>
                  </a:cubicBezTo>
                  <a:close/>
                  <a:moveTo>
                    <a:pt x="486351" y="388209"/>
                  </a:moveTo>
                  <a:cubicBezTo>
                    <a:pt x="495698" y="385093"/>
                    <a:pt x="505045" y="381977"/>
                    <a:pt x="514081" y="378550"/>
                  </a:cubicBezTo>
                  <a:cubicBezTo>
                    <a:pt x="520935" y="376058"/>
                    <a:pt x="526232" y="374812"/>
                    <a:pt x="530905" y="383224"/>
                  </a:cubicBezTo>
                  <a:cubicBezTo>
                    <a:pt x="534955" y="390701"/>
                    <a:pt x="535579" y="395686"/>
                    <a:pt x="528724" y="401918"/>
                  </a:cubicBezTo>
                  <a:cubicBezTo>
                    <a:pt x="511588" y="417184"/>
                    <a:pt x="498191" y="437747"/>
                    <a:pt x="470150" y="438994"/>
                  </a:cubicBezTo>
                  <a:cubicBezTo>
                    <a:pt x="468904" y="433386"/>
                    <a:pt x="468592" y="429024"/>
                    <a:pt x="467034" y="424350"/>
                  </a:cubicBezTo>
                  <a:cubicBezTo>
                    <a:pt x="459245" y="397244"/>
                    <a:pt x="459245" y="397244"/>
                    <a:pt x="486351" y="388209"/>
                  </a:cubicBezTo>
                  <a:close/>
                  <a:moveTo>
                    <a:pt x="405033" y="425596"/>
                  </a:moveTo>
                  <a:cubicBezTo>
                    <a:pt x="413445" y="420611"/>
                    <a:pt x="421858" y="425285"/>
                    <a:pt x="423415" y="434632"/>
                  </a:cubicBezTo>
                  <a:cubicBezTo>
                    <a:pt x="426531" y="454883"/>
                    <a:pt x="415626" y="477628"/>
                    <a:pt x="397244" y="488221"/>
                  </a:cubicBezTo>
                  <a:cubicBezTo>
                    <a:pt x="370761" y="464854"/>
                    <a:pt x="375123" y="443044"/>
                    <a:pt x="405033" y="425596"/>
                  </a:cubicBezTo>
                  <a:close/>
                  <a:moveTo>
                    <a:pt x="220899" y="667370"/>
                  </a:moveTo>
                  <a:cubicBezTo>
                    <a:pt x="231804" y="650546"/>
                    <a:pt x="244889" y="635279"/>
                    <a:pt x="257040" y="619389"/>
                  </a:cubicBezTo>
                  <a:cubicBezTo>
                    <a:pt x="258287" y="619389"/>
                    <a:pt x="259221" y="619078"/>
                    <a:pt x="260468" y="619078"/>
                  </a:cubicBezTo>
                  <a:cubicBezTo>
                    <a:pt x="259221" y="640887"/>
                    <a:pt x="259221" y="663008"/>
                    <a:pt x="256106" y="684506"/>
                  </a:cubicBezTo>
                  <a:cubicBezTo>
                    <a:pt x="255171" y="691360"/>
                    <a:pt x="246759" y="702265"/>
                    <a:pt x="241462" y="702577"/>
                  </a:cubicBezTo>
                  <a:cubicBezTo>
                    <a:pt x="233985" y="703200"/>
                    <a:pt x="223080" y="697280"/>
                    <a:pt x="219030" y="690737"/>
                  </a:cubicBezTo>
                  <a:cubicBezTo>
                    <a:pt x="215291" y="685441"/>
                    <a:pt x="216849" y="673601"/>
                    <a:pt x="220899" y="667370"/>
                  </a:cubicBezTo>
                  <a:close/>
                  <a:moveTo>
                    <a:pt x="146435" y="830630"/>
                  </a:moveTo>
                  <a:cubicBezTo>
                    <a:pt x="153601" y="806328"/>
                    <a:pt x="160455" y="781714"/>
                    <a:pt x="170114" y="758658"/>
                  </a:cubicBezTo>
                  <a:cubicBezTo>
                    <a:pt x="176345" y="743392"/>
                    <a:pt x="187562" y="730306"/>
                    <a:pt x="196908" y="715663"/>
                  </a:cubicBezTo>
                  <a:cubicBezTo>
                    <a:pt x="209683" y="725944"/>
                    <a:pt x="219653" y="734045"/>
                    <a:pt x="229623" y="742145"/>
                  </a:cubicBezTo>
                  <a:cubicBezTo>
                    <a:pt x="241151" y="751804"/>
                    <a:pt x="245512" y="763332"/>
                    <a:pt x="240216" y="777975"/>
                  </a:cubicBezTo>
                  <a:cubicBezTo>
                    <a:pt x="229000" y="808820"/>
                    <a:pt x="217783" y="839977"/>
                    <a:pt x="206567" y="871133"/>
                  </a:cubicBezTo>
                  <a:cubicBezTo>
                    <a:pt x="190054" y="866459"/>
                    <a:pt x="176034" y="863032"/>
                    <a:pt x="162636" y="858359"/>
                  </a:cubicBezTo>
                  <a:cubicBezTo>
                    <a:pt x="149551" y="853997"/>
                    <a:pt x="142385" y="844650"/>
                    <a:pt x="146435" y="830630"/>
                  </a:cubicBezTo>
                  <a:close/>
                  <a:moveTo>
                    <a:pt x="149551" y="914129"/>
                  </a:moveTo>
                  <a:cubicBezTo>
                    <a:pt x="147993" y="898551"/>
                    <a:pt x="158586" y="896681"/>
                    <a:pt x="170426" y="896681"/>
                  </a:cubicBezTo>
                  <a:cubicBezTo>
                    <a:pt x="181642" y="895435"/>
                    <a:pt x="190366" y="897927"/>
                    <a:pt x="191300" y="911013"/>
                  </a:cubicBezTo>
                  <a:cubicBezTo>
                    <a:pt x="192235" y="922541"/>
                    <a:pt x="177591" y="938742"/>
                    <a:pt x="166375" y="938431"/>
                  </a:cubicBezTo>
                  <a:cubicBezTo>
                    <a:pt x="150174" y="938119"/>
                    <a:pt x="150797" y="925033"/>
                    <a:pt x="149551" y="914129"/>
                  </a:cubicBezTo>
                  <a:close/>
                  <a:moveTo>
                    <a:pt x="171672" y="987035"/>
                  </a:moveTo>
                  <a:cubicBezTo>
                    <a:pt x="169179" y="974884"/>
                    <a:pt x="173853" y="968029"/>
                    <a:pt x="185381" y="965225"/>
                  </a:cubicBezTo>
                  <a:cubicBezTo>
                    <a:pt x="190366" y="963979"/>
                    <a:pt x="195351" y="963044"/>
                    <a:pt x="202828" y="961175"/>
                  </a:cubicBezTo>
                  <a:cubicBezTo>
                    <a:pt x="214979" y="1001990"/>
                    <a:pt x="246136" y="1027850"/>
                    <a:pt x="271372" y="1058695"/>
                  </a:cubicBezTo>
                  <a:cubicBezTo>
                    <a:pt x="288508" y="1079569"/>
                    <a:pt x="302529" y="1102937"/>
                    <a:pt x="315614" y="1126927"/>
                  </a:cubicBezTo>
                  <a:cubicBezTo>
                    <a:pt x="248940" y="1098886"/>
                    <a:pt x="187250" y="1066484"/>
                    <a:pt x="171672" y="987035"/>
                  </a:cubicBezTo>
                  <a:close/>
                  <a:moveTo>
                    <a:pt x="596334" y="1391133"/>
                  </a:moveTo>
                  <a:cubicBezTo>
                    <a:pt x="590414" y="1406712"/>
                    <a:pt x="589479" y="1424159"/>
                    <a:pt x="586052" y="1441295"/>
                  </a:cubicBezTo>
                  <a:cubicBezTo>
                    <a:pt x="551157" y="1441607"/>
                    <a:pt x="493517" y="1388641"/>
                    <a:pt x="476381" y="1337856"/>
                  </a:cubicBezTo>
                  <a:cubicBezTo>
                    <a:pt x="487286" y="1333805"/>
                    <a:pt x="498502" y="1329755"/>
                    <a:pt x="509096" y="1325082"/>
                  </a:cubicBezTo>
                  <a:cubicBezTo>
                    <a:pt x="519066" y="1320720"/>
                    <a:pt x="528413" y="1315112"/>
                    <a:pt x="538071" y="1310127"/>
                  </a:cubicBezTo>
                  <a:cubicBezTo>
                    <a:pt x="537448" y="1308569"/>
                    <a:pt x="536825" y="1306699"/>
                    <a:pt x="536202" y="1305142"/>
                  </a:cubicBezTo>
                  <a:cubicBezTo>
                    <a:pt x="522804" y="1307011"/>
                    <a:pt x="509096" y="1308569"/>
                    <a:pt x="495698" y="1310438"/>
                  </a:cubicBezTo>
                  <a:cubicBezTo>
                    <a:pt x="459869" y="1316046"/>
                    <a:pt x="431516" y="1304830"/>
                    <a:pt x="415938" y="1271804"/>
                  </a:cubicBezTo>
                  <a:cubicBezTo>
                    <a:pt x="404410" y="1247191"/>
                    <a:pt x="385093" y="1226004"/>
                    <a:pt x="384470" y="1196717"/>
                  </a:cubicBezTo>
                  <a:cubicBezTo>
                    <a:pt x="384470" y="1191732"/>
                    <a:pt x="384470" y="1186436"/>
                    <a:pt x="384470" y="1179893"/>
                  </a:cubicBezTo>
                  <a:cubicBezTo>
                    <a:pt x="402229" y="1187370"/>
                    <a:pt x="414692" y="1199210"/>
                    <a:pt x="423104" y="1214788"/>
                  </a:cubicBezTo>
                  <a:cubicBezTo>
                    <a:pt x="428712" y="1225381"/>
                    <a:pt x="432139" y="1237221"/>
                    <a:pt x="438682" y="1246879"/>
                  </a:cubicBezTo>
                  <a:cubicBezTo>
                    <a:pt x="445225" y="1256538"/>
                    <a:pt x="454572" y="1264327"/>
                    <a:pt x="462673" y="1272739"/>
                  </a:cubicBezTo>
                  <a:cubicBezTo>
                    <a:pt x="464230" y="1271493"/>
                    <a:pt x="466100" y="1270246"/>
                    <a:pt x="467658" y="1269000"/>
                  </a:cubicBezTo>
                  <a:cubicBezTo>
                    <a:pt x="459557" y="1247191"/>
                    <a:pt x="451145" y="1225381"/>
                    <a:pt x="442109" y="1200768"/>
                  </a:cubicBezTo>
                  <a:cubicBezTo>
                    <a:pt x="466100" y="1208245"/>
                    <a:pt x="484794" y="1218838"/>
                    <a:pt x="500060" y="1234417"/>
                  </a:cubicBezTo>
                  <a:cubicBezTo>
                    <a:pt x="525920" y="1260588"/>
                    <a:pt x="551780" y="1286759"/>
                    <a:pt x="577328" y="1313242"/>
                  </a:cubicBezTo>
                  <a:cubicBezTo>
                    <a:pt x="599761" y="1335363"/>
                    <a:pt x="608173" y="1360288"/>
                    <a:pt x="596334" y="1391133"/>
                  </a:cubicBezTo>
                  <a:close/>
                  <a:moveTo>
                    <a:pt x="1070534" y="1332559"/>
                  </a:moveTo>
                  <a:cubicBezTo>
                    <a:pt x="1044986" y="1355926"/>
                    <a:pt x="1020684" y="1380852"/>
                    <a:pt x="993578" y="1402973"/>
                  </a:cubicBezTo>
                  <a:cubicBezTo>
                    <a:pt x="957125" y="1432571"/>
                    <a:pt x="916621" y="1446280"/>
                    <a:pt x="876118" y="1449707"/>
                  </a:cubicBezTo>
                  <a:cubicBezTo>
                    <a:pt x="866771" y="1445034"/>
                    <a:pt x="852751" y="1442541"/>
                    <a:pt x="848700" y="1435064"/>
                  </a:cubicBezTo>
                  <a:cubicBezTo>
                    <a:pt x="841534" y="1421667"/>
                    <a:pt x="856801" y="1415435"/>
                    <a:pt x="865525" y="1407646"/>
                  </a:cubicBezTo>
                  <a:cubicBezTo>
                    <a:pt x="920360" y="1358107"/>
                    <a:pt x="985477" y="1328509"/>
                    <a:pt x="1055267" y="1308569"/>
                  </a:cubicBezTo>
                  <a:cubicBezTo>
                    <a:pt x="1063057" y="1306388"/>
                    <a:pt x="1068976" y="1303895"/>
                    <a:pt x="1074896" y="1313242"/>
                  </a:cubicBezTo>
                  <a:cubicBezTo>
                    <a:pt x="1081127" y="1322589"/>
                    <a:pt x="1076765" y="1326951"/>
                    <a:pt x="1070534" y="1332559"/>
                  </a:cubicBezTo>
                  <a:close/>
                  <a:moveTo>
                    <a:pt x="1271804" y="1203883"/>
                  </a:moveTo>
                  <a:cubicBezTo>
                    <a:pt x="1259342" y="1210738"/>
                    <a:pt x="1245321" y="1215100"/>
                    <a:pt x="1230989" y="1220708"/>
                  </a:cubicBezTo>
                  <a:cubicBezTo>
                    <a:pt x="1226628" y="1217904"/>
                    <a:pt x="1220396" y="1216034"/>
                    <a:pt x="1218839" y="1212607"/>
                  </a:cubicBezTo>
                  <a:cubicBezTo>
                    <a:pt x="1217281" y="1208245"/>
                    <a:pt x="1217904" y="1201079"/>
                    <a:pt x="1220708" y="1197341"/>
                  </a:cubicBezTo>
                  <a:cubicBezTo>
                    <a:pt x="1228185" y="1187059"/>
                    <a:pt x="1236286" y="1176777"/>
                    <a:pt x="1245945" y="1168365"/>
                  </a:cubicBezTo>
                  <a:cubicBezTo>
                    <a:pt x="1250930" y="1164003"/>
                    <a:pt x="1262146" y="1160576"/>
                    <a:pt x="1266196" y="1163068"/>
                  </a:cubicBezTo>
                  <a:cubicBezTo>
                    <a:pt x="1274608" y="1168365"/>
                    <a:pt x="1282086" y="1177712"/>
                    <a:pt x="1285825" y="1186747"/>
                  </a:cubicBezTo>
                  <a:cubicBezTo>
                    <a:pt x="1287383" y="1190175"/>
                    <a:pt x="1278347" y="1200456"/>
                    <a:pt x="1271804" y="1203883"/>
                  </a:cubicBezTo>
                  <a:close/>
                  <a:moveTo>
                    <a:pt x="1326951" y="1144686"/>
                  </a:moveTo>
                  <a:cubicBezTo>
                    <a:pt x="1306388" y="1144686"/>
                    <a:pt x="1294549" y="1137209"/>
                    <a:pt x="1294860" y="1125681"/>
                  </a:cubicBezTo>
                  <a:cubicBezTo>
                    <a:pt x="1295172" y="1117580"/>
                    <a:pt x="1312308" y="1103871"/>
                    <a:pt x="1322278" y="1103871"/>
                  </a:cubicBezTo>
                  <a:cubicBezTo>
                    <a:pt x="1332248" y="1103871"/>
                    <a:pt x="1350942" y="1120696"/>
                    <a:pt x="1350007" y="1129731"/>
                  </a:cubicBezTo>
                  <a:cubicBezTo>
                    <a:pt x="1348761" y="1145309"/>
                    <a:pt x="1336298" y="1143751"/>
                    <a:pt x="1326951" y="1144686"/>
                  </a:cubicBezTo>
                  <a:close/>
                  <a:moveTo>
                    <a:pt x="1519809" y="1021307"/>
                  </a:moveTo>
                  <a:cubicBezTo>
                    <a:pt x="1517317" y="1017880"/>
                    <a:pt x="1510151" y="1012271"/>
                    <a:pt x="1508593" y="1005417"/>
                  </a:cubicBezTo>
                  <a:cubicBezTo>
                    <a:pt x="1506412" y="996693"/>
                    <a:pt x="1528845" y="975507"/>
                    <a:pt x="1538192" y="975195"/>
                  </a:cubicBezTo>
                  <a:cubicBezTo>
                    <a:pt x="1546604" y="975195"/>
                    <a:pt x="1560936" y="991708"/>
                    <a:pt x="1560936" y="1001678"/>
                  </a:cubicBezTo>
                  <a:cubicBezTo>
                    <a:pt x="1560936" y="1013518"/>
                    <a:pt x="1546292" y="1021618"/>
                    <a:pt x="1519809" y="1021307"/>
                  </a:cubicBezTo>
                  <a:close/>
                  <a:moveTo>
                    <a:pt x="1686185" y="926591"/>
                  </a:moveTo>
                  <a:cubicBezTo>
                    <a:pt x="1668114" y="945285"/>
                    <a:pt x="1649420" y="963979"/>
                    <a:pt x="1629480" y="980804"/>
                  </a:cubicBezTo>
                  <a:cubicBezTo>
                    <a:pt x="1618264" y="990150"/>
                    <a:pt x="1606113" y="991708"/>
                    <a:pt x="1591157" y="979869"/>
                  </a:cubicBezTo>
                  <a:cubicBezTo>
                    <a:pt x="1559066" y="953697"/>
                    <a:pt x="1557509" y="952451"/>
                    <a:pt x="1586484" y="924099"/>
                  </a:cubicBezTo>
                  <a:cubicBezTo>
                    <a:pt x="1606113" y="905094"/>
                    <a:pt x="1626676" y="887023"/>
                    <a:pt x="1647551" y="867706"/>
                  </a:cubicBezTo>
                  <a:cubicBezTo>
                    <a:pt x="1660013" y="876741"/>
                    <a:pt x="1672476" y="884842"/>
                    <a:pt x="1684004" y="894500"/>
                  </a:cubicBezTo>
                  <a:cubicBezTo>
                    <a:pt x="1695843" y="904470"/>
                    <a:pt x="1697089" y="915375"/>
                    <a:pt x="1686185" y="926591"/>
                  </a:cubicBezTo>
                  <a:close/>
                  <a:moveTo>
                    <a:pt x="1726688" y="862098"/>
                  </a:moveTo>
                  <a:cubicBezTo>
                    <a:pt x="1723884" y="867706"/>
                    <a:pt x="1712356" y="874560"/>
                    <a:pt x="1709552" y="872691"/>
                  </a:cubicBezTo>
                  <a:cubicBezTo>
                    <a:pt x="1701451" y="867706"/>
                    <a:pt x="1691793" y="859605"/>
                    <a:pt x="1689923" y="851193"/>
                  </a:cubicBezTo>
                  <a:cubicBezTo>
                    <a:pt x="1686496" y="833122"/>
                    <a:pt x="1707059" y="834057"/>
                    <a:pt x="1716095" y="823152"/>
                  </a:cubicBezTo>
                  <a:cubicBezTo>
                    <a:pt x="1730115" y="835303"/>
                    <a:pt x="1733854" y="848389"/>
                    <a:pt x="1726688" y="862098"/>
                  </a:cubicBezTo>
                  <a:close/>
                  <a:moveTo>
                    <a:pt x="1892751" y="705692"/>
                  </a:moveTo>
                  <a:cubicBezTo>
                    <a:pt x="1864399" y="753362"/>
                    <a:pt x="1825142" y="790749"/>
                    <a:pt x="1781523" y="823775"/>
                  </a:cubicBezTo>
                  <a:cubicBezTo>
                    <a:pt x="1776538" y="827514"/>
                    <a:pt x="1763764" y="826268"/>
                    <a:pt x="1758467" y="822529"/>
                  </a:cubicBezTo>
                  <a:cubicBezTo>
                    <a:pt x="1754105" y="819102"/>
                    <a:pt x="1752548" y="807574"/>
                    <a:pt x="1754729" y="801031"/>
                  </a:cubicBezTo>
                  <a:cubicBezTo>
                    <a:pt x="1757221" y="793242"/>
                    <a:pt x="1764076" y="786388"/>
                    <a:pt x="1769995" y="779845"/>
                  </a:cubicBezTo>
                  <a:cubicBezTo>
                    <a:pt x="1818599" y="723763"/>
                    <a:pt x="1865645" y="666747"/>
                    <a:pt x="1900541" y="600384"/>
                  </a:cubicBezTo>
                  <a:cubicBezTo>
                    <a:pt x="1902410" y="596957"/>
                    <a:pt x="1909264" y="592906"/>
                    <a:pt x="1911757" y="593841"/>
                  </a:cubicBezTo>
                  <a:cubicBezTo>
                    <a:pt x="1917677" y="596333"/>
                    <a:pt x="1922661" y="601942"/>
                    <a:pt x="1925777" y="604746"/>
                  </a:cubicBezTo>
                  <a:cubicBezTo>
                    <a:pt x="1920169" y="643380"/>
                    <a:pt x="1910511" y="675782"/>
                    <a:pt x="1892751" y="705692"/>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228" name="Google Shape;1228;p44"/>
            <p:cNvGrpSpPr/>
            <p:nvPr/>
          </p:nvGrpSpPr>
          <p:grpSpPr>
            <a:xfrm>
              <a:off x="4767179" y="1434989"/>
              <a:ext cx="2655771" cy="3987707"/>
              <a:chOff x="9298005" y="350890"/>
              <a:chExt cx="2655771" cy="3987707"/>
            </a:xfrm>
          </p:grpSpPr>
          <p:sp>
            <p:nvSpPr>
              <p:cNvPr id="1229" name="Google Shape;1229;p44"/>
              <p:cNvSpPr/>
              <p:nvPr/>
            </p:nvSpPr>
            <p:spPr>
              <a:xfrm>
                <a:off x="10359192" y="2360440"/>
                <a:ext cx="532774" cy="1978157"/>
              </a:xfrm>
              <a:custGeom>
                <a:avLst/>
                <a:gdLst/>
                <a:ahLst/>
                <a:cxnLst/>
                <a:rect l="l" t="t" r="r" b="b"/>
                <a:pathLst>
                  <a:path w="532774" h="1978157" extrusionOk="0">
                    <a:moveTo>
                      <a:pt x="532151" y="54873"/>
                    </a:moveTo>
                    <a:cubicBezTo>
                      <a:pt x="532151" y="41476"/>
                      <a:pt x="529036" y="34310"/>
                      <a:pt x="515950" y="29637"/>
                    </a:cubicBezTo>
                    <a:cubicBezTo>
                      <a:pt x="504734" y="25898"/>
                      <a:pt x="494452" y="19355"/>
                      <a:pt x="484170" y="13435"/>
                    </a:cubicBezTo>
                    <a:cubicBezTo>
                      <a:pt x="451768" y="-5570"/>
                      <a:pt x="452391" y="-4947"/>
                      <a:pt x="422792" y="18732"/>
                    </a:cubicBezTo>
                    <a:cubicBezTo>
                      <a:pt x="406903" y="31195"/>
                      <a:pt x="397867" y="44903"/>
                      <a:pt x="396621" y="65155"/>
                    </a:cubicBezTo>
                    <a:cubicBezTo>
                      <a:pt x="395686" y="79175"/>
                      <a:pt x="392571" y="92884"/>
                      <a:pt x="389767" y="106593"/>
                    </a:cubicBezTo>
                    <a:cubicBezTo>
                      <a:pt x="381043" y="148966"/>
                      <a:pt x="366711" y="188534"/>
                      <a:pt x="332439" y="217821"/>
                    </a:cubicBezTo>
                    <a:cubicBezTo>
                      <a:pt x="325584" y="223430"/>
                      <a:pt x="318107" y="228103"/>
                      <a:pt x="310006" y="234023"/>
                    </a:cubicBezTo>
                    <a:cubicBezTo>
                      <a:pt x="300971" y="191027"/>
                      <a:pt x="313745" y="152393"/>
                      <a:pt x="319976" y="114382"/>
                    </a:cubicBezTo>
                    <a:cubicBezTo>
                      <a:pt x="277604" y="138684"/>
                      <a:pt x="235542" y="162986"/>
                      <a:pt x="189431" y="189469"/>
                    </a:cubicBezTo>
                    <a:cubicBezTo>
                      <a:pt x="214044" y="231530"/>
                      <a:pt x="239593" y="275461"/>
                      <a:pt x="265141" y="319080"/>
                    </a:cubicBezTo>
                    <a:cubicBezTo>
                      <a:pt x="263583" y="320638"/>
                      <a:pt x="262337" y="322507"/>
                      <a:pt x="260779" y="324065"/>
                    </a:cubicBezTo>
                    <a:cubicBezTo>
                      <a:pt x="242085" y="315652"/>
                      <a:pt x="222768" y="308798"/>
                      <a:pt x="205321" y="298516"/>
                    </a:cubicBezTo>
                    <a:cubicBezTo>
                      <a:pt x="167621" y="276395"/>
                      <a:pt x="142385" y="242123"/>
                      <a:pt x="119641" y="205670"/>
                    </a:cubicBezTo>
                    <a:cubicBezTo>
                      <a:pt x="116837" y="201308"/>
                      <a:pt x="114032" y="194454"/>
                      <a:pt x="110294" y="193831"/>
                    </a:cubicBezTo>
                    <a:cubicBezTo>
                      <a:pt x="81630" y="189469"/>
                      <a:pt x="55770" y="167971"/>
                      <a:pt x="23679" y="182303"/>
                    </a:cubicBezTo>
                    <a:cubicBezTo>
                      <a:pt x="2181" y="191961"/>
                      <a:pt x="935" y="189469"/>
                      <a:pt x="935" y="213459"/>
                    </a:cubicBezTo>
                    <a:cubicBezTo>
                      <a:pt x="935" y="793903"/>
                      <a:pt x="935" y="1374347"/>
                      <a:pt x="935" y="1954791"/>
                    </a:cubicBezTo>
                    <a:cubicBezTo>
                      <a:pt x="935" y="1962580"/>
                      <a:pt x="312" y="1970369"/>
                      <a:pt x="0" y="1978158"/>
                    </a:cubicBezTo>
                    <a:cubicBezTo>
                      <a:pt x="177591" y="1978158"/>
                      <a:pt x="355183" y="1978158"/>
                      <a:pt x="532774" y="1978158"/>
                    </a:cubicBezTo>
                    <a:cubicBezTo>
                      <a:pt x="532463" y="1970369"/>
                      <a:pt x="531840" y="1962580"/>
                      <a:pt x="531840" y="1954791"/>
                    </a:cubicBezTo>
                    <a:cubicBezTo>
                      <a:pt x="531840" y="1321692"/>
                      <a:pt x="531528" y="688283"/>
                      <a:pt x="532151" y="548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0" name="Google Shape;1230;p44"/>
              <p:cNvSpPr/>
              <p:nvPr/>
            </p:nvSpPr>
            <p:spPr>
              <a:xfrm>
                <a:off x="11405735" y="1413324"/>
                <a:ext cx="548041" cy="532774"/>
              </a:xfrm>
              <a:custGeom>
                <a:avLst/>
                <a:gdLst/>
                <a:ahLst/>
                <a:cxnLst/>
                <a:rect l="l" t="t" r="r" b="b"/>
                <a:pathLst>
                  <a:path w="548041" h="532774" extrusionOk="0">
                    <a:moveTo>
                      <a:pt x="528724" y="1558"/>
                    </a:moveTo>
                    <a:cubicBezTo>
                      <a:pt x="411576" y="1558"/>
                      <a:pt x="294117" y="1558"/>
                      <a:pt x="176968" y="1558"/>
                    </a:cubicBezTo>
                    <a:cubicBezTo>
                      <a:pt x="171049" y="1558"/>
                      <a:pt x="165129" y="2181"/>
                      <a:pt x="157963" y="2492"/>
                    </a:cubicBezTo>
                    <a:cubicBezTo>
                      <a:pt x="162948" y="29599"/>
                      <a:pt x="167310" y="54524"/>
                      <a:pt x="171983" y="79449"/>
                    </a:cubicBezTo>
                    <a:cubicBezTo>
                      <a:pt x="177591" y="108736"/>
                      <a:pt x="189743" y="134284"/>
                      <a:pt x="214668" y="152978"/>
                    </a:cubicBezTo>
                    <a:cubicBezTo>
                      <a:pt x="233985" y="167621"/>
                      <a:pt x="252990" y="183511"/>
                      <a:pt x="270438" y="200336"/>
                    </a:cubicBezTo>
                    <a:cubicBezTo>
                      <a:pt x="284770" y="214356"/>
                      <a:pt x="298167" y="229623"/>
                      <a:pt x="309695" y="246136"/>
                    </a:cubicBezTo>
                    <a:cubicBezTo>
                      <a:pt x="321222" y="262960"/>
                      <a:pt x="324961" y="282900"/>
                      <a:pt x="323092" y="304086"/>
                    </a:cubicBezTo>
                    <a:cubicBezTo>
                      <a:pt x="297544" y="303152"/>
                      <a:pt x="277603" y="292870"/>
                      <a:pt x="260467" y="276980"/>
                    </a:cubicBezTo>
                    <a:cubicBezTo>
                      <a:pt x="248317" y="265764"/>
                      <a:pt x="237100" y="253301"/>
                      <a:pt x="224949" y="242085"/>
                    </a:cubicBezTo>
                    <a:cubicBezTo>
                      <a:pt x="218406" y="236165"/>
                      <a:pt x="210929" y="231181"/>
                      <a:pt x="203140" y="225572"/>
                    </a:cubicBezTo>
                    <a:cubicBezTo>
                      <a:pt x="183200" y="306891"/>
                      <a:pt x="168556" y="386651"/>
                      <a:pt x="115279" y="453014"/>
                    </a:cubicBezTo>
                    <a:cubicBezTo>
                      <a:pt x="143008" y="455507"/>
                      <a:pt x="168556" y="457687"/>
                      <a:pt x="194728" y="459868"/>
                    </a:cubicBezTo>
                    <a:cubicBezTo>
                      <a:pt x="181019" y="495075"/>
                      <a:pt x="147993" y="517196"/>
                      <a:pt x="110605" y="517508"/>
                    </a:cubicBezTo>
                    <a:cubicBezTo>
                      <a:pt x="88173" y="517819"/>
                      <a:pt x="66052" y="516573"/>
                      <a:pt x="43619" y="517819"/>
                    </a:cubicBezTo>
                    <a:cubicBezTo>
                      <a:pt x="28975" y="518754"/>
                      <a:pt x="14644" y="523739"/>
                      <a:pt x="0" y="526543"/>
                    </a:cubicBezTo>
                    <a:cubicBezTo>
                      <a:pt x="311" y="528413"/>
                      <a:pt x="623" y="530282"/>
                      <a:pt x="935" y="532151"/>
                    </a:cubicBezTo>
                    <a:cubicBezTo>
                      <a:pt x="5920" y="532151"/>
                      <a:pt x="10905" y="532151"/>
                      <a:pt x="15890" y="532151"/>
                    </a:cubicBezTo>
                    <a:cubicBezTo>
                      <a:pt x="120264" y="532151"/>
                      <a:pt x="224638" y="532151"/>
                      <a:pt x="328700" y="532151"/>
                    </a:cubicBezTo>
                    <a:cubicBezTo>
                      <a:pt x="401918" y="532151"/>
                      <a:pt x="475135" y="532463"/>
                      <a:pt x="548041" y="532774"/>
                    </a:cubicBezTo>
                    <a:cubicBezTo>
                      <a:pt x="548041" y="355183"/>
                      <a:pt x="548041" y="177591"/>
                      <a:pt x="548041" y="0"/>
                    </a:cubicBezTo>
                    <a:cubicBezTo>
                      <a:pt x="541810" y="623"/>
                      <a:pt x="535267" y="1558"/>
                      <a:pt x="528724" y="15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1" name="Google Shape;1231;p44"/>
              <p:cNvSpPr/>
              <p:nvPr/>
            </p:nvSpPr>
            <p:spPr>
              <a:xfrm>
                <a:off x="9298005" y="1414959"/>
                <a:ext cx="712235" cy="529892"/>
              </a:xfrm>
              <a:custGeom>
                <a:avLst/>
                <a:gdLst/>
                <a:ahLst/>
                <a:cxnLst/>
                <a:rect l="l" t="t" r="r" b="b"/>
                <a:pathLst>
                  <a:path w="712235" h="529892" extrusionOk="0">
                    <a:moveTo>
                      <a:pt x="505980" y="213655"/>
                    </a:moveTo>
                    <a:cubicBezTo>
                      <a:pt x="481366" y="223625"/>
                      <a:pt x="456130" y="228298"/>
                      <a:pt x="427466" y="226118"/>
                    </a:cubicBezTo>
                    <a:cubicBezTo>
                      <a:pt x="477628" y="167855"/>
                      <a:pt x="536825" y="126417"/>
                      <a:pt x="607550" y="102115"/>
                    </a:cubicBezTo>
                    <a:cubicBezTo>
                      <a:pt x="620012" y="97753"/>
                      <a:pt x="628113" y="91210"/>
                      <a:pt x="636525" y="81240"/>
                    </a:cubicBezTo>
                    <a:cubicBezTo>
                      <a:pt x="654908" y="60366"/>
                      <a:pt x="675471" y="41360"/>
                      <a:pt x="695722" y="22043"/>
                    </a:cubicBezTo>
                    <a:cubicBezTo>
                      <a:pt x="700707" y="17058"/>
                      <a:pt x="706627" y="13319"/>
                      <a:pt x="712235" y="8957"/>
                    </a:cubicBezTo>
                    <a:cubicBezTo>
                      <a:pt x="712235" y="7400"/>
                      <a:pt x="711924" y="5530"/>
                      <a:pt x="711924" y="3972"/>
                    </a:cubicBezTo>
                    <a:cubicBezTo>
                      <a:pt x="704446" y="2726"/>
                      <a:pt x="697280" y="234"/>
                      <a:pt x="689803" y="234"/>
                    </a:cubicBezTo>
                    <a:cubicBezTo>
                      <a:pt x="465477" y="-78"/>
                      <a:pt x="241462" y="-78"/>
                      <a:pt x="17136" y="234"/>
                    </a:cubicBezTo>
                    <a:cubicBezTo>
                      <a:pt x="11528" y="234"/>
                      <a:pt x="5920" y="857"/>
                      <a:pt x="0" y="857"/>
                    </a:cubicBezTo>
                    <a:cubicBezTo>
                      <a:pt x="0" y="177825"/>
                      <a:pt x="0" y="353547"/>
                      <a:pt x="0" y="529892"/>
                    </a:cubicBezTo>
                    <a:cubicBezTo>
                      <a:pt x="128676" y="529892"/>
                      <a:pt x="256417" y="529892"/>
                      <a:pt x="386339" y="529892"/>
                    </a:cubicBezTo>
                    <a:cubicBezTo>
                      <a:pt x="340851" y="505279"/>
                      <a:pt x="297232" y="481600"/>
                      <a:pt x="253613" y="457921"/>
                    </a:cubicBezTo>
                    <a:cubicBezTo>
                      <a:pt x="295363" y="441097"/>
                      <a:pt x="335243" y="446082"/>
                      <a:pt x="374500" y="452936"/>
                    </a:cubicBezTo>
                    <a:cubicBezTo>
                      <a:pt x="374500" y="435489"/>
                      <a:pt x="374500" y="419599"/>
                      <a:pt x="374500" y="401840"/>
                    </a:cubicBezTo>
                    <a:cubicBezTo>
                      <a:pt x="393817" y="407448"/>
                      <a:pt x="410018" y="411810"/>
                      <a:pt x="425908" y="416172"/>
                    </a:cubicBezTo>
                    <a:cubicBezTo>
                      <a:pt x="438371" y="391247"/>
                      <a:pt x="448341" y="366633"/>
                      <a:pt x="462049" y="344200"/>
                    </a:cubicBezTo>
                    <a:cubicBezTo>
                      <a:pt x="472331" y="327376"/>
                      <a:pt x="475135" y="312732"/>
                      <a:pt x="467346" y="294039"/>
                    </a:cubicBezTo>
                    <a:cubicBezTo>
                      <a:pt x="460180" y="276591"/>
                      <a:pt x="457376" y="256651"/>
                      <a:pt x="469839" y="240450"/>
                    </a:cubicBezTo>
                    <a:cubicBezTo>
                      <a:pt x="476070" y="232349"/>
                      <a:pt x="487286" y="224871"/>
                      <a:pt x="496945" y="223314"/>
                    </a:cubicBezTo>
                    <a:cubicBezTo>
                      <a:pt x="509096" y="221444"/>
                      <a:pt x="512523" y="234530"/>
                      <a:pt x="515638" y="244500"/>
                    </a:cubicBezTo>
                    <a:cubicBezTo>
                      <a:pt x="537136" y="225494"/>
                      <a:pt x="558634" y="206801"/>
                      <a:pt x="580444" y="187795"/>
                    </a:cubicBezTo>
                    <a:cubicBezTo>
                      <a:pt x="579509" y="186549"/>
                      <a:pt x="578574" y="185303"/>
                      <a:pt x="577640" y="183745"/>
                    </a:cubicBezTo>
                    <a:cubicBezTo>
                      <a:pt x="553649" y="194026"/>
                      <a:pt x="529970" y="203997"/>
                      <a:pt x="505980" y="2136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2" name="Google Shape;1232;p44"/>
              <p:cNvSpPr/>
              <p:nvPr/>
            </p:nvSpPr>
            <p:spPr>
              <a:xfrm>
                <a:off x="9812708" y="1659771"/>
                <a:ext cx="2804" cy="4985"/>
              </a:xfrm>
              <a:custGeom>
                <a:avLst/>
                <a:gdLst/>
                <a:ahLst/>
                <a:cxnLst/>
                <a:rect l="l" t="t" r="r" b="b"/>
                <a:pathLst>
                  <a:path w="2804" h="4985" extrusionOk="0">
                    <a:moveTo>
                      <a:pt x="2804" y="4985"/>
                    </a:moveTo>
                    <a:cubicBezTo>
                      <a:pt x="2181" y="3427"/>
                      <a:pt x="1558" y="1558"/>
                      <a:pt x="935" y="0"/>
                    </a:cubicBezTo>
                    <a:cubicBezTo>
                      <a:pt x="935" y="0"/>
                      <a:pt x="935" y="0"/>
                      <a:pt x="935" y="0"/>
                    </a:cubicBezTo>
                    <a:cubicBezTo>
                      <a:pt x="623" y="312"/>
                      <a:pt x="312" y="623"/>
                      <a:pt x="0" y="623"/>
                    </a:cubicBezTo>
                    <a:cubicBezTo>
                      <a:pt x="935" y="2181"/>
                      <a:pt x="1869" y="3739"/>
                      <a:pt x="2804" y="498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3" name="Google Shape;1233;p44"/>
              <p:cNvSpPr/>
              <p:nvPr/>
            </p:nvSpPr>
            <p:spPr>
              <a:xfrm>
                <a:off x="11427545" y="1495888"/>
                <a:ext cx="63895" cy="117530"/>
              </a:xfrm>
              <a:custGeom>
                <a:avLst/>
                <a:gdLst/>
                <a:ahLst/>
                <a:cxnLst/>
                <a:rect l="l" t="t" r="r" b="b"/>
                <a:pathLst>
                  <a:path w="63895" h="117530" extrusionOk="0">
                    <a:moveTo>
                      <a:pt x="56082" y="100012"/>
                    </a:moveTo>
                    <a:cubicBezTo>
                      <a:pt x="58574" y="85057"/>
                      <a:pt x="60132" y="70102"/>
                      <a:pt x="62624" y="55458"/>
                    </a:cubicBezTo>
                    <a:cubicBezTo>
                      <a:pt x="66986" y="29910"/>
                      <a:pt x="60443" y="14332"/>
                      <a:pt x="38011" y="0"/>
                    </a:cubicBezTo>
                    <a:cubicBezTo>
                      <a:pt x="25548" y="34895"/>
                      <a:pt x="13086" y="69790"/>
                      <a:pt x="0" y="107178"/>
                    </a:cubicBezTo>
                    <a:cubicBezTo>
                      <a:pt x="8724" y="109982"/>
                      <a:pt x="19628" y="113409"/>
                      <a:pt x="30533" y="116525"/>
                    </a:cubicBezTo>
                    <a:cubicBezTo>
                      <a:pt x="44865" y="119952"/>
                      <a:pt x="53901" y="114656"/>
                      <a:pt x="56082" y="1000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4" name="Google Shape;1234;p44"/>
              <p:cNvSpPr/>
              <p:nvPr/>
            </p:nvSpPr>
            <p:spPr>
              <a:xfrm>
                <a:off x="11448108" y="1726757"/>
                <a:ext cx="63559" cy="82564"/>
              </a:xfrm>
              <a:custGeom>
                <a:avLst/>
                <a:gdLst/>
                <a:ahLst/>
                <a:cxnLst/>
                <a:rect l="l" t="t" r="r" b="b"/>
                <a:pathLst>
                  <a:path w="63559" h="82564" extrusionOk="0">
                    <a:moveTo>
                      <a:pt x="4050" y="82564"/>
                    </a:moveTo>
                    <a:cubicBezTo>
                      <a:pt x="23990" y="55770"/>
                      <a:pt x="43619" y="29287"/>
                      <a:pt x="63559" y="2492"/>
                    </a:cubicBezTo>
                    <a:cubicBezTo>
                      <a:pt x="62313" y="1558"/>
                      <a:pt x="61378" y="935"/>
                      <a:pt x="60132" y="0"/>
                    </a:cubicBezTo>
                    <a:cubicBezTo>
                      <a:pt x="40192" y="26483"/>
                      <a:pt x="19940" y="52654"/>
                      <a:pt x="0" y="79137"/>
                    </a:cubicBezTo>
                    <a:cubicBezTo>
                      <a:pt x="1246" y="80383"/>
                      <a:pt x="2493" y="81318"/>
                      <a:pt x="4050" y="825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5" name="Google Shape;1235;p44"/>
              <p:cNvSpPr/>
              <p:nvPr/>
            </p:nvSpPr>
            <p:spPr>
              <a:xfrm>
                <a:off x="10514662" y="2396931"/>
                <a:ext cx="135530" cy="76956"/>
              </a:xfrm>
              <a:custGeom>
                <a:avLst/>
                <a:gdLst/>
                <a:ahLst/>
                <a:cxnLst/>
                <a:rect l="l" t="t" r="r" b="b"/>
                <a:pathLst>
                  <a:path w="135530" h="76956" extrusionOk="0">
                    <a:moveTo>
                      <a:pt x="135530" y="0"/>
                    </a:moveTo>
                    <a:cubicBezTo>
                      <a:pt x="85992" y="14644"/>
                      <a:pt x="40192" y="36141"/>
                      <a:pt x="0" y="76956"/>
                    </a:cubicBezTo>
                    <a:cubicBezTo>
                      <a:pt x="58886" y="70413"/>
                      <a:pt x="98454" y="37388"/>
                      <a:pt x="13553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6" name="Google Shape;1236;p44"/>
              <p:cNvSpPr/>
              <p:nvPr/>
            </p:nvSpPr>
            <p:spPr>
              <a:xfrm>
                <a:off x="9794326" y="1800909"/>
                <a:ext cx="50760" cy="92208"/>
              </a:xfrm>
              <a:custGeom>
                <a:avLst/>
                <a:gdLst/>
                <a:ahLst/>
                <a:cxnLst/>
                <a:rect l="l" t="t" r="r" b="b"/>
                <a:pathLst>
                  <a:path w="50760" h="92208" extrusionOk="0">
                    <a:moveTo>
                      <a:pt x="30533" y="0"/>
                    </a:moveTo>
                    <a:cubicBezTo>
                      <a:pt x="20252" y="28664"/>
                      <a:pt x="10282" y="57016"/>
                      <a:pt x="0" y="85992"/>
                    </a:cubicBezTo>
                    <a:cubicBezTo>
                      <a:pt x="24302" y="95650"/>
                      <a:pt x="24302" y="95650"/>
                      <a:pt x="32403" y="74464"/>
                    </a:cubicBezTo>
                    <a:cubicBezTo>
                      <a:pt x="37699" y="60443"/>
                      <a:pt x="41438" y="45800"/>
                      <a:pt x="47669" y="32403"/>
                    </a:cubicBezTo>
                    <a:cubicBezTo>
                      <a:pt x="55147" y="15890"/>
                      <a:pt x="48916" y="7166"/>
                      <a:pt x="30533"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7" name="Google Shape;1237;p44"/>
              <p:cNvSpPr/>
              <p:nvPr/>
            </p:nvSpPr>
            <p:spPr>
              <a:xfrm>
                <a:off x="9898388" y="350890"/>
                <a:ext cx="1533829" cy="2091528"/>
              </a:xfrm>
              <a:custGeom>
                <a:avLst/>
                <a:gdLst/>
                <a:ahLst/>
                <a:cxnLst/>
                <a:rect l="l" t="t" r="r" b="b"/>
                <a:pathLst>
                  <a:path w="1533829" h="2091528" extrusionOk="0">
                    <a:moveTo>
                      <a:pt x="1412008" y="1314488"/>
                    </a:moveTo>
                    <a:cubicBezTo>
                      <a:pt x="1427275" y="1304830"/>
                      <a:pt x="1440984" y="1295795"/>
                      <a:pt x="1454692" y="1287071"/>
                    </a:cubicBezTo>
                    <a:cubicBezTo>
                      <a:pt x="1441918" y="1281774"/>
                      <a:pt x="1427898" y="1275855"/>
                      <a:pt x="1412320" y="1269312"/>
                    </a:cubicBezTo>
                    <a:cubicBezTo>
                      <a:pt x="1430079" y="1240336"/>
                      <a:pt x="1455627" y="1232547"/>
                      <a:pt x="1487407" y="1237844"/>
                    </a:cubicBezTo>
                    <a:cubicBezTo>
                      <a:pt x="1488341" y="1218527"/>
                      <a:pt x="1488653" y="1200456"/>
                      <a:pt x="1490211" y="1182697"/>
                    </a:cubicBezTo>
                    <a:cubicBezTo>
                      <a:pt x="1492703" y="1155902"/>
                      <a:pt x="1495507" y="1129108"/>
                      <a:pt x="1499246" y="1102313"/>
                    </a:cubicBezTo>
                    <a:cubicBezTo>
                      <a:pt x="1500492" y="1093278"/>
                      <a:pt x="1497377" y="1087982"/>
                      <a:pt x="1489588" y="1085801"/>
                    </a:cubicBezTo>
                    <a:cubicBezTo>
                      <a:pt x="1461235" y="1078323"/>
                      <a:pt x="1432883" y="1070222"/>
                      <a:pt x="1403907" y="1064926"/>
                    </a:cubicBezTo>
                    <a:cubicBezTo>
                      <a:pt x="1395807" y="1063368"/>
                      <a:pt x="1384590" y="1068041"/>
                      <a:pt x="1377113" y="1073026"/>
                    </a:cubicBezTo>
                    <a:cubicBezTo>
                      <a:pt x="1344399" y="1095147"/>
                      <a:pt x="1313242" y="1119449"/>
                      <a:pt x="1272739" y="1126304"/>
                    </a:cubicBezTo>
                    <a:cubicBezTo>
                      <a:pt x="1264638" y="1127550"/>
                      <a:pt x="1258407" y="1128796"/>
                      <a:pt x="1253111" y="1119761"/>
                    </a:cubicBezTo>
                    <a:cubicBezTo>
                      <a:pt x="1247814" y="1110414"/>
                      <a:pt x="1251864" y="1105429"/>
                      <a:pt x="1257161" y="1099509"/>
                    </a:cubicBezTo>
                    <a:cubicBezTo>
                      <a:pt x="1266819" y="1088605"/>
                      <a:pt x="1276166" y="1077700"/>
                      <a:pt x="1288006" y="1064303"/>
                    </a:cubicBezTo>
                    <a:cubicBezTo>
                      <a:pt x="1188305" y="1064303"/>
                      <a:pt x="1091409" y="1064303"/>
                      <a:pt x="992955" y="1064303"/>
                    </a:cubicBezTo>
                    <a:cubicBezTo>
                      <a:pt x="992955" y="1056202"/>
                      <a:pt x="992955" y="301282"/>
                      <a:pt x="992955" y="17136"/>
                    </a:cubicBezTo>
                    <a:cubicBezTo>
                      <a:pt x="992955" y="11528"/>
                      <a:pt x="993578" y="5920"/>
                      <a:pt x="993889" y="0"/>
                    </a:cubicBezTo>
                    <a:cubicBezTo>
                      <a:pt x="816298" y="0"/>
                      <a:pt x="638706" y="0"/>
                      <a:pt x="461115" y="0"/>
                    </a:cubicBezTo>
                    <a:cubicBezTo>
                      <a:pt x="461426" y="4050"/>
                      <a:pt x="462049" y="8101"/>
                      <a:pt x="462049" y="12463"/>
                    </a:cubicBezTo>
                    <a:cubicBezTo>
                      <a:pt x="462049" y="324650"/>
                      <a:pt x="461426" y="1098575"/>
                      <a:pt x="460803" y="1102625"/>
                    </a:cubicBezTo>
                    <a:cubicBezTo>
                      <a:pt x="458311" y="1101690"/>
                      <a:pt x="455507" y="1101379"/>
                      <a:pt x="454260" y="1099821"/>
                    </a:cubicBezTo>
                    <a:cubicBezTo>
                      <a:pt x="426843" y="1070222"/>
                      <a:pt x="397244" y="1086735"/>
                      <a:pt x="368892" y="1097017"/>
                    </a:cubicBezTo>
                    <a:cubicBezTo>
                      <a:pt x="365465" y="1098263"/>
                      <a:pt x="362972" y="1106675"/>
                      <a:pt x="362349" y="1111972"/>
                    </a:cubicBezTo>
                    <a:cubicBezTo>
                      <a:pt x="359545" y="1147179"/>
                      <a:pt x="359856" y="1182385"/>
                      <a:pt x="354871" y="1217281"/>
                    </a:cubicBezTo>
                    <a:cubicBezTo>
                      <a:pt x="350510" y="1249060"/>
                      <a:pt x="333374" y="1276166"/>
                      <a:pt x="312187" y="1300157"/>
                    </a:cubicBezTo>
                    <a:cubicBezTo>
                      <a:pt x="310318" y="1300157"/>
                      <a:pt x="308760" y="1299845"/>
                      <a:pt x="306891" y="1299845"/>
                    </a:cubicBezTo>
                    <a:cubicBezTo>
                      <a:pt x="303775" y="1252176"/>
                      <a:pt x="300348" y="1204818"/>
                      <a:pt x="297232" y="1154968"/>
                    </a:cubicBezTo>
                    <a:cubicBezTo>
                      <a:pt x="258910" y="1175843"/>
                      <a:pt x="224949" y="1194225"/>
                      <a:pt x="193793" y="1211361"/>
                    </a:cubicBezTo>
                    <a:cubicBezTo>
                      <a:pt x="208436" y="1225381"/>
                      <a:pt x="222768" y="1239090"/>
                      <a:pt x="238035" y="1253734"/>
                    </a:cubicBezTo>
                    <a:cubicBezTo>
                      <a:pt x="215602" y="1276166"/>
                      <a:pt x="194416" y="1279282"/>
                      <a:pt x="171049" y="1272427"/>
                    </a:cubicBezTo>
                    <a:cubicBezTo>
                      <a:pt x="161390" y="1269623"/>
                      <a:pt x="151109" y="1265261"/>
                      <a:pt x="143319" y="1259030"/>
                    </a:cubicBezTo>
                    <a:cubicBezTo>
                      <a:pt x="131480" y="1249995"/>
                      <a:pt x="122133" y="1250618"/>
                      <a:pt x="111852" y="1260276"/>
                    </a:cubicBezTo>
                    <a:cubicBezTo>
                      <a:pt x="107490" y="1264327"/>
                      <a:pt x="102193" y="1267442"/>
                      <a:pt x="95339" y="1272427"/>
                    </a:cubicBezTo>
                    <a:cubicBezTo>
                      <a:pt x="143008" y="1283021"/>
                      <a:pt x="181019" y="1308569"/>
                      <a:pt x="221211" y="1336298"/>
                    </a:cubicBezTo>
                    <a:cubicBezTo>
                      <a:pt x="159209" y="1349384"/>
                      <a:pt x="100012" y="1337233"/>
                      <a:pt x="39569" y="1335986"/>
                    </a:cubicBezTo>
                    <a:cubicBezTo>
                      <a:pt x="37699" y="1379917"/>
                      <a:pt x="36141" y="1422290"/>
                      <a:pt x="34272" y="1468713"/>
                    </a:cubicBezTo>
                    <a:cubicBezTo>
                      <a:pt x="56705" y="1464351"/>
                      <a:pt x="76956" y="1460612"/>
                      <a:pt x="96896" y="1456873"/>
                    </a:cubicBezTo>
                    <a:cubicBezTo>
                      <a:pt x="117148" y="1453134"/>
                      <a:pt x="137400" y="1449084"/>
                      <a:pt x="161702" y="1444411"/>
                    </a:cubicBezTo>
                    <a:cubicBezTo>
                      <a:pt x="135842" y="1488341"/>
                      <a:pt x="105309" y="1518563"/>
                      <a:pt x="58574" y="1529468"/>
                    </a:cubicBezTo>
                    <a:cubicBezTo>
                      <a:pt x="47046" y="1532272"/>
                      <a:pt x="34895" y="1534453"/>
                      <a:pt x="24302" y="1539749"/>
                    </a:cubicBezTo>
                    <a:cubicBezTo>
                      <a:pt x="15267" y="1544111"/>
                      <a:pt x="8101" y="1552523"/>
                      <a:pt x="0" y="1559066"/>
                    </a:cubicBezTo>
                    <a:cubicBezTo>
                      <a:pt x="623" y="1560624"/>
                      <a:pt x="1246" y="1562182"/>
                      <a:pt x="1869" y="1563740"/>
                    </a:cubicBezTo>
                    <a:cubicBezTo>
                      <a:pt x="8724" y="1565609"/>
                      <a:pt x="15578" y="1567478"/>
                      <a:pt x="22121" y="1569971"/>
                    </a:cubicBezTo>
                    <a:cubicBezTo>
                      <a:pt x="31156" y="1573398"/>
                      <a:pt x="42996" y="1575268"/>
                      <a:pt x="48292" y="1582122"/>
                    </a:cubicBezTo>
                    <a:cubicBezTo>
                      <a:pt x="58574" y="1594584"/>
                      <a:pt x="70725" y="1594584"/>
                      <a:pt x="84434" y="1594584"/>
                    </a:cubicBezTo>
                    <a:cubicBezTo>
                      <a:pt x="203763" y="1594273"/>
                      <a:pt x="323403" y="1594584"/>
                      <a:pt x="442732" y="1594584"/>
                    </a:cubicBezTo>
                    <a:cubicBezTo>
                      <a:pt x="448964" y="1594584"/>
                      <a:pt x="454884" y="1594584"/>
                      <a:pt x="462049" y="1594584"/>
                    </a:cubicBezTo>
                    <a:cubicBezTo>
                      <a:pt x="462049" y="1725441"/>
                      <a:pt x="462049" y="1854429"/>
                      <a:pt x="462049" y="1984663"/>
                    </a:cubicBezTo>
                    <a:cubicBezTo>
                      <a:pt x="473889" y="1961607"/>
                      <a:pt x="484794" y="1939797"/>
                      <a:pt x="497568" y="1914249"/>
                    </a:cubicBezTo>
                    <a:cubicBezTo>
                      <a:pt x="530282" y="1971577"/>
                      <a:pt x="511900" y="2030774"/>
                      <a:pt x="520623" y="2091529"/>
                    </a:cubicBezTo>
                    <a:cubicBezTo>
                      <a:pt x="544926" y="2073458"/>
                      <a:pt x="566735" y="2057569"/>
                      <a:pt x="587921" y="2040744"/>
                    </a:cubicBezTo>
                    <a:cubicBezTo>
                      <a:pt x="590414" y="2038875"/>
                      <a:pt x="589479" y="2029528"/>
                      <a:pt x="586987" y="2025477"/>
                    </a:cubicBezTo>
                    <a:cubicBezTo>
                      <a:pt x="572966" y="2001799"/>
                      <a:pt x="557076" y="1979366"/>
                      <a:pt x="543679" y="1955687"/>
                    </a:cubicBezTo>
                    <a:cubicBezTo>
                      <a:pt x="529347" y="1930139"/>
                      <a:pt x="516573" y="1903345"/>
                      <a:pt x="503487" y="1877173"/>
                    </a:cubicBezTo>
                    <a:cubicBezTo>
                      <a:pt x="502553" y="1874992"/>
                      <a:pt x="502553" y="1872188"/>
                      <a:pt x="501618" y="1867826"/>
                    </a:cubicBezTo>
                    <a:cubicBezTo>
                      <a:pt x="548664" y="1879666"/>
                      <a:pt x="580132" y="1909576"/>
                      <a:pt x="608796" y="1947275"/>
                    </a:cubicBezTo>
                    <a:cubicBezTo>
                      <a:pt x="616274" y="1922661"/>
                      <a:pt x="617208" y="1895867"/>
                      <a:pt x="643380" y="1885274"/>
                    </a:cubicBezTo>
                    <a:cubicBezTo>
                      <a:pt x="653038" y="1881223"/>
                      <a:pt x="665189" y="1883093"/>
                      <a:pt x="675471" y="1882470"/>
                    </a:cubicBezTo>
                    <a:cubicBezTo>
                      <a:pt x="673601" y="1917988"/>
                      <a:pt x="671732" y="1950079"/>
                      <a:pt x="670174" y="1983105"/>
                    </a:cubicBezTo>
                    <a:cubicBezTo>
                      <a:pt x="698527" y="1975316"/>
                      <a:pt x="722205" y="1969396"/>
                      <a:pt x="745573" y="1961607"/>
                    </a:cubicBezTo>
                    <a:cubicBezTo>
                      <a:pt x="749312" y="1960361"/>
                      <a:pt x="752116" y="1952260"/>
                      <a:pt x="752739" y="1946963"/>
                    </a:cubicBezTo>
                    <a:cubicBezTo>
                      <a:pt x="754920" y="1923285"/>
                      <a:pt x="755231" y="1899606"/>
                      <a:pt x="758658" y="1875927"/>
                    </a:cubicBezTo>
                    <a:cubicBezTo>
                      <a:pt x="759593" y="1868138"/>
                      <a:pt x="767382" y="1860972"/>
                      <a:pt x="772056" y="1853806"/>
                    </a:cubicBezTo>
                    <a:cubicBezTo>
                      <a:pt x="779845" y="1858791"/>
                      <a:pt x="788257" y="1863153"/>
                      <a:pt x="795111" y="1869072"/>
                    </a:cubicBezTo>
                    <a:cubicBezTo>
                      <a:pt x="799785" y="1873434"/>
                      <a:pt x="802277" y="1880289"/>
                      <a:pt x="806639" y="1888078"/>
                    </a:cubicBezTo>
                    <a:cubicBezTo>
                      <a:pt x="828137" y="1841966"/>
                      <a:pt x="857424" y="1803956"/>
                      <a:pt x="903224" y="1779030"/>
                    </a:cubicBezTo>
                    <a:cubicBezTo>
                      <a:pt x="891696" y="1821092"/>
                      <a:pt x="879857" y="1863153"/>
                      <a:pt x="868329" y="1905214"/>
                    </a:cubicBezTo>
                    <a:cubicBezTo>
                      <a:pt x="869575" y="1906148"/>
                      <a:pt x="870821" y="1907083"/>
                      <a:pt x="872068" y="1908018"/>
                    </a:cubicBezTo>
                    <a:cubicBezTo>
                      <a:pt x="896681" y="1877796"/>
                      <a:pt x="921295" y="1847263"/>
                      <a:pt x="946220" y="1816418"/>
                    </a:cubicBezTo>
                    <a:cubicBezTo>
                      <a:pt x="941858" y="1808318"/>
                      <a:pt x="936873" y="1799905"/>
                      <a:pt x="933134" y="1790870"/>
                    </a:cubicBezTo>
                    <a:cubicBezTo>
                      <a:pt x="930642" y="1784950"/>
                      <a:pt x="929395" y="1777784"/>
                      <a:pt x="929395" y="1771241"/>
                    </a:cubicBezTo>
                    <a:cubicBezTo>
                      <a:pt x="929707" y="1757844"/>
                      <a:pt x="932511" y="1744447"/>
                      <a:pt x="946532" y="1739150"/>
                    </a:cubicBezTo>
                    <a:cubicBezTo>
                      <a:pt x="960240" y="1733854"/>
                      <a:pt x="967095" y="1745693"/>
                      <a:pt x="974572" y="1753794"/>
                    </a:cubicBezTo>
                    <a:cubicBezTo>
                      <a:pt x="980492" y="1760337"/>
                      <a:pt x="984854" y="1767814"/>
                      <a:pt x="992955" y="1778719"/>
                    </a:cubicBezTo>
                    <a:cubicBezTo>
                      <a:pt x="992955" y="1715160"/>
                      <a:pt x="992955" y="1655963"/>
                      <a:pt x="992955" y="1594584"/>
                    </a:cubicBezTo>
                    <a:cubicBezTo>
                      <a:pt x="1001055" y="1594584"/>
                      <a:pt x="1007286" y="1594584"/>
                      <a:pt x="1013206" y="1594584"/>
                    </a:cubicBezTo>
                    <a:cubicBezTo>
                      <a:pt x="1089539" y="1594584"/>
                      <a:pt x="1165873" y="1593961"/>
                      <a:pt x="1242206" y="1594896"/>
                    </a:cubicBezTo>
                    <a:cubicBezTo>
                      <a:pt x="1259342" y="1595208"/>
                      <a:pt x="1272116" y="1591469"/>
                      <a:pt x="1281774" y="1576825"/>
                    </a:cubicBezTo>
                    <a:cubicBezTo>
                      <a:pt x="1285202" y="1571840"/>
                      <a:pt x="1290187" y="1567790"/>
                      <a:pt x="1295172" y="1562493"/>
                    </a:cubicBezTo>
                    <a:cubicBezTo>
                      <a:pt x="1285513" y="1555328"/>
                      <a:pt x="1274608" y="1549408"/>
                      <a:pt x="1267442" y="1540684"/>
                    </a:cubicBezTo>
                    <a:cubicBezTo>
                      <a:pt x="1257784" y="1529468"/>
                      <a:pt x="1266508" y="1519809"/>
                      <a:pt x="1276478" y="1511085"/>
                    </a:cubicBezTo>
                    <a:cubicBezTo>
                      <a:pt x="1246879" y="1489587"/>
                      <a:pt x="1223512" y="1464351"/>
                      <a:pt x="1210426" y="1426963"/>
                    </a:cubicBezTo>
                    <a:cubicBezTo>
                      <a:pt x="1225070" y="1431948"/>
                      <a:pt x="1237844" y="1435375"/>
                      <a:pt x="1249995" y="1440672"/>
                    </a:cubicBezTo>
                    <a:cubicBezTo>
                      <a:pt x="1286136" y="1456250"/>
                      <a:pt x="1322278" y="1471828"/>
                      <a:pt x="1358108" y="1488341"/>
                    </a:cubicBezTo>
                    <a:cubicBezTo>
                      <a:pt x="1380852" y="1498623"/>
                      <a:pt x="1383656" y="1498311"/>
                      <a:pt x="1402973" y="1481487"/>
                    </a:cubicBezTo>
                    <a:cubicBezTo>
                      <a:pt x="1416993" y="1469336"/>
                      <a:pt x="1404219" y="1459677"/>
                      <a:pt x="1400169" y="1450019"/>
                    </a:cubicBezTo>
                    <a:cubicBezTo>
                      <a:pt x="1388641" y="1421355"/>
                      <a:pt x="1377113" y="1393003"/>
                      <a:pt x="1379606" y="1361535"/>
                    </a:cubicBezTo>
                    <a:cubicBezTo>
                      <a:pt x="1379917" y="1358419"/>
                      <a:pt x="1380229" y="1355615"/>
                      <a:pt x="1380852" y="1350007"/>
                    </a:cubicBezTo>
                    <a:cubicBezTo>
                      <a:pt x="1412943" y="1370258"/>
                      <a:pt x="1436622" y="1396118"/>
                      <a:pt x="1456873" y="1430702"/>
                    </a:cubicBezTo>
                    <a:cubicBezTo>
                      <a:pt x="1482422" y="1407335"/>
                      <a:pt x="1507035" y="1384902"/>
                      <a:pt x="1533830" y="1360600"/>
                    </a:cubicBezTo>
                    <a:cubicBezTo>
                      <a:pt x="1490211" y="1345645"/>
                      <a:pt x="1447838" y="1343464"/>
                      <a:pt x="1412008" y="13144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238" name="Google Shape;1238;p44"/>
          <p:cNvGrpSpPr/>
          <p:nvPr/>
        </p:nvGrpSpPr>
        <p:grpSpPr>
          <a:xfrm>
            <a:off x="8250024" y="4419355"/>
            <a:ext cx="3581581" cy="2434233"/>
            <a:chOff x="6986378" y="2258602"/>
            <a:chExt cx="4453147" cy="3026596"/>
          </a:xfrm>
        </p:grpSpPr>
        <p:sp>
          <p:nvSpPr>
            <p:cNvPr id="1239" name="Google Shape;1239;p44"/>
            <p:cNvSpPr/>
            <p:nvPr/>
          </p:nvSpPr>
          <p:spPr>
            <a:xfrm>
              <a:off x="6986378" y="2258602"/>
              <a:ext cx="4453147" cy="3026596"/>
            </a:xfrm>
            <a:custGeom>
              <a:avLst/>
              <a:gdLst/>
              <a:ahLst/>
              <a:cxnLst/>
              <a:rect l="l" t="t" r="r" b="b"/>
              <a:pathLst>
                <a:path w="10092372" h="6859314" extrusionOk="0">
                  <a:moveTo>
                    <a:pt x="541802" y="1996908"/>
                  </a:moveTo>
                  <a:cubicBezTo>
                    <a:pt x="604267" y="1937730"/>
                    <a:pt x="666732" y="1878553"/>
                    <a:pt x="729197" y="1818718"/>
                  </a:cubicBezTo>
                  <a:cubicBezTo>
                    <a:pt x="754183" y="1794389"/>
                    <a:pt x="779826" y="1770061"/>
                    <a:pt x="802182" y="1743760"/>
                  </a:cubicBezTo>
                  <a:cubicBezTo>
                    <a:pt x="931057" y="1593844"/>
                    <a:pt x="1086891" y="1477462"/>
                    <a:pt x="1253903" y="1375545"/>
                  </a:cubicBezTo>
                  <a:cubicBezTo>
                    <a:pt x="1377518" y="1300587"/>
                    <a:pt x="1506393" y="1234835"/>
                    <a:pt x="1632638" y="1164479"/>
                  </a:cubicBezTo>
                  <a:cubicBezTo>
                    <a:pt x="1639871" y="1160534"/>
                    <a:pt x="1647761" y="1156589"/>
                    <a:pt x="1658939" y="1150671"/>
                  </a:cubicBezTo>
                  <a:cubicBezTo>
                    <a:pt x="1547817" y="953413"/>
                    <a:pt x="1437353" y="756813"/>
                    <a:pt x="1326888" y="560212"/>
                  </a:cubicBezTo>
                  <a:cubicBezTo>
                    <a:pt x="1328203" y="559555"/>
                    <a:pt x="1329518" y="558240"/>
                    <a:pt x="1330833" y="557582"/>
                  </a:cubicBezTo>
                  <a:cubicBezTo>
                    <a:pt x="1461024" y="745635"/>
                    <a:pt x="1590556" y="933030"/>
                    <a:pt x="1720089" y="1120425"/>
                  </a:cubicBezTo>
                  <a:cubicBezTo>
                    <a:pt x="1828581" y="1076371"/>
                    <a:pt x="1934443" y="1033631"/>
                    <a:pt x="2039647" y="989577"/>
                  </a:cubicBezTo>
                  <a:cubicBezTo>
                    <a:pt x="2046880" y="986290"/>
                    <a:pt x="2052798" y="976427"/>
                    <a:pt x="2057400" y="969194"/>
                  </a:cubicBezTo>
                  <a:cubicBezTo>
                    <a:pt x="2094879" y="909359"/>
                    <a:pt x="2129728" y="846894"/>
                    <a:pt x="2171152" y="789689"/>
                  </a:cubicBezTo>
                  <a:cubicBezTo>
                    <a:pt x="2194166" y="756813"/>
                    <a:pt x="2227699" y="731827"/>
                    <a:pt x="2257288" y="703553"/>
                  </a:cubicBezTo>
                  <a:cubicBezTo>
                    <a:pt x="2293452" y="668704"/>
                    <a:pt x="2329616" y="634513"/>
                    <a:pt x="2368410" y="598349"/>
                  </a:cubicBezTo>
                  <a:cubicBezTo>
                    <a:pt x="2242165" y="399119"/>
                    <a:pt x="2116578" y="201203"/>
                    <a:pt x="1990333" y="3288"/>
                  </a:cubicBezTo>
                  <a:cubicBezTo>
                    <a:pt x="1991647" y="1973"/>
                    <a:pt x="1992963" y="1315"/>
                    <a:pt x="1994278" y="0"/>
                  </a:cubicBezTo>
                  <a:cubicBezTo>
                    <a:pt x="2023866" y="34849"/>
                    <a:pt x="2052798" y="69698"/>
                    <a:pt x="2082386" y="104547"/>
                  </a:cubicBezTo>
                  <a:cubicBezTo>
                    <a:pt x="2202056" y="247230"/>
                    <a:pt x="2322383" y="389913"/>
                    <a:pt x="2441396" y="533254"/>
                  </a:cubicBezTo>
                  <a:cubicBezTo>
                    <a:pt x="2454546" y="549035"/>
                    <a:pt x="2466382" y="555610"/>
                    <a:pt x="2486765" y="549035"/>
                  </a:cubicBezTo>
                  <a:cubicBezTo>
                    <a:pt x="2503861" y="543774"/>
                    <a:pt x="2522271" y="539829"/>
                    <a:pt x="2539367" y="539829"/>
                  </a:cubicBezTo>
                  <a:cubicBezTo>
                    <a:pt x="2582764" y="539172"/>
                    <a:pt x="2599859" y="516158"/>
                    <a:pt x="2609722" y="476049"/>
                  </a:cubicBezTo>
                  <a:cubicBezTo>
                    <a:pt x="2622215" y="424762"/>
                    <a:pt x="2639969" y="375448"/>
                    <a:pt x="2661009" y="326791"/>
                  </a:cubicBezTo>
                  <a:cubicBezTo>
                    <a:pt x="2652462" y="389913"/>
                    <a:pt x="2643256" y="453036"/>
                    <a:pt x="2634051" y="520761"/>
                  </a:cubicBezTo>
                  <a:cubicBezTo>
                    <a:pt x="2651147" y="518131"/>
                    <a:pt x="2664954" y="517473"/>
                    <a:pt x="2678105" y="513528"/>
                  </a:cubicBezTo>
                  <a:cubicBezTo>
                    <a:pt x="2774104" y="488542"/>
                    <a:pt x="2870103" y="503665"/>
                    <a:pt x="2966102" y="511556"/>
                  </a:cubicBezTo>
                  <a:cubicBezTo>
                    <a:pt x="3000293" y="514186"/>
                    <a:pt x="3033827" y="520761"/>
                    <a:pt x="3067361" y="524049"/>
                  </a:cubicBezTo>
                  <a:cubicBezTo>
                    <a:pt x="3077224" y="525364"/>
                    <a:pt x="3088402" y="524049"/>
                    <a:pt x="3097607" y="520103"/>
                  </a:cubicBezTo>
                  <a:cubicBezTo>
                    <a:pt x="3227797" y="465529"/>
                    <a:pt x="3356672" y="409639"/>
                    <a:pt x="3486862" y="356379"/>
                  </a:cubicBezTo>
                  <a:cubicBezTo>
                    <a:pt x="3512506" y="345859"/>
                    <a:pt x="3521054" y="332708"/>
                    <a:pt x="3517766" y="306407"/>
                  </a:cubicBezTo>
                  <a:cubicBezTo>
                    <a:pt x="3514479" y="280764"/>
                    <a:pt x="3514479" y="253805"/>
                    <a:pt x="3516451" y="227504"/>
                  </a:cubicBezTo>
                  <a:cubicBezTo>
                    <a:pt x="3522369" y="261695"/>
                    <a:pt x="3528287" y="295887"/>
                    <a:pt x="3534862" y="333366"/>
                  </a:cubicBezTo>
                  <a:cubicBezTo>
                    <a:pt x="3545382" y="330736"/>
                    <a:pt x="3553930" y="329421"/>
                    <a:pt x="3562478" y="326791"/>
                  </a:cubicBezTo>
                  <a:cubicBezTo>
                    <a:pt x="3743956" y="266298"/>
                    <a:pt x="3930693" y="251175"/>
                    <a:pt x="4120060" y="272216"/>
                  </a:cubicBezTo>
                  <a:cubicBezTo>
                    <a:pt x="4254196" y="286682"/>
                    <a:pt x="4388989" y="303120"/>
                    <a:pt x="4523124" y="318243"/>
                  </a:cubicBezTo>
                  <a:cubicBezTo>
                    <a:pt x="4527727" y="318900"/>
                    <a:pt x="4532330" y="318900"/>
                    <a:pt x="4539563" y="319558"/>
                  </a:cubicBezTo>
                  <a:cubicBezTo>
                    <a:pt x="4557315" y="259723"/>
                    <a:pt x="4575069" y="199888"/>
                    <a:pt x="4592165" y="140711"/>
                  </a:cubicBezTo>
                  <a:cubicBezTo>
                    <a:pt x="4593479" y="140711"/>
                    <a:pt x="4594795" y="141368"/>
                    <a:pt x="4596110" y="141368"/>
                  </a:cubicBezTo>
                  <a:cubicBezTo>
                    <a:pt x="4584932" y="201203"/>
                    <a:pt x="4573096" y="261038"/>
                    <a:pt x="4561261" y="324161"/>
                  </a:cubicBezTo>
                  <a:cubicBezTo>
                    <a:pt x="4801258" y="351777"/>
                    <a:pt x="5034680" y="395831"/>
                    <a:pt x="5263499" y="478679"/>
                  </a:cubicBezTo>
                  <a:cubicBezTo>
                    <a:pt x="5272704" y="446460"/>
                    <a:pt x="5280594" y="418844"/>
                    <a:pt x="5288485" y="391228"/>
                  </a:cubicBezTo>
                  <a:cubicBezTo>
                    <a:pt x="5290457" y="391228"/>
                    <a:pt x="5291773" y="391228"/>
                    <a:pt x="5293745" y="391228"/>
                  </a:cubicBezTo>
                  <a:cubicBezTo>
                    <a:pt x="5295718" y="416214"/>
                    <a:pt x="5299006" y="441200"/>
                    <a:pt x="5299663" y="466844"/>
                  </a:cubicBezTo>
                  <a:cubicBezTo>
                    <a:pt x="5299663" y="483939"/>
                    <a:pt x="5306238" y="492487"/>
                    <a:pt x="5322676" y="496432"/>
                  </a:cubicBezTo>
                  <a:cubicBezTo>
                    <a:pt x="5341745" y="501035"/>
                    <a:pt x="5360155" y="506953"/>
                    <a:pt x="5385141" y="514186"/>
                  </a:cubicBezTo>
                  <a:cubicBezTo>
                    <a:pt x="5292430" y="349147"/>
                    <a:pt x="5203006" y="189368"/>
                    <a:pt x="5113583" y="29589"/>
                  </a:cubicBezTo>
                  <a:cubicBezTo>
                    <a:pt x="5114898" y="28274"/>
                    <a:pt x="5116871" y="27616"/>
                    <a:pt x="5118186" y="26301"/>
                  </a:cubicBezTo>
                  <a:cubicBezTo>
                    <a:pt x="5152377" y="70355"/>
                    <a:pt x="5185911" y="115067"/>
                    <a:pt x="5220102" y="159121"/>
                  </a:cubicBezTo>
                  <a:cubicBezTo>
                    <a:pt x="5320704" y="289312"/>
                    <a:pt x="5420648" y="420159"/>
                    <a:pt x="5521907" y="550350"/>
                  </a:cubicBezTo>
                  <a:cubicBezTo>
                    <a:pt x="5529140" y="560212"/>
                    <a:pt x="5542290" y="567445"/>
                    <a:pt x="5553468" y="572048"/>
                  </a:cubicBezTo>
                  <a:cubicBezTo>
                    <a:pt x="5688919" y="625308"/>
                    <a:pt x="5824369" y="678567"/>
                    <a:pt x="5960477" y="730512"/>
                  </a:cubicBezTo>
                  <a:cubicBezTo>
                    <a:pt x="6024257" y="754840"/>
                    <a:pt x="6088695" y="775881"/>
                    <a:pt x="6153790" y="796922"/>
                  </a:cubicBezTo>
                  <a:cubicBezTo>
                    <a:pt x="6191926" y="809415"/>
                    <a:pt x="6205077" y="800210"/>
                    <a:pt x="6215597" y="761416"/>
                  </a:cubicBezTo>
                  <a:cubicBezTo>
                    <a:pt x="6248473" y="635828"/>
                    <a:pt x="6280692" y="510898"/>
                    <a:pt x="6313569" y="385310"/>
                  </a:cubicBezTo>
                  <a:cubicBezTo>
                    <a:pt x="6315541" y="377420"/>
                    <a:pt x="6318171" y="369530"/>
                    <a:pt x="6325404" y="362297"/>
                  </a:cubicBezTo>
                  <a:cubicBezTo>
                    <a:pt x="6301733" y="499720"/>
                    <a:pt x="6278062" y="636486"/>
                    <a:pt x="6253734" y="780484"/>
                  </a:cubicBezTo>
                  <a:cubicBezTo>
                    <a:pt x="6449677" y="658841"/>
                    <a:pt x="6639702" y="541144"/>
                    <a:pt x="6829726" y="423447"/>
                  </a:cubicBezTo>
                  <a:cubicBezTo>
                    <a:pt x="6831042" y="424762"/>
                    <a:pt x="6831699" y="426735"/>
                    <a:pt x="6833014" y="428050"/>
                  </a:cubicBezTo>
                  <a:cubicBezTo>
                    <a:pt x="6666003" y="544432"/>
                    <a:pt x="6498991" y="660814"/>
                    <a:pt x="6332637" y="777196"/>
                  </a:cubicBezTo>
                  <a:cubicBezTo>
                    <a:pt x="6333294" y="779169"/>
                    <a:pt x="6333294" y="781141"/>
                    <a:pt x="6333952" y="783114"/>
                  </a:cubicBezTo>
                  <a:cubicBezTo>
                    <a:pt x="6372746" y="776539"/>
                    <a:pt x="6412198" y="769963"/>
                    <a:pt x="6450991" y="763388"/>
                  </a:cubicBezTo>
                  <a:cubicBezTo>
                    <a:pt x="6586442" y="740375"/>
                    <a:pt x="6721892" y="719991"/>
                    <a:pt x="6859973" y="725252"/>
                  </a:cubicBezTo>
                  <a:cubicBezTo>
                    <a:pt x="6869178" y="725909"/>
                    <a:pt x="6881014" y="718676"/>
                    <a:pt x="6887589" y="711444"/>
                  </a:cubicBezTo>
                  <a:cubicBezTo>
                    <a:pt x="6907972" y="688430"/>
                    <a:pt x="6925726" y="664102"/>
                    <a:pt x="6950054" y="643061"/>
                  </a:cubicBezTo>
                  <a:cubicBezTo>
                    <a:pt x="6934273" y="670019"/>
                    <a:pt x="6918493" y="697635"/>
                    <a:pt x="6901397" y="727224"/>
                  </a:cubicBezTo>
                  <a:cubicBezTo>
                    <a:pt x="7105230" y="745635"/>
                    <a:pt x="7268954" y="831113"/>
                    <a:pt x="7397829" y="992207"/>
                  </a:cubicBezTo>
                  <a:cubicBezTo>
                    <a:pt x="7408350" y="963934"/>
                    <a:pt x="7418213" y="938290"/>
                    <a:pt x="7428075" y="912647"/>
                  </a:cubicBezTo>
                  <a:cubicBezTo>
                    <a:pt x="7429391" y="912647"/>
                    <a:pt x="7430706" y="913304"/>
                    <a:pt x="7431363" y="913304"/>
                  </a:cubicBezTo>
                  <a:cubicBezTo>
                    <a:pt x="7427418" y="942893"/>
                    <a:pt x="7424130" y="972481"/>
                    <a:pt x="7419528" y="1005358"/>
                  </a:cubicBezTo>
                  <a:cubicBezTo>
                    <a:pt x="7445829" y="1012591"/>
                    <a:pt x="7471473" y="1019166"/>
                    <a:pt x="7496458" y="1027714"/>
                  </a:cubicBezTo>
                  <a:cubicBezTo>
                    <a:pt x="7567472" y="1050727"/>
                    <a:pt x="7638484" y="1074398"/>
                    <a:pt x="7708840" y="1098069"/>
                  </a:cubicBezTo>
                  <a:cubicBezTo>
                    <a:pt x="7717387" y="1101357"/>
                    <a:pt x="7727250" y="1104644"/>
                    <a:pt x="7733825" y="1110562"/>
                  </a:cubicBezTo>
                  <a:cubicBezTo>
                    <a:pt x="7785770" y="1156589"/>
                    <a:pt x="7847578" y="1184863"/>
                    <a:pt x="7912016" y="1206561"/>
                  </a:cubicBezTo>
                  <a:cubicBezTo>
                    <a:pt x="7937001" y="1215109"/>
                    <a:pt x="7941604" y="1230889"/>
                    <a:pt x="7934371" y="1252588"/>
                  </a:cubicBezTo>
                  <a:cubicBezTo>
                    <a:pt x="7927138" y="1273629"/>
                    <a:pt x="7918591" y="1294669"/>
                    <a:pt x="7908728" y="1321628"/>
                  </a:cubicBezTo>
                  <a:cubicBezTo>
                    <a:pt x="7965932" y="1326231"/>
                    <a:pt x="8021165" y="1338724"/>
                    <a:pt x="8064561" y="1385408"/>
                  </a:cubicBezTo>
                  <a:cubicBezTo>
                    <a:pt x="8134916" y="1328861"/>
                    <a:pt x="8202642" y="1274286"/>
                    <a:pt x="8271025" y="1220369"/>
                  </a:cubicBezTo>
                  <a:cubicBezTo>
                    <a:pt x="8272340" y="1221684"/>
                    <a:pt x="8272997" y="1222342"/>
                    <a:pt x="8274312" y="1223657"/>
                  </a:cubicBezTo>
                  <a:cubicBezTo>
                    <a:pt x="8225655" y="1286779"/>
                    <a:pt x="8176341" y="1349902"/>
                    <a:pt x="8125712" y="1414997"/>
                  </a:cubicBezTo>
                  <a:cubicBezTo>
                    <a:pt x="8182259" y="1439325"/>
                    <a:pt x="8235518" y="1462339"/>
                    <a:pt x="8289435" y="1486010"/>
                  </a:cubicBezTo>
                  <a:cubicBezTo>
                    <a:pt x="8288778" y="1487325"/>
                    <a:pt x="8288778" y="1488640"/>
                    <a:pt x="8288120" y="1489955"/>
                  </a:cubicBezTo>
                  <a:cubicBezTo>
                    <a:pt x="8280230" y="1487982"/>
                    <a:pt x="8272340" y="1486010"/>
                    <a:pt x="8264450" y="1484037"/>
                  </a:cubicBezTo>
                  <a:cubicBezTo>
                    <a:pt x="8218423" y="1469571"/>
                    <a:pt x="8172396" y="1454448"/>
                    <a:pt x="8126369" y="1439983"/>
                  </a:cubicBezTo>
                  <a:cubicBezTo>
                    <a:pt x="8120451" y="1438010"/>
                    <a:pt x="8112561" y="1436695"/>
                    <a:pt x="8107958" y="1439983"/>
                  </a:cubicBezTo>
                  <a:cubicBezTo>
                    <a:pt x="8104670" y="1441955"/>
                    <a:pt x="8104670" y="1451818"/>
                    <a:pt x="8106643" y="1457079"/>
                  </a:cubicBezTo>
                  <a:cubicBezTo>
                    <a:pt x="8127026" y="1511653"/>
                    <a:pt x="8148067" y="1566885"/>
                    <a:pt x="8170423" y="1620803"/>
                  </a:cubicBezTo>
                  <a:cubicBezTo>
                    <a:pt x="8174368" y="1630008"/>
                    <a:pt x="8186204" y="1635926"/>
                    <a:pt x="8195409" y="1641843"/>
                  </a:cubicBezTo>
                  <a:cubicBezTo>
                    <a:pt x="8272340" y="1687213"/>
                    <a:pt x="8352558" y="1728637"/>
                    <a:pt x="8426858" y="1778609"/>
                  </a:cubicBezTo>
                  <a:cubicBezTo>
                    <a:pt x="8516940" y="1839101"/>
                    <a:pt x="8558363" y="1929182"/>
                    <a:pt x="8556391" y="2038332"/>
                  </a:cubicBezTo>
                  <a:cubicBezTo>
                    <a:pt x="8556391" y="2042935"/>
                    <a:pt x="8557049" y="2048195"/>
                    <a:pt x="8555733" y="2052797"/>
                  </a:cubicBezTo>
                  <a:cubicBezTo>
                    <a:pt x="8547186" y="2097509"/>
                    <a:pt x="8557706" y="2124468"/>
                    <a:pt x="8603075" y="2150769"/>
                  </a:cubicBezTo>
                  <a:cubicBezTo>
                    <a:pt x="8649760" y="2177070"/>
                    <a:pt x="8683951" y="2226384"/>
                    <a:pt x="8724060" y="2265178"/>
                  </a:cubicBezTo>
                  <a:cubicBezTo>
                    <a:pt x="8806251" y="2344082"/>
                    <a:pt x="8861483" y="2442711"/>
                    <a:pt x="8921976" y="2537394"/>
                  </a:cubicBezTo>
                  <a:cubicBezTo>
                    <a:pt x="8929866" y="2549887"/>
                    <a:pt x="8940386" y="2560408"/>
                    <a:pt x="8951564" y="2574216"/>
                  </a:cubicBezTo>
                  <a:cubicBezTo>
                    <a:pt x="9104110" y="2409834"/>
                    <a:pt x="9253369" y="2249398"/>
                    <a:pt x="9402627" y="2088304"/>
                  </a:cubicBezTo>
                  <a:cubicBezTo>
                    <a:pt x="9403942" y="2089619"/>
                    <a:pt x="9405258" y="2090276"/>
                    <a:pt x="9407230" y="2091591"/>
                  </a:cubicBezTo>
                  <a:cubicBezTo>
                    <a:pt x="9288218" y="2254000"/>
                    <a:pt x="9169205" y="2416410"/>
                    <a:pt x="9046906" y="2584079"/>
                  </a:cubicBezTo>
                  <a:cubicBezTo>
                    <a:pt x="9399340" y="2593942"/>
                    <a:pt x="9745856" y="2604462"/>
                    <a:pt x="10092373" y="2614325"/>
                  </a:cubicBezTo>
                  <a:cubicBezTo>
                    <a:pt x="10092373" y="2615640"/>
                    <a:pt x="10092373" y="2616955"/>
                    <a:pt x="10092373" y="2618270"/>
                  </a:cubicBezTo>
                  <a:cubicBezTo>
                    <a:pt x="9726130" y="2634708"/>
                    <a:pt x="9360545" y="2651147"/>
                    <a:pt x="8991016" y="2668242"/>
                  </a:cubicBezTo>
                  <a:cubicBezTo>
                    <a:pt x="9002194" y="2729392"/>
                    <a:pt x="9016001" y="2786597"/>
                    <a:pt x="9022577" y="2844459"/>
                  </a:cubicBezTo>
                  <a:cubicBezTo>
                    <a:pt x="9031125" y="2920075"/>
                    <a:pt x="9059399" y="2985827"/>
                    <a:pt x="9102138" y="3047635"/>
                  </a:cubicBezTo>
                  <a:cubicBezTo>
                    <a:pt x="9127124" y="3083141"/>
                    <a:pt x="9143562" y="3121278"/>
                    <a:pt x="9148165" y="3165332"/>
                  </a:cubicBezTo>
                  <a:cubicBezTo>
                    <a:pt x="9153425" y="3213989"/>
                    <a:pt x="9173150" y="3257386"/>
                    <a:pt x="9197479" y="3299467"/>
                  </a:cubicBezTo>
                  <a:cubicBezTo>
                    <a:pt x="9217863" y="3334974"/>
                    <a:pt x="9232328" y="3373110"/>
                    <a:pt x="9249423" y="3410589"/>
                  </a:cubicBezTo>
                  <a:cubicBezTo>
                    <a:pt x="9345423" y="3287632"/>
                    <a:pt x="9444709" y="3160072"/>
                    <a:pt x="9544653" y="3033169"/>
                  </a:cubicBezTo>
                  <a:cubicBezTo>
                    <a:pt x="9545968" y="3033827"/>
                    <a:pt x="9547283" y="3034484"/>
                    <a:pt x="9547940" y="3035142"/>
                  </a:cubicBezTo>
                  <a:cubicBezTo>
                    <a:pt x="9543995" y="3043032"/>
                    <a:pt x="9540050" y="3051580"/>
                    <a:pt x="9536105" y="3059470"/>
                  </a:cubicBezTo>
                  <a:cubicBezTo>
                    <a:pt x="9446681" y="3225167"/>
                    <a:pt x="9357258" y="3390864"/>
                    <a:pt x="9269149" y="3557218"/>
                  </a:cubicBezTo>
                  <a:cubicBezTo>
                    <a:pt x="9259286" y="3576286"/>
                    <a:pt x="9254026" y="3599957"/>
                    <a:pt x="9255341" y="3620998"/>
                  </a:cubicBezTo>
                  <a:cubicBezTo>
                    <a:pt x="9257971" y="3666367"/>
                    <a:pt x="9248109" y="3706476"/>
                    <a:pt x="9224438" y="3744613"/>
                  </a:cubicBezTo>
                  <a:cubicBezTo>
                    <a:pt x="9174466" y="3824831"/>
                    <a:pt x="9131727" y="3910310"/>
                    <a:pt x="9077809" y="3987240"/>
                  </a:cubicBezTo>
                  <a:cubicBezTo>
                    <a:pt x="9035070" y="4048390"/>
                    <a:pt x="8983783" y="4106252"/>
                    <a:pt x="8928551" y="4156882"/>
                  </a:cubicBezTo>
                  <a:cubicBezTo>
                    <a:pt x="8874633" y="4206854"/>
                    <a:pt x="8844387" y="4261428"/>
                    <a:pt x="8830579" y="4335072"/>
                  </a:cubicBezTo>
                  <a:cubicBezTo>
                    <a:pt x="8804936" y="4471180"/>
                    <a:pt x="8766800" y="4605315"/>
                    <a:pt x="8734581" y="4740765"/>
                  </a:cubicBezTo>
                  <a:cubicBezTo>
                    <a:pt x="8731950" y="4752601"/>
                    <a:pt x="8729977" y="4764436"/>
                    <a:pt x="8726690" y="4781532"/>
                  </a:cubicBezTo>
                  <a:cubicBezTo>
                    <a:pt x="8807566" y="4751286"/>
                    <a:pt x="8882524" y="4723012"/>
                    <a:pt x="8958140" y="4694739"/>
                  </a:cubicBezTo>
                  <a:cubicBezTo>
                    <a:pt x="8958797" y="4696054"/>
                    <a:pt x="8959454" y="4697369"/>
                    <a:pt x="8960112" y="4699341"/>
                  </a:cubicBezTo>
                  <a:cubicBezTo>
                    <a:pt x="8894359" y="4732218"/>
                    <a:pt x="8828606" y="4764436"/>
                    <a:pt x="8762854" y="4797312"/>
                  </a:cubicBezTo>
                  <a:cubicBezTo>
                    <a:pt x="8719457" y="4819011"/>
                    <a:pt x="8713539" y="4841367"/>
                    <a:pt x="8741813" y="4880818"/>
                  </a:cubicBezTo>
                  <a:cubicBezTo>
                    <a:pt x="8879236" y="5076761"/>
                    <a:pt x="9017317" y="5272704"/>
                    <a:pt x="9154740" y="5468647"/>
                  </a:cubicBezTo>
                  <a:cubicBezTo>
                    <a:pt x="9160000" y="5475880"/>
                    <a:pt x="9164603" y="5483770"/>
                    <a:pt x="9165260" y="5494948"/>
                  </a:cubicBezTo>
                  <a:cubicBezTo>
                    <a:pt x="9000879" y="5314128"/>
                    <a:pt x="8837155" y="5133309"/>
                    <a:pt x="8670800" y="4949859"/>
                  </a:cubicBezTo>
                  <a:cubicBezTo>
                    <a:pt x="8666198" y="4959064"/>
                    <a:pt x="8662253" y="4966297"/>
                    <a:pt x="8659622" y="4973530"/>
                  </a:cubicBezTo>
                  <a:cubicBezTo>
                    <a:pt x="8617541" y="5080049"/>
                    <a:pt x="8576117" y="5186568"/>
                    <a:pt x="8533378" y="5292430"/>
                  </a:cubicBezTo>
                  <a:cubicBezTo>
                    <a:pt x="8524830" y="5312813"/>
                    <a:pt x="8512336" y="5331882"/>
                    <a:pt x="8498529" y="5349635"/>
                  </a:cubicBezTo>
                  <a:cubicBezTo>
                    <a:pt x="8426858" y="5443661"/>
                    <a:pt x="8334805" y="5510729"/>
                    <a:pt x="8230258" y="5566618"/>
                  </a:cubicBezTo>
                  <a:cubicBezTo>
                    <a:pt x="8142150" y="5613960"/>
                    <a:pt x="8047466" y="5625796"/>
                    <a:pt x="7954755" y="5648152"/>
                  </a:cubicBezTo>
                  <a:cubicBezTo>
                    <a:pt x="7949494" y="5649467"/>
                    <a:pt x="7944234" y="5650782"/>
                    <a:pt x="7937001" y="5658015"/>
                  </a:cubicBezTo>
                  <a:cubicBezTo>
                    <a:pt x="8141492" y="5727055"/>
                    <a:pt x="8345983" y="5796095"/>
                    <a:pt x="8550473" y="5865135"/>
                  </a:cubicBezTo>
                  <a:cubicBezTo>
                    <a:pt x="8549816" y="5866451"/>
                    <a:pt x="8549816" y="5868423"/>
                    <a:pt x="8549158" y="5869738"/>
                  </a:cubicBezTo>
                  <a:cubicBezTo>
                    <a:pt x="8442639" y="5850012"/>
                    <a:pt x="8335462" y="5830287"/>
                    <a:pt x="8228943" y="5810561"/>
                  </a:cubicBezTo>
                  <a:cubicBezTo>
                    <a:pt x="8050096" y="5777685"/>
                    <a:pt x="7871906" y="5744808"/>
                    <a:pt x="7693059" y="5711932"/>
                  </a:cubicBezTo>
                  <a:cubicBezTo>
                    <a:pt x="7684511" y="5710617"/>
                    <a:pt x="7675963" y="5707986"/>
                    <a:pt x="7668073" y="5709302"/>
                  </a:cubicBezTo>
                  <a:cubicBezTo>
                    <a:pt x="7530650" y="5733630"/>
                    <a:pt x="7392570" y="5719822"/>
                    <a:pt x="7254489" y="5726398"/>
                  </a:cubicBezTo>
                  <a:cubicBezTo>
                    <a:pt x="7204517" y="5729027"/>
                    <a:pt x="7153887" y="5730343"/>
                    <a:pt x="7103915" y="5727712"/>
                  </a:cubicBezTo>
                  <a:cubicBezTo>
                    <a:pt x="7047368" y="5724425"/>
                    <a:pt x="6996081" y="5736918"/>
                    <a:pt x="6946767" y="5764534"/>
                  </a:cubicBezTo>
                  <a:cubicBezTo>
                    <a:pt x="6840248" y="5824369"/>
                    <a:pt x="6723865" y="5859218"/>
                    <a:pt x="6606168" y="5887491"/>
                  </a:cubicBezTo>
                  <a:cubicBezTo>
                    <a:pt x="6526607" y="5906560"/>
                    <a:pt x="6443759" y="5915107"/>
                    <a:pt x="6362225" y="5919053"/>
                  </a:cubicBezTo>
                  <a:cubicBezTo>
                    <a:pt x="6267542" y="5923655"/>
                    <a:pt x="6172858" y="5919053"/>
                    <a:pt x="6078174" y="5918395"/>
                  </a:cubicBezTo>
                  <a:cubicBezTo>
                    <a:pt x="6068311" y="5918395"/>
                    <a:pt x="6057791" y="5918395"/>
                    <a:pt x="6043325" y="5918395"/>
                  </a:cubicBezTo>
                  <a:cubicBezTo>
                    <a:pt x="6136694" y="6137352"/>
                    <a:pt x="6228090" y="6351048"/>
                    <a:pt x="6319486" y="6564744"/>
                  </a:cubicBezTo>
                  <a:cubicBezTo>
                    <a:pt x="6317514" y="6565401"/>
                    <a:pt x="6316199" y="6566716"/>
                    <a:pt x="6314226" y="6567374"/>
                  </a:cubicBezTo>
                  <a:cubicBezTo>
                    <a:pt x="6278062" y="6506224"/>
                    <a:pt x="6241898" y="6445731"/>
                    <a:pt x="6205734" y="6384581"/>
                  </a:cubicBezTo>
                  <a:cubicBezTo>
                    <a:pt x="6120256" y="6240583"/>
                    <a:pt x="6034777" y="6096585"/>
                    <a:pt x="5949957" y="5951929"/>
                  </a:cubicBezTo>
                  <a:cubicBezTo>
                    <a:pt x="5936806" y="5929573"/>
                    <a:pt x="5920368" y="5917080"/>
                    <a:pt x="5893409" y="5917738"/>
                  </a:cubicBezTo>
                  <a:cubicBezTo>
                    <a:pt x="5807931" y="5919053"/>
                    <a:pt x="5723110" y="5921025"/>
                    <a:pt x="5637632" y="5919710"/>
                  </a:cubicBezTo>
                  <a:cubicBezTo>
                    <a:pt x="5523879" y="5917738"/>
                    <a:pt x="5410785" y="5913135"/>
                    <a:pt x="5297690" y="5909190"/>
                  </a:cubicBezTo>
                  <a:cubicBezTo>
                    <a:pt x="5287828" y="5909190"/>
                    <a:pt x="5277307" y="5909190"/>
                    <a:pt x="5263499" y="5909190"/>
                  </a:cubicBezTo>
                  <a:cubicBezTo>
                    <a:pt x="5308211" y="6226775"/>
                    <a:pt x="5352922" y="6543045"/>
                    <a:pt x="5398292" y="6858658"/>
                  </a:cubicBezTo>
                  <a:cubicBezTo>
                    <a:pt x="5396977" y="6858658"/>
                    <a:pt x="5395662" y="6859315"/>
                    <a:pt x="5394347" y="6859315"/>
                  </a:cubicBezTo>
                  <a:cubicBezTo>
                    <a:pt x="5375278" y="6779754"/>
                    <a:pt x="5355553" y="6700851"/>
                    <a:pt x="5336484" y="6621291"/>
                  </a:cubicBezTo>
                  <a:cubicBezTo>
                    <a:pt x="5279937" y="6385896"/>
                    <a:pt x="5222732" y="6150502"/>
                    <a:pt x="5167500" y="5915107"/>
                  </a:cubicBezTo>
                  <a:cubicBezTo>
                    <a:pt x="5162240" y="5894067"/>
                    <a:pt x="5151062" y="5890121"/>
                    <a:pt x="5134624" y="5888149"/>
                  </a:cubicBezTo>
                  <a:cubicBezTo>
                    <a:pt x="4996543" y="5873026"/>
                    <a:pt x="4863065" y="5835547"/>
                    <a:pt x="4733533" y="5788205"/>
                  </a:cubicBezTo>
                  <a:cubicBezTo>
                    <a:pt x="4638192" y="5753356"/>
                    <a:pt x="4546138" y="5707986"/>
                    <a:pt x="4452111" y="5667878"/>
                  </a:cubicBezTo>
                  <a:cubicBezTo>
                    <a:pt x="4439618" y="5662617"/>
                    <a:pt x="4425153" y="5660645"/>
                    <a:pt x="4410687" y="5659330"/>
                  </a:cubicBezTo>
                  <a:cubicBezTo>
                    <a:pt x="4356770" y="5654070"/>
                    <a:pt x="4302853" y="5650782"/>
                    <a:pt x="4249593" y="5645521"/>
                  </a:cubicBezTo>
                  <a:cubicBezTo>
                    <a:pt x="4229210" y="5643549"/>
                    <a:pt x="4208826" y="5638946"/>
                    <a:pt x="4189101" y="5632371"/>
                  </a:cubicBezTo>
                  <a:cubicBezTo>
                    <a:pt x="4090472" y="5600152"/>
                    <a:pt x="3991843" y="5567276"/>
                    <a:pt x="3889926" y="5533085"/>
                  </a:cubicBezTo>
                  <a:cubicBezTo>
                    <a:pt x="3772886" y="5930888"/>
                    <a:pt x="3656504" y="6325404"/>
                    <a:pt x="3540122" y="6719920"/>
                  </a:cubicBezTo>
                  <a:cubicBezTo>
                    <a:pt x="3538807" y="6719262"/>
                    <a:pt x="3536835" y="6719262"/>
                    <a:pt x="3535520" y="6718605"/>
                  </a:cubicBezTo>
                  <a:cubicBezTo>
                    <a:pt x="3615080" y="6322774"/>
                    <a:pt x="3694641" y="5927600"/>
                    <a:pt x="3774859" y="5529797"/>
                  </a:cubicBezTo>
                  <a:cubicBezTo>
                    <a:pt x="3699901" y="5529797"/>
                    <a:pt x="3627573" y="5529797"/>
                    <a:pt x="3550643" y="5529797"/>
                  </a:cubicBezTo>
                  <a:cubicBezTo>
                    <a:pt x="3511848" y="5790835"/>
                    <a:pt x="3473055" y="6051873"/>
                    <a:pt x="3434260" y="6312911"/>
                  </a:cubicBezTo>
                  <a:cubicBezTo>
                    <a:pt x="3432945" y="6312911"/>
                    <a:pt x="3431630" y="6312253"/>
                    <a:pt x="3430973" y="6312253"/>
                  </a:cubicBezTo>
                  <a:cubicBezTo>
                    <a:pt x="3436891" y="6050558"/>
                    <a:pt x="3442151" y="5788205"/>
                    <a:pt x="3448069" y="5521907"/>
                  </a:cubicBezTo>
                  <a:cubicBezTo>
                    <a:pt x="3415850" y="5519277"/>
                    <a:pt x="3384946" y="5515989"/>
                    <a:pt x="3354042" y="5515331"/>
                  </a:cubicBezTo>
                  <a:cubicBezTo>
                    <a:pt x="3227797" y="5512044"/>
                    <a:pt x="3106812" y="5480483"/>
                    <a:pt x="2985827" y="5450894"/>
                  </a:cubicBezTo>
                  <a:cubicBezTo>
                    <a:pt x="2804350" y="5406182"/>
                    <a:pt x="2624846" y="5352265"/>
                    <a:pt x="2444683" y="5301635"/>
                  </a:cubicBezTo>
                  <a:cubicBezTo>
                    <a:pt x="2434163" y="5298348"/>
                    <a:pt x="2423642" y="5292430"/>
                    <a:pt x="2414437" y="5286512"/>
                  </a:cubicBezTo>
                  <a:cubicBezTo>
                    <a:pt x="2259918" y="5183938"/>
                    <a:pt x="2105400" y="5082022"/>
                    <a:pt x="1950881" y="4978790"/>
                  </a:cubicBezTo>
                  <a:cubicBezTo>
                    <a:pt x="1926552" y="4962352"/>
                    <a:pt x="1904854" y="4943283"/>
                    <a:pt x="1878553" y="4922900"/>
                  </a:cubicBezTo>
                  <a:cubicBezTo>
                    <a:pt x="1657624" y="5191828"/>
                    <a:pt x="1437353" y="5460099"/>
                    <a:pt x="1217081" y="5728370"/>
                  </a:cubicBezTo>
                  <a:cubicBezTo>
                    <a:pt x="1215109" y="5727055"/>
                    <a:pt x="1213794" y="5726398"/>
                    <a:pt x="1211821" y="5725082"/>
                  </a:cubicBezTo>
                  <a:cubicBezTo>
                    <a:pt x="1217081" y="5716535"/>
                    <a:pt x="1221684" y="5707986"/>
                    <a:pt x="1226944" y="5700096"/>
                  </a:cubicBezTo>
                  <a:cubicBezTo>
                    <a:pt x="1415654" y="5418675"/>
                    <a:pt x="1604364" y="5137254"/>
                    <a:pt x="1793732" y="4856490"/>
                  </a:cubicBezTo>
                  <a:cubicBezTo>
                    <a:pt x="1807540" y="4836107"/>
                    <a:pt x="1808855" y="4823614"/>
                    <a:pt x="1793732" y="4803230"/>
                  </a:cubicBezTo>
                  <a:cubicBezTo>
                    <a:pt x="1724692" y="4709862"/>
                    <a:pt x="1650391" y="4619780"/>
                    <a:pt x="1602392" y="4511946"/>
                  </a:cubicBezTo>
                  <a:cubicBezTo>
                    <a:pt x="1597789" y="4502083"/>
                    <a:pt x="1583981" y="4493536"/>
                    <a:pt x="1572803" y="4488933"/>
                  </a:cubicBezTo>
                  <a:cubicBezTo>
                    <a:pt x="1433408" y="4430413"/>
                    <a:pt x="1292697" y="4375181"/>
                    <a:pt x="1153959" y="4314031"/>
                  </a:cubicBezTo>
                  <a:cubicBezTo>
                    <a:pt x="1104644" y="4292332"/>
                    <a:pt x="1059933" y="4257483"/>
                    <a:pt x="1014563" y="4227237"/>
                  </a:cubicBezTo>
                  <a:cubicBezTo>
                    <a:pt x="956701" y="4188443"/>
                    <a:pt x="899496" y="4147676"/>
                    <a:pt x="839004" y="4104937"/>
                  </a:cubicBezTo>
                  <a:cubicBezTo>
                    <a:pt x="621362" y="4430413"/>
                    <a:pt x="405036" y="4753916"/>
                    <a:pt x="188053" y="5077419"/>
                  </a:cubicBezTo>
                  <a:cubicBezTo>
                    <a:pt x="186737" y="5076761"/>
                    <a:pt x="186080" y="5076104"/>
                    <a:pt x="184765" y="5076104"/>
                  </a:cubicBezTo>
                  <a:cubicBezTo>
                    <a:pt x="187395" y="5070186"/>
                    <a:pt x="189368" y="5063611"/>
                    <a:pt x="192655" y="5058351"/>
                  </a:cubicBezTo>
                  <a:cubicBezTo>
                    <a:pt x="376105" y="4724985"/>
                    <a:pt x="558897" y="4391619"/>
                    <a:pt x="743005" y="4059568"/>
                  </a:cubicBezTo>
                  <a:cubicBezTo>
                    <a:pt x="760101" y="4028664"/>
                    <a:pt x="763388" y="4002363"/>
                    <a:pt x="750895" y="3968829"/>
                  </a:cubicBezTo>
                  <a:cubicBezTo>
                    <a:pt x="725252" y="3899789"/>
                    <a:pt x="701581" y="3830091"/>
                    <a:pt x="679882" y="3759078"/>
                  </a:cubicBezTo>
                  <a:cubicBezTo>
                    <a:pt x="673965" y="3739353"/>
                    <a:pt x="677252" y="3716339"/>
                    <a:pt x="679882" y="3695298"/>
                  </a:cubicBezTo>
                  <a:cubicBezTo>
                    <a:pt x="684485" y="3657819"/>
                    <a:pt x="691060" y="3620998"/>
                    <a:pt x="697636" y="3579574"/>
                  </a:cubicBezTo>
                  <a:cubicBezTo>
                    <a:pt x="618075" y="3563793"/>
                    <a:pt x="539172" y="3548670"/>
                    <a:pt x="460926" y="3533547"/>
                  </a:cubicBezTo>
                  <a:cubicBezTo>
                    <a:pt x="460926" y="3532232"/>
                    <a:pt x="460926" y="3530259"/>
                    <a:pt x="461584" y="3528944"/>
                  </a:cubicBezTo>
                  <a:cubicBezTo>
                    <a:pt x="541144" y="3536177"/>
                    <a:pt x="621362" y="3543410"/>
                    <a:pt x="702238" y="3550643"/>
                  </a:cubicBezTo>
                  <a:cubicBezTo>
                    <a:pt x="721306" y="3492780"/>
                    <a:pt x="739717" y="3436233"/>
                    <a:pt x="758128" y="3380343"/>
                  </a:cubicBezTo>
                  <a:cubicBezTo>
                    <a:pt x="762073" y="3367850"/>
                    <a:pt x="764046" y="3353385"/>
                    <a:pt x="771279" y="3342864"/>
                  </a:cubicBezTo>
                  <a:cubicBezTo>
                    <a:pt x="795607" y="3308015"/>
                    <a:pt x="782456" y="3283687"/>
                    <a:pt x="757470" y="3254756"/>
                  </a:cubicBezTo>
                  <a:cubicBezTo>
                    <a:pt x="665417" y="3148894"/>
                    <a:pt x="581253" y="3037114"/>
                    <a:pt x="513528" y="2913499"/>
                  </a:cubicBezTo>
                  <a:cubicBezTo>
                    <a:pt x="495775" y="2880623"/>
                    <a:pt x="483939" y="2844459"/>
                    <a:pt x="470789" y="2808953"/>
                  </a:cubicBezTo>
                  <a:cubicBezTo>
                    <a:pt x="462899" y="2788569"/>
                    <a:pt x="456981" y="2767529"/>
                    <a:pt x="449091" y="2743200"/>
                  </a:cubicBezTo>
                  <a:cubicBezTo>
                    <a:pt x="366900" y="2813555"/>
                    <a:pt x="286682" y="2882596"/>
                    <a:pt x="206463" y="2950978"/>
                  </a:cubicBezTo>
                  <a:cubicBezTo>
                    <a:pt x="205148" y="2949663"/>
                    <a:pt x="203176" y="2948348"/>
                    <a:pt x="201861" y="2947691"/>
                  </a:cubicBezTo>
                  <a:cubicBezTo>
                    <a:pt x="206463" y="2941115"/>
                    <a:pt x="211066" y="2933883"/>
                    <a:pt x="216326" y="2927965"/>
                  </a:cubicBezTo>
                  <a:cubicBezTo>
                    <a:pt x="278134" y="2853665"/>
                    <a:pt x="339941" y="2779364"/>
                    <a:pt x="401749" y="2705721"/>
                  </a:cubicBezTo>
                  <a:cubicBezTo>
                    <a:pt x="422132" y="2682050"/>
                    <a:pt x="433310" y="2656407"/>
                    <a:pt x="425420" y="2624845"/>
                  </a:cubicBezTo>
                  <a:cubicBezTo>
                    <a:pt x="398461" y="2515696"/>
                    <a:pt x="434625" y="2413779"/>
                    <a:pt x="459611" y="2310548"/>
                  </a:cubicBezTo>
                  <a:cubicBezTo>
                    <a:pt x="460926" y="2305945"/>
                    <a:pt x="462241" y="2301342"/>
                    <a:pt x="463556" y="2296740"/>
                  </a:cubicBezTo>
                  <a:cubicBezTo>
                    <a:pt x="463556" y="2296082"/>
                    <a:pt x="463556" y="2294767"/>
                    <a:pt x="462241" y="2289507"/>
                  </a:cubicBezTo>
                  <a:cubicBezTo>
                    <a:pt x="309037" y="2244795"/>
                    <a:pt x="154519" y="2199426"/>
                    <a:pt x="0" y="2154057"/>
                  </a:cubicBezTo>
                  <a:cubicBezTo>
                    <a:pt x="0" y="2152741"/>
                    <a:pt x="658" y="2151426"/>
                    <a:pt x="658" y="2149454"/>
                  </a:cubicBezTo>
                  <a:cubicBezTo>
                    <a:pt x="47342" y="2158002"/>
                    <a:pt x="94026" y="2165892"/>
                    <a:pt x="140711" y="2174440"/>
                  </a:cubicBezTo>
                  <a:cubicBezTo>
                    <a:pt x="247887" y="2194166"/>
                    <a:pt x="354407" y="2213891"/>
                    <a:pt x="461584" y="2233617"/>
                  </a:cubicBezTo>
                  <a:cubicBezTo>
                    <a:pt x="475392" y="2236247"/>
                    <a:pt x="488542" y="2240193"/>
                    <a:pt x="495117" y="2219809"/>
                  </a:cubicBezTo>
                  <a:cubicBezTo>
                    <a:pt x="531281" y="2115263"/>
                    <a:pt x="591116" y="2023209"/>
                    <a:pt x="648321" y="1927210"/>
                  </a:cubicBezTo>
                  <a:cubicBezTo>
                    <a:pt x="614130" y="1952196"/>
                    <a:pt x="579938" y="1977182"/>
                    <a:pt x="545747" y="2002168"/>
                  </a:cubicBezTo>
                  <a:cubicBezTo>
                    <a:pt x="545089" y="2000853"/>
                    <a:pt x="543117" y="1998880"/>
                    <a:pt x="541802" y="1996908"/>
                  </a:cubicBezTo>
                  <a:close/>
                  <a:moveTo>
                    <a:pt x="2367095" y="4257483"/>
                  </a:moveTo>
                  <a:cubicBezTo>
                    <a:pt x="2450601" y="4300880"/>
                    <a:pt x="2526874" y="4346250"/>
                    <a:pt x="2608407" y="4381098"/>
                  </a:cubicBezTo>
                  <a:cubicBezTo>
                    <a:pt x="2810925" y="4467892"/>
                    <a:pt x="3019361" y="4540220"/>
                    <a:pt x="3208729" y="4655287"/>
                  </a:cubicBezTo>
                  <a:cubicBezTo>
                    <a:pt x="3231742" y="4669095"/>
                    <a:pt x="3256071" y="4680931"/>
                    <a:pt x="3281057" y="4694739"/>
                  </a:cubicBezTo>
                  <a:cubicBezTo>
                    <a:pt x="3575629" y="4279182"/>
                    <a:pt x="3867570" y="3866255"/>
                    <a:pt x="4160170" y="3453329"/>
                  </a:cubicBezTo>
                  <a:cubicBezTo>
                    <a:pt x="4161485" y="3453986"/>
                    <a:pt x="4162800" y="3455301"/>
                    <a:pt x="4164115" y="3455959"/>
                  </a:cubicBezTo>
                  <a:cubicBezTo>
                    <a:pt x="3906364" y="3890584"/>
                    <a:pt x="3648614" y="4325209"/>
                    <a:pt x="3387576" y="4765094"/>
                  </a:cubicBezTo>
                  <a:cubicBezTo>
                    <a:pt x="3438206" y="4792710"/>
                    <a:pt x="3482260" y="4826901"/>
                    <a:pt x="3532232" y="4842025"/>
                  </a:cubicBezTo>
                  <a:cubicBezTo>
                    <a:pt x="3820228" y="4927503"/>
                    <a:pt x="4110197" y="5008379"/>
                    <a:pt x="4398852" y="5091227"/>
                  </a:cubicBezTo>
                  <a:cubicBezTo>
                    <a:pt x="4456714" y="5107665"/>
                    <a:pt x="4513919" y="5126733"/>
                    <a:pt x="4571124" y="5144487"/>
                  </a:cubicBezTo>
                  <a:cubicBezTo>
                    <a:pt x="4575727" y="5135281"/>
                    <a:pt x="4578356" y="5129363"/>
                    <a:pt x="4583617" y="5118843"/>
                  </a:cubicBezTo>
                  <a:cubicBezTo>
                    <a:pt x="4602685" y="5163555"/>
                    <a:pt x="4642794" y="5168157"/>
                    <a:pt x="4678958" y="5176705"/>
                  </a:cubicBezTo>
                  <a:cubicBezTo>
                    <a:pt x="4851888" y="5217472"/>
                    <a:pt x="5025474" y="5257581"/>
                    <a:pt x="5198404" y="5296375"/>
                  </a:cubicBezTo>
                  <a:cubicBezTo>
                    <a:pt x="5251006" y="5308211"/>
                    <a:pt x="5303608" y="5323334"/>
                    <a:pt x="5356868" y="5324649"/>
                  </a:cubicBezTo>
                  <a:cubicBezTo>
                    <a:pt x="5432483" y="5326621"/>
                    <a:pt x="5508099" y="5317416"/>
                    <a:pt x="5583714" y="5312156"/>
                  </a:cubicBezTo>
                  <a:cubicBezTo>
                    <a:pt x="5617906" y="5310183"/>
                    <a:pt x="5652755" y="5306895"/>
                    <a:pt x="5688919" y="5303608"/>
                  </a:cubicBezTo>
                  <a:cubicBezTo>
                    <a:pt x="5684316" y="5290457"/>
                    <a:pt x="5681028" y="5281252"/>
                    <a:pt x="5676425" y="5268759"/>
                  </a:cubicBezTo>
                  <a:cubicBezTo>
                    <a:pt x="5689576" y="5270731"/>
                    <a:pt x="5699439" y="5272047"/>
                    <a:pt x="5709302" y="5274677"/>
                  </a:cubicBezTo>
                  <a:cubicBezTo>
                    <a:pt x="5777685" y="5293745"/>
                    <a:pt x="5846725" y="5299005"/>
                    <a:pt x="5917080" y="5290457"/>
                  </a:cubicBezTo>
                  <a:cubicBezTo>
                    <a:pt x="5968367" y="5283882"/>
                    <a:pt x="6022942" y="5287827"/>
                    <a:pt x="6071599" y="5274019"/>
                  </a:cubicBezTo>
                  <a:cubicBezTo>
                    <a:pt x="6162995" y="5248376"/>
                    <a:pt x="6252419" y="5212212"/>
                    <a:pt x="6342500" y="5181965"/>
                  </a:cubicBezTo>
                  <a:cubicBezTo>
                    <a:pt x="6363541" y="5174733"/>
                    <a:pt x="6371431" y="5162240"/>
                    <a:pt x="6374719" y="5141199"/>
                  </a:cubicBezTo>
                  <a:cubicBezTo>
                    <a:pt x="6383266" y="5081364"/>
                    <a:pt x="6393787" y="5022187"/>
                    <a:pt x="6402992" y="4962352"/>
                  </a:cubicBezTo>
                  <a:cubicBezTo>
                    <a:pt x="6404307" y="4962352"/>
                    <a:pt x="6405622" y="4961694"/>
                    <a:pt x="6406937" y="4961694"/>
                  </a:cubicBezTo>
                  <a:cubicBezTo>
                    <a:pt x="6424690" y="5016926"/>
                    <a:pt x="6442444" y="5072816"/>
                    <a:pt x="6460197" y="5129363"/>
                  </a:cubicBezTo>
                  <a:cubicBezTo>
                    <a:pt x="6468745" y="5126733"/>
                    <a:pt x="6475320" y="5125418"/>
                    <a:pt x="6480580" y="5122788"/>
                  </a:cubicBezTo>
                  <a:cubicBezTo>
                    <a:pt x="6614058" y="5061638"/>
                    <a:pt x="6747536" y="5001146"/>
                    <a:pt x="6880356" y="4939338"/>
                  </a:cubicBezTo>
                  <a:cubicBezTo>
                    <a:pt x="6888904" y="4935393"/>
                    <a:pt x="6896795" y="4921585"/>
                    <a:pt x="6897452" y="4911722"/>
                  </a:cubicBezTo>
                  <a:cubicBezTo>
                    <a:pt x="6905342" y="4835449"/>
                    <a:pt x="6911917" y="4759176"/>
                    <a:pt x="6919151" y="4682903"/>
                  </a:cubicBezTo>
                  <a:cubicBezTo>
                    <a:pt x="6929014" y="4573753"/>
                    <a:pt x="6938877" y="4464604"/>
                    <a:pt x="6948739" y="4355455"/>
                  </a:cubicBezTo>
                  <a:cubicBezTo>
                    <a:pt x="6950054" y="4355455"/>
                    <a:pt x="6950711" y="4355455"/>
                    <a:pt x="6952027" y="4355455"/>
                  </a:cubicBezTo>
                  <a:cubicBezTo>
                    <a:pt x="6948739" y="4538905"/>
                    <a:pt x="6946109" y="4721697"/>
                    <a:pt x="6942822" y="4908435"/>
                  </a:cubicBezTo>
                  <a:cubicBezTo>
                    <a:pt x="6952684" y="4905147"/>
                    <a:pt x="6958602" y="4903174"/>
                    <a:pt x="6964519" y="4900544"/>
                  </a:cubicBezTo>
                  <a:cubicBezTo>
                    <a:pt x="7192024" y="4793367"/>
                    <a:pt x="7416240" y="4679615"/>
                    <a:pt x="7628621" y="4543507"/>
                  </a:cubicBezTo>
                  <a:cubicBezTo>
                    <a:pt x="7804181" y="4431071"/>
                    <a:pt x="7976453" y="4314688"/>
                    <a:pt x="8132944" y="4176608"/>
                  </a:cubicBezTo>
                  <a:cubicBezTo>
                    <a:pt x="8153985" y="4158197"/>
                    <a:pt x="8168451" y="4137813"/>
                    <a:pt x="8172396" y="4107567"/>
                  </a:cubicBezTo>
                  <a:cubicBezTo>
                    <a:pt x="8184231" y="4015514"/>
                    <a:pt x="8200669" y="3924775"/>
                    <a:pt x="8213162" y="3832721"/>
                  </a:cubicBezTo>
                  <a:cubicBezTo>
                    <a:pt x="8221710" y="3768284"/>
                    <a:pt x="8225655" y="3703846"/>
                    <a:pt x="8232231" y="3637436"/>
                  </a:cubicBezTo>
                  <a:cubicBezTo>
                    <a:pt x="7858098" y="3577601"/>
                    <a:pt x="7488568" y="3518424"/>
                    <a:pt x="7119038" y="3459246"/>
                  </a:cubicBezTo>
                  <a:cubicBezTo>
                    <a:pt x="7119038" y="3457931"/>
                    <a:pt x="7119696" y="3455959"/>
                    <a:pt x="7119696" y="3454644"/>
                  </a:cubicBezTo>
                  <a:cubicBezTo>
                    <a:pt x="7490540" y="3494753"/>
                    <a:pt x="7862043" y="3535519"/>
                    <a:pt x="8234861" y="3575628"/>
                  </a:cubicBezTo>
                  <a:cubicBezTo>
                    <a:pt x="8239463" y="3513163"/>
                    <a:pt x="8244066" y="3455301"/>
                    <a:pt x="8248011" y="3396781"/>
                  </a:cubicBezTo>
                  <a:cubicBezTo>
                    <a:pt x="8251299" y="3347467"/>
                    <a:pt x="8262477" y="3298152"/>
                    <a:pt x="8257217" y="3249496"/>
                  </a:cubicBezTo>
                  <a:cubicBezTo>
                    <a:pt x="8244724" y="3130483"/>
                    <a:pt x="8224998" y="3011471"/>
                    <a:pt x="8207244" y="2893116"/>
                  </a:cubicBezTo>
                  <a:cubicBezTo>
                    <a:pt x="8182259" y="2726762"/>
                    <a:pt x="8155958" y="2560408"/>
                    <a:pt x="8130971" y="2394054"/>
                  </a:cubicBezTo>
                  <a:cubicBezTo>
                    <a:pt x="8128341" y="2374985"/>
                    <a:pt x="8120451" y="2363807"/>
                    <a:pt x="8104670" y="2353945"/>
                  </a:cubicBezTo>
                  <a:cubicBezTo>
                    <a:pt x="8027083" y="2306603"/>
                    <a:pt x="7959357" y="2247425"/>
                    <a:pt x="7899522" y="2180358"/>
                  </a:cubicBezTo>
                  <a:cubicBezTo>
                    <a:pt x="7761442" y="2025839"/>
                    <a:pt x="7656238" y="1850279"/>
                    <a:pt x="7576677" y="1659597"/>
                  </a:cubicBezTo>
                  <a:cubicBezTo>
                    <a:pt x="7567472" y="1637241"/>
                    <a:pt x="7553006" y="1622775"/>
                    <a:pt x="7531308" y="1612255"/>
                  </a:cubicBezTo>
                  <a:cubicBezTo>
                    <a:pt x="7405062" y="1549790"/>
                    <a:pt x="7279475" y="1486010"/>
                    <a:pt x="7153887" y="1421572"/>
                  </a:cubicBezTo>
                  <a:cubicBezTo>
                    <a:pt x="7134819" y="1411709"/>
                    <a:pt x="7126929" y="1420257"/>
                    <a:pt x="7116409" y="1432750"/>
                  </a:cubicBezTo>
                  <a:cubicBezTo>
                    <a:pt x="7023039" y="1538612"/>
                    <a:pt x="6930328" y="1644474"/>
                    <a:pt x="6836960" y="1750335"/>
                  </a:cubicBezTo>
                  <a:cubicBezTo>
                    <a:pt x="6831699" y="1756253"/>
                    <a:pt x="6826439" y="1761513"/>
                    <a:pt x="6821179" y="1766773"/>
                  </a:cubicBezTo>
                  <a:cubicBezTo>
                    <a:pt x="6819864" y="1765458"/>
                    <a:pt x="6818549" y="1764801"/>
                    <a:pt x="6817891" y="1763486"/>
                  </a:cubicBezTo>
                  <a:cubicBezTo>
                    <a:pt x="6904027" y="1636583"/>
                    <a:pt x="6990163" y="1509681"/>
                    <a:pt x="7076957" y="1381463"/>
                  </a:cubicBezTo>
                  <a:cubicBezTo>
                    <a:pt x="7025012" y="1349244"/>
                    <a:pt x="6975698" y="1321628"/>
                    <a:pt x="6929671" y="1288752"/>
                  </a:cubicBezTo>
                  <a:cubicBezTo>
                    <a:pt x="6890219" y="1260478"/>
                    <a:pt x="6847480" y="1244697"/>
                    <a:pt x="6800138" y="1236807"/>
                  </a:cubicBezTo>
                  <a:cubicBezTo>
                    <a:pt x="6585127" y="1202616"/>
                    <a:pt x="6370774" y="1167109"/>
                    <a:pt x="6156420" y="1130945"/>
                  </a:cubicBezTo>
                  <a:cubicBezTo>
                    <a:pt x="6138009" y="1127658"/>
                    <a:pt x="6130119" y="1133575"/>
                    <a:pt x="6121571" y="1150014"/>
                  </a:cubicBezTo>
                  <a:cubicBezTo>
                    <a:pt x="6057133" y="1277574"/>
                    <a:pt x="5992038" y="1404476"/>
                    <a:pt x="5926943" y="1531379"/>
                  </a:cubicBezTo>
                  <a:cubicBezTo>
                    <a:pt x="5922340" y="1539927"/>
                    <a:pt x="5917738" y="1547817"/>
                    <a:pt x="5913135" y="1556365"/>
                  </a:cubicBezTo>
                  <a:cubicBezTo>
                    <a:pt x="5911820" y="1555707"/>
                    <a:pt x="5911162" y="1555050"/>
                    <a:pt x="5909847" y="1555050"/>
                  </a:cubicBezTo>
                  <a:cubicBezTo>
                    <a:pt x="5954559" y="1410394"/>
                    <a:pt x="5999929" y="1265738"/>
                    <a:pt x="6043983" y="1122398"/>
                  </a:cubicBezTo>
                  <a:cubicBezTo>
                    <a:pt x="5931546" y="1102672"/>
                    <a:pt x="5822396" y="1082946"/>
                    <a:pt x="5713905" y="1063878"/>
                  </a:cubicBezTo>
                  <a:cubicBezTo>
                    <a:pt x="5702727" y="1061905"/>
                    <a:pt x="5691548" y="1058618"/>
                    <a:pt x="5680371" y="1059933"/>
                  </a:cubicBezTo>
                  <a:cubicBezTo>
                    <a:pt x="5559386" y="1075056"/>
                    <a:pt x="5438401" y="1092809"/>
                    <a:pt x="5317416" y="1105959"/>
                  </a:cubicBezTo>
                  <a:cubicBezTo>
                    <a:pt x="5184596" y="1119767"/>
                    <a:pt x="5050460" y="1123713"/>
                    <a:pt x="4918955" y="1094124"/>
                  </a:cubicBezTo>
                  <a:cubicBezTo>
                    <a:pt x="4720382" y="1049412"/>
                    <a:pt x="4523124" y="1000755"/>
                    <a:pt x="4325866" y="953413"/>
                  </a:cubicBezTo>
                  <a:cubicBezTo>
                    <a:pt x="4291017" y="944865"/>
                    <a:pt x="4256826" y="936318"/>
                    <a:pt x="4220662" y="927112"/>
                  </a:cubicBezTo>
                  <a:cubicBezTo>
                    <a:pt x="4165430" y="1165137"/>
                    <a:pt x="4110855" y="1399874"/>
                    <a:pt x="4055623" y="1635268"/>
                  </a:cubicBezTo>
                  <a:cubicBezTo>
                    <a:pt x="4052335" y="1628035"/>
                    <a:pt x="4051678" y="1621460"/>
                    <a:pt x="4052335" y="1614885"/>
                  </a:cubicBezTo>
                  <a:cubicBezTo>
                    <a:pt x="4079294" y="1386723"/>
                    <a:pt x="4106252" y="1158561"/>
                    <a:pt x="4133869" y="930400"/>
                  </a:cubicBezTo>
                  <a:cubicBezTo>
                    <a:pt x="4136498" y="910016"/>
                    <a:pt x="4133869" y="900811"/>
                    <a:pt x="4112170" y="894236"/>
                  </a:cubicBezTo>
                  <a:cubicBezTo>
                    <a:pt x="3947789" y="847551"/>
                    <a:pt x="3782749" y="800867"/>
                    <a:pt x="3619026" y="750895"/>
                  </a:cubicBezTo>
                  <a:cubicBezTo>
                    <a:pt x="3536835" y="725909"/>
                    <a:pt x="3456616" y="736430"/>
                    <a:pt x="3376398" y="756155"/>
                  </a:cubicBezTo>
                  <a:cubicBezTo>
                    <a:pt x="3277112" y="780484"/>
                    <a:pt x="3180455" y="817305"/>
                    <a:pt x="3079854" y="831113"/>
                  </a:cubicBezTo>
                  <a:cubicBezTo>
                    <a:pt x="2910870" y="854127"/>
                    <a:pt x="2759638" y="925140"/>
                    <a:pt x="2601832" y="984975"/>
                  </a:cubicBezTo>
                  <a:cubicBezTo>
                    <a:pt x="2616298" y="1035604"/>
                    <a:pt x="2630106" y="1085576"/>
                    <a:pt x="2643914" y="1135548"/>
                  </a:cubicBezTo>
                  <a:cubicBezTo>
                    <a:pt x="2612352" y="1098069"/>
                    <a:pt x="2588024" y="1058618"/>
                    <a:pt x="2561065" y="1019823"/>
                  </a:cubicBezTo>
                  <a:cubicBezTo>
                    <a:pt x="2556463" y="1012591"/>
                    <a:pt x="2541997" y="1004700"/>
                    <a:pt x="2536079" y="1006673"/>
                  </a:cubicBezTo>
                  <a:cubicBezTo>
                    <a:pt x="2498600" y="1021138"/>
                    <a:pt x="2460464" y="1036262"/>
                    <a:pt x="2425615" y="1055987"/>
                  </a:cubicBezTo>
                  <a:cubicBezTo>
                    <a:pt x="2389451" y="1076371"/>
                    <a:pt x="2355917" y="1101357"/>
                    <a:pt x="2321726" y="1125028"/>
                  </a:cubicBezTo>
                  <a:cubicBezTo>
                    <a:pt x="2313178" y="1130945"/>
                    <a:pt x="2304630" y="1137521"/>
                    <a:pt x="2298712" y="1145411"/>
                  </a:cubicBezTo>
                  <a:cubicBezTo>
                    <a:pt x="2246110" y="1221684"/>
                    <a:pt x="2211919" y="1309793"/>
                    <a:pt x="2137618" y="1378833"/>
                  </a:cubicBezTo>
                  <a:cubicBezTo>
                    <a:pt x="2244795" y="1355162"/>
                    <a:pt x="2345397" y="1332806"/>
                    <a:pt x="2445341" y="1310450"/>
                  </a:cubicBezTo>
                  <a:cubicBezTo>
                    <a:pt x="2438765" y="1316368"/>
                    <a:pt x="2432190" y="1318998"/>
                    <a:pt x="2424957" y="1321628"/>
                  </a:cubicBezTo>
                  <a:cubicBezTo>
                    <a:pt x="2311205" y="1360422"/>
                    <a:pt x="2197453" y="1398559"/>
                    <a:pt x="2083701" y="1437353"/>
                  </a:cubicBezTo>
                  <a:cubicBezTo>
                    <a:pt x="2073181" y="1440640"/>
                    <a:pt x="2062660" y="1445901"/>
                    <a:pt x="2053455" y="1452476"/>
                  </a:cubicBezTo>
                  <a:cubicBezTo>
                    <a:pt x="2019264" y="1478119"/>
                    <a:pt x="1985072" y="1503763"/>
                    <a:pt x="1952853" y="1530721"/>
                  </a:cubicBezTo>
                  <a:cubicBezTo>
                    <a:pt x="1941018" y="1540584"/>
                    <a:pt x="1929840" y="1553735"/>
                    <a:pt x="1924580" y="1567543"/>
                  </a:cubicBezTo>
                  <a:cubicBezTo>
                    <a:pt x="1893676" y="1653021"/>
                    <a:pt x="1863430" y="1738500"/>
                    <a:pt x="1835156" y="1824636"/>
                  </a:cubicBezTo>
                  <a:cubicBezTo>
                    <a:pt x="1778609" y="1994935"/>
                    <a:pt x="1716801" y="2161947"/>
                    <a:pt x="1605022" y="2305288"/>
                  </a:cubicBezTo>
                  <a:cubicBezTo>
                    <a:pt x="1561625" y="2360520"/>
                    <a:pt x="1518886" y="2415752"/>
                    <a:pt x="1476147" y="2471642"/>
                  </a:cubicBezTo>
                  <a:cubicBezTo>
                    <a:pt x="1472202" y="2476902"/>
                    <a:pt x="1468914" y="2483477"/>
                    <a:pt x="1462996" y="2492025"/>
                  </a:cubicBezTo>
                  <a:cubicBezTo>
                    <a:pt x="1493900" y="2497943"/>
                    <a:pt x="1522174" y="2501888"/>
                    <a:pt x="1549132" y="2509121"/>
                  </a:cubicBezTo>
                  <a:cubicBezTo>
                    <a:pt x="1568200" y="2514381"/>
                    <a:pt x="1578063" y="2507806"/>
                    <a:pt x="1589899" y="2493998"/>
                  </a:cubicBezTo>
                  <a:cubicBezTo>
                    <a:pt x="1672090" y="2394711"/>
                    <a:pt x="1754938" y="2296082"/>
                    <a:pt x="1837786" y="2197453"/>
                  </a:cubicBezTo>
                  <a:cubicBezTo>
                    <a:pt x="1881183" y="2145509"/>
                    <a:pt x="1924580" y="2094222"/>
                    <a:pt x="1967976" y="2042935"/>
                  </a:cubicBezTo>
                  <a:cubicBezTo>
                    <a:pt x="1969949" y="2044249"/>
                    <a:pt x="1971264" y="2045565"/>
                    <a:pt x="1973237" y="2046880"/>
                  </a:cubicBezTo>
                  <a:cubicBezTo>
                    <a:pt x="1862772" y="2205344"/>
                    <a:pt x="1752308" y="2363807"/>
                    <a:pt x="1639213" y="2525559"/>
                  </a:cubicBezTo>
                  <a:cubicBezTo>
                    <a:pt x="1814115" y="2558435"/>
                    <a:pt x="1984415" y="2590654"/>
                    <a:pt x="2154714" y="2622873"/>
                  </a:cubicBezTo>
                  <a:cubicBezTo>
                    <a:pt x="2145509" y="2626160"/>
                    <a:pt x="2136303" y="2626818"/>
                    <a:pt x="2127098" y="2626160"/>
                  </a:cubicBezTo>
                  <a:cubicBezTo>
                    <a:pt x="1958771" y="2615640"/>
                    <a:pt x="1791102" y="2605777"/>
                    <a:pt x="1622775" y="2593942"/>
                  </a:cubicBezTo>
                  <a:cubicBezTo>
                    <a:pt x="1600419" y="2592627"/>
                    <a:pt x="1586611" y="2597229"/>
                    <a:pt x="1574118" y="2616955"/>
                  </a:cubicBezTo>
                  <a:cubicBezTo>
                    <a:pt x="1541242" y="2667585"/>
                    <a:pt x="1504420" y="2716242"/>
                    <a:pt x="1471544" y="2766871"/>
                  </a:cubicBezTo>
                  <a:cubicBezTo>
                    <a:pt x="1463654" y="2778707"/>
                    <a:pt x="1459051" y="2797117"/>
                    <a:pt x="1462339" y="2810925"/>
                  </a:cubicBezTo>
                  <a:cubicBezTo>
                    <a:pt x="1496530" y="2962156"/>
                    <a:pt x="1526776" y="3114703"/>
                    <a:pt x="1570831" y="3263303"/>
                  </a:cubicBezTo>
                  <a:cubicBezTo>
                    <a:pt x="1626063" y="3450041"/>
                    <a:pt x="1692473" y="3632833"/>
                    <a:pt x="1755596" y="3816941"/>
                  </a:cubicBezTo>
                  <a:cubicBezTo>
                    <a:pt x="1759541" y="3828776"/>
                    <a:pt x="1768088" y="3840611"/>
                    <a:pt x="1777951" y="3848502"/>
                  </a:cubicBezTo>
                  <a:cubicBezTo>
                    <a:pt x="1933785" y="3973432"/>
                    <a:pt x="2096194" y="4089157"/>
                    <a:pt x="2266494" y="4194361"/>
                  </a:cubicBezTo>
                  <a:cubicBezTo>
                    <a:pt x="2282274" y="4204224"/>
                    <a:pt x="2292795" y="4204224"/>
                    <a:pt x="2308575" y="4193046"/>
                  </a:cubicBezTo>
                  <a:cubicBezTo>
                    <a:pt x="2586051" y="3985925"/>
                    <a:pt x="2864185" y="3779462"/>
                    <a:pt x="3142319" y="3572999"/>
                  </a:cubicBezTo>
                  <a:cubicBezTo>
                    <a:pt x="3148236" y="3568396"/>
                    <a:pt x="3155469" y="3564450"/>
                    <a:pt x="3162044" y="3560505"/>
                  </a:cubicBezTo>
                  <a:cubicBezTo>
                    <a:pt x="3162702" y="3561821"/>
                    <a:pt x="3163360" y="3562478"/>
                    <a:pt x="3164017" y="3563793"/>
                  </a:cubicBezTo>
                  <a:cubicBezTo>
                    <a:pt x="2900349" y="3793270"/>
                    <a:pt x="2636023" y="4022746"/>
                    <a:pt x="2367095" y="4257483"/>
                  </a:cubicBezTo>
                  <a:close/>
                  <a:moveTo>
                    <a:pt x="8480776" y="2694543"/>
                  </a:moveTo>
                  <a:cubicBezTo>
                    <a:pt x="8451187" y="2709666"/>
                    <a:pt x="8422256" y="2726104"/>
                    <a:pt x="8392010" y="2738597"/>
                  </a:cubicBezTo>
                  <a:cubicBezTo>
                    <a:pt x="8370968" y="2747145"/>
                    <a:pt x="8365051" y="2759638"/>
                    <a:pt x="8365051" y="2781337"/>
                  </a:cubicBezTo>
                  <a:cubicBezTo>
                    <a:pt x="8363736" y="2929938"/>
                    <a:pt x="8359791" y="3078539"/>
                    <a:pt x="8358475" y="3226482"/>
                  </a:cubicBezTo>
                  <a:cubicBezTo>
                    <a:pt x="8358475" y="3244893"/>
                    <a:pt x="8361763" y="3263961"/>
                    <a:pt x="8367023" y="3281714"/>
                  </a:cubicBezTo>
                  <a:cubicBezTo>
                    <a:pt x="8394639" y="3375083"/>
                    <a:pt x="8424886" y="3467137"/>
                    <a:pt x="8451844" y="3561163"/>
                  </a:cubicBezTo>
                  <a:cubicBezTo>
                    <a:pt x="8464337" y="3603902"/>
                    <a:pt x="8480776" y="3647956"/>
                    <a:pt x="8466967" y="3694641"/>
                  </a:cubicBezTo>
                  <a:cubicBezTo>
                    <a:pt x="8465652" y="3699901"/>
                    <a:pt x="8467625" y="3708449"/>
                    <a:pt x="8470913" y="3713052"/>
                  </a:cubicBezTo>
                  <a:cubicBezTo>
                    <a:pt x="8507734" y="3767626"/>
                    <a:pt x="8545213" y="3822201"/>
                    <a:pt x="8585980" y="3881378"/>
                  </a:cubicBezTo>
                  <a:cubicBezTo>
                    <a:pt x="8616883" y="3849160"/>
                    <a:pt x="8647129" y="3820228"/>
                    <a:pt x="8674088" y="3788667"/>
                  </a:cubicBezTo>
                  <a:cubicBezTo>
                    <a:pt x="8683951" y="3776832"/>
                    <a:pt x="8692499" y="3760394"/>
                    <a:pt x="8693156" y="3745270"/>
                  </a:cubicBezTo>
                  <a:cubicBezTo>
                    <a:pt x="8695786" y="3695956"/>
                    <a:pt x="8695129" y="3646641"/>
                    <a:pt x="8693814" y="3597984"/>
                  </a:cubicBezTo>
                  <a:cubicBezTo>
                    <a:pt x="8691184" y="3432288"/>
                    <a:pt x="8679348" y="3267249"/>
                    <a:pt x="8648445" y="3104182"/>
                  </a:cubicBezTo>
                  <a:cubicBezTo>
                    <a:pt x="8619514" y="2957554"/>
                    <a:pt x="8572829" y="2818816"/>
                    <a:pt x="8480776" y="2694543"/>
                  </a:cubicBezTo>
                  <a:close/>
                  <a:moveTo>
                    <a:pt x="7318269" y="5510729"/>
                  </a:moveTo>
                  <a:cubicBezTo>
                    <a:pt x="7320899" y="5512701"/>
                    <a:pt x="7322214" y="5514674"/>
                    <a:pt x="7323529" y="5514674"/>
                  </a:cubicBezTo>
                  <a:cubicBezTo>
                    <a:pt x="7416898" y="5513359"/>
                    <a:pt x="7512239" y="5520591"/>
                    <a:pt x="7604293" y="5507441"/>
                  </a:cubicBezTo>
                  <a:cubicBezTo>
                    <a:pt x="7761442" y="5484428"/>
                    <a:pt x="7917275" y="5452209"/>
                    <a:pt x="8071794" y="5416045"/>
                  </a:cubicBezTo>
                  <a:cubicBezTo>
                    <a:pt x="8125053" y="5403552"/>
                    <a:pt x="8182259" y="5378566"/>
                    <a:pt x="8222368" y="5342402"/>
                  </a:cubicBezTo>
                  <a:cubicBezTo>
                    <a:pt x="8289435" y="5281909"/>
                    <a:pt x="8353216" y="5214842"/>
                    <a:pt x="8384776" y="5124103"/>
                  </a:cubicBezTo>
                  <a:cubicBezTo>
                    <a:pt x="8405817" y="5064926"/>
                    <a:pt x="8436721" y="5009694"/>
                    <a:pt x="8465652" y="4947229"/>
                  </a:cubicBezTo>
                  <a:cubicBezTo>
                    <a:pt x="8451844" y="4953146"/>
                    <a:pt x="8444612" y="4956434"/>
                    <a:pt x="8437378" y="4959722"/>
                  </a:cubicBezTo>
                  <a:cubicBezTo>
                    <a:pt x="8388064" y="4984050"/>
                    <a:pt x="8339408" y="5008379"/>
                    <a:pt x="8290093" y="5032707"/>
                  </a:cubicBezTo>
                  <a:cubicBezTo>
                    <a:pt x="8253929" y="5050460"/>
                    <a:pt x="8215135" y="5064926"/>
                    <a:pt x="8191464" y="5101747"/>
                  </a:cubicBezTo>
                  <a:cubicBezTo>
                    <a:pt x="8188177" y="5106350"/>
                    <a:pt x="8180943" y="5110295"/>
                    <a:pt x="8175026" y="5111610"/>
                  </a:cubicBezTo>
                  <a:cubicBezTo>
                    <a:pt x="8097438" y="5133309"/>
                    <a:pt x="8021165" y="5159610"/>
                    <a:pt x="7942919" y="5176048"/>
                  </a:cubicBezTo>
                  <a:cubicBezTo>
                    <a:pt x="7823907" y="5201034"/>
                    <a:pt x="7702922" y="5219444"/>
                    <a:pt x="7583252" y="5241801"/>
                  </a:cubicBezTo>
                  <a:cubicBezTo>
                    <a:pt x="7568786" y="5244430"/>
                    <a:pt x="7551691" y="5251663"/>
                    <a:pt x="7541828" y="5262841"/>
                  </a:cubicBezTo>
                  <a:cubicBezTo>
                    <a:pt x="7466870" y="5344374"/>
                    <a:pt x="7392570" y="5427880"/>
                    <a:pt x="7318269" y="5510729"/>
                  </a:cubicBezTo>
                  <a:close/>
                  <a:moveTo>
                    <a:pt x="1704966" y="1232862"/>
                  </a:moveTo>
                  <a:cubicBezTo>
                    <a:pt x="1335436" y="1402504"/>
                    <a:pt x="1006015" y="1626720"/>
                    <a:pt x="739717" y="1941018"/>
                  </a:cubicBezTo>
                  <a:cubicBezTo>
                    <a:pt x="825196" y="2019921"/>
                    <a:pt x="910017" y="2097509"/>
                    <a:pt x="996153" y="2177070"/>
                  </a:cubicBezTo>
                  <a:cubicBezTo>
                    <a:pt x="1057960" y="2110002"/>
                    <a:pt x="1117795" y="2045565"/>
                    <a:pt x="1177630" y="1981127"/>
                  </a:cubicBezTo>
                  <a:cubicBezTo>
                    <a:pt x="1180917" y="1977839"/>
                    <a:pt x="1182233" y="1972579"/>
                    <a:pt x="1184205" y="1968634"/>
                  </a:cubicBezTo>
                  <a:cubicBezTo>
                    <a:pt x="1199328" y="1937073"/>
                    <a:pt x="1214451" y="1905511"/>
                    <a:pt x="1229574" y="1873950"/>
                  </a:cubicBezTo>
                  <a:cubicBezTo>
                    <a:pt x="1328861" y="1664199"/>
                    <a:pt x="1450503" y="1468914"/>
                    <a:pt x="1619488" y="1306505"/>
                  </a:cubicBezTo>
                  <a:cubicBezTo>
                    <a:pt x="1645789" y="1280204"/>
                    <a:pt x="1676035" y="1257190"/>
                    <a:pt x="1704966" y="1232862"/>
                  </a:cubicBezTo>
                  <a:close/>
                  <a:moveTo>
                    <a:pt x="864647" y="3610477"/>
                  </a:moveTo>
                  <a:cubicBezTo>
                    <a:pt x="862017" y="3651902"/>
                    <a:pt x="852812" y="3691353"/>
                    <a:pt x="859387" y="3727517"/>
                  </a:cubicBezTo>
                  <a:cubicBezTo>
                    <a:pt x="870565" y="3791297"/>
                    <a:pt x="889633" y="3854420"/>
                    <a:pt x="908701" y="3916885"/>
                  </a:cubicBezTo>
                  <a:cubicBezTo>
                    <a:pt x="913962" y="3935295"/>
                    <a:pt x="928427" y="3953706"/>
                    <a:pt x="943550" y="3965541"/>
                  </a:cubicBezTo>
                  <a:cubicBezTo>
                    <a:pt x="986290" y="3997760"/>
                    <a:pt x="1032316" y="4026692"/>
                    <a:pt x="1077028" y="4056280"/>
                  </a:cubicBezTo>
                  <a:cubicBezTo>
                    <a:pt x="1115822" y="4081924"/>
                    <a:pt x="1152644" y="4110855"/>
                    <a:pt x="1194068" y="4131238"/>
                  </a:cubicBezTo>
                  <a:cubicBezTo>
                    <a:pt x="1265081" y="4166087"/>
                    <a:pt x="1338724" y="4196334"/>
                    <a:pt x="1411709" y="4227237"/>
                  </a:cubicBezTo>
                  <a:cubicBezTo>
                    <a:pt x="1430778" y="4235785"/>
                    <a:pt x="1451161" y="4241703"/>
                    <a:pt x="1472202" y="4249593"/>
                  </a:cubicBezTo>
                  <a:cubicBezTo>
                    <a:pt x="1430778" y="4141759"/>
                    <a:pt x="1385408" y="4039842"/>
                    <a:pt x="1352532" y="3933323"/>
                  </a:cubicBezTo>
                  <a:cubicBezTo>
                    <a:pt x="1324258" y="3841927"/>
                    <a:pt x="1280861" y="3766311"/>
                    <a:pt x="1199986" y="3714367"/>
                  </a:cubicBezTo>
                  <a:cubicBezTo>
                    <a:pt x="1192753" y="3709764"/>
                    <a:pt x="1186178" y="3703846"/>
                    <a:pt x="1180917" y="3697929"/>
                  </a:cubicBezTo>
                  <a:cubicBezTo>
                    <a:pt x="1156589" y="3668340"/>
                    <a:pt x="1124370" y="3657162"/>
                    <a:pt x="1087549" y="3651244"/>
                  </a:cubicBezTo>
                  <a:cubicBezTo>
                    <a:pt x="1015221" y="3639409"/>
                    <a:pt x="942893" y="3624943"/>
                    <a:pt x="864647" y="3610477"/>
                  </a:cubicBezTo>
                  <a:close/>
                  <a:moveTo>
                    <a:pt x="3720942" y="5325964"/>
                  </a:moveTo>
                  <a:cubicBezTo>
                    <a:pt x="3720942" y="5323991"/>
                    <a:pt x="3720942" y="5322676"/>
                    <a:pt x="3721599" y="5320704"/>
                  </a:cubicBezTo>
                  <a:cubicBezTo>
                    <a:pt x="3644011" y="5297690"/>
                    <a:pt x="3565108" y="5276649"/>
                    <a:pt x="3488835" y="5250348"/>
                  </a:cubicBezTo>
                  <a:cubicBezTo>
                    <a:pt x="3179798" y="5142514"/>
                    <a:pt x="2877993" y="5015611"/>
                    <a:pt x="2595914" y="4847942"/>
                  </a:cubicBezTo>
                  <a:cubicBezTo>
                    <a:pt x="2535422" y="4811778"/>
                    <a:pt x="2472957" y="4788107"/>
                    <a:pt x="2405232" y="4772327"/>
                  </a:cubicBezTo>
                  <a:cubicBezTo>
                    <a:pt x="2365123" y="4762464"/>
                    <a:pt x="2325013" y="4750628"/>
                    <a:pt x="2284904" y="4739450"/>
                  </a:cubicBezTo>
                  <a:cubicBezTo>
                    <a:pt x="2283589" y="4741423"/>
                    <a:pt x="2282932" y="4743396"/>
                    <a:pt x="2281617" y="4746025"/>
                  </a:cubicBezTo>
                  <a:cubicBezTo>
                    <a:pt x="2369068" y="4824929"/>
                    <a:pt x="2436135" y="4924215"/>
                    <a:pt x="2537394" y="4989310"/>
                  </a:cubicBezTo>
                  <a:cubicBezTo>
                    <a:pt x="2630106" y="5049145"/>
                    <a:pt x="2712954" y="5123446"/>
                    <a:pt x="2818816" y="5163555"/>
                  </a:cubicBezTo>
                  <a:cubicBezTo>
                    <a:pt x="2876020" y="5185253"/>
                    <a:pt x="2931253" y="5213527"/>
                    <a:pt x="2987142" y="5238513"/>
                  </a:cubicBezTo>
                  <a:cubicBezTo>
                    <a:pt x="2998320" y="5243773"/>
                    <a:pt x="3010156" y="5248376"/>
                    <a:pt x="3021991" y="5251006"/>
                  </a:cubicBezTo>
                  <a:cubicBezTo>
                    <a:pt x="3105497" y="5268759"/>
                    <a:pt x="3187688" y="5292430"/>
                    <a:pt x="3271851" y="5300978"/>
                  </a:cubicBezTo>
                  <a:cubicBezTo>
                    <a:pt x="3412562" y="5315444"/>
                    <a:pt x="3554588" y="5319389"/>
                    <a:pt x="3695956" y="5327936"/>
                  </a:cubicBezTo>
                  <a:cubicBezTo>
                    <a:pt x="3703846" y="5327936"/>
                    <a:pt x="3712394" y="5326621"/>
                    <a:pt x="3720942" y="5325964"/>
                  </a:cubicBezTo>
                  <a:close/>
                  <a:moveTo>
                    <a:pt x="3882036" y="681855"/>
                  </a:moveTo>
                  <a:cubicBezTo>
                    <a:pt x="3882036" y="685142"/>
                    <a:pt x="3881378" y="688430"/>
                    <a:pt x="3881378" y="691718"/>
                  </a:cubicBezTo>
                  <a:cubicBezTo>
                    <a:pt x="3885324" y="693690"/>
                    <a:pt x="3889269" y="695663"/>
                    <a:pt x="3893214" y="696978"/>
                  </a:cubicBezTo>
                  <a:cubicBezTo>
                    <a:pt x="4212772" y="796264"/>
                    <a:pt x="4532330" y="896208"/>
                    <a:pt x="4851888" y="994837"/>
                  </a:cubicBezTo>
                  <a:cubicBezTo>
                    <a:pt x="4896599" y="1008645"/>
                    <a:pt x="4943284" y="1019823"/>
                    <a:pt x="4989968" y="1025741"/>
                  </a:cubicBezTo>
                  <a:cubicBezTo>
                    <a:pt x="5086624" y="1037577"/>
                    <a:pt x="5181966" y="1020481"/>
                    <a:pt x="5277307" y="1006015"/>
                  </a:cubicBezTo>
                  <a:cubicBezTo>
                    <a:pt x="5312813" y="1000755"/>
                    <a:pt x="5347662" y="994837"/>
                    <a:pt x="5383169" y="988920"/>
                  </a:cubicBezTo>
                  <a:cubicBezTo>
                    <a:pt x="5305581" y="960646"/>
                    <a:pt x="5229308" y="935003"/>
                    <a:pt x="5151062" y="918564"/>
                  </a:cubicBezTo>
                  <a:cubicBezTo>
                    <a:pt x="5009036" y="887661"/>
                    <a:pt x="4865038" y="863990"/>
                    <a:pt x="4722355" y="833743"/>
                  </a:cubicBezTo>
                  <a:cubicBezTo>
                    <a:pt x="4485645" y="784429"/>
                    <a:pt x="4249593" y="731169"/>
                    <a:pt x="4012226" y="683170"/>
                  </a:cubicBezTo>
                  <a:cubicBezTo>
                    <a:pt x="3970802" y="673965"/>
                    <a:pt x="3926090" y="681855"/>
                    <a:pt x="3882036" y="681855"/>
                  </a:cubicBezTo>
                  <a:close/>
                  <a:moveTo>
                    <a:pt x="7422816" y="5028104"/>
                  </a:moveTo>
                  <a:cubicBezTo>
                    <a:pt x="7495144" y="4995886"/>
                    <a:pt x="7560896" y="4967612"/>
                    <a:pt x="7625992" y="4938023"/>
                  </a:cubicBezTo>
                  <a:cubicBezTo>
                    <a:pt x="7639142" y="4932105"/>
                    <a:pt x="7650977" y="4921585"/>
                    <a:pt x="7660183" y="4910407"/>
                  </a:cubicBezTo>
                  <a:cubicBezTo>
                    <a:pt x="7731853" y="4820326"/>
                    <a:pt x="7806153" y="4731560"/>
                    <a:pt x="7872564" y="4637534"/>
                  </a:cubicBezTo>
                  <a:cubicBezTo>
                    <a:pt x="7929768" y="4556658"/>
                    <a:pt x="7996836" y="4494850"/>
                    <a:pt x="8094150" y="4470522"/>
                  </a:cubicBezTo>
                  <a:cubicBezTo>
                    <a:pt x="8112561" y="4465919"/>
                    <a:pt x="8119794" y="4454741"/>
                    <a:pt x="8123081" y="4436988"/>
                  </a:cubicBezTo>
                  <a:cubicBezTo>
                    <a:pt x="8133602" y="4377153"/>
                    <a:pt x="8145437" y="4316661"/>
                    <a:pt x="8156615" y="4256826"/>
                  </a:cubicBezTo>
                  <a:cubicBezTo>
                    <a:pt x="8156615" y="4256168"/>
                    <a:pt x="8154642" y="4254853"/>
                    <a:pt x="8154642" y="4254853"/>
                  </a:cubicBezTo>
                  <a:cubicBezTo>
                    <a:pt x="8097438" y="4306141"/>
                    <a:pt x="8042205" y="4358085"/>
                    <a:pt x="7983685" y="4408057"/>
                  </a:cubicBezTo>
                  <a:cubicBezTo>
                    <a:pt x="7887029" y="4490248"/>
                    <a:pt x="7793661" y="4575726"/>
                    <a:pt x="7681881" y="4638191"/>
                  </a:cubicBezTo>
                  <a:cubicBezTo>
                    <a:pt x="7633224" y="4665150"/>
                    <a:pt x="7587855" y="4698026"/>
                    <a:pt x="7541171" y="4728930"/>
                  </a:cubicBezTo>
                  <a:cubicBezTo>
                    <a:pt x="7532622" y="4734847"/>
                    <a:pt x="7523417" y="4744053"/>
                    <a:pt x="7520129" y="4753916"/>
                  </a:cubicBezTo>
                  <a:cubicBezTo>
                    <a:pt x="7488568" y="4841367"/>
                    <a:pt x="7457007" y="4930791"/>
                    <a:pt x="7422816" y="5028104"/>
                  </a:cubicBezTo>
                  <a:close/>
                  <a:moveTo>
                    <a:pt x="4308771" y="584541"/>
                  </a:moveTo>
                  <a:cubicBezTo>
                    <a:pt x="4289045" y="520761"/>
                    <a:pt x="4271291" y="460268"/>
                    <a:pt x="4251566" y="400434"/>
                  </a:cubicBezTo>
                  <a:cubicBezTo>
                    <a:pt x="4248936" y="393201"/>
                    <a:pt x="4235785" y="385310"/>
                    <a:pt x="4227895" y="385310"/>
                  </a:cubicBezTo>
                  <a:cubicBezTo>
                    <a:pt x="4012884" y="385968"/>
                    <a:pt x="3798530" y="392543"/>
                    <a:pt x="3589437" y="447775"/>
                  </a:cubicBezTo>
                  <a:cubicBezTo>
                    <a:pt x="3578259" y="451063"/>
                    <a:pt x="3566423" y="454351"/>
                    <a:pt x="3554588" y="457638"/>
                  </a:cubicBezTo>
                  <a:cubicBezTo>
                    <a:pt x="3557875" y="481967"/>
                    <a:pt x="3561821" y="503665"/>
                    <a:pt x="3564450" y="525364"/>
                  </a:cubicBezTo>
                  <a:cubicBezTo>
                    <a:pt x="3566423" y="543117"/>
                    <a:pt x="3574971" y="547720"/>
                    <a:pt x="3592067" y="549035"/>
                  </a:cubicBezTo>
                  <a:cubicBezTo>
                    <a:pt x="3672285" y="555610"/>
                    <a:pt x="3751846" y="563500"/>
                    <a:pt x="3832064" y="572048"/>
                  </a:cubicBezTo>
                  <a:cubicBezTo>
                    <a:pt x="3871515" y="575993"/>
                    <a:pt x="3910967" y="587171"/>
                    <a:pt x="3949761" y="584541"/>
                  </a:cubicBezTo>
                  <a:cubicBezTo>
                    <a:pt x="4068116" y="576651"/>
                    <a:pt x="4186471" y="570733"/>
                    <a:pt x="4308771" y="584541"/>
                  </a:cubicBezTo>
                  <a:close/>
                  <a:moveTo>
                    <a:pt x="6941506" y="5198404"/>
                  </a:moveTo>
                  <a:cubicBezTo>
                    <a:pt x="6977013" y="5193143"/>
                    <a:pt x="7012519" y="5193143"/>
                    <a:pt x="7043423" y="5181965"/>
                  </a:cubicBezTo>
                  <a:cubicBezTo>
                    <a:pt x="7138764" y="5146459"/>
                    <a:pt x="7231476" y="5103062"/>
                    <a:pt x="7328132" y="5070186"/>
                  </a:cubicBezTo>
                  <a:cubicBezTo>
                    <a:pt x="7387967" y="5049803"/>
                    <a:pt x="7416240" y="5018242"/>
                    <a:pt x="7419528" y="4955119"/>
                  </a:cubicBezTo>
                  <a:cubicBezTo>
                    <a:pt x="7422158" y="4897914"/>
                    <a:pt x="7435966" y="4842025"/>
                    <a:pt x="7445829" y="4780217"/>
                  </a:cubicBezTo>
                  <a:cubicBezTo>
                    <a:pt x="7432021" y="4787450"/>
                    <a:pt x="7422816" y="4792710"/>
                    <a:pt x="7413610" y="4797312"/>
                  </a:cubicBezTo>
                  <a:cubicBezTo>
                    <a:pt x="7295913" y="4859120"/>
                    <a:pt x="7177558" y="4920928"/>
                    <a:pt x="7059861" y="4982078"/>
                  </a:cubicBezTo>
                  <a:cubicBezTo>
                    <a:pt x="7026984" y="4999173"/>
                    <a:pt x="6992793" y="5012981"/>
                    <a:pt x="6960574" y="5030077"/>
                  </a:cubicBezTo>
                  <a:cubicBezTo>
                    <a:pt x="6953342" y="5034022"/>
                    <a:pt x="6943479" y="5041912"/>
                    <a:pt x="6943479" y="5048488"/>
                  </a:cubicBezTo>
                  <a:cubicBezTo>
                    <a:pt x="6940849" y="5095830"/>
                    <a:pt x="6941506" y="5143829"/>
                    <a:pt x="6941506" y="5198404"/>
                  </a:cubicBezTo>
                  <a:close/>
                  <a:moveTo>
                    <a:pt x="1303217" y="2459806"/>
                  </a:moveTo>
                  <a:cubicBezTo>
                    <a:pt x="1314395" y="2436793"/>
                    <a:pt x="1327546" y="2417725"/>
                    <a:pt x="1332149" y="2396684"/>
                  </a:cubicBezTo>
                  <a:cubicBezTo>
                    <a:pt x="1363710" y="2249398"/>
                    <a:pt x="1416969" y="2110002"/>
                    <a:pt x="1497188" y="1983100"/>
                  </a:cubicBezTo>
                  <a:cubicBezTo>
                    <a:pt x="1578721" y="1853567"/>
                    <a:pt x="1666829" y="1728637"/>
                    <a:pt x="1752308" y="1601734"/>
                  </a:cubicBezTo>
                  <a:cubicBezTo>
                    <a:pt x="1757568" y="1594502"/>
                    <a:pt x="1762828" y="1586611"/>
                    <a:pt x="1768088" y="1579378"/>
                  </a:cubicBezTo>
                  <a:cubicBezTo>
                    <a:pt x="1765458" y="1577406"/>
                    <a:pt x="1763486" y="1575433"/>
                    <a:pt x="1760856" y="1573461"/>
                  </a:cubicBezTo>
                  <a:cubicBezTo>
                    <a:pt x="1659597" y="1665514"/>
                    <a:pt x="1555708" y="1754938"/>
                    <a:pt x="1457079" y="1850937"/>
                  </a:cubicBezTo>
                  <a:cubicBezTo>
                    <a:pt x="1388696" y="1917347"/>
                    <a:pt x="1329518" y="1992305"/>
                    <a:pt x="1303875" y="2088961"/>
                  </a:cubicBezTo>
                  <a:cubicBezTo>
                    <a:pt x="1286779" y="2154057"/>
                    <a:pt x="1263766" y="2217179"/>
                    <a:pt x="1244698" y="2280959"/>
                  </a:cubicBezTo>
                  <a:cubicBezTo>
                    <a:pt x="1236150" y="2309890"/>
                    <a:pt x="1230232" y="2339479"/>
                    <a:pt x="1224972" y="2369068"/>
                  </a:cubicBezTo>
                  <a:cubicBezTo>
                    <a:pt x="1223657" y="2376958"/>
                    <a:pt x="1226944" y="2388136"/>
                    <a:pt x="1232204" y="2394054"/>
                  </a:cubicBezTo>
                  <a:cubicBezTo>
                    <a:pt x="1253245" y="2415094"/>
                    <a:pt x="1276259" y="2434820"/>
                    <a:pt x="1303217" y="2459806"/>
                  </a:cubicBezTo>
                  <a:close/>
                  <a:moveTo>
                    <a:pt x="819935" y="3224509"/>
                  </a:moveTo>
                  <a:cubicBezTo>
                    <a:pt x="847552" y="3192948"/>
                    <a:pt x="842291" y="3168620"/>
                    <a:pt x="821908" y="3138373"/>
                  </a:cubicBezTo>
                  <a:cubicBezTo>
                    <a:pt x="783771" y="3082484"/>
                    <a:pt x="750895" y="3022649"/>
                    <a:pt x="718019" y="2963472"/>
                  </a:cubicBezTo>
                  <a:cubicBezTo>
                    <a:pt x="652266" y="2847747"/>
                    <a:pt x="627280" y="2722817"/>
                    <a:pt x="632540" y="2589996"/>
                  </a:cubicBezTo>
                  <a:cubicBezTo>
                    <a:pt x="635171" y="2530819"/>
                    <a:pt x="645691" y="2474929"/>
                    <a:pt x="681855" y="2427588"/>
                  </a:cubicBezTo>
                  <a:cubicBezTo>
                    <a:pt x="696978" y="2407862"/>
                    <a:pt x="718019" y="2392739"/>
                    <a:pt x="740375" y="2371698"/>
                  </a:cubicBezTo>
                  <a:cubicBezTo>
                    <a:pt x="671334" y="2351972"/>
                    <a:pt x="609527" y="2333561"/>
                    <a:pt x="545747" y="2315151"/>
                  </a:cubicBezTo>
                  <a:cubicBezTo>
                    <a:pt x="539172" y="2355260"/>
                    <a:pt x="533911" y="2391424"/>
                    <a:pt x="526679" y="2427588"/>
                  </a:cubicBezTo>
                  <a:cubicBezTo>
                    <a:pt x="509583" y="2512408"/>
                    <a:pt x="507610" y="2599202"/>
                    <a:pt x="529309" y="2680735"/>
                  </a:cubicBezTo>
                  <a:cubicBezTo>
                    <a:pt x="574021" y="2850377"/>
                    <a:pt x="648979" y="3008841"/>
                    <a:pt x="753525" y="3151524"/>
                  </a:cubicBezTo>
                  <a:cubicBezTo>
                    <a:pt x="772594" y="3177168"/>
                    <a:pt x="796922" y="3199523"/>
                    <a:pt x="819935" y="3224509"/>
                  </a:cubicBezTo>
                  <a:close/>
                  <a:moveTo>
                    <a:pt x="1380148" y="2897719"/>
                  </a:moveTo>
                  <a:cubicBezTo>
                    <a:pt x="1349902" y="2941115"/>
                    <a:pt x="1324916" y="2978595"/>
                    <a:pt x="1297957" y="3014759"/>
                  </a:cubicBezTo>
                  <a:cubicBezTo>
                    <a:pt x="1281519" y="3037114"/>
                    <a:pt x="1278889" y="3060785"/>
                    <a:pt x="1286122" y="3087086"/>
                  </a:cubicBezTo>
                  <a:cubicBezTo>
                    <a:pt x="1324916" y="3228455"/>
                    <a:pt x="1363710" y="3369823"/>
                    <a:pt x="1402504" y="3510534"/>
                  </a:cubicBezTo>
                  <a:cubicBezTo>
                    <a:pt x="1405134" y="3519739"/>
                    <a:pt x="1407107" y="3530259"/>
                    <a:pt x="1413682" y="3536177"/>
                  </a:cubicBezTo>
                  <a:cubicBezTo>
                    <a:pt x="1473517" y="3592067"/>
                    <a:pt x="1534667" y="3646641"/>
                    <a:pt x="1595817" y="3701874"/>
                  </a:cubicBezTo>
                  <a:cubicBezTo>
                    <a:pt x="1598447" y="3700558"/>
                    <a:pt x="1600419" y="3698586"/>
                    <a:pt x="1603049" y="3697271"/>
                  </a:cubicBezTo>
                  <a:cubicBezTo>
                    <a:pt x="1510338" y="3437548"/>
                    <a:pt x="1437353" y="3173222"/>
                    <a:pt x="1380148" y="2897719"/>
                  </a:cubicBezTo>
                  <a:close/>
                  <a:moveTo>
                    <a:pt x="8253929" y="4960379"/>
                  </a:moveTo>
                  <a:cubicBezTo>
                    <a:pt x="8317709" y="4936708"/>
                    <a:pt x="8376886" y="4908435"/>
                    <a:pt x="8439351" y="4892654"/>
                  </a:cubicBezTo>
                  <a:cubicBezTo>
                    <a:pt x="8501159" y="4876216"/>
                    <a:pt x="8526144" y="4835449"/>
                    <a:pt x="8538637" y="4780874"/>
                  </a:cubicBezTo>
                  <a:cubicBezTo>
                    <a:pt x="8554418" y="4711177"/>
                    <a:pt x="8569542" y="4640821"/>
                    <a:pt x="8584664" y="4570466"/>
                  </a:cubicBezTo>
                  <a:cubicBezTo>
                    <a:pt x="8594527" y="4526412"/>
                    <a:pt x="8603733" y="4481700"/>
                    <a:pt x="8614253" y="4431728"/>
                  </a:cubicBezTo>
                  <a:cubicBezTo>
                    <a:pt x="8602418" y="4440276"/>
                    <a:pt x="8596500" y="4444878"/>
                    <a:pt x="8590582" y="4448823"/>
                  </a:cubicBezTo>
                  <a:cubicBezTo>
                    <a:pt x="8553761" y="4473152"/>
                    <a:pt x="8516281" y="4496165"/>
                    <a:pt x="8480117" y="4521151"/>
                  </a:cubicBezTo>
                  <a:cubicBezTo>
                    <a:pt x="8472227" y="4526412"/>
                    <a:pt x="8465652" y="4536275"/>
                    <a:pt x="8463022" y="4545480"/>
                  </a:cubicBezTo>
                  <a:cubicBezTo>
                    <a:pt x="8440666" y="4630301"/>
                    <a:pt x="8390694" y="4695396"/>
                    <a:pt x="8324942" y="4750628"/>
                  </a:cubicBezTo>
                  <a:cubicBezTo>
                    <a:pt x="8296668" y="4774299"/>
                    <a:pt x="8273655" y="4804545"/>
                    <a:pt x="8244724" y="4826901"/>
                  </a:cubicBezTo>
                  <a:cubicBezTo>
                    <a:pt x="8217107" y="4848600"/>
                    <a:pt x="8218423" y="4872271"/>
                    <a:pt x="8228286" y="4899229"/>
                  </a:cubicBezTo>
                  <a:cubicBezTo>
                    <a:pt x="8234861" y="4918955"/>
                    <a:pt x="8244066" y="4937366"/>
                    <a:pt x="8253929" y="4960379"/>
                  </a:cubicBezTo>
                  <a:close/>
                  <a:moveTo>
                    <a:pt x="735115" y="1945621"/>
                  </a:moveTo>
                  <a:cubicBezTo>
                    <a:pt x="652924" y="2036359"/>
                    <a:pt x="591116" y="2133016"/>
                    <a:pt x="564158" y="2252028"/>
                  </a:cubicBezTo>
                  <a:cubicBezTo>
                    <a:pt x="660814" y="2269781"/>
                    <a:pt x="755498" y="2286877"/>
                    <a:pt x="850182" y="2303315"/>
                  </a:cubicBezTo>
                  <a:cubicBezTo>
                    <a:pt x="860702" y="2305288"/>
                    <a:pt x="875168" y="2303315"/>
                    <a:pt x="882400" y="2296740"/>
                  </a:cubicBezTo>
                  <a:cubicBezTo>
                    <a:pt x="913962" y="2266494"/>
                    <a:pt x="943550" y="2233617"/>
                    <a:pt x="974454" y="2200741"/>
                  </a:cubicBezTo>
                  <a:cubicBezTo>
                    <a:pt x="893578" y="2114605"/>
                    <a:pt x="815333" y="2031099"/>
                    <a:pt x="735115" y="1945621"/>
                  </a:cubicBezTo>
                  <a:close/>
                  <a:moveTo>
                    <a:pt x="5099117" y="562843"/>
                  </a:moveTo>
                  <a:cubicBezTo>
                    <a:pt x="4913037" y="516816"/>
                    <a:pt x="4728272" y="471446"/>
                    <a:pt x="4541535" y="425420"/>
                  </a:cubicBezTo>
                  <a:cubicBezTo>
                    <a:pt x="4527727" y="497090"/>
                    <a:pt x="4515234" y="562843"/>
                    <a:pt x="4502083" y="629910"/>
                  </a:cubicBezTo>
                  <a:cubicBezTo>
                    <a:pt x="4554686" y="639116"/>
                    <a:pt x="4604000" y="648321"/>
                    <a:pt x="4653315" y="655554"/>
                  </a:cubicBezTo>
                  <a:cubicBezTo>
                    <a:pt x="4667122" y="657526"/>
                    <a:pt x="4681588" y="656211"/>
                    <a:pt x="4694739" y="653581"/>
                  </a:cubicBezTo>
                  <a:cubicBezTo>
                    <a:pt x="4828216" y="623993"/>
                    <a:pt x="4961694" y="593746"/>
                    <a:pt x="5099117" y="562843"/>
                  </a:cubicBezTo>
                  <a:close/>
                  <a:moveTo>
                    <a:pt x="8455789" y="3757763"/>
                  </a:moveTo>
                  <a:cubicBezTo>
                    <a:pt x="8448557" y="3793270"/>
                    <a:pt x="8448557" y="3828119"/>
                    <a:pt x="8434091" y="3854420"/>
                  </a:cubicBezTo>
                  <a:cubicBezTo>
                    <a:pt x="8387407" y="3938583"/>
                    <a:pt x="8334805" y="4018801"/>
                    <a:pt x="8285490" y="4101650"/>
                  </a:cubicBezTo>
                  <a:cubicBezTo>
                    <a:pt x="8276943" y="4115458"/>
                    <a:pt x="8269709" y="4131896"/>
                    <a:pt x="8268395" y="4147019"/>
                  </a:cubicBezTo>
                  <a:cubicBezTo>
                    <a:pt x="8262477" y="4214087"/>
                    <a:pt x="8269709" y="4283127"/>
                    <a:pt x="8246038" y="4348880"/>
                  </a:cubicBezTo>
                  <a:cubicBezTo>
                    <a:pt x="8239463" y="4367290"/>
                    <a:pt x="8242093" y="4388989"/>
                    <a:pt x="8240779" y="4410030"/>
                  </a:cubicBezTo>
                  <a:cubicBezTo>
                    <a:pt x="8289435" y="4405427"/>
                    <a:pt x="8316394" y="4384386"/>
                    <a:pt x="8328229" y="4338359"/>
                  </a:cubicBezTo>
                  <a:cubicBezTo>
                    <a:pt x="8349928" y="4253538"/>
                    <a:pt x="8376229" y="4169375"/>
                    <a:pt x="8403845" y="4085869"/>
                  </a:cubicBezTo>
                  <a:cubicBezTo>
                    <a:pt x="8410420" y="4064828"/>
                    <a:pt x="8423570" y="4043130"/>
                    <a:pt x="8439351" y="4026692"/>
                  </a:cubicBezTo>
                  <a:cubicBezTo>
                    <a:pt x="8484063" y="3980665"/>
                    <a:pt x="8530747" y="3937268"/>
                    <a:pt x="8578089" y="3891899"/>
                  </a:cubicBezTo>
                  <a:cubicBezTo>
                    <a:pt x="8534692" y="3844557"/>
                    <a:pt x="8496556" y="3802475"/>
                    <a:pt x="8455789" y="3757763"/>
                  </a:cubicBezTo>
                  <a:close/>
                  <a:moveTo>
                    <a:pt x="5764534" y="766018"/>
                  </a:moveTo>
                  <a:cubicBezTo>
                    <a:pt x="5682343" y="739717"/>
                    <a:pt x="5601468" y="713416"/>
                    <a:pt x="5520592" y="687773"/>
                  </a:cubicBezTo>
                  <a:cubicBezTo>
                    <a:pt x="5368703" y="639116"/>
                    <a:pt x="5212869" y="630568"/>
                    <a:pt x="5055063" y="650951"/>
                  </a:cubicBezTo>
                  <a:cubicBezTo>
                    <a:pt x="5004433" y="657526"/>
                    <a:pt x="4954462" y="670677"/>
                    <a:pt x="4904490" y="680540"/>
                  </a:cubicBezTo>
                  <a:cubicBezTo>
                    <a:pt x="4904490" y="683170"/>
                    <a:pt x="4905147" y="685800"/>
                    <a:pt x="4905147" y="688430"/>
                  </a:cubicBezTo>
                  <a:cubicBezTo>
                    <a:pt x="4952489" y="693033"/>
                    <a:pt x="4999831" y="696320"/>
                    <a:pt x="5047173" y="701581"/>
                  </a:cubicBezTo>
                  <a:cubicBezTo>
                    <a:pt x="5131336" y="710786"/>
                    <a:pt x="5216815" y="717361"/>
                    <a:pt x="5300320" y="731827"/>
                  </a:cubicBezTo>
                  <a:cubicBezTo>
                    <a:pt x="5395004" y="748923"/>
                    <a:pt x="5488373" y="773909"/>
                    <a:pt x="5582399" y="794949"/>
                  </a:cubicBezTo>
                  <a:cubicBezTo>
                    <a:pt x="5635659" y="806785"/>
                    <a:pt x="5688919" y="816648"/>
                    <a:pt x="5742178" y="827168"/>
                  </a:cubicBezTo>
                  <a:cubicBezTo>
                    <a:pt x="5750068" y="806127"/>
                    <a:pt x="5756644" y="787717"/>
                    <a:pt x="5764534" y="766018"/>
                  </a:cubicBezTo>
                  <a:close/>
                  <a:moveTo>
                    <a:pt x="7550376" y="1224972"/>
                  </a:moveTo>
                  <a:cubicBezTo>
                    <a:pt x="7548403" y="1228259"/>
                    <a:pt x="7546430" y="1232204"/>
                    <a:pt x="7545116" y="1235492"/>
                  </a:cubicBezTo>
                  <a:cubicBezTo>
                    <a:pt x="7564841" y="1276259"/>
                    <a:pt x="7582594" y="1317683"/>
                    <a:pt x="7604293" y="1357792"/>
                  </a:cubicBezTo>
                  <a:cubicBezTo>
                    <a:pt x="7610868" y="1370285"/>
                    <a:pt x="7624019" y="1382778"/>
                    <a:pt x="7637169" y="1388696"/>
                  </a:cubicBezTo>
                  <a:cubicBezTo>
                    <a:pt x="7775250" y="1449846"/>
                    <a:pt x="7914645" y="1509681"/>
                    <a:pt x="8053384" y="1570173"/>
                  </a:cubicBezTo>
                  <a:cubicBezTo>
                    <a:pt x="8062588" y="1574118"/>
                    <a:pt x="8071137" y="1578063"/>
                    <a:pt x="8086260" y="1584639"/>
                  </a:cubicBezTo>
                  <a:cubicBezTo>
                    <a:pt x="8066534" y="1550447"/>
                    <a:pt x="8048123" y="1522831"/>
                    <a:pt x="8034315" y="1493242"/>
                  </a:cubicBezTo>
                  <a:cubicBezTo>
                    <a:pt x="8007357" y="1436038"/>
                    <a:pt x="7963959" y="1403161"/>
                    <a:pt x="7899522" y="1403819"/>
                  </a:cubicBezTo>
                  <a:cubicBezTo>
                    <a:pt x="7862043" y="1403819"/>
                    <a:pt x="7841002" y="1387381"/>
                    <a:pt x="7828509" y="1352532"/>
                  </a:cubicBezTo>
                  <a:cubicBezTo>
                    <a:pt x="7822591" y="1336094"/>
                    <a:pt x="7811414" y="1314395"/>
                    <a:pt x="7796948" y="1309135"/>
                  </a:cubicBezTo>
                  <a:cubicBezTo>
                    <a:pt x="7714758" y="1277574"/>
                    <a:pt x="7631909" y="1251930"/>
                    <a:pt x="7550376" y="1224972"/>
                  </a:cubicBezTo>
                  <a:close/>
                  <a:moveTo>
                    <a:pt x="1041522" y="2828021"/>
                  </a:moveTo>
                  <a:cubicBezTo>
                    <a:pt x="1067165" y="2797775"/>
                    <a:pt x="1067165" y="2797775"/>
                    <a:pt x="1061905" y="2762268"/>
                  </a:cubicBezTo>
                  <a:cubicBezTo>
                    <a:pt x="1042837" y="2621558"/>
                    <a:pt x="1038234" y="2481505"/>
                    <a:pt x="1071111" y="2342109"/>
                  </a:cubicBezTo>
                  <a:cubicBezTo>
                    <a:pt x="1073741" y="2332246"/>
                    <a:pt x="1075056" y="2322383"/>
                    <a:pt x="1077028" y="2312520"/>
                  </a:cubicBezTo>
                  <a:cubicBezTo>
                    <a:pt x="1075056" y="2311205"/>
                    <a:pt x="1073083" y="2309233"/>
                    <a:pt x="1071111" y="2307918"/>
                  </a:cubicBezTo>
                  <a:cubicBezTo>
                    <a:pt x="1004043" y="2390108"/>
                    <a:pt x="923825" y="2456519"/>
                    <a:pt x="827826" y="2505176"/>
                  </a:cubicBezTo>
                  <a:cubicBezTo>
                    <a:pt x="900154" y="2615640"/>
                    <a:pt x="970509" y="2721502"/>
                    <a:pt x="1041522" y="2828021"/>
                  </a:cubicBezTo>
                  <a:close/>
                  <a:moveTo>
                    <a:pt x="2500573" y="5107665"/>
                  </a:moveTo>
                  <a:cubicBezTo>
                    <a:pt x="2501888" y="5105692"/>
                    <a:pt x="2502546" y="5103720"/>
                    <a:pt x="2503861" y="5101747"/>
                  </a:cubicBezTo>
                  <a:cubicBezTo>
                    <a:pt x="2495313" y="5095830"/>
                    <a:pt x="2487422" y="5089254"/>
                    <a:pt x="2478875" y="5083994"/>
                  </a:cubicBezTo>
                  <a:cubicBezTo>
                    <a:pt x="2360520" y="5007064"/>
                    <a:pt x="2268466" y="4901202"/>
                    <a:pt x="2184303" y="4791395"/>
                  </a:cubicBezTo>
                  <a:cubicBezTo>
                    <a:pt x="2123153" y="4711834"/>
                    <a:pt x="2060030" y="4647397"/>
                    <a:pt x="1960744" y="4624383"/>
                  </a:cubicBezTo>
                  <a:cubicBezTo>
                    <a:pt x="1937073" y="4619123"/>
                    <a:pt x="1914059" y="4607945"/>
                    <a:pt x="1890388" y="4600055"/>
                  </a:cubicBezTo>
                  <a:cubicBezTo>
                    <a:pt x="1924580" y="4659890"/>
                    <a:pt x="1960744" y="4715122"/>
                    <a:pt x="1999538" y="4768382"/>
                  </a:cubicBezTo>
                  <a:cubicBezTo>
                    <a:pt x="2012688" y="4786135"/>
                    <a:pt x="2029784" y="4802573"/>
                    <a:pt x="2048852" y="4815066"/>
                  </a:cubicBezTo>
                  <a:cubicBezTo>
                    <a:pt x="2188248" y="4907777"/>
                    <a:pt x="2328959" y="4998516"/>
                    <a:pt x="2469012" y="5090569"/>
                  </a:cubicBezTo>
                  <a:cubicBezTo>
                    <a:pt x="2478875" y="5097145"/>
                    <a:pt x="2490053" y="5102405"/>
                    <a:pt x="2500573" y="5107665"/>
                  </a:cubicBezTo>
                  <a:close/>
                  <a:moveTo>
                    <a:pt x="6935589" y="5516646"/>
                  </a:moveTo>
                  <a:cubicBezTo>
                    <a:pt x="7005287" y="5518619"/>
                    <a:pt x="7072354" y="5524537"/>
                    <a:pt x="7132847" y="5485085"/>
                  </a:cubicBezTo>
                  <a:cubicBezTo>
                    <a:pt x="7163750" y="5465359"/>
                    <a:pt x="7197284" y="5448921"/>
                    <a:pt x="7228188" y="5429196"/>
                  </a:cubicBezTo>
                  <a:cubicBezTo>
                    <a:pt x="7284735" y="5393032"/>
                    <a:pt x="7323529" y="5340429"/>
                    <a:pt x="7358378" y="5282567"/>
                  </a:cubicBezTo>
                  <a:cubicBezTo>
                    <a:pt x="7220297" y="5334512"/>
                    <a:pt x="7084847" y="5385141"/>
                    <a:pt x="6949397" y="5437086"/>
                  </a:cubicBezTo>
                  <a:cubicBezTo>
                    <a:pt x="6944136" y="5439058"/>
                    <a:pt x="6937561" y="5446949"/>
                    <a:pt x="6936904" y="5452866"/>
                  </a:cubicBezTo>
                  <a:cubicBezTo>
                    <a:pt x="6934931" y="5472592"/>
                    <a:pt x="6935589" y="5493633"/>
                    <a:pt x="6935589" y="5516646"/>
                  </a:cubicBezTo>
                  <a:close/>
                  <a:moveTo>
                    <a:pt x="805470" y="2630106"/>
                  </a:moveTo>
                  <a:cubicBezTo>
                    <a:pt x="798237" y="2776734"/>
                    <a:pt x="853469" y="2894431"/>
                    <a:pt x="936975" y="3004896"/>
                  </a:cubicBezTo>
                  <a:cubicBezTo>
                    <a:pt x="969851" y="2951636"/>
                    <a:pt x="1001413" y="2900349"/>
                    <a:pt x="1033631" y="2848404"/>
                  </a:cubicBezTo>
                  <a:cubicBezTo>
                    <a:pt x="957358" y="2776077"/>
                    <a:pt x="883058" y="2705064"/>
                    <a:pt x="805470" y="2630106"/>
                  </a:cubicBezTo>
                  <a:close/>
                  <a:moveTo>
                    <a:pt x="1608967" y="4052335"/>
                  </a:moveTo>
                  <a:cubicBezTo>
                    <a:pt x="1606337" y="4053650"/>
                    <a:pt x="1604364" y="4054965"/>
                    <a:pt x="1601734" y="4056280"/>
                  </a:cubicBezTo>
                  <a:cubicBezTo>
                    <a:pt x="1645131" y="4148991"/>
                    <a:pt x="1688528" y="4242360"/>
                    <a:pt x="1732582" y="4335072"/>
                  </a:cubicBezTo>
                  <a:cubicBezTo>
                    <a:pt x="1735212" y="4340332"/>
                    <a:pt x="1741130" y="4346250"/>
                    <a:pt x="1746390" y="4348222"/>
                  </a:cubicBezTo>
                  <a:cubicBezTo>
                    <a:pt x="1802937" y="4367948"/>
                    <a:pt x="1860142" y="4387016"/>
                    <a:pt x="1920635" y="4406742"/>
                  </a:cubicBezTo>
                  <a:cubicBezTo>
                    <a:pt x="1887101" y="4342305"/>
                    <a:pt x="1855540" y="4282469"/>
                    <a:pt x="1823978" y="4222635"/>
                  </a:cubicBezTo>
                  <a:cubicBezTo>
                    <a:pt x="1822006" y="4218689"/>
                    <a:pt x="1818061" y="4215402"/>
                    <a:pt x="1814115" y="4212772"/>
                  </a:cubicBezTo>
                  <a:cubicBezTo>
                    <a:pt x="1746390" y="4159512"/>
                    <a:pt x="1677350" y="4106252"/>
                    <a:pt x="1608967" y="4052335"/>
                  </a:cubicBezTo>
                  <a:close/>
                  <a:moveTo>
                    <a:pt x="3004896" y="4922242"/>
                  </a:moveTo>
                  <a:cubicBezTo>
                    <a:pt x="3311303" y="5072159"/>
                    <a:pt x="3633491" y="5176048"/>
                    <a:pt x="3968172" y="5264156"/>
                  </a:cubicBezTo>
                  <a:cubicBezTo>
                    <a:pt x="3947131" y="5231280"/>
                    <a:pt x="3933323" y="5204979"/>
                    <a:pt x="3894529" y="5200376"/>
                  </a:cubicBezTo>
                  <a:cubicBezTo>
                    <a:pt x="3816941" y="5189856"/>
                    <a:pt x="3740010" y="5172760"/>
                    <a:pt x="3662422" y="5160267"/>
                  </a:cubicBezTo>
                  <a:cubicBezTo>
                    <a:pt x="3628231" y="5155007"/>
                    <a:pt x="3596669" y="5145144"/>
                    <a:pt x="3569711" y="5122788"/>
                  </a:cubicBezTo>
                  <a:cubicBezTo>
                    <a:pt x="3490808" y="5059008"/>
                    <a:pt x="3401384" y="5018242"/>
                    <a:pt x="3300783" y="4997858"/>
                  </a:cubicBezTo>
                  <a:cubicBezTo>
                    <a:pt x="3201496" y="4977475"/>
                    <a:pt x="3103525" y="4947229"/>
                    <a:pt x="3004896" y="4922242"/>
                  </a:cubicBezTo>
                  <a:close/>
                  <a:moveTo>
                    <a:pt x="8536007" y="2303972"/>
                  </a:moveTo>
                  <a:cubicBezTo>
                    <a:pt x="8530747" y="2340136"/>
                    <a:pt x="8529432" y="2371698"/>
                    <a:pt x="8520885" y="2401286"/>
                  </a:cubicBezTo>
                  <a:cubicBezTo>
                    <a:pt x="8508391" y="2443368"/>
                    <a:pt x="8530090" y="2471642"/>
                    <a:pt x="8559679" y="2489395"/>
                  </a:cubicBezTo>
                  <a:cubicBezTo>
                    <a:pt x="8653047" y="2545285"/>
                    <a:pt x="8733265" y="2616955"/>
                    <a:pt x="8815456" y="2686653"/>
                  </a:cubicBezTo>
                  <a:cubicBezTo>
                    <a:pt x="8821374" y="2691913"/>
                    <a:pt x="8827949" y="2695858"/>
                    <a:pt x="8833867" y="2700461"/>
                  </a:cubicBezTo>
                  <a:cubicBezTo>
                    <a:pt x="8836497" y="2697831"/>
                    <a:pt x="8839128" y="2695201"/>
                    <a:pt x="8841757" y="2693228"/>
                  </a:cubicBezTo>
                  <a:cubicBezTo>
                    <a:pt x="8754964" y="2553832"/>
                    <a:pt x="8659622" y="2421670"/>
                    <a:pt x="8536007" y="2303972"/>
                  </a:cubicBezTo>
                  <a:close/>
                  <a:moveTo>
                    <a:pt x="6933616" y="1136206"/>
                  </a:moveTo>
                  <a:cubicBezTo>
                    <a:pt x="7085504" y="1236150"/>
                    <a:pt x="7252516" y="1274944"/>
                    <a:pt x="7425446" y="1318998"/>
                  </a:cubicBezTo>
                  <a:cubicBezTo>
                    <a:pt x="7402433" y="1276916"/>
                    <a:pt x="7382049" y="1239437"/>
                    <a:pt x="7360351" y="1202616"/>
                  </a:cubicBezTo>
                  <a:cubicBezTo>
                    <a:pt x="7357063" y="1196698"/>
                    <a:pt x="7345885" y="1194725"/>
                    <a:pt x="7337995" y="1193410"/>
                  </a:cubicBezTo>
                  <a:cubicBezTo>
                    <a:pt x="7300516" y="1186835"/>
                    <a:pt x="7263694" y="1180917"/>
                    <a:pt x="7226215" y="1175657"/>
                  </a:cubicBezTo>
                  <a:cubicBezTo>
                    <a:pt x="7130217" y="1162507"/>
                    <a:pt x="7034875" y="1150014"/>
                    <a:pt x="6933616" y="1136206"/>
                  </a:cubicBezTo>
                  <a:close/>
                  <a:moveTo>
                    <a:pt x="6886932" y="5061638"/>
                  </a:moveTo>
                  <a:cubicBezTo>
                    <a:pt x="6751481" y="5114240"/>
                    <a:pt x="6621291" y="5164870"/>
                    <a:pt x="6491101" y="5216157"/>
                  </a:cubicBezTo>
                  <a:cubicBezTo>
                    <a:pt x="6491758" y="5235225"/>
                    <a:pt x="6497018" y="5244430"/>
                    <a:pt x="6518059" y="5242458"/>
                  </a:cubicBezTo>
                  <a:cubicBezTo>
                    <a:pt x="6631154" y="5229965"/>
                    <a:pt x="6743591" y="5218787"/>
                    <a:pt x="6856686" y="5206294"/>
                  </a:cubicBezTo>
                  <a:cubicBezTo>
                    <a:pt x="6863261" y="5205637"/>
                    <a:pt x="6873781" y="5197089"/>
                    <a:pt x="6874439" y="5191171"/>
                  </a:cubicBezTo>
                  <a:cubicBezTo>
                    <a:pt x="6879699" y="5149089"/>
                    <a:pt x="6882987" y="5107665"/>
                    <a:pt x="6886932" y="5061638"/>
                  </a:cubicBezTo>
                  <a:close/>
                  <a:moveTo>
                    <a:pt x="8875291" y="3642039"/>
                  </a:moveTo>
                  <a:cubicBezTo>
                    <a:pt x="8918688" y="3616395"/>
                    <a:pt x="8925263" y="3602587"/>
                    <a:pt x="8917373" y="3561821"/>
                  </a:cubicBezTo>
                  <a:cubicBezTo>
                    <a:pt x="8904880" y="3496068"/>
                    <a:pt x="8891730" y="3430315"/>
                    <a:pt x="8881209" y="3363905"/>
                  </a:cubicBezTo>
                  <a:cubicBezTo>
                    <a:pt x="8873976" y="3320508"/>
                    <a:pt x="8864113" y="3275797"/>
                    <a:pt x="8866086" y="3232400"/>
                  </a:cubicBezTo>
                  <a:cubicBezTo>
                    <a:pt x="8868716" y="3171907"/>
                    <a:pt x="8881867" y="3112730"/>
                    <a:pt x="8889757" y="3052238"/>
                  </a:cubicBezTo>
                  <a:cubicBezTo>
                    <a:pt x="8891071" y="3044347"/>
                    <a:pt x="8891071" y="3033827"/>
                    <a:pt x="8887126" y="3027909"/>
                  </a:cubicBezTo>
                  <a:cubicBezTo>
                    <a:pt x="8847675" y="2974649"/>
                    <a:pt x="8806909" y="2922705"/>
                    <a:pt x="8766800" y="2870760"/>
                  </a:cubicBezTo>
                  <a:cubicBezTo>
                    <a:pt x="8835840" y="3122593"/>
                    <a:pt x="8872004" y="3378371"/>
                    <a:pt x="8875291" y="3642039"/>
                  </a:cubicBezTo>
                  <a:close/>
                  <a:moveTo>
                    <a:pt x="6389842" y="5695494"/>
                  </a:moveTo>
                  <a:cubicBezTo>
                    <a:pt x="6312911" y="5687603"/>
                    <a:pt x="6236638" y="5678398"/>
                    <a:pt x="6159707" y="5671165"/>
                  </a:cubicBezTo>
                  <a:cubicBezTo>
                    <a:pt x="6113023" y="5666562"/>
                    <a:pt x="6065681" y="5658672"/>
                    <a:pt x="6018997" y="5661302"/>
                  </a:cubicBezTo>
                  <a:cubicBezTo>
                    <a:pt x="5916423" y="5667220"/>
                    <a:pt x="5813849" y="5680371"/>
                    <a:pt x="5711274" y="5688261"/>
                  </a:cubicBezTo>
                  <a:cubicBezTo>
                    <a:pt x="5644864" y="5693521"/>
                    <a:pt x="5577796" y="5696151"/>
                    <a:pt x="5510729" y="5699439"/>
                  </a:cubicBezTo>
                  <a:cubicBezTo>
                    <a:pt x="5803986" y="5725082"/>
                    <a:pt x="6097242" y="5726398"/>
                    <a:pt x="6389842" y="5695494"/>
                  </a:cubicBezTo>
                  <a:close/>
                  <a:moveTo>
                    <a:pt x="4446851" y="618075"/>
                  </a:moveTo>
                  <a:cubicBezTo>
                    <a:pt x="4449481" y="617417"/>
                    <a:pt x="4452111" y="616760"/>
                    <a:pt x="4454084" y="616102"/>
                  </a:cubicBezTo>
                  <a:cubicBezTo>
                    <a:pt x="4472495" y="552322"/>
                    <a:pt x="4490905" y="487885"/>
                    <a:pt x="4510631" y="421474"/>
                  </a:cubicBezTo>
                  <a:cubicBezTo>
                    <a:pt x="4454742" y="410954"/>
                    <a:pt x="4402139" y="401091"/>
                    <a:pt x="4345592" y="389913"/>
                  </a:cubicBezTo>
                  <a:cubicBezTo>
                    <a:pt x="4337044" y="457638"/>
                    <a:pt x="4329154" y="522733"/>
                    <a:pt x="4321264" y="589801"/>
                  </a:cubicBezTo>
                  <a:cubicBezTo>
                    <a:pt x="4344935" y="595061"/>
                    <a:pt x="4365975" y="599664"/>
                    <a:pt x="4388989" y="604924"/>
                  </a:cubicBezTo>
                  <a:cubicBezTo>
                    <a:pt x="4393592" y="581911"/>
                    <a:pt x="4397537" y="561528"/>
                    <a:pt x="4403455" y="533911"/>
                  </a:cubicBezTo>
                  <a:cubicBezTo>
                    <a:pt x="4419893" y="566130"/>
                    <a:pt x="4433701" y="592431"/>
                    <a:pt x="4446851" y="618075"/>
                  </a:cubicBezTo>
                  <a:close/>
                  <a:moveTo>
                    <a:pt x="2715584" y="4641479"/>
                  </a:moveTo>
                  <a:cubicBezTo>
                    <a:pt x="2546600" y="4557973"/>
                    <a:pt x="2382218" y="4477097"/>
                    <a:pt x="2217837" y="4395564"/>
                  </a:cubicBezTo>
                  <a:cubicBezTo>
                    <a:pt x="2218494" y="4392934"/>
                    <a:pt x="2219152" y="4389646"/>
                    <a:pt x="2219809" y="4387016"/>
                  </a:cubicBezTo>
                  <a:cubicBezTo>
                    <a:pt x="2207974" y="4397537"/>
                    <a:pt x="2195481" y="4408715"/>
                    <a:pt x="2181673" y="4420550"/>
                  </a:cubicBezTo>
                  <a:cubicBezTo>
                    <a:pt x="2234275" y="4461974"/>
                    <a:pt x="2284247" y="4500768"/>
                    <a:pt x="2334219" y="4539562"/>
                  </a:cubicBezTo>
                  <a:cubicBezTo>
                    <a:pt x="2339479" y="4543507"/>
                    <a:pt x="2345397" y="4546795"/>
                    <a:pt x="2351972" y="4548110"/>
                  </a:cubicBezTo>
                  <a:cubicBezTo>
                    <a:pt x="2471642" y="4579671"/>
                    <a:pt x="2591969" y="4610575"/>
                    <a:pt x="2715584" y="4641479"/>
                  </a:cubicBezTo>
                  <a:close/>
                  <a:moveTo>
                    <a:pt x="2595914" y="793634"/>
                  </a:moveTo>
                  <a:cubicBezTo>
                    <a:pt x="2711639" y="729854"/>
                    <a:pt x="2822103" y="669362"/>
                    <a:pt x="2937828" y="605582"/>
                  </a:cubicBezTo>
                  <a:cubicBezTo>
                    <a:pt x="2837884" y="599007"/>
                    <a:pt x="2725447" y="612157"/>
                    <a:pt x="2645886" y="643061"/>
                  </a:cubicBezTo>
                  <a:cubicBezTo>
                    <a:pt x="2631421" y="648979"/>
                    <a:pt x="2615640" y="666074"/>
                    <a:pt x="2612352" y="680540"/>
                  </a:cubicBezTo>
                  <a:cubicBezTo>
                    <a:pt x="2603805" y="716046"/>
                    <a:pt x="2601832" y="752868"/>
                    <a:pt x="2595914" y="793634"/>
                  </a:cubicBezTo>
                  <a:close/>
                  <a:moveTo>
                    <a:pt x="7808126" y="1795047"/>
                  </a:moveTo>
                  <a:cubicBezTo>
                    <a:pt x="7884399" y="1937073"/>
                    <a:pt x="7961330" y="2078441"/>
                    <a:pt x="8077712" y="2192851"/>
                  </a:cubicBezTo>
                  <a:cubicBezTo>
                    <a:pt x="8031685" y="2031099"/>
                    <a:pt x="7944234" y="1896306"/>
                    <a:pt x="7808126" y="1795047"/>
                  </a:cubicBezTo>
                  <a:close/>
                  <a:moveTo>
                    <a:pt x="5474565" y="823223"/>
                  </a:moveTo>
                  <a:cubicBezTo>
                    <a:pt x="5316101" y="805470"/>
                    <a:pt x="5160925" y="787717"/>
                    <a:pt x="5005749" y="770621"/>
                  </a:cubicBezTo>
                  <a:cubicBezTo>
                    <a:pt x="5005749" y="773251"/>
                    <a:pt x="5005091" y="775881"/>
                    <a:pt x="5005091" y="778511"/>
                  </a:cubicBezTo>
                  <a:cubicBezTo>
                    <a:pt x="5155007" y="831771"/>
                    <a:pt x="5310841" y="859387"/>
                    <a:pt x="5469305" y="885031"/>
                  </a:cubicBezTo>
                  <a:cubicBezTo>
                    <a:pt x="5470620" y="863990"/>
                    <a:pt x="5471935" y="847551"/>
                    <a:pt x="5474565" y="823223"/>
                  </a:cubicBezTo>
                  <a:close/>
                  <a:moveTo>
                    <a:pt x="3296180" y="556267"/>
                  </a:moveTo>
                  <a:cubicBezTo>
                    <a:pt x="3358645" y="583226"/>
                    <a:pt x="3458589" y="580596"/>
                    <a:pt x="3517766" y="549692"/>
                  </a:cubicBezTo>
                  <a:cubicBezTo>
                    <a:pt x="3523026" y="547062"/>
                    <a:pt x="3527629" y="538514"/>
                    <a:pt x="3527629" y="532596"/>
                  </a:cubicBezTo>
                  <a:cubicBezTo>
                    <a:pt x="3527629" y="510240"/>
                    <a:pt x="3524999" y="487885"/>
                    <a:pt x="3523684" y="464214"/>
                  </a:cubicBezTo>
                  <a:cubicBezTo>
                    <a:pt x="3440178" y="479994"/>
                    <a:pt x="3363905" y="506295"/>
                    <a:pt x="3296180" y="556267"/>
                  </a:cubicBezTo>
                  <a:close/>
                  <a:moveTo>
                    <a:pt x="5924970" y="5413415"/>
                  </a:moveTo>
                  <a:cubicBezTo>
                    <a:pt x="5924970" y="5416045"/>
                    <a:pt x="5924970" y="5418675"/>
                    <a:pt x="5924970" y="5421963"/>
                  </a:cubicBezTo>
                  <a:cubicBezTo>
                    <a:pt x="5929573" y="5423278"/>
                    <a:pt x="5933519" y="5425250"/>
                    <a:pt x="5938121" y="5425908"/>
                  </a:cubicBezTo>
                  <a:cubicBezTo>
                    <a:pt x="6020969" y="5439058"/>
                    <a:pt x="6103160" y="5450894"/>
                    <a:pt x="6187324" y="5429196"/>
                  </a:cubicBezTo>
                  <a:cubicBezTo>
                    <a:pt x="6263596" y="5410127"/>
                    <a:pt x="6341185" y="5398292"/>
                    <a:pt x="6418773" y="5383169"/>
                  </a:cubicBezTo>
                  <a:cubicBezTo>
                    <a:pt x="6418115" y="5380538"/>
                    <a:pt x="6418115" y="5377251"/>
                    <a:pt x="6417458" y="5374621"/>
                  </a:cubicBezTo>
                  <a:cubicBezTo>
                    <a:pt x="6253076" y="5387114"/>
                    <a:pt x="6089352" y="5400264"/>
                    <a:pt x="5924970" y="5413415"/>
                  </a:cubicBezTo>
                  <a:close/>
                  <a:moveTo>
                    <a:pt x="8229600" y="1775979"/>
                  </a:moveTo>
                  <a:cubicBezTo>
                    <a:pt x="8241436" y="1860142"/>
                    <a:pt x="8242093" y="1858827"/>
                    <a:pt x="8305873" y="1905511"/>
                  </a:cubicBezTo>
                  <a:cubicBezTo>
                    <a:pt x="8338750" y="1929182"/>
                    <a:pt x="8367023" y="1958771"/>
                    <a:pt x="8397269" y="1985730"/>
                  </a:cubicBezTo>
                  <a:cubicBezTo>
                    <a:pt x="8425543" y="1917347"/>
                    <a:pt x="8325599" y="1818060"/>
                    <a:pt x="8229600" y="1775979"/>
                  </a:cubicBezTo>
                  <a:close/>
                  <a:moveTo>
                    <a:pt x="8134916" y="2075153"/>
                  </a:moveTo>
                  <a:cubicBezTo>
                    <a:pt x="8153985" y="2136961"/>
                    <a:pt x="8175026" y="2196138"/>
                    <a:pt x="8189491" y="2255973"/>
                  </a:cubicBezTo>
                  <a:cubicBezTo>
                    <a:pt x="8196724" y="2286877"/>
                    <a:pt x="8213820" y="2298712"/>
                    <a:pt x="8244724" y="2307260"/>
                  </a:cubicBezTo>
                  <a:cubicBezTo>
                    <a:pt x="8229600" y="2223754"/>
                    <a:pt x="8215135" y="2144194"/>
                    <a:pt x="8200669" y="2063318"/>
                  </a:cubicBezTo>
                  <a:cubicBezTo>
                    <a:pt x="8181601" y="2065948"/>
                    <a:pt x="8167135" y="2067920"/>
                    <a:pt x="8152013" y="2070551"/>
                  </a:cubicBezTo>
                  <a:cubicBezTo>
                    <a:pt x="8146752" y="2071866"/>
                    <a:pt x="8141492" y="2073838"/>
                    <a:pt x="8134916" y="2075153"/>
                  </a:cubicBezTo>
                  <a:close/>
                  <a:moveTo>
                    <a:pt x="6468087" y="908044"/>
                  </a:moveTo>
                  <a:cubicBezTo>
                    <a:pt x="6698879" y="965249"/>
                    <a:pt x="6934273" y="991550"/>
                    <a:pt x="7169668" y="1023769"/>
                  </a:cubicBezTo>
                  <a:cubicBezTo>
                    <a:pt x="6938218" y="965906"/>
                    <a:pt x="6703482" y="934345"/>
                    <a:pt x="6468087" y="908044"/>
                  </a:cubicBezTo>
                  <a:close/>
                  <a:moveTo>
                    <a:pt x="874510" y="3567738"/>
                  </a:moveTo>
                  <a:cubicBezTo>
                    <a:pt x="935660" y="3573656"/>
                    <a:pt x="993522" y="3578916"/>
                    <a:pt x="1057960" y="3584834"/>
                  </a:cubicBezTo>
                  <a:cubicBezTo>
                    <a:pt x="1004700" y="3535519"/>
                    <a:pt x="958016" y="3492122"/>
                    <a:pt x="911989" y="3449383"/>
                  </a:cubicBezTo>
                  <a:cubicBezTo>
                    <a:pt x="901469" y="3481602"/>
                    <a:pt x="888976" y="3521711"/>
                    <a:pt x="874510" y="3567738"/>
                  </a:cubicBezTo>
                  <a:close/>
                  <a:moveTo>
                    <a:pt x="8278257" y="3931350"/>
                  </a:moveTo>
                  <a:cubicBezTo>
                    <a:pt x="8339408" y="3851132"/>
                    <a:pt x="8347298" y="3755791"/>
                    <a:pt x="8363078" y="3659134"/>
                  </a:cubicBezTo>
                  <a:cubicBezTo>
                    <a:pt x="8344667" y="3656504"/>
                    <a:pt x="8327572" y="3653216"/>
                    <a:pt x="8306531" y="3649929"/>
                  </a:cubicBezTo>
                  <a:cubicBezTo>
                    <a:pt x="8296668" y="3745928"/>
                    <a:pt x="8287463" y="3838639"/>
                    <a:pt x="8278257" y="3931350"/>
                  </a:cubicBezTo>
                  <a:close/>
                  <a:moveTo>
                    <a:pt x="5480483" y="888318"/>
                  </a:moveTo>
                  <a:cubicBezTo>
                    <a:pt x="5539660" y="899496"/>
                    <a:pt x="5594892" y="907386"/>
                    <a:pt x="5648152" y="921195"/>
                  </a:cubicBezTo>
                  <a:cubicBezTo>
                    <a:pt x="5687603" y="931057"/>
                    <a:pt x="5721795" y="918564"/>
                    <a:pt x="5754671" y="911332"/>
                  </a:cubicBezTo>
                  <a:cubicBezTo>
                    <a:pt x="5674453" y="885031"/>
                    <a:pt x="5592262" y="858730"/>
                    <a:pt x="5509414" y="831771"/>
                  </a:cubicBezTo>
                  <a:cubicBezTo>
                    <a:pt x="5500208" y="850839"/>
                    <a:pt x="5491661" y="867277"/>
                    <a:pt x="5480483" y="888318"/>
                  </a:cubicBezTo>
                  <a:close/>
                  <a:moveTo>
                    <a:pt x="8365051" y="2382876"/>
                  </a:moveTo>
                  <a:cubicBezTo>
                    <a:pt x="8365051" y="2357890"/>
                    <a:pt x="8363736" y="2342766"/>
                    <a:pt x="8365051" y="2328301"/>
                  </a:cubicBezTo>
                  <a:cubicBezTo>
                    <a:pt x="8370311" y="2288192"/>
                    <a:pt x="8376886" y="2248083"/>
                    <a:pt x="8382804" y="2207974"/>
                  </a:cubicBezTo>
                  <a:cubicBezTo>
                    <a:pt x="8383462" y="2201398"/>
                    <a:pt x="8385435" y="2192851"/>
                    <a:pt x="8382147" y="2188905"/>
                  </a:cubicBezTo>
                  <a:cubicBezTo>
                    <a:pt x="8355846" y="2161289"/>
                    <a:pt x="8328887" y="2134988"/>
                    <a:pt x="8299956" y="2106057"/>
                  </a:cubicBezTo>
                  <a:cubicBezTo>
                    <a:pt x="8313107" y="2190878"/>
                    <a:pt x="8325599" y="2271754"/>
                    <a:pt x="8339408" y="2352629"/>
                  </a:cubicBezTo>
                  <a:cubicBezTo>
                    <a:pt x="8341380" y="2361835"/>
                    <a:pt x="8353873" y="2369725"/>
                    <a:pt x="8365051" y="2382876"/>
                  </a:cubicBezTo>
                  <a:close/>
                  <a:moveTo>
                    <a:pt x="1254560" y="2895089"/>
                  </a:moveTo>
                  <a:cubicBezTo>
                    <a:pt x="1287437" y="2855637"/>
                    <a:pt x="1318340" y="2819473"/>
                    <a:pt x="1347929" y="2783309"/>
                  </a:cubicBezTo>
                  <a:cubicBezTo>
                    <a:pt x="1351217" y="2779364"/>
                    <a:pt x="1355162" y="2773446"/>
                    <a:pt x="1354504" y="2768186"/>
                  </a:cubicBezTo>
                  <a:cubicBezTo>
                    <a:pt x="1351217" y="2735967"/>
                    <a:pt x="1347272" y="2703091"/>
                    <a:pt x="1342011" y="2663639"/>
                  </a:cubicBezTo>
                  <a:cubicBezTo>
                    <a:pt x="1315053" y="2706379"/>
                    <a:pt x="1294669" y="2745173"/>
                    <a:pt x="1268368" y="2778707"/>
                  </a:cubicBezTo>
                  <a:cubicBezTo>
                    <a:pt x="1241410" y="2814871"/>
                    <a:pt x="1241410" y="2851034"/>
                    <a:pt x="1254560" y="2895089"/>
                  </a:cubicBezTo>
                  <a:close/>
                  <a:moveTo>
                    <a:pt x="8112561" y="4930133"/>
                  </a:moveTo>
                  <a:cubicBezTo>
                    <a:pt x="8026425" y="4974187"/>
                    <a:pt x="7941604" y="5017584"/>
                    <a:pt x="7856783" y="5061638"/>
                  </a:cubicBezTo>
                  <a:cubicBezTo>
                    <a:pt x="7857441" y="5064268"/>
                    <a:pt x="7858098" y="5066241"/>
                    <a:pt x="7858755" y="5068871"/>
                  </a:cubicBezTo>
                  <a:cubicBezTo>
                    <a:pt x="7950152" y="5044543"/>
                    <a:pt x="8041548" y="5019557"/>
                    <a:pt x="8135575" y="4993913"/>
                  </a:cubicBezTo>
                  <a:cubicBezTo>
                    <a:pt x="8127026" y="4968927"/>
                    <a:pt x="8119136" y="4947886"/>
                    <a:pt x="8112561" y="4930133"/>
                  </a:cubicBezTo>
                  <a:close/>
                  <a:moveTo>
                    <a:pt x="1107274" y="3056183"/>
                  </a:moveTo>
                  <a:cubicBezTo>
                    <a:pt x="1105302" y="3055525"/>
                    <a:pt x="1103329" y="3054868"/>
                    <a:pt x="1100699" y="3054210"/>
                  </a:cubicBezTo>
                  <a:cubicBezTo>
                    <a:pt x="1084261" y="3085114"/>
                    <a:pt x="1067165" y="3116018"/>
                    <a:pt x="1051385" y="3146921"/>
                  </a:cubicBezTo>
                  <a:cubicBezTo>
                    <a:pt x="1050070" y="3150209"/>
                    <a:pt x="1050727" y="3156784"/>
                    <a:pt x="1053357" y="3159414"/>
                  </a:cubicBezTo>
                  <a:cubicBezTo>
                    <a:pt x="1085576" y="3198208"/>
                    <a:pt x="1118452" y="3236345"/>
                    <a:pt x="1150671" y="3275139"/>
                  </a:cubicBezTo>
                  <a:cubicBezTo>
                    <a:pt x="1152644" y="3273824"/>
                    <a:pt x="1154616" y="3272509"/>
                    <a:pt x="1156589" y="3271194"/>
                  </a:cubicBezTo>
                  <a:cubicBezTo>
                    <a:pt x="1140808" y="3199523"/>
                    <a:pt x="1124370" y="3127853"/>
                    <a:pt x="1107274" y="3056183"/>
                  </a:cubicBezTo>
                  <a:close/>
                  <a:moveTo>
                    <a:pt x="1722062" y="1795047"/>
                  </a:moveTo>
                  <a:cubicBezTo>
                    <a:pt x="1637898" y="1912744"/>
                    <a:pt x="1562283" y="2035044"/>
                    <a:pt x="1509023" y="2169180"/>
                  </a:cubicBezTo>
                  <a:cubicBezTo>
                    <a:pt x="1599104" y="2055428"/>
                    <a:pt x="1662884" y="1926552"/>
                    <a:pt x="1722062" y="1795047"/>
                  </a:cubicBezTo>
                  <a:close/>
                  <a:moveTo>
                    <a:pt x="8233545" y="2439423"/>
                  </a:moveTo>
                  <a:cubicBezTo>
                    <a:pt x="8246696" y="2593942"/>
                    <a:pt x="8259846" y="2746488"/>
                    <a:pt x="8272997" y="2899691"/>
                  </a:cubicBezTo>
                  <a:cubicBezTo>
                    <a:pt x="8277600" y="2885226"/>
                    <a:pt x="8277600" y="2871418"/>
                    <a:pt x="8277600" y="2856952"/>
                  </a:cubicBezTo>
                  <a:cubicBezTo>
                    <a:pt x="8274312" y="2733995"/>
                    <a:pt x="8269709" y="2611695"/>
                    <a:pt x="8267080" y="2488737"/>
                  </a:cubicBezTo>
                  <a:cubicBezTo>
                    <a:pt x="8267080" y="2464409"/>
                    <a:pt x="8258532" y="2447971"/>
                    <a:pt x="8233545" y="2439423"/>
                  </a:cubicBezTo>
                  <a:close/>
                  <a:moveTo>
                    <a:pt x="8141492" y="1770718"/>
                  </a:moveTo>
                  <a:cubicBezTo>
                    <a:pt x="8146752" y="1741787"/>
                    <a:pt x="8137547" y="1727979"/>
                    <a:pt x="8112561" y="1718774"/>
                  </a:cubicBezTo>
                  <a:cubicBezTo>
                    <a:pt x="8040891" y="1691815"/>
                    <a:pt x="7970535" y="1662227"/>
                    <a:pt x="7899522" y="1633296"/>
                  </a:cubicBezTo>
                  <a:cubicBezTo>
                    <a:pt x="7893604" y="1630665"/>
                    <a:pt x="7887029" y="1629350"/>
                    <a:pt x="7881111" y="1628035"/>
                  </a:cubicBezTo>
                  <a:cubicBezTo>
                    <a:pt x="7950152" y="1674720"/>
                    <a:pt x="8019849" y="1718116"/>
                    <a:pt x="8090862" y="1759541"/>
                  </a:cubicBezTo>
                  <a:cubicBezTo>
                    <a:pt x="8104670" y="1767431"/>
                    <a:pt x="8124396" y="1766773"/>
                    <a:pt x="8141492" y="1770718"/>
                  </a:cubicBezTo>
                  <a:close/>
                  <a:moveTo>
                    <a:pt x="6818549" y="871880"/>
                  </a:moveTo>
                  <a:cubicBezTo>
                    <a:pt x="6907315" y="887661"/>
                    <a:pt x="6995424" y="903441"/>
                    <a:pt x="7089449" y="919879"/>
                  </a:cubicBezTo>
                  <a:cubicBezTo>
                    <a:pt x="7082874" y="914619"/>
                    <a:pt x="7080245" y="911989"/>
                    <a:pt x="7077614" y="910016"/>
                  </a:cubicBezTo>
                  <a:cubicBezTo>
                    <a:pt x="7011862" y="871222"/>
                    <a:pt x="6940191" y="850182"/>
                    <a:pt x="6863918" y="840976"/>
                  </a:cubicBezTo>
                  <a:cubicBezTo>
                    <a:pt x="6837617" y="838346"/>
                    <a:pt x="6823809" y="844921"/>
                    <a:pt x="6818549" y="871880"/>
                  </a:cubicBezTo>
                  <a:close/>
                  <a:moveTo>
                    <a:pt x="8570856" y="4224607"/>
                  </a:moveTo>
                  <a:cubicBezTo>
                    <a:pt x="8653705" y="4175293"/>
                    <a:pt x="8683293" y="4123348"/>
                    <a:pt x="8670800" y="4049705"/>
                  </a:cubicBezTo>
                  <a:cubicBezTo>
                    <a:pt x="8611623" y="4092444"/>
                    <a:pt x="8577432" y="4149649"/>
                    <a:pt x="8570856" y="4224607"/>
                  </a:cubicBezTo>
                  <a:close/>
                  <a:moveTo>
                    <a:pt x="8363736" y="2669557"/>
                  </a:moveTo>
                  <a:cubicBezTo>
                    <a:pt x="8395955" y="2663639"/>
                    <a:pt x="8423570" y="2658379"/>
                    <a:pt x="8457104" y="2651804"/>
                  </a:cubicBezTo>
                  <a:cubicBezTo>
                    <a:pt x="8419625" y="2611695"/>
                    <a:pt x="8418311" y="2548572"/>
                    <a:pt x="8355846" y="2530162"/>
                  </a:cubicBezTo>
                  <a:cubicBezTo>
                    <a:pt x="8358475" y="2576846"/>
                    <a:pt x="8361106" y="2620900"/>
                    <a:pt x="8363736" y="2669557"/>
                  </a:cubicBezTo>
                  <a:close/>
                  <a:moveTo>
                    <a:pt x="8874633" y="3944501"/>
                  </a:moveTo>
                  <a:cubicBezTo>
                    <a:pt x="8877921" y="3946473"/>
                    <a:pt x="8881209" y="3948446"/>
                    <a:pt x="8884496" y="3949761"/>
                  </a:cubicBezTo>
                  <a:cubicBezTo>
                    <a:pt x="8918031" y="3896501"/>
                    <a:pt x="8950907" y="3843242"/>
                    <a:pt x="8984441" y="3789982"/>
                  </a:cubicBezTo>
                  <a:cubicBezTo>
                    <a:pt x="8982468" y="3788667"/>
                    <a:pt x="8980496" y="3787352"/>
                    <a:pt x="8978523" y="3785379"/>
                  </a:cubicBezTo>
                  <a:cubicBezTo>
                    <a:pt x="8947619" y="3807078"/>
                    <a:pt x="8916715" y="3828119"/>
                    <a:pt x="8886469" y="3850474"/>
                  </a:cubicBezTo>
                  <a:cubicBezTo>
                    <a:pt x="8880551" y="3855077"/>
                    <a:pt x="8875949" y="3863625"/>
                    <a:pt x="8875291" y="3870858"/>
                  </a:cubicBezTo>
                  <a:cubicBezTo>
                    <a:pt x="8873319" y="3895186"/>
                    <a:pt x="8874633" y="3920172"/>
                    <a:pt x="8874633" y="3944501"/>
                  </a:cubicBezTo>
                  <a:close/>
                  <a:moveTo>
                    <a:pt x="2269781" y="910016"/>
                  </a:moveTo>
                  <a:cubicBezTo>
                    <a:pt x="2288192" y="898839"/>
                    <a:pt x="2307918" y="890291"/>
                    <a:pt x="2323698" y="876483"/>
                  </a:cubicBezTo>
                  <a:cubicBezTo>
                    <a:pt x="2337506" y="864647"/>
                    <a:pt x="2344739" y="845579"/>
                    <a:pt x="2357890" y="832428"/>
                  </a:cubicBezTo>
                  <a:cubicBezTo>
                    <a:pt x="2399314" y="791004"/>
                    <a:pt x="2442053" y="750895"/>
                    <a:pt x="2484135" y="710786"/>
                  </a:cubicBezTo>
                  <a:cubicBezTo>
                    <a:pt x="2491368" y="704211"/>
                    <a:pt x="2497285" y="696320"/>
                    <a:pt x="2509121" y="683827"/>
                  </a:cubicBezTo>
                  <a:cubicBezTo>
                    <a:pt x="2460464" y="703553"/>
                    <a:pt x="2282274" y="868592"/>
                    <a:pt x="2269781" y="910016"/>
                  </a:cubicBezTo>
                  <a:close/>
                  <a:moveTo>
                    <a:pt x="1640528" y="1508366"/>
                  </a:moveTo>
                  <a:cubicBezTo>
                    <a:pt x="1739815" y="1416969"/>
                    <a:pt x="1839101" y="1325573"/>
                    <a:pt x="1938388" y="1234177"/>
                  </a:cubicBezTo>
                  <a:cubicBezTo>
                    <a:pt x="1826608" y="1311108"/>
                    <a:pt x="1724034" y="1399874"/>
                    <a:pt x="1640528" y="1508366"/>
                  </a:cubicBezTo>
                  <a:close/>
                  <a:moveTo>
                    <a:pt x="2123810" y="4328496"/>
                  </a:moveTo>
                  <a:cubicBezTo>
                    <a:pt x="2058058" y="4283127"/>
                    <a:pt x="1994935" y="4240388"/>
                    <a:pt x="1931155" y="4196991"/>
                  </a:cubicBezTo>
                  <a:cubicBezTo>
                    <a:pt x="1929182" y="4198963"/>
                    <a:pt x="1927210" y="4201594"/>
                    <a:pt x="1925895" y="4203566"/>
                  </a:cubicBezTo>
                  <a:cubicBezTo>
                    <a:pt x="1981785" y="4252223"/>
                    <a:pt x="2037674" y="4301538"/>
                    <a:pt x="2094222" y="4350852"/>
                  </a:cubicBezTo>
                  <a:cubicBezTo>
                    <a:pt x="2104085" y="4342962"/>
                    <a:pt x="2112632" y="4336387"/>
                    <a:pt x="2123810" y="4328496"/>
                  </a:cubicBezTo>
                  <a:close/>
                  <a:moveTo>
                    <a:pt x="8066534" y="1896964"/>
                  </a:moveTo>
                  <a:cubicBezTo>
                    <a:pt x="8065219" y="1898279"/>
                    <a:pt x="8063247" y="1898936"/>
                    <a:pt x="8061931" y="1900251"/>
                  </a:cubicBezTo>
                  <a:cubicBezTo>
                    <a:pt x="8072451" y="1928525"/>
                    <a:pt x="8082972" y="1956141"/>
                    <a:pt x="8094807" y="1983757"/>
                  </a:cubicBezTo>
                  <a:cubicBezTo>
                    <a:pt x="8096780" y="1988360"/>
                    <a:pt x="8102040" y="1994277"/>
                    <a:pt x="8105986" y="1994277"/>
                  </a:cubicBezTo>
                  <a:cubicBezTo>
                    <a:pt x="8131629" y="1994935"/>
                    <a:pt x="8157272" y="1994935"/>
                    <a:pt x="8188177" y="1994935"/>
                  </a:cubicBezTo>
                  <a:cubicBezTo>
                    <a:pt x="8144122" y="1960086"/>
                    <a:pt x="8105328" y="1928525"/>
                    <a:pt x="8066534" y="1896964"/>
                  </a:cubicBezTo>
                  <a:close/>
                  <a:moveTo>
                    <a:pt x="4544165" y="5361470"/>
                  </a:moveTo>
                  <a:cubicBezTo>
                    <a:pt x="4481043" y="5341087"/>
                    <a:pt x="4417262" y="5320704"/>
                    <a:pt x="4354797" y="5300978"/>
                  </a:cubicBezTo>
                  <a:cubicBezTo>
                    <a:pt x="4399509" y="5376593"/>
                    <a:pt x="4472495" y="5368046"/>
                    <a:pt x="4544165" y="5361470"/>
                  </a:cubicBezTo>
                  <a:close/>
                  <a:moveTo>
                    <a:pt x="9047563" y="3665710"/>
                  </a:moveTo>
                  <a:cubicBezTo>
                    <a:pt x="9052165" y="3665710"/>
                    <a:pt x="9057426" y="3665710"/>
                    <a:pt x="9062028" y="3665052"/>
                  </a:cubicBezTo>
                  <a:cubicBezTo>
                    <a:pt x="9055453" y="3557875"/>
                    <a:pt x="9049536" y="3450041"/>
                    <a:pt x="9042961" y="3342864"/>
                  </a:cubicBezTo>
                  <a:cubicBezTo>
                    <a:pt x="9042961" y="3450698"/>
                    <a:pt x="9025864" y="3559190"/>
                    <a:pt x="9047563" y="3665710"/>
                  </a:cubicBezTo>
                  <a:close/>
                  <a:moveTo>
                    <a:pt x="1425517" y="2582764"/>
                  </a:moveTo>
                  <a:cubicBezTo>
                    <a:pt x="1430120" y="2613667"/>
                    <a:pt x="1434065" y="2640626"/>
                    <a:pt x="1439325" y="2674160"/>
                  </a:cubicBezTo>
                  <a:cubicBezTo>
                    <a:pt x="1464969" y="2643256"/>
                    <a:pt x="1486667" y="2617613"/>
                    <a:pt x="1511653" y="2588024"/>
                  </a:cubicBezTo>
                  <a:cubicBezTo>
                    <a:pt x="1480092" y="2586709"/>
                    <a:pt x="1455763" y="2584736"/>
                    <a:pt x="1425517" y="2582764"/>
                  </a:cubicBezTo>
                  <a:close/>
                  <a:moveTo>
                    <a:pt x="1107932" y="3494753"/>
                  </a:moveTo>
                  <a:cubicBezTo>
                    <a:pt x="1109247" y="3493438"/>
                    <a:pt x="1110562" y="3492122"/>
                    <a:pt x="1111877" y="3490808"/>
                  </a:cubicBezTo>
                  <a:cubicBezTo>
                    <a:pt x="1063220" y="3437548"/>
                    <a:pt x="1013906" y="3383631"/>
                    <a:pt x="965249" y="3330371"/>
                  </a:cubicBezTo>
                  <a:cubicBezTo>
                    <a:pt x="962619" y="3331029"/>
                    <a:pt x="959989" y="3331686"/>
                    <a:pt x="958016" y="3332344"/>
                  </a:cubicBezTo>
                  <a:cubicBezTo>
                    <a:pt x="959331" y="3341549"/>
                    <a:pt x="956701" y="3354700"/>
                    <a:pt x="961961" y="3359960"/>
                  </a:cubicBezTo>
                  <a:cubicBezTo>
                    <a:pt x="1009303" y="3405987"/>
                    <a:pt x="1058618" y="3450041"/>
                    <a:pt x="1107932" y="3494753"/>
                  </a:cubicBezTo>
                  <a:close/>
                  <a:moveTo>
                    <a:pt x="1215109" y="2457176"/>
                  </a:moveTo>
                  <a:cubicBezTo>
                    <a:pt x="1215109" y="2499915"/>
                    <a:pt x="1215109" y="2534764"/>
                    <a:pt x="1215109" y="2569613"/>
                  </a:cubicBezTo>
                  <a:cubicBezTo>
                    <a:pt x="1217081" y="2569613"/>
                    <a:pt x="1218396" y="2570271"/>
                    <a:pt x="1220369" y="2570271"/>
                  </a:cubicBezTo>
                  <a:cubicBezTo>
                    <a:pt x="1234177" y="2550545"/>
                    <a:pt x="1247985" y="2530162"/>
                    <a:pt x="1262451" y="2509121"/>
                  </a:cubicBezTo>
                  <a:cubicBezTo>
                    <a:pt x="1248643" y="2493340"/>
                    <a:pt x="1234835" y="2478875"/>
                    <a:pt x="1215109" y="2457176"/>
                  </a:cubicBezTo>
                  <a:close/>
                  <a:moveTo>
                    <a:pt x="6787645" y="833743"/>
                  </a:moveTo>
                  <a:cubicBezTo>
                    <a:pt x="6735701" y="836374"/>
                    <a:pt x="6687044" y="838346"/>
                    <a:pt x="6638386" y="840976"/>
                  </a:cubicBezTo>
                  <a:cubicBezTo>
                    <a:pt x="6638386" y="843606"/>
                    <a:pt x="6638386" y="845579"/>
                    <a:pt x="6638386" y="848209"/>
                  </a:cubicBezTo>
                  <a:cubicBezTo>
                    <a:pt x="6672578" y="852812"/>
                    <a:pt x="6707427" y="855442"/>
                    <a:pt x="6741619" y="862675"/>
                  </a:cubicBezTo>
                  <a:cubicBezTo>
                    <a:pt x="6765289" y="866620"/>
                    <a:pt x="6777783" y="858730"/>
                    <a:pt x="6787645" y="833743"/>
                  </a:cubicBezTo>
                  <a:close/>
                  <a:moveTo>
                    <a:pt x="6846165" y="5514674"/>
                  </a:moveTo>
                  <a:cubicBezTo>
                    <a:pt x="6847480" y="5497578"/>
                    <a:pt x="6848138" y="5485085"/>
                    <a:pt x="6849452" y="5469304"/>
                  </a:cubicBezTo>
                  <a:cubicBezTo>
                    <a:pt x="6811974" y="5481798"/>
                    <a:pt x="6779755" y="5491661"/>
                    <a:pt x="6747536" y="5502181"/>
                  </a:cubicBezTo>
                  <a:cubicBezTo>
                    <a:pt x="6747536" y="5504153"/>
                    <a:pt x="6748194" y="5506126"/>
                    <a:pt x="6748194" y="5508099"/>
                  </a:cubicBezTo>
                  <a:cubicBezTo>
                    <a:pt x="6779755" y="5510729"/>
                    <a:pt x="6811316" y="5512701"/>
                    <a:pt x="6846165" y="5514674"/>
                  </a:cubicBezTo>
                  <a:close/>
                  <a:moveTo>
                    <a:pt x="8015247" y="4738135"/>
                  </a:moveTo>
                  <a:cubicBezTo>
                    <a:pt x="8089548" y="4711834"/>
                    <a:pt x="8109273" y="4693423"/>
                    <a:pt x="8101383" y="4658575"/>
                  </a:cubicBezTo>
                  <a:cubicBezTo>
                    <a:pt x="8070479" y="4687506"/>
                    <a:pt x="8042863" y="4712492"/>
                    <a:pt x="8015247" y="4738135"/>
                  </a:cubicBezTo>
                  <a:close/>
                  <a:moveTo>
                    <a:pt x="6011764" y="981687"/>
                  </a:moveTo>
                  <a:cubicBezTo>
                    <a:pt x="6086064" y="1000098"/>
                    <a:pt x="6097242" y="992865"/>
                    <a:pt x="6088695" y="961961"/>
                  </a:cubicBezTo>
                  <a:cubicBezTo>
                    <a:pt x="6064366" y="967879"/>
                    <a:pt x="6040037" y="974454"/>
                    <a:pt x="6011764" y="981687"/>
                  </a:cubicBezTo>
                  <a:close/>
                  <a:moveTo>
                    <a:pt x="3125223" y="667389"/>
                  </a:moveTo>
                  <a:cubicBezTo>
                    <a:pt x="3148894" y="659499"/>
                    <a:pt x="3172565" y="651609"/>
                    <a:pt x="3199524" y="642403"/>
                  </a:cubicBezTo>
                  <a:cubicBezTo>
                    <a:pt x="3163360" y="623993"/>
                    <a:pt x="3146264" y="652924"/>
                    <a:pt x="3125223" y="66738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240" name="Google Shape;1240;p44"/>
            <p:cNvGrpSpPr/>
            <p:nvPr/>
          </p:nvGrpSpPr>
          <p:grpSpPr>
            <a:xfrm rot="-3281050">
              <a:off x="8860231" y="2742627"/>
              <a:ext cx="717978" cy="1773041"/>
              <a:chOff x="8897800" y="2758339"/>
              <a:chExt cx="717978" cy="1773041"/>
            </a:xfrm>
          </p:grpSpPr>
          <p:sp>
            <p:nvSpPr>
              <p:cNvPr id="1241" name="Google Shape;1241;p44"/>
              <p:cNvSpPr/>
              <p:nvPr/>
            </p:nvSpPr>
            <p:spPr>
              <a:xfrm>
                <a:off x="8897800" y="2758339"/>
                <a:ext cx="717978" cy="1773041"/>
              </a:xfrm>
              <a:custGeom>
                <a:avLst/>
                <a:gdLst/>
                <a:ahLst/>
                <a:cxnLst/>
                <a:rect l="l" t="t" r="r" b="b"/>
                <a:pathLst>
                  <a:path w="879473" h="2171852" extrusionOk="0">
                    <a:moveTo>
                      <a:pt x="766248" y="359651"/>
                    </a:moveTo>
                    <a:cubicBezTo>
                      <a:pt x="775300" y="356935"/>
                      <a:pt x="784805" y="354672"/>
                      <a:pt x="792046" y="347431"/>
                    </a:cubicBezTo>
                    <a:cubicBezTo>
                      <a:pt x="797025" y="343810"/>
                      <a:pt x="802456" y="340642"/>
                      <a:pt x="807435" y="336568"/>
                    </a:cubicBezTo>
                    <a:cubicBezTo>
                      <a:pt x="834138" y="315296"/>
                      <a:pt x="856768" y="291761"/>
                      <a:pt x="861746" y="256006"/>
                    </a:cubicBezTo>
                    <a:cubicBezTo>
                      <a:pt x="864915" y="250575"/>
                      <a:pt x="869441" y="246049"/>
                      <a:pt x="870346" y="239712"/>
                    </a:cubicBezTo>
                    <a:cubicBezTo>
                      <a:pt x="876682" y="218440"/>
                      <a:pt x="881661" y="197168"/>
                      <a:pt x="878493" y="174991"/>
                    </a:cubicBezTo>
                    <a:cubicBezTo>
                      <a:pt x="869893" y="110269"/>
                      <a:pt x="832780" y="65010"/>
                      <a:pt x="778921" y="31970"/>
                    </a:cubicBezTo>
                    <a:cubicBezTo>
                      <a:pt x="731398" y="2551"/>
                      <a:pt x="678444" y="-2880"/>
                      <a:pt x="624585" y="1193"/>
                    </a:cubicBezTo>
                    <a:cubicBezTo>
                      <a:pt x="563937" y="5719"/>
                      <a:pt x="510078" y="26991"/>
                      <a:pt x="468891" y="73156"/>
                    </a:cubicBezTo>
                    <a:cubicBezTo>
                      <a:pt x="423632" y="123847"/>
                      <a:pt x="396476" y="206220"/>
                      <a:pt x="458029" y="275015"/>
                    </a:cubicBezTo>
                    <a:cubicBezTo>
                      <a:pt x="461197" y="284067"/>
                      <a:pt x="472060" y="287688"/>
                      <a:pt x="474323" y="297192"/>
                    </a:cubicBezTo>
                    <a:cubicBezTo>
                      <a:pt x="424537" y="424372"/>
                      <a:pt x="154336" y="1361250"/>
                      <a:pt x="108624" y="1558583"/>
                    </a:cubicBezTo>
                    <a:cubicBezTo>
                      <a:pt x="68342" y="1733738"/>
                      <a:pt x="23082" y="1999866"/>
                      <a:pt x="0" y="2171400"/>
                    </a:cubicBezTo>
                    <a:cubicBezTo>
                      <a:pt x="905" y="2171400"/>
                      <a:pt x="1810" y="2171853"/>
                      <a:pt x="2263" y="2171853"/>
                    </a:cubicBezTo>
                    <a:cubicBezTo>
                      <a:pt x="7242" y="2156917"/>
                      <a:pt x="90520" y="2008013"/>
                      <a:pt x="103192" y="1984478"/>
                    </a:cubicBezTo>
                    <a:cubicBezTo>
                      <a:pt x="155241" y="1885811"/>
                      <a:pt x="210458" y="1788955"/>
                      <a:pt x="257981" y="1687573"/>
                    </a:cubicBezTo>
                    <a:cubicBezTo>
                      <a:pt x="310030" y="1578045"/>
                      <a:pt x="613270" y="809533"/>
                      <a:pt x="766248" y="35965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2" name="Google Shape;1242;p44"/>
              <p:cNvSpPr/>
              <p:nvPr/>
            </p:nvSpPr>
            <p:spPr>
              <a:xfrm>
                <a:off x="9259093" y="2872187"/>
                <a:ext cx="317308" cy="180130"/>
              </a:xfrm>
              <a:custGeom>
                <a:avLst/>
                <a:gdLst/>
                <a:ahLst/>
                <a:cxnLst/>
                <a:rect l="l" t="t" r="r" b="b"/>
                <a:pathLst>
                  <a:path w="388680" h="220647" extrusionOk="0">
                    <a:moveTo>
                      <a:pt x="358993" y="189871"/>
                    </a:moveTo>
                    <a:cubicBezTo>
                      <a:pt x="373476" y="172220"/>
                      <a:pt x="386601" y="153663"/>
                      <a:pt x="388412" y="130128"/>
                    </a:cubicBezTo>
                    <a:cubicBezTo>
                      <a:pt x="391127" y="94825"/>
                      <a:pt x="373023" y="69932"/>
                      <a:pt x="346320" y="50471"/>
                    </a:cubicBezTo>
                    <a:cubicBezTo>
                      <a:pt x="308302" y="22862"/>
                      <a:pt x="264400" y="10189"/>
                      <a:pt x="218688" y="4306"/>
                    </a:cubicBezTo>
                    <a:cubicBezTo>
                      <a:pt x="181122" y="-673"/>
                      <a:pt x="143556" y="-2483"/>
                      <a:pt x="105991" y="5211"/>
                    </a:cubicBezTo>
                    <a:cubicBezTo>
                      <a:pt x="70235" y="12905"/>
                      <a:pt x="43985" y="27841"/>
                      <a:pt x="20902" y="56354"/>
                    </a:cubicBezTo>
                    <a:cubicBezTo>
                      <a:pt x="19092" y="58165"/>
                      <a:pt x="-7159" y="83510"/>
                      <a:pt x="1893" y="113834"/>
                    </a:cubicBezTo>
                    <a:cubicBezTo>
                      <a:pt x="5514" y="126055"/>
                      <a:pt x="11398" y="133296"/>
                      <a:pt x="18639" y="143706"/>
                    </a:cubicBezTo>
                    <a:cubicBezTo>
                      <a:pt x="26786" y="154116"/>
                      <a:pt x="26333" y="150947"/>
                      <a:pt x="30407" y="158189"/>
                    </a:cubicBezTo>
                    <a:cubicBezTo>
                      <a:pt x="33575" y="150947"/>
                      <a:pt x="36743" y="143706"/>
                      <a:pt x="39459" y="136464"/>
                    </a:cubicBezTo>
                    <a:cubicBezTo>
                      <a:pt x="48511" y="110214"/>
                      <a:pt x="66615" y="93467"/>
                      <a:pt x="92865" y="85321"/>
                    </a:cubicBezTo>
                    <a:cubicBezTo>
                      <a:pt x="138578" y="71290"/>
                      <a:pt x="184743" y="72648"/>
                      <a:pt x="230908" y="82153"/>
                    </a:cubicBezTo>
                    <a:cubicBezTo>
                      <a:pt x="248559" y="86226"/>
                      <a:pt x="286577" y="101614"/>
                      <a:pt x="294724" y="105688"/>
                    </a:cubicBezTo>
                    <a:cubicBezTo>
                      <a:pt x="330027" y="124244"/>
                      <a:pt x="341794" y="141895"/>
                      <a:pt x="332290" y="178103"/>
                    </a:cubicBezTo>
                    <a:cubicBezTo>
                      <a:pt x="328669" y="192134"/>
                      <a:pt x="322785" y="206164"/>
                      <a:pt x="322332" y="220648"/>
                    </a:cubicBezTo>
                    <a:cubicBezTo>
                      <a:pt x="331384" y="217932"/>
                      <a:pt x="337268" y="212048"/>
                      <a:pt x="344510" y="204807"/>
                    </a:cubicBezTo>
                    <a:cubicBezTo>
                      <a:pt x="353562" y="195755"/>
                      <a:pt x="354467" y="195755"/>
                      <a:pt x="358993" y="189871"/>
                    </a:cubicBezTo>
                    <a:close/>
                  </a:path>
                </a:pathLst>
              </a:custGeom>
              <a:solidFill>
                <a:srgbClr val="5858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3" name="Google Shape;1243;p44"/>
              <p:cNvSpPr/>
              <p:nvPr/>
            </p:nvSpPr>
            <p:spPr>
              <a:xfrm>
                <a:off x="8910733" y="2944426"/>
                <a:ext cx="598677" cy="1551853"/>
              </a:xfrm>
              <a:custGeom>
                <a:avLst/>
                <a:gdLst/>
                <a:ahLst/>
                <a:cxnLst/>
                <a:rect l="l" t="t" r="r" b="b"/>
                <a:pathLst>
                  <a:path w="733338" h="1900911" extrusionOk="0">
                    <a:moveTo>
                      <a:pt x="716915" y="38923"/>
                    </a:moveTo>
                    <a:cubicBezTo>
                      <a:pt x="707863" y="31229"/>
                      <a:pt x="696548" y="20367"/>
                      <a:pt x="694285" y="7242"/>
                    </a:cubicBezTo>
                    <a:cubicBezTo>
                      <a:pt x="689307" y="4979"/>
                      <a:pt x="683423" y="2263"/>
                      <a:pt x="674823" y="0"/>
                    </a:cubicBezTo>
                    <a:cubicBezTo>
                      <a:pt x="669392" y="11315"/>
                      <a:pt x="662151" y="23988"/>
                      <a:pt x="657172" y="35303"/>
                    </a:cubicBezTo>
                    <a:cubicBezTo>
                      <a:pt x="661698" y="34397"/>
                      <a:pt x="666224" y="33945"/>
                      <a:pt x="671203" y="33040"/>
                    </a:cubicBezTo>
                    <a:cubicBezTo>
                      <a:pt x="672560" y="40734"/>
                      <a:pt x="668940" y="46165"/>
                      <a:pt x="667129" y="51596"/>
                    </a:cubicBezTo>
                    <a:cubicBezTo>
                      <a:pt x="534518" y="426347"/>
                      <a:pt x="397834" y="802004"/>
                      <a:pt x="262959" y="1175849"/>
                    </a:cubicBezTo>
                    <a:cubicBezTo>
                      <a:pt x="222678" y="1286736"/>
                      <a:pt x="166556" y="1389476"/>
                      <a:pt x="132159" y="1502173"/>
                    </a:cubicBezTo>
                    <a:cubicBezTo>
                      <a:pt x="121296" y="1537928"/>
                      <a:pt x="66079" y="1719872"/>
                      <a:pt x="39829" y="1802245"/>
                    </a:cubicBezTo>
                    <a:cubicBezTo>
                      <a:pt x="30324" y="1832116"/>
                      <a:pt x="16746" y="1864703"/>
                      <a:pt x="0" y="1900911"/>
                    </a:cubicBezTo>
                    <a:cubicBezTo>
                      <a:pt x="24893" y="1871040"/>
                      <a:pt x="95046" y="1705389"/>
                      <a:pt x="118581" y="1641573"/>
                    </a:cubicBezTo>
                    <a:cubicBezTo>
                      <a:pt x="154788" y="1544264"/>
                      <a:pt x="195975" y="1448766"/>
                      <a:pt x="235351" y="1352815"/>
                    </a:cubicBezTo>
                    <a:cubicBezTo>
                      <a:pt x="382445" y="990284"/>
                      <a:pt x="528182" y="626848"/>
                      <a:pt x="668940" y="261602"/>
                    </a:cubicBezTo>
                    <a:cubicBezTo>
                      <a:pt x="691570" y="203216"/>
                      <a:pt x="715105" y="145737"/>
                      <a:pt x="731398" y="85088"/>
                    </a:cubicBezTo>
                    <a:cubicBezTo>
                      <a:pt x="736377" y="66079"/>
                      <a:pt x="731851" y="51596"/>
                      <a:pt x="716915" y="38923"/>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4" name="Google Shape;1244;p44"/>
              <p:cNvSpPr/>
              <p:nvPr/>
            </p:nvSpPr>
            <p:spPr>
              <a:xfrm>
                <a:off x="9259289" y="2792867"/>
                <a:ext cx="347736" cy="175206"/>
              </a:xfrm>
              <a:custGeom>
                <a:avLst/>
                <a:gdLst/>
                <a:ahLst/>
                <a:cxnLst/>
                <a:rect l="l" t="t" r="r" b="b"/>
                <a:pathLst>
                  <a:path w="425952" h="214615" extrusionOk="0">
                    <a:moveTo>
                      <a:pt x="425737" y="188818"/>
                    </a:moveTo>
                    <a:cubicBezTo>
                      <a:pt x="428905" y="127264"/>
                      <a:pt x="396771" y="80647"/>
                      <a:pt x="350606" y="44892"/>
                    </a:cubicBezTo>
                    <a:cubicBezTo>
                      <a:pt x="317566" y="18188"/>
                      <a:pt x="280453" y="990"/>
                      <a:pt x="237004" y="990"/>
                    </a:cubicBezTo>
                    <a:cubicBezTo>
                      <a:pt x="182240" y="-2179"/>
                      <a:pt x="128833" y="990"/>
                      <a:pt x="79952" y="29503"/>
                    </a:cubicBezTo>
                    <a:cubicBezTo>
                      <a:pt x="26546" y="66616"/>
                      <a:pt x="-3326" y="111424"/>
                      <a:pt x="295" y="189723"/>
                    </a:cubicBezTo>
                    <a:cubicBezTo>
                      <a:pt x="7084" y="171619"/>
                      <a:pt x="5726" y="169356"/>
                      <a:pt x="9800" y="157589"/>
                    </a:cubicBezTo>
                    <a:cubicBezTo>
                      <a:pt x="30167" y="101014"/>
                      <a:pt x="71806" y="71595"/>
                      <a:pt x="130191" y="62996"/>
                    </a:cubicBezTo>
                    <a:cubicBezTo>
                      <a:pt x="207585" y="51681"/>
                      <a:pt x="279548" y="66616"/>
                      <a:pt x="346985" y="104182"/>
                    </a:cubicBezTo>
                    <a:cubicBezTo>
                      <a:pt x="387266" y="130433"/>
                      <a:pt x="412612" y="165735"/>
                      <a:pt x="416685" y="214616"/>
                    </a:cubicBezTo>
                    <a:cubicBezTo>
                      <a:pt x="426642" y="199228"/>
                      <a:pt x="425285" y="192891"/>
                      <a:pt x="425737" y="18881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5" name="Google Shape;1245;p44"/>
              <p:cNvSpPr/>
              <p:nvPr/>
            </p:nvSpPr>
            <p:spPr>
              <a:xfrm>
                <a:off x="8910733" y="2939992"/>
                <a:ext cx="551646" cy="1556656"/>
              </a:xfrm>
              <a:custGeom>
                <a:avLst/>
                <a:gdLst/>
                <a:ahLst/>
                <a:cxnLst/>
                <a:rect l="l" t="t" r="r" b="b"/>
                <a:pathLst>
                  <a:path w="675728" h="1906795" extrusionOk="0">
                    <a:moveTo>
                      <a:pt x="657625" y="0"/>
                    </a:moveTo>
                    <a:cubicBezTo>
                      <a:pt x="639974" y="19914"/>
                      <a:pt x="616438" y="21725"/>
                      <a:pt x="592903" y="21725"/>
                    </a:cubicBezTo>
                    <a:cubicBezTo>
                      <a:pt x="548549" y="21272"/>
                      <a:pt x="520940" y="38471"/>
                      <a:pt x="505552" y="83731"/>
                    </a:cubicBezTo>
                    <a:cubicBezTo>
                      <a:pt x="404170" y="379730"/>
                      <a:pt x="308219" y="677539"/>
                      <a:pt x="229467" y="980780"/>
                    </a:cubicBezTo>
                    <a:cubicBezTo>
                      <a:pt x="194164" y="1115654"/>
                      <a:pt x="157504" y="1250076"/>
                      <a:pt x="124464" y="1385855"/>
                    </a:cubicBezTo>
                    <a:cubicBezTo>
                      <a:pt x="95498" y="1505341"/>
                      <a:pt x="68795" y="1625279"/>
                      <a:pt x="40734" y="1745218"/>
                    </a:cubicBezTo>
                    <a:cubicBezTo>
                      <a:pt x="28061" y="1799077"/>
                      <a:pt x="14483" y="1853388"/>
                      <a:pt x="0" y="1906795"/>
                    </a:cubicBezTo>
                    <a:cubicBezTo>
                      <a:pt x="38018" y="1847052"/>
                      <a:pt x="149810" y="1445145"/>
                      <a:pt x="161125" y="1411200"/>
                    </a:cubicBezTo>
                    <a:cubicBezTo>
                      <a:pt x="312293" y="963128"/>
                      <a:pt x="465723" y="515962"/>
                      <a:pt x="622775" y="69700"/>
                    </a:cubicBezTo>
                    <a:cubicBezTo>
                      <a:pt x="629564" y="50238"/>
                      <a:pt x="639974" y="43449"/>
                      <a:pt x="658077" y="41186"/>
                    </a:cubicBezTo>
                    <a:cubicBezTo>
                      <a:pt x="660340" y="40734"/>
                      <a:pt x="655814" y="41639"/>
                      <a:pt x="658077" y="41186"/>
                    </a:cubicBezTo>
                    <a:cubicBezTo>
                      <a:pt x="662603" y="31229"/>
                      <a:pt x="666224" y="21725"/>
                      <a:pt x="675729" y="5884"/>
                    </a:cubicBezTo>
                    <a:cubicBezTo>
                      <a:pt x="667129" y="1358"/>
                      <a:pt x="668035" y="1810"/>
                      <a:pt x="657625"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246" name="Google Shape;1246;p44"/>
            <p:cNvGrpSpPr/>
            <p:nvPr/>
          </p:nvGrpSpPr>
          <p:grpSpPr>
            <a:xfrm rot="-890365">
              <a:off x="8180074" y="3129592"/>
              <a:ext cx="1764046" cy="769935"/>
              <a:chOff x="8425856" y="3118165"/>
              <a:chExt cx="1764046" cy="769935"/>
            </a:xfrm>
          </p:grpSpPr>
          <p:sp>
            <p:nvSpPr>
              <p:cNvPr id="1247" name="Google Shape;1247;p44"/>
              <p:cNvSpPr/>
              <p:nvPr/>
            </p:nvSpPr>
            <p:spPr>
              <a:xfrm>
                <a:off x="8607012" y="3137669"/>
                <a:ext cx="2216" cy="1847"/>
              </a:xfrm>
              <a:custGeom>
                <a:avLst/>
                <a:gdLst/>
                <a:ahLst/>
                <a:cxnLst/>
                <a:rect l="l" t="t" r="r" b="b"/>
                <a:pathLst>
                  <a:path w="2715" h="2262" extrusionOk="0">
                    <a:moveTo>
                      <a:pt x="2716" y="2263"/>
                    </a:moveTo>
                    <a:cubicBezTo>
                      <a:pt x="1810" y="1810"/>
                      <a:pt x="905" y="905"/>
                      <a:pt x="0" y="0"/>
                    </a:cubicBezTo>
                    <a:cubicBezTo>
                      <a:pt x="905" y="905"/>
                      <a:pt x="1810" y="1810"/>
                      <a:pt x="2716" y="2263"/>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8" name="Google Shape;1248;p44"/>
              <p:cNvSpPr/>
              <p:nvPr/>
            </p:nvSpPr>
            <p:spPr>
              <a:xfrm>
                <a:off x="8425856" y="3118165"/>
                <a:ext cx="1764046" cy="769935"/>
              </a:xfrm>
              <a:custGeom>
                <a:avLst/>
                <a:gdLst/>
                <a:ahLst/>
                <a:cxnLst/>
                <a:rect l="l" t="t" r="r" b="b"/>
                <a:pathLst>
                  <a:path w="2160833" h="943117" extrusionOk="0">
                    <a:moveTo>
                      <a:pt x="266258" y="411315"/>
                    </a:moveTo>
                    <a:cubicBezTo>
                      <a:pt x="258564" y="416747"/>
                      <a:pt x="250870" y="422630"/>
                      <a:pt x="240913" y="423988"/>
                    </a:cubicBezTo>
                    <a:cubicBezTo>
                      <a:pt x="235029" y="425799"/>
                      <a:pt x="229145" y="428062"/>
                      <a:pt x="222809" y="429419"/>
                    </a:cubicBezTo>
                    <a:cubicBezTo>
                      <a:pt x="189769" y="437114"/>
                      <a:pt x="156730" y="440282"/>
                      <a:pt x="125953" y="421725"/>
                    </a:cubicBezTo>
                    <a:cubicBezTo>
                      <a:pt x="119616" y="420820"/>
                      <a:pt x="113280" y="421725"/>
                      <a:pt x="107849" y="418104"/>
                    </a:cubicBezTo>
                    <a:cubicBezTo>
                      <a:pt x="87482" y="409958"/>
                      <a:pt x="67568" y="400453"/>
                      <a:pt x="52179" y="384160"/>
                    </a:cubicBezTo>
                    <a:cubicBezTo>
                      <a:pt x="6920" y="337089"/>
                      <a:pt x="-5301" y="280062"/>
                      <a:pt x="1941" y="217151"/>
                    </a:cubicBezTo>
                    <a:cubicBezTo>
                      <a:pt x="8277" y="161481"/>
                      <a:pt x="37244" y="117127"/>
                      <a:pt x="73904" y="77298"/>
                    </a:cubicBezTo>
                    <a:cubicBezTo>
                      <a:pt x="115090" y="32944"/>
                      <a:pt x="165329" y="3977"/>
                      <a:pt x="226882" y="357"/>
                    </a:cubicBezTo>
                    <a:cubicBezTo>
                      <a:pt x="294772" y="-3717"/>
                      <a:pt x="375787" y="26607"/>
                      <a:pt x="391628" y="117579"/>
                    </a:cubicBezTo>
                    <a:cubicBezTo>
                      <a:pt x="396606" y="125726"/>
                      <a:pt x="392533" y="136588"/>
                      <a:pt x="398869" y="144283"/>
                    </a:cubicBezTo>
                    <a:cubicBezTo>
                      <a:pt x="529218" y="184564"/>
                      <a:pt x="1430793" y="556147"/>
                      <a:pt x="1613642" y="643951"/>
                    </a:cubicBezTo>
                    <a:cubicBezTo>
                      <a:pt x="1775672" y="721345"/>
                      <a:pt x="2012381" y="851693"/>
                      <a:pt x="2160833" y="940855"/>
                    </a:cubicBezTo>
                    <a:cubicBezTo>
                      <a:pt x="2160381" y="941760"/>
                      <a:pt x="2159928" y="942213"/>
                      <a:pt x="2159475" y="943118"/>
                    </a:cubicBezTo>
                    <a:cubicBezTo>
                      <a:pt x="2144992" y="937687"/>
                      <a:pt x="1976173" y="910078"/>
                      <a:pt x="1949922" y="905100"/>
                    </a:cubicBezTo>
                    <a:cubicBezTo>
                      <a:pt x="1840394" y="884280"/>
                      <a:pt x="1729960" y="867082"/>
                      <a:pt x="1621336" y="841283"/>
                    </a:cubicBezTo>
                    <a:cubicBezTo>
                      <a:pt x="1504114" y="812770"/>
                      <a:pt x="713425" y="571988"/>
                      <a:pt x="266258" y="4113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9" name="Google Shape;1249;p44"/>
              <p:cNvSpPr/>
              <p:nvPr/>
            </p:nvSpPr>
            <p:spPr>
              <a:xfrm>
                <a:off x="8523397" y="3176519"/>
                <a:ext cx="230302" cy="284821"/>
              </a:xfrm>
              <a:custGeom>
                <a:avLst/>
                <a:gdLst/>
                <a:ahLst/>
                <a:cxnLst/>
                <a:rect l="l" t="t" r="r" b="b"/>
                <a:pathLst>
                  <a:path w="282104" h="348886" extrusionOk="0">
                    <a:moveTo>
                      <a:pt x="101518" y="348886"/>
                    </a:moveTo>
                    <a:cubicBezTo>
                      <a:pt x="78888" y="348886"/>
                      <a:pt x="55805" y="347981"/>
                      <a:pt x="36344" y="334403"/>
                    </a:cubicBezTo>
                    <a:cubicBezTo>
                      <a:pt x="7377" y="314489"/>
                      <a:pt x="-1222" y="285070"/>
                      <a:pt x="136" y="251578"/>
                    </a:cubicBezTo>
                    <a:cubicBezTo>
                      <a:pt x="1946" y="204508"/>
                      <a:pt x="19597" y="162869"/>
                      <a:pt x="43585" y="123040"/>
                    </a:cubicBezTo>
                    <a:cubicBezTo>
                      <a:pt x="63047" y="90453"/>
                      <a:pt x="85224" y="59676"/>
                      <a:pt x="114643" y="35236"/>
                    </a:cubicBezTo>
                    <a:cubicBezTo>
                      <a:pt x="142704" y="12154"/>
                      <a:pt x="171218" y="839"/>
                      <a:pt x="207878" y="386"/>
                    </a:cubicBezTo>
                    <a:cubicBezTo>
                      <a:pt x="210594" y="386"/>
                      <a:pt x="246349" y="-4592"/>
                      <a:pt x="264906" y="21206"/>
                    </a:cubicBezTo>
                    <a:cubicBezTo>
                      <a:pt x="272147" y="31615"/>
                      <a:pt x="274410" y="40667"/>
                      <a:pt x="278031" y="52887"/>
                    </a:cubicBezTo>
                    <a:cubicBezTo>
                      <a:pt x="281199" y="66013"/>
                      <a:pt x="278936" y="63297"/>
                      <a:pt x="282104" y="70991"/>
                    </a:cubicBezTo>
                    <a:cubicBezTo>
                      <a:pt x="274410" y="68728"/>
                      <a:pt x="266716" y="66918"/>
                      <a:pt x="259474" y="64655"/>
                    </a:cubicBezTo>
                    <a:cubicBezTo>
                      <a:pt x="233224" y="55603"/>
                      <a:pt x="208783" y="59224"/>
                      <a:pt x="186153" y="74612"/>
                    </a:cubicBezTo>
                    <a:cubicBezTo>
                      <a:pt x="146777" y="101768"/>
                      <a:pt x="119169" y="138428"/>
                      <a:pt x="97897" y="180973"/>
                    </a:cubicBezTo>
                    <a:cubicBezTo>
                      <a:pt x="89750" y="197266"/>
                      <a:pt x="78435" y="236642"/>
                      <a:pt x="76625" y="245694"/>
                    </a:cubicBezTo>
                    <a:cubicBezTo>
                      <a:pt x="68931" y="284618"/>
                      <a:pt x="75267" y="304984"/>
                      <a:pt x="110117" y="319920"/>
                    </a:cubicBezTo>
                    <a:cubicBezTo>
                      <a:pt x="123242" y="325804"/>
                      <a:pt x="137726" y="329877"/>
                      <a:pt x="149493" y="338929"/>
                    </a:cubicBezTo>
                    <a:cubicBezTo>
                      <a:pt x="141799" y="344360"/>
                      <a:pt x="133200" y="345266"/>
                      <a:pt x="123242" y="346623"/>
                    </a:cubicBezTo>
                    <a:cubicBezTo>
                      <a:pt x="109212" y="348434"/>
                      <a:pt x="108759" y="348886"/>
                      <a:pt x="101518" y="348886"/>
                    </a:cubicBezTo>
                    <a:close/>
                  </a:path>
                </a:pathLst>
              </a:custGeom>
              <a:solidFill>
                <a:srgbClr val="5858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0" name="Google Shape;1250;p44"/>
              <p:cNvSpPr/>
              <p:nvPr/>
            </p:nvSpPr>
            <p:spPr>
              <a:xfrm>
                <a:off x="8592233" y="3339040"/>
                <a:ext cx="1563306" cy="534660"/>
              </a:xfrm>
              <a:custGeom>
                <a:avLst/>
                <a:gdLst/>
                <a:ahLst/>
                <a:cxnLst/>
                <a:rect l="l" t="t" r="r" b="b"/>
                <a:pathLst>
                  <a:path w="1914941" h="654921" extrusionOk="0">
                    <a:moveTo>
                      <a:pt x="10862" y="57027"/>
                    </a:moveTo>
                    <a:cubicBezTo>
                      <a:pt x="10410" y="45260"/>
                      <a:pt x="9052" y="29419"/>
                      <a:pt x="0" y="19462"/>
                    </a:cubicBezTo>
                    <a:cubicBezTo>
                      <a:pt x="1810" y="14030"/>
                      <a:pt x="2716" y="8147"/>
                      <a:pt x="6336" y="0"/>
                    </a:cubicBezTo>
                    <a:cubicBezTo>
                      <a:pt x="18557" y="3168"/>
                      <a:pt x="33040" y="4979"/>
                      <a:pt x="45260" y="8147"/>
                    </a:cubicBezTo>
                    <a:cubicBezTo>
                      <a:pt x="42092" y="11315"/>
                      <a:pt x="38471" y="14483"/>
                      <a:pt x="34850" y="17651"/>
                    </a:cubicBezTo>
                    <a:cubicBezTo>
                      <a:pt x="39829" y="23535"/>
                      <a:pt x="46165" y="23988"/>
                      <a:pt x="52049" y="25798"/>
                    </a:cubicBezTo>
                    <a:cubicBezTo>
                      <a:pt x="428158" y="155241"/>
                      <a:pt x="806982" y="282421"/>
                      <a:pt x="1183544" y="409149"/>
                    </a:cubicBezTo>
                    <a:cubicBezTo>
                      <a:pt x="1295335" y="446714"/>
                      <a:pt x="1410748" y="466628"/>
                      <a:pt x="1520729" y="510078"/>
                    </a:cubicBezTo>
                    <a:cubicBezTo>
                      <a:pt x="1555579" y="523656"/>
                      <a:pt x="1732092" y="593808"/>
                      <a:pt x="1813107" y="624585"/>
                    </a:cubicBezTo>
                    <a:cubicBezTo>
                      <a:pt x="1842526" y="635900"/>
                      <a:pt x="1876471" y="645405"/>
                      <a:pt x="1914942" y="654909"/>
                    </a:cubicBezTo>
                    <a:cubicBezTo>
                      <a:pt x="1876018" y="655814"/>
                      <a:pt x="1702673" y="607386"/>
                      <a:pt x="1637952" y="586114"/>
                    </a:cubicBezTo>
                    <a:cubicBezTo>
                      <a:pt x="1539286" y="553527"/>
                      <a:pt x="1438809" y="526824"/>
                      <a:pt x="1339237" y="497405"/>
                    </a:cubicBezTo>
                    <a:cubicBezTo>
                      <a:pt x="963581" y="386971"/>
                      <a:pt x="588830" y="274727"/>
                      <a:pt x="215437" y="157504"/>
                    </a:cubicBezTo>
                    <a:cubicBezTo>
                      <a:pt x="156146" y="138948"/>
                      <a:pt x="95951" y="121296"/>
                      <a:pt x="38471" y="96856"/>
                    </a:cubicBezTo>
                    <a:cubicBezTo>
                      <a:pt x="19914" y="88709"/>
                      <a:pt x="11768" y="76489"/>
                      <a:pt x="10862" y="57027"/>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1" name="Google Shape;1251;p44"/>
              <p:cNvSpPr/>
              <p:nvPr/>
            </p:nvSpPr>
            <p:spPr>
              <a:xfrm>
                <a:off x="8455510" y="3143682"/>
                <a:ext cx="270478" cy="318028"/>
              </a:xfrm>
              <a:custGeom>
                <a:avLst/>
                <a:gdLst/>
                <a:ahLst/>
                <a:cxnLst/>
                <a:rect l="l" t="t" r="r" b="b"/>
                <a:pathLst>
                  <a:path w="331317" h="389562" extrusionOk="0">
                    <a:moveTo>
                      <a:pt x="66095" y="380058"/>
                    </a:moveTo>
                    <a:cubicBezTo>
                      <a:pt x="15856" y="344303"/>
                      <a:pt x="-437" y="289991"/>
                      <a:pt x="15" y="231606"/>
                    </a:cubicBezTo>
                    <a:cubicBezTo>
                      <a:pt x="-437" y="189062"/>
                      <a:pt x="9067" y="149233"/>
                      <a:pt x="36223" y="115288"/>
                    </a:cubicBezTo>
                    <a:cubicBezTo>
                      <a:pt x="67905" y="70481"/>
                      <a:pt x="103660" y="30653"/>
                      <a:pt x="156614" y="10286"/>
                    </a:cubicBezTo>
                    <a:cubicBezTo>
                      <a:pt x="219073" y="-8723"/>
                      <a:pt x="272479" y="-4197"/>
                      <a:pt x="331317" y="47851"/>
                    </a:cubicBezTo>
                    <a:cubicBezTo>
                      <a:pt x="312760" y="41968"/>
                      <a:pt x="311855" y="39252"/>
                      <a:pt x="300088" y="35631"/>
                    </a:cubicBezTo>
                    <a:cubicBezTo>
                      <a:pt x="243060" y="16170"/>
                      <a:pt x="194180" y="30653"/>
                      <a:pt x="151183" y="70934"/>
                    </a:cubicBezTo>
                    <a:cubicBezTo>
                      <a:pt x="94156" y="124340"/>
                      <a:pt x="61116" y="189967"/>
                      <a:pt x="48443" y="266456"/>
                    </a:cubicBezTo>
                    <a:cubicBezTo>
                      <a:pt x="43465" y="314432"/>
                      <a:pt x="55685" y="356071"/>
                      <a:pt x="91440" y="389563"/>
                    </a:cubicBezTo>
                    <a:cubicBezTo>
                      <a:pt x="73336" y="387752"/>
                      <a:pt x="69263" y="382321"/>
                      <a:pt x="66095" y="38005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2" name="Google Shape;1252;p44"/>
              <p:cNvSpPr/>
              <p:nvPr/>
            </p:nvSpPr>
            <p:spPr>
              <a:xfrm>
                <a:off x="8597406" y="3264502"/>
                <a:ext cx="1557764" cy="609557"/>
              </a:xfrm>
              <a:custGeom>
                <a:avLst/>
                <a:gdLst/>
                <a:ahLst/>
                <a:cxnLst/>
                <a:rect l="l" t="t" r="r" b="b"/>
                <a:pathLst>
                  <a:path w="1908152" h="746665" extrusionOk="0">
                    <a:moveTo>
                      <a:pt x="6789" y="74105"/>
                    </a:moveTo>
                    <a:cubicBezTo>
                      <a:pt x="33040" y="72747"/>
                      <a:pt x="49786" y="55548"/>
                      <a:pt x="64269" y="36992"/>
                    </a:cubicBezTo>
                    <a:cubicBezTo>
                      <a:pt x="91877" y="2142"/>
                      <a:pt x="122654" y="-8721"/>
                      <a:pt x="167009" y="7120"/>
                    </a:cubicBezTo>
                    <a:cubicBezTo>
                      <a:pt x="461650" y="112123"/>
                      <a:pt x="754481" y="222557"/>
                      <a:pt x="1040523" y="349284"/>
                    </a:cubicBezTo>
                    <a:cubicBezTo>
                      <a:pt x="1168155" y="405859"/>
                      <a:pt x="1296240" y="460623"/>
                      <a:pt x="1422515" y="519461"/>
                    </a:cubicBezTo>
                    <a:cubicBezTo>
                      <a:pt x="1534307" y="571057"/>
                      <a:pt x="1644741" y="624917"/>
                      <a:pt x="1756080" y="677871"/>
                    </a:cubicBezTo>
                    <a:cubicBezTo>
                      <a:pt x="1806318" y="701858"/>
                      <a:pt x="1857009" y="724488"/>
                      <a:pt x="1908153" y="746665"/>
                    </a:cubicBezTo>
                    <a:cubicBezTo>
                      <a:pt x="1838000" y="739424"/>
                      <a:pt x="1453292" y="576489"/>
                      <a:pt x="1419800" y="564268"/>
                    </a:cubicBezTo>
                    <a:cubicBezTo>
                      <a:pt x="975349" y="403144"/>
                      <a:pt x="529540" y="244734"/>
                      <a:pt x="82825" y="89493"/>
                    </a:cubicBezTo>
                    <a:cubicBezTo>
                      <a:pt x="63364" y="82704"/>
                      <a:pt x="51144" y="86778"/>
                      <a:pt x="38923" y="99450"/>
                    </a:cubicBezTo>
                    <a:cubicBezTo>
                      <a:pt x="37113" y="101261"/>
                      <a:pt x="40734" y="97640"/>
                      <a:pt x="38923" y="99450"/>
                    </a:cubicBezTo>
                    <a:cubicBezTo>
                      <a:pt x="28061" y="97187"/>
                      <a:pt x="18557" y="94019"/>
                      <a:pt x="0" y="91304"/>
                    </a:cubicBezTo>
                    <a:cubicBezTo>
                      <a:pt x="1810" y="82704"/>
                      <a:pt x="1810" y="83609"/>
                      <a:pt x="6789" y="741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253" name="Google Shape;1253;p44"/>
          <p:cNvGrpSpPr/>
          <p:nvPr/>
        </p:nvGrpSpPr>
        <p:grpSpPr>
          <a:xfrm>
            <a:off x="521522" y="1221616"/>
            <a:ext cx="3033281" cy="2454470"/>
            <a:chOff x="749001" y="2229563"/>
            <a:chExt cx="4649485" cy="3762272"/>
          </a:xfrm>
        </p:grpSpPr>
        <p:sp>
          <p:nvSpPr>
            <p:cNvPr id="1254" name="Google Shape;1254;p44"/>
            <p:cNvSpPr/>
            <p:nvPr/>
          </p:nvSpPr>
          <p:spPr>
            <a:xfrm>
              <a:off x="749001" y="2229563"/>
              <a:ext cx="4649485" cy="3436093"/>
            </a:xfrm>
            <a:custGeom>
              <a:avLst/>
              <a:gdLst/>
              <a:ahLst/>
              <a:cxnLst/>
              <a:rect l="l" t="t" r="r" b="b"/>
              <a:pathLst>
                <a:path w="4649485" h="3436093" extrusionOk="0">
                  <a:moveTo>
                    <a:pt x="1743592" y="0"/>
                  </a:moveTo>
                  <a:cubicBezTo>
                    <a:pt x="1724338" y="0"/>
                    <a:pt x="1704721" y="0"/>
                    <a:pt x="1685467" y="0"/>
                  </a:cubicBezTo>
                  <a:cubicBezTo>
                    <a:pt x="1683287" y="6176"/>
                    <a:pt x="523327" y="672072"/>
                    <a:pt x="91021" y="920557"/>
                  </a:cubicBezTo>
                  <a:cubicBezTo>
                    <a:pt x="77217" y="928549"/>
                    <a:pt x="68135" y="938721"/>
                    <a:pt x="60869" y="952889"/>
                  </a:cubicBezTo>
                  <a:cubicBezTo>
                    <a:pt x="44158" y="987037"/>
                    <a:pt x="27084" y="1021186"/>
                    <a:pt x="8193" y="1054245"/>
                  </a:cubicBezTo>
                  <a:cubicBezTo>
                    <a:pt x="-526" y="1069502"/>
                    <a:pt x="-1979" y="1084397"/>
                    <a:pt x="2380" y="1100745"/>
                  </a:cubicBezTo>
                  <a:cubicBezTo>
                    <a:pt x="27447" y="1199194"/>
                    <a:pt x="52150" y="1297644"/>
                    <a:pt x="76853" y="1396093"/>
                  </a:cubicBezTo>
                  <a:cubicBezTo>
                    <a:pt x="80123" y="1409171"/>
                    <a:pt x="86299" y="1418253"/>
                    <a:pt x="97924" y="1426245"/>
                  </a:cubicBezTo>
                  <a:cubicBezTo>
                    <a:pt x="227615" y="1514160"/>
                    <a:pt x="3025614" y="3426476"/>
                    <a:pt x="3033970" y="3431926"/>
                  </a:cubicBezTo>
                  <a:cubicBezTo>
                    <a:pt x="3044868" y="3438828"/>
                    <a:pt x="3053587" y="3437011"/>
                    <a:pt x="3062669" y="3427566"/>
                  </a:cubicBezTo>
                  <a:cubicBezTo>
                    <a:pt x="3093548" y="3395961"/>
                    <a:pt x="4456582" y="1894879"/>
                    <a:pt x="4507806" y="1837117"/>
                  </a:cubicBezTo>
                  <a:cubicBezTo>
                    <a:pt x="4513255" y="1830942"/>
                    <a:pt x="4523790" y="1820770"/>
                    <a:pt x="4514344" y="1815684"/>
                  </a:cubicBezTo>
                  <a:cubicBezTo>
                    <a:pt x="4492547" y="1804059"/>
                    <a:pt x="4486372" y="1797156"/>
                    <a:pt x="4461669" y="1784078"/>
                  </a:cubicBezTo>
                  <a:cubicBezTo>
                    <a:pt x="4442415" y="1763008"/>
                    <a:pt x="4465665" y="1667101"/>
                    <a:pt x="4481649" y="1616968"/>
                  </a:cubicBezTo>
                  <a:cubicBezTo>
                    <a:pt x="4484919" y="1606797"/>
                    <a:pt x="4497270" y="1543222"/>
                    <a:pt x="4525606" y="1506167"/>
                  </a:cubicBezTo>
                  <a:cubicBezTo>
                    <a:pt x="4527059" y="1504351"/>
                    <a:pt x="4607345" y="1415710"/>
                    <a:pt x="4649486" y="1377202"/>
                  </a:cubicBezTo>
                  <a:cubicBezTo>
                    <a:pt x="4649486" y="1373570"/>
                    <a:pt x="4649486" y="1369937"/>
                    <a:pt x="4649486" y="1366304"/>
                  </a:cubicBezTo>
                  <a:cubicBezTo>
                    <a:pt x="4643310" y="1359402"/>
                    <a:pt x="1832232" y="42141"/>
                    <a:pt x="174359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5" name="Google Shape;1255;p44"/>
            <p:cNvSpPr/>
            <p:nvPr/>
          </p:nvSpPr>
          <p:spPr>
            <a:xfrm>
              <a:off x="858351" y="2240370"/>
              <a:ext cx="4485875" cy="2871197"/>
            </a:xfrm>
            <a:custGeom>
              <a:avLst/>
              <a:gdLst/>
              <a:ahLst/>
              <a:cxnLst/>
              <a:rect l="l" t="t" r="r" b="b"/>
              <a:pathLst>
                <a:path w="4485875" h="2871197" extrusionOk="0">
                  <a:moveTo>
                    <a:pt x="4470385" y="1345324"/>
                  </a:moveTo>
                  <a:cubicBezTo>
                    <a:pt x="4389737" y="1297008"/>
                    <a:pt x="1750855" y="68025"/>
                    <a:pt x="1617894" y="4450"/>
                  </a:cubicBezTo>
                  <a:cubicBezTo>
                    <a:pt x="1605542" y="-1362"/>
                    <a:pt x="1596097" y="-1726"/>
                    <a:pt x="1584472" y="4813"/>
                  </a:cubicBezTo>
                  <a:cubicBezTo>
                    <a:pt x="1506366" y="50224"/>
                    <a:pt x="52511" y="886499"/>
                    <a:pt x="10007" y="910839"/>
                  </a:cubicBezTo>
                  <a:cubicBezTo>
                    <a:pt x="-2344" y="917741"/>
                    <a:pt x="-4161" y="922827"/>
                    <a:pt x="9644" y="931183"/>
                  </a:cubicBezTo>
                  <a:cubicBezTo>
                    <a:pt x="39796" y="949710"/>
                    <a:pt x="2848694" y="2750136"/>
                    <a:pt x="3020889" y="2860574"/>
                  </a:cubicBezTo>
                  <a:cubicBezTo>
                    <a:pt x="3043776" y="2875105"/>
                    <a:pt x="3044140" y="2875832"/>
                    <a:pt x="3062667" y="2855851"/>
                  </a:cubicBezTo>
                  <a:cubicBezTo>
                    <a:pt x="3133144" y="2781015"/>
                    <a:pt x="4462756" y="1387828"/>
                    <a:pt x="4482374" y="1363852"/>
                  </a:cubicBezTo>
                  <a:cubicBezTo>
                    <a:pt x="4490729" y="1353680"/>
                    <a:pt x="4483100" y="1352953"/>
                    <a:pt x="4470385" y="1345324"/>
                  </a:cubicBezTo>
                  <a:close/>
                </a:path>
              </a:pathLst>
            </a:custGeom>
            <a:solidFill>
              <a:srgbClr val="2828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6" name="Google Shape;1256;p44"/>
            <p:cNvSpPr/>
            <p:nvPr/>
          </p:nvSpPr>
          <p:spPr>
            <a:xfrm>
              <a:off x="3946173" y="3093810"/>
              <a:ext cx="585521" cy="241945"/>
            </a:xfrm>
            <a:custGeom>
              <a:avLst/>
              <a:gdLst/>
              <a:ahLst/>
              <a:cxnLst/>
              <a:rect l="l" t="t" r="r" b="b"/>
              <a:pathLst>
                <a:path w="585521" h="241945" extrusionOk="0">
                  <a:moveTo>
                    <a:pt x="573897" y="95180"/>
                  </a:moveTo>
                  <a:cubicBezTo>
                    <a:pt x="572443" y="114797"/>
                    <a:pt x="572443" y="114797"/>
                    <a:pt x="560092" y="118430"/>
                  </a:cubicBezTo>
                  <a:cubicBezTo>
                    <a:pt x="523037" y="129328"/>
                    <a:pt x="93638" y="236497"/>
                    <a:pt x="72931" y="241946"/>
                  </a:cubicBezTo>
                  <a:cubicBezTo>
                    <a:pt x="47864" y="206344"/>
                    <a:pt x="22071" y="174012"/>
                    <a:pt x="3544" y="142770"/>
                  </a:cubicBezTo>
                  <a:cubicBezTo>
                    <a:pt x="-3722" y="130782"/>
                    <a:pt x="-89" y="124243"/>
                    <a:pt x="16985" y="120246"/>
                  </a:cubicBezTo>
                  <a:cubicBezTo>
                    <a:pt x="42778" y="114071"/>
                    <a:pt x="553916" y="5813"/>
                    <a:pt x="585522" y="0"/>
                  </a:cubicBezTo>
                  <a:cubicBezTo>
                    <a:pt x="580436" y="42141"/>
                    <a:pt x="574987" y="85008"/>
                    <a:pt x="573897" y="9518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7" name="Google Shape;1257;p44"/>
            <p:cNvSpPr/>
            <p:nvPr/>
          </p:nvSpPr>
          <p:spPr>
            <a:xfrm>
              <a:off x="770872" y="3326453"/>
              <a:ext cx="3047700" cy="2311101"/>
            </a:xfrm>
            <a:custGeom>
              <a:avLst/>
              <a:gdLst/>
              <a:ahLst/>
              <a:cxnLst/>
              <a:rect l="l" t="t" r="r" b="b"/>
              <a:pathLst>
                <a:path w="3047700" h="2311101" extrusionOk="0">
                  <a:moveTo>
                    <a:pt x="3047700" y="1996819"/>
                  </a:moveTo>
                  <a:cubicBezTo>
                    <a:pt x="3040798" y="2028788"/>
                    <a:pt x="3018638" y="2261652"/>
                    <a:pt x="3014278" y="2298707"/>
                  </a:cubicBezTo>
                  <a:cubicBezTo>
                    <a:pt x="3013552" y="2305972"/>
                    <a:pt x="3012462" y="2316871"/>
                    <a:pt x="2999020" y="2307425"/>
                  </a:cubicBezTo>
                  <a:cubicBezTo>
                    <a:pt x="2931813" y="2260925"/>
                    <a:pt x="111654" y="330081"/>
                    <a:pt x="88404" y="316640"/>
                  </a:cubicBezTo>
                  <a:cubicBezTo>
                    <a:pt x="65517" y="303198"/>
                    <a:pt x="5939" y="32190"/>
                    <a:pt x="2306" y="16569"/>
                  </a:cubicBezTo>
                  <a:cubicBezTo>
                    <a:pt x="853" y="11483"/>
                    <a:pt x="-2417" y="5307"/>
                    <a:pt x="3033" y="1674"/>
                  </a:cubicBezTo>
                  <a:cubicBezTo>
                    <a:pt x="8845" y="-2322"/>
                    <a:pt x="14658" y="1674"/>
                    <a:pt x="19744" y="4944"/>
                  </a:cubicBezTo>
                  <a:cubicBezTo>
                    <a:pt x="52076" y="26014"/>
                    <a:pt x="2984489" y="1936878"/>
                    <a:pt x="3039708" y="1972116"/>
                  </a:cubicBezTo>
                  <a:cubicBezTo>
                    <a:pt x="3049153" y="1978292"/>
                    <a:pt x="3046974" y="1986284"/>
                    <a:pt x="3047700" y="1996819"/>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8" name="Google Shape;1258;p44"/>
            <p:cNvSpPr/>
            <p:nvPr/>
          </p:nvSpPr>
          <p:spPr>
            <a:xfrm>
              <a:off x="817226" y="3170445"/>
              <a:ext cx="3084900" cy="2005197"/>
            </a:xfrm>
            <a:custGeom>
              <a:avLst/>
              <a:gdLst/>
              <a:ahLst/>
              <a:cxnLst/>
              <a:rect l="l" t="t" r="r" b="b"/>
              <a:pathLst>
                <a:path w="3084900" h="2005197" extrusionOk="0">
                  <a:moveTo>
                    <a:pt x="3084901" y="1960651"/>
                  </a:moveTo>
                  <a:cubicBezTo>
                    <a:pt x="3083085" y="1966101"/>
                    <a:pt x="3081268" y="1971186"/>
                    <a:pt x="3079452" y="1976272"/>
                  </a:cubicBezTo>
                  <a:cubicBezTo>
                    <a:pt x="3077999" y="1980268"/>
                    <a:pt x="3076909" y="1984265"/>
                    <a:pt x="3075456" y="1988261"/>
                  </a:cubicBezTo>
                  <a:cubicBezTo>
                    <a:pt x="3066374" y="2009694"/>
                    <a:pt x="3060198" y="2007515"/>
                    <a:pt x="3048209" y="1999523"/>
                  </a:cubicBezTo>
                  <a:cubicBezTo>
                    <a:pt x="2958116" y="1940307"/>
                    <a:pt x="165566" y="151143"/>
                    <a:pt x="12624" y="53057"/>
                  </a:cubicBezTo>
                  <a:cubicBezTo>
                    <a:pt x="-4450" y="42159"/>
                    <a:pt x="-3724" y="37436"/>
                    <a:pt x="11897" y="11280"/>
                  </a:cubicBezTo>
                  <a:cubicBezTo>
                    <a:pt x="20253" y="-2888"/>
                    <a:pt x="28972" y="-2525"/>
                    <a:pt x="41687" y="5831"/>
                  </a:cubicBezTo>
                  <a:cubicBezTo>
                    <a:pt x="337398" y="195464"/>
                    <a:pt x="2812803" y="1781190"/>
                    <a:pt x="3067100" y="1944667"/>
                  </a:cubicBezTo>
                  <a:cubicBezTo>
                    <a:pt x="3074003" y="1948663"/>
                    <a:pt x="3083811" y="1950480"/>
                    <a:pt x="3084901" y="1960651"/>
                  </a:cubicBezTo>
                  <a:close/>
                </a:path>
              </a:pathLst>
            </a:custGeom>
            <a:solidFill>
              <a:srgbClr val="5959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9" name="Google Shape;1259;p44"/>
            <p:cNvSpPr/>
            <p:nvPr/>
          </p:nvSpPr>
          <p:spPr>
            <a:xfrm>
              <a:off x="3531216" y="3294706"/>
              <a:ext cx="1119635" cy="1187394"/>
            </a:xfrm>
            <a:custGeom>
              <a:avLst/>
              <a:gdLst/>
              <a:ahLst/>
              <a:cxnLst/>
              <a:rect l="l" t="t" r="r" b="b"/>
              <a:pathLst>
                <a:path w="1119635" h="1187394" extrusionOk="0">
                  <a:moveTo>
                    <a:pt x="1119636" y="948166"/>
                  </a:moveTo>
                  <a:cubicBezTo>
                    <a:pt x="1119272" y="976502"/>
                    <a:pt x="1106558" y="1057514"/>
                    <a:pt x="1105831" y="1060420"/>
                  </a:cubicBezTo>
                  <a:cubicBezTo>
                    <a:pt x="1102561" y="1077495"/>
                    <a:pt x="1102561" y="1077495"/>
                    <a:pt x="1094569" y="1078584"/>
                  </a:cubicBezTo>
                  <a:cubicBezTo>
                    <a:pt x="1086577" y="1080764"/>
                    <a:pt x="726201" y="1177761"/>
                    <a:pt x="701861" y="1184663"/>
                  </a:cubicBezTo>
                  <a:cubicBezTo>
                    <a:pt x="678974" y="1187206"/>
                    <a:pt x="673525" y="1193382"/>
                    <a:pt x="660084" y="1170858"/>
                  </a:cubicBezTo>
                  <a:cubicBezTo>
                    <a:pt x="564904" y="1020096"/>
                    <a:pt x="108985" y="298618"/>
                    <a:pt x="0" y="136957"/>
                  </a:cubicBezTo>
                  <a:cubicBezTo>
                    <a:pt x="5086" y="92637"/>
                    <a:pt x="9809" y="29789"/>
                    <a:pt x="11262" y="0"/>
                  </a:cubicBezTo>
                  <a:cubicBezTo>
                    <a:pt x="48316" y="58488"/>
                    <a:pt x="551099" y="836639"/>
                    <a:pt x="682607" y="1043346"/>
                  </a:cubicBezTo>
                  <a:cubicBezTo>
                    <a:pt x="692779" y="1058967"/>
                    <a:pt x="696775" y="1064416"/>
                    <a:pt x="716029" y="1058967"/>
                  </a:cubicBezTo>
                  <a:cubicBezTo>
                    <a:pt x="844994" y="1023729"/>
                    <a:pt x="990307" y="982315"/>
                    <a:pt x="1119636" y="948166"/>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0" name="Google Shape;1260;p44"/>
            <p:cNvSpPr/>
            <p:nvPr/>
          </p:nvSpPr>
          <p:spPr>
            <a:xfrm>
              <a:off x="3829376" y="5205077"/>
              <a:ext cx="53936" cy="97210"/>
            </a:xfrm>
            <a:custGeom>
              <a:avLst/>
              <a:gdLst/>
              <a:ahLst/>
              <a:cxnLst/>
              <a:rect l="l" t="t" r="r" b="b"/>
              <a:pathLst>
                <a:path w="53936" h="97210" extrusionOk="0">
                  <a:moveTo>
                    <a:pt x="53860" y="8848"/>
                  </a:moveTo>
                  <a:cubicBezTo>
                    <a:pt x="50954" y="28102"/>
                    <a:pt x="48774" y="46266"/>
                    <a:pt x="45868" y="63703"/>
                  </a:cubicBezTo>
                  <a:cubicBezTo>
                    <a:pt x="44778" y="71333"/>
                    <a:pt x="15352" y="96762"/>
                    <a:pt x="7723" y="97125"/>
                  </a:cubicBezTo>
                  <a:cubicBezTo>
                    <a:pt x="821" y="97852"/>
                    <a:pt x="-1722" y="93856"/>
                    <a:pt x="1184" y="88043"/>
                  </a:cubicBezTo>
                  <a:cubicBezTo>
                    <a:pt x="15352" y="60071"/>
                    <a:pt x="29520" y="32461"/>
                    <a:pt x="44051" y="4489"/>
                  </a:cubicBezTo>
                  <a:cubicBezTo>
                    <a:pt x="45141" y="2309"/>
                    <a:pt x="47321" y="-1324"/>
                    <a:pt x="50954" y="493"/>
                  </a:cubicBezTo>
                  <a:cubicBezTo>
                    <a:pt x="55313" y="3036"/>
                    <a:pt x="53497" y="7395"/>
                    <a:pt x="53860" y="8848"/>
                  </a:cubicBezTo>
                  <a:close/>
                </a:path>
              </a:pathLst>
            </a:custGeom>
            <a:solidFill>
              <a:srgbClr val="5959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1" name="Google Shape;1261;p44"/>
            <p:cNvSpPr/>
            <p:nvPr/>
          </p:nvSpPr>
          <p:spPr>
            <a:xfrm>
              <a:off x="2910003" y="3295069"/>
              <a:ext cx="632474" cy="291849"/>
            </a:xfrm>
            <a:custGeom>
              <a:avLst/>
              <a:gdLst/>
              <a:ahLst/>
              <a:cxnLst/>
              <a:rect l="l" t="t" r="r" b="b"/>
              <a:pathLst>
                <a:path w="632474" h="291849" extrusionOk="0">
                  <a:moveTo>
                    <a:pt x="632474" y="0"/>
                  </a:moveTo>
                  <a:cubicBezTo>
                    <a:pt x="629931" y="53403"/>
                    <a:pt x="625935" y="87188"/>
                    <a:pt x="621212" y="136957"/>
                  </a:cubicBezTo>
                  <a:cubicBezTo>
                    <a:pt x="552552" y="151489"/>
                    <a:pt x="70840" y="279001"/>
                    <a:pt x="30879" y="286993"/>
                  </a:cubicBezTo>
                  <a:cubicBezTo>
                    <a:pt x="4359" y="290989"/>
                    <a:pt x="2180" y="300071"/>
                    <a:pt x="4359" y="274278"/>
                  </a:cubicBezTo>
                  <a:cubicBezTo>
                    <a:pt x="4359" y="241583"/>
                    <a:pt x="1816" y="197262"/>
                    <a:pt x="0" y="148946"/>
                  </a:cubicBezTo>
                  <a:cubicBezTo>
                    <a:pt x="109711" y="122426"/>
                    <a:pt x="533662" y="23250"/>
                    <a:pt x="632474" y="0"/>
                  </a:cubicBezTo>
                  <a:close/>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2" name="Google Shape;1262;p44"/>
            <p:cNvSpPr/>
            <p:nvPr/>
          </p:nvSpPr>
          <p:spPr>
            <a:xfrm>
              <a:off x="3207426" y="2750872"/>
              <a:ext cx="192766" cy="329133"/>
            </a:xfrm>
            <a:custGeom>
              <a:avLst/>
              <a:gdLst/>
              <a:ahLst/>
              <a:cxnLst/>
              <a:rect l="l" t="t" r="r" b="b"/>
              <a:pathLst>
                <a:path w="192766" h="329133" extrusionOk="0">
                  <a:moveTo>
                    <a:pt x="105" y="0"/>
                  </a:moveTo>
                  <a:cubicBezTo>
                    <a:pt x="64043" y="98086"/>
                    <a:pt x="124711" y="199442"/>
                    <a:pt x="189012" y="297528"/>
                  </a:cubicBezTo>
                  <a:cubicBezTo>
                    <a:pt x="195914" y="308063"/>
                    <a:pt x="193735" y="310969"/>
                    <a:pt x="178840" y="314966"/>
                  </a:cubicBezTo>
                  <a:cubicBezTo>
                    <a:pt x="155227" y="321505"/>
                    <a:pt x="140332" y="324411"/>
                    <a:pt x="118535" y="329134"/>
                  </a:cubicBezTo>
                  <a:cubicBezTo>
                    <a:pt x="78938" y="263743"/>
                    <a:pt x="50965" y="223418"/>
                    <a:pt x="10640" y="158028"/>
                  </a:cubicBezTo>
                  <a:cubicBezTo>
                    <a:pt x="1195" y="142770"/>
                    <a:pt x="2285" y="148946"/>
                    <a:pt x="2648" y="134051"/>
                  </a:cubicBezTo>
                  <a:cubicBezTo>
                    <a:pt x="2648" y="98813"/>
                    <a:pt x="-621" y="16348"/>
                    <a:pt x="105" y="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3" name="Google Shape;1263;p44"/>
            <p:cNvSpPr/>
            <p:nvPr/>
          </p:nvSpPr>
          <p:spPr>
            <a:xfrm>
              <a:off x="2782890" y="3206065"/>
              <a:ext cx="134015" cy="380719"/>
            </a:xfrm>
            <a:custGeom>
              <a:avLst/>
              <a:gdLst/>
              <a:ahLst/>
              <a:cxnLst/>
              <a:rect l="l" t="t" r="r" b="b"/>
              <a:pathLst>
                <a:path w="134015" h="380719" extrusionOk="0">
                  <a:moveTo>
                    <a:pt x="130020" y="240856"/>
                  </a:moveTo>
                  <a:cubicBezTo>
                    <a:pt x="131110" y="274641"/>
                    <a:pt x="131110" y="329134"/>
                    <a:pt x="134016" y="380720"/>
                  </a:cubicBezTo>
                  <a:cubicBezTo>
                    <a:pt x="89332" y="292079"/>
                    <a:pt x="37746" y="186727"/>
                    <a:pt x="1055" y="116977"/>
                  </a:cubicBezTo>
                  <a:cubicBezTo>
                    <a:pt x="691" y="75199"/>
                    <a:pt x="-1125" y="58125"/>
                    <a:pt x="1055" y="0"/>
                  </a:cubicBezTo>
                  <a:cubicBezTo>
                    <a:pt x="46102" y="92274"/>
                    <a:pt x="93692" y="183821"/>
                    <a:pt x="130020" y="240856"/>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4" name="Google Shape;1264;p44"/>
            <p:cNvSpPr/>
            <p:nvPr/>
          </p:nvSpPr>
          <p:spPr>
            <a:xfrm>
              <a:off x="3850156" y="3781160"/>
              <a:ext cx="1385405" cy="1754407"/>
            </a:xfrm>
            <a:custGeom>
              <a:avLst/>
              <a:gdLst/>
              <a:ahLst/>
              <a:cxnLst/>
              <a:rect l="l" t="t" r="r" b="b"/>
              <a:pathLst>
                <a:path w="1385405" h="1754407" extrusionOk="0">
                  <a:moveTo>
                    <a:pt x="1380130" y="22867"/>
                  </a:moveTo>
                  <a:cubicBezTo>
                    <a:pt x="1382310" y="14875"/>
                    <a:pt x="1389939" y="5066"/>
                    <a:pt x="1381584" y="707"/>
                  </a:cubicBezTo>
                  <a:cubicBezTo>
                    <a:pt x="1374318" y="-2926"/>
                    <a:pt x="1368142" y="8336"/>
                    <a:pt x="1362693" y="14148"/>
                  </a:cubicBezTo>
                  <a:cubicBezTo>
                    <a:pt x="1262427" y="120590"/>
                    <a:pt x="81397" y="1375003"/>
                    <a:pt x="62506" y="1394984"/>
                  </a:cubicBezTo>
                  <a:cubicBezTo>
                    <a:pt x="43252" y="1414964"/>
                    <a:pt x="45795" y="1437488"/>
                    <a:pt x="41436" y="1463644"/>
                  </a:cubicBezTo>
                  <a:cubicBezTo>
                    <a:pt x="27631" y="1559914"/>
                    <a:pt x="13826" y="1656183"/>
                    <a:pt x="22" y="1753906"/>
                  </a:cubicBezTo>
                  <a:cubicBezTo>
                    <a:pt x="-5791" y="1783695"/>
                    <a:pt x="1167247" y="477696"/>
                    <a:pt x="1352884" y="276801"/>
                  </a:cubicBezTo>
                  <a:cubicBezTo>
                    <a:pt x="1365599" y="262997"/>
                    <a:pt x="1333630" y="252098"/>
                    <a:pt x="1343802" y="160551"/>
                  </a:cubicBezTo>
                  <a:cubicBezTo>
                    <a:pt x="1345255" y="140934"/>
                    <a:pt x="1364146" y="78449"/>
                    <a:pt x="1380130" y="22867"/>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5" name="Google Shape;1265;p44"/>
            <p:cNvSpPr/>
            <p:nvPr/>
          </p:nvSpPr>
          <p:spPr>
            <a:xfrm>
              <a:off x="3916295" y="5090409"/>
              <a:ext cx="826367" cy="812456"/>
            </a:xfrm>
            <a:custGeom>
              <a:avLst/>
              <a:gdLst/>
              <a:ahLst/>
              <a:cxnLst/>
              <a:rect l="l" t="t" r="r" b="b"/>
              <a:pathLst>
                <a:path w="826367" h="812456" extrusionOk="0">
                  <a:moveTo>
                    <a:pt x="121700" y="235044"/>
                  </a:moveTo>
                  <a:cubicBezTo>
                    <a:pt x="92637" y="194356"/>
                    <a:pt x="22524" y="125696"/>
                    <a:pt x="0" y="79922"/>
                  </a:cubicBezTo>
                  <a:cubicBezTo>
                    <a:pt x="6902" y="69750"/>
                    <a:pt x="63574" y="11262"/>
                    <a:pt x="76653" y="0"/>
                  </a:cubicBezTo>
                  <a:cubicBezTo>
                    <a:pt x="119520" y="42867"/>
                    <a:pt x="166020" y="93000"/>
                    <a:pt x="200169" y="143496"/>
                  </a:cubicBezTo>
                  <a:cubicBezTo>
                    <a:pt x="221239" y="174012"/>
                    <a:pt x="239040" y="220149"/>
                    <a:pt x="247032" y="238313"/>
                  </a:cubicBezTo>
                  <a:cubicBezTo>
                    <a:pt x="280454" y="314239"/>
                    <a:pt x="304794" y="372727"/>
                    <a:pt x="354563" y="439571"/>
                  </a:cubicBezTo>
                  <a:cubicBezTo>
                    <a:pt x="395614" y="494427"/>
                    <a:pt x="450833" y="529665"/>
                    <a:pt x="507868" y="565267"/>
                  </a:cubicBezTo>
                  <a:cubicBezTo>
                    <a:pt x="610677" y="619396"/>
                    <a:pt x="703678" y="658994"/>
                    <a:pt x="810483" y="681880"/>
                  </a:cubicBezTo>
                  <a:cubicBezTo>
                    <a:pt x="816295" y="682970"/>
                    <a:pt x="826103" y="688783"/>
                    <a:pt x="826103" y="688783"/>
                  </a:cubicBezTo>
                  <a:cubicBezTo>
                    <a:pt x="827920" y="694959"/>
                    <a:pt x="819928" y="698228"/>
                    <a:pt x="815569" y="701861"/>
                  </a:cubicBezTo>
                  <a:cubicBezTo>
                    <a:pt x="765799" y="744365"/>
                    <a:pt x="724021" y="724748"/>
                    <a:pt x="772338" y="782510"/>
                  </a:cubicBezTo>
                  <a:cubicBezTo>
                    <a:pt x="783963" y="795951"/>
                    <a:pt x="791228" y="802853"/>
                    <a:pt x="788322" y="808303"/>
                  </a:cubicBezTo>
                  <a:cubicBezTo>
                    <a:pt x="784326" y="816658"/>
                    <a:pt x="765072" y="810482"/>
                    <a:pt x="755990" y="806486"/>
                  </a:cubicBezTo>
                  <a:cubicBezTo>
                    <a:pt x="666259" y="767615"/>
                    <a:pt x="575802" y="729834"/>
                    <a:pt x="487888" y="688056"/>
                  </a:cubicBezTo>
                  <a:cubicBezTo>
                    <a:pt x="404696" y="648458"/>
                    <a:pt x="332767" y="592876"/>
                    <a:pt x="274641" y="520583"/>
                  </a:cubicBezTo>
                  <a:cubicBezTo>
                    <a:pt x="184184" y="399610"/>
                    <a:pt x="144950" y="267376"/>
                    <a:pt x="121700" y="235044"/>
                  </a:cubicBezTo>
                  <a:close/>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6" name="Google Shape;1266;p44"/>
            <p:cNvSpPr/>
            <p:nvPr/>
          </p:nvSpPr>
          <p:spPr>
            <a:xfrm>
              <a:off x="3890502" y="5116928"/>
              <a:ext cx="554382" cy="874907"/>
            </a:xfrm>
            <a:custGeom>
              <a:avLst/>
              <a:gdLst/>
              <a:ahLst/>
              <a:cxnLst/>
              <a:rect l="l" t="t" r="r" b="b"/>
              <a:pathLst>
                <a:path w="554382" h="874907" extrusionOk="0">
                  <a:moveTo>
                    <a:pt x="277911" y="466454"/>
                  </a:moveTo>
                  <a:cubicBezTo>
                    <a:pt x="310606" y="552552"/>
                    <a:pt x="343302" y="599779"/>
                    <a:pt x="397067" y="648822"/>
                  </a:cubicBezTo>
                  <a:cubicBezTo>
                    <a:pt x="448653" y="695685"/>
                    <a:pt x="544923" y="781783"/>
                    <a:pt x="550736" y="786142"/>
                  </a:cubicBezTo>
                  <a:cubicBezTo>
                    <a:pt x="561997" y="794498"/>
                    <a:pt x="549283" y="793408"/>
                    <a:pt x="482802" y="803217"/>
                  </a:cubicBezTo>
                  <a:cubicBezTo>
                    <a:pt x="461731" y="805396"/>
                    <a:pt x="460642" y="803580"/>
                    <a:pt x="457009" y="818838"/>
                  </a:cubicBezTo>
                  <a:cubicBezTo>
                    <a:pt x="452649" y="836275"/>
                    <a:pt x="452649" y="836275"/>
                    <a:pt x="448290" y="873694"/>
                  </a:cubicBezTo>
                  <a:cubicBezTo>
                    <a:pt x="442478" y="890041"/>
                    <a:pt x="308063" y="737099"/>
                    <a:pt x="248485" y="662990"/>
                  </a:cubicBezTo>
                  <a:cubicBezTo>
                    <a:pt x="209250" y="613947"/>
                    <a:pt x="185637" y="569990"/>
                    <a:pt x="167110" y="509685"/>
                  </a:cubicBezTo>
                  <a:cubicBezTo>
                    <a:pt x="152942" y="463548"/>
                    <a:pt x="136231" y="416321"/>
                    <a:pt x="121700" y="370548"/>
                  </a:cubicBezTo>
                  <a:cubicBezTo>
                    <a:pt x="112981" y="344028"/>
                    <a:pt x="75563" y="238676"/>
                    <a:pt x="65391" y="215063"/>
                  </a:cubicBezTo>
                  <a:cubicBezTo>
                    <a:pt x="57035" y="195446"/>
                    <a:pt x="3633" y="134414"/>
                    <a:pt x="0" y="128239"/>
                  </a:cubicBezTo>
                  <a:cubicBezTo>
                    <a:pt x="727" y="93000"/>
                    <a:pt x="5086" y="78469"/>
                    <a:pt x="18164" y="61395"/>
                  </a:cubicBezTo>
                  <a:cubicBezTo>
                    <a:pt x="33422" y="45047"/>
                    <a:pt x="61758" y="11262"/>
                    <a:pt x="77016" y="0"/>
                  </a:cubicBezTo>
                  <a:cubicBezTo>
                    <a:pt x="90094" y="13078"/>
                    <a:pt x="111164" y="43594"/>
                    <a:pt x="119156" y="59215"/>
                  </a:cubicBezTo>
                  <a:cubicBezTo>
                    <a:pt x="186727" y="188180"/>
                    <a:pt x="250665" y="381083"/>
                    <a:pt x="277911" y="46645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7" name="Google Shape;1267;p44"/>
            <p:cNvSpPr/>
            <p:nvPr/>
          </p:nvSpPr>
          <p:spPr>
            <a:xfrm>
              <a:off x="2783286" y="2685446"/>
              <a:ext cx="1867655" cy="1675868"/>
            </a:xfrm>
            <a:custGeom>
              <a:avLst/>
              <a:gdLst/>
              <a:ahLst/>
              <a:cxnLst/>
              <a:rect l="l" t="t" r="r" b="b"/>
              <a:pathLst>
                <a:path w="1867655" h="1675868" extrusionOk="0">
                  <a:moveTo>
                    <a:pt x="426425" y="68332"/>
                  </a:moveTo>
                  <a:cubicBezTo>
                    <a:pt x="420613" y="63246"/>
                    <a:pt x="432601" y="60340"/>
                    <a:pt x="437687" y="59613"/>
                  </a:cubicBezTo>
                  <a:cubicBezTo>
                    <a:pt x="489999" y="49805"/>
                    <a:pt x="727223" y="7301"/>
                    <a:pt x="757738" y="762"/>
                  </a:cubicBezTo>
                  <a:cubicBezTo>
                    <a:pt x="769000" y="-1781"/>
                    <a:pt x="774449" y="2215"/>
                    <a:pt x="779898" y="10207"/>
                  </a:cubicBezTo>
                  <a:cubicBezTo>
                    <a:pt x="798426" y="37453"/>
                    <a:pt x="935747" y="228176"/>
                    <a:pt x="973891" y="284485"/>
                  </a:cubicBezTo>
                  <a:cubicBezTo>
                    <a:pt x="988059" y="305555"/>
                    <a:pt x="988059" y="305192"/>
                    <a:pt x="1012036" y="300469"/>
                  </a:cubicBezTo>
                  <a:cubicBezTo>
                    <a:pt x="1067618" y="289934"/>
                    <a:pt x="1526080" y="203836"/>
                    <a:pt x="1562408" y="195844"/>
                  </a:cubicBezTo>
                  <a:cubicBezTo>
                    <a:pt x="1575486" y="192938"/>
                    <a:pt x="1579846" y="202383"/>
                    <a:pt x="1585295" y="209285"/>
                  </a:cubicBezTo>
                  <a:cubicBezTo>
                    <a:pt x="1628526" y="263778"/>
                    <a:pt x="1768389" y="404005"/>
                    <a:pt x="1748045" y="408364"/>
                  </a:cubicBezTo>
                  <a:cubicBezTo>
                    <a:pt x="1684834" y="421805"/>
                    <a:pt x="1305205" y="502091"/>
                    <a:pt x="1183142" y="528610"/>
                  </a:cubicBezTo>
                  <a:cubicBezTo>
                    <a:pt x="1160255" y="533696"/>
                    <a:pt x="1157349" y="539509"/>
                    <a:pt x="1170790" y="558400"/>
                  </a:cubicBezTo>
                  <a:cubicBezTo>
                    <a:pt x="1189681" y="585282"/>
                    <a:pt x="1804354" y="1460066"/>
                    <a:pt x="1859573" y="1541441"/>
                  </a:cubicBezTo>
                  <a:cubicBezTo>
                    <a:pt x="1866112" y="1550886"/>
                    <a:pt x="1875194" y="1561421"/>
                    <a:pt x="1856667" y="1568324"/>
                  </a:cubicBezTo>
                  <a:cubicBezTo>
                    <a:pt x="1752041" y="1596660"/>
                    <a:pt x="1492295" y="1664957"/>
                    <a:pt x="1467228" y="1672586"/>
                  </a:cubicBezTo>
                  <a:cubicBezTo>
                    <a:pt x="1446521" y="1678761"/>
                    <a:pt x="1441435" y="1677308"/>
                    <a:pt x="1429447" y="1658781"/>
                  </a:cubicBezTo>
                  <a:cubicBezTo>
                    <a:pt x="1397115" y="1609738"/>
                    <a:pt x="795883" y="665931"/>
                    <a:pt x="769727" y="627786"/>
                  </a:cubicBezTo>
                  <a:cubicBezTo>
                    <a:pt x="765004" y="620884"/>
                    <a:pt x="761371" y="612165"/>
                    <a:pt x="750110" y="615071"/>
                  </a:cubicBezTo>
                  <a:cubicBezTo>
                    <a:pt x="629863" y="645224"/>
                    <a:pt x="222987" y="740404"/>
                    <a:pt x="140159" y="761111"/>
                  </a:cubicBezTo>
                  <a:cubicBezTo>
                    <a:pt x="136526" y="761838"/>
                    <a:pt x="132893" y="762201"/>
                    <a:pt x="129260" y="761838"/>
                  </a:cubicBezTo>
                  <a:cubicBezTo>
                    <a:pt x="119452" y="760021"/>
                    <a:pt x="5018" y="538782"/>
                    <a:pt x="3201" y="532243"/>
                  </a:cubicBezTo>
                  <a:cubicBezTo>
                    <a:pt x="-4428" y="514079"/>
                    <a:pt x="1748" y="521708"/>
                    <a:pt x="19912" y="515532"/>
                  </a:cubicBezTo>
                  <a:cubicBezTo>
                    <a:pt x="91479" y="498821"/>
                    <a:pt x="583000" y="385841"/>
                    <a:pt x="602617" y="380755"/>
                  </a:cubicBezTo>
                  <a:cubicBezTo>
                    <a:pt x="617512" y="376758"/>
                    <a:pt x="616422" y="372399"/>
                    <a:pt x="609519" y="361864"/>
                  </a:cubicBezTo>
                  <a:cubicBezTo>
                    <a:pt x="551757" y="273950"/>
                    <a:pt x="443862" y="91945"/>
                    <a:pt x="426425" y="6833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268" name="Google Shape;1268;p44"/>
          <p:cNvGrpSpPr/>
          <p:nvPr/>
        </p:nvGrpSpPr>
        <p:grpSpPr>
          <a:xfrm>
            <a:off x="534729" y="4243709"/>
            <a:ext cx="2868946" cy="2242231"/>
            <a:chOff x="3043236" y="3016540"/>
            <a:chExt cx="4096162" cy="3201364"/>
          </a:xfrm>
        </p:grpSpPr>
        <p:sp>
          <p:nvSpPr>
            <p:cNvPr id="1269" name="Google Shape;1269;p44"/>
            <p:cNvSpPr/>
            <p:nvPr/>
          </p:nvSpPr>
          <p:spPr>
            <a:xfrm>
              <a:off x="3043236" y="3016540"/>
              <a:ext cx="4096162" cy="3201364"/>
            </a:xfrm>
            <a:custGeom>
              <a:avLst/>
              <a:gdLst/>
              <a:ahLst/>
              <a:cxnLst/>
              <a:rect l="l" t="t" r="r" b="b"/>
              <a:pathLst>
                <a:path w="4096162" h="3201364" extrusionOk="0">
                  <a:moveTo>
                    <a:pt x="2063616" y="3201364"/>
                  </a:moveTo>
                  <a:cubicBezTo>
                    <a:pt x="2062656" y="3201364"/>
                    <a:pt x="2061375" y="3201364"/>
                    <a:pt x="2060415" y="3201364"/>
                  </a:cubicBezTo>
                  <a:cubicBezTo>
                    <a:pt x="2054332" y="3196882"/>
                    <a:pt x="2048250" y="3192720"/>
                    <a:pt x="2042487" y="3188239"/>
                  </a:cubicBezTo>
                  <a:cubicBezTo>
                    <a:pt x="2022959" y="3174473"/>
                    <a:pt x="2001830" y="3162307"/>
                    <a:pt x="1983902" y="3146621"/>
                  </a:cubicBezTo>
                  <a:cubicBezTo>
                    <a:pt x="1938763" y="3106604"/>
                    <a:pt x="1933961" y="3082914"/>
                    <a:pt x="1954450" y="3033293"/>
                  </a:cubicBezTo>
                  <a:cubicBezTo>
                    <a:pt x="1960212" y="3019527"/>
                    <a:pt x="1969496" y="3006721"/>
                    <a:pt x="1972698" y="2992635"/>
                  </a:cubicBezTo>
                  <a:cubicBezTo>
                    <a:pt x="1979420" y="2962222"/>
                    <a:pt x="1995107" y="2936932"/>
                    <a:pt x="2016876" y="2916443"/>
                  </a:cubicBezTo>
                  <a:cubicBezTo>
                    <a:pt x="2039286" y="2895634"/>
                    <a:pt x="2064256" y="2877386"/>
                    <a:pt x="2088587" y="2857858"/>
                  </a:cubicBezTo>
                  <a:cubicBezTo>
                    <a:pt x="2065217" y="2844732"/>
                    <a:pt x="2043128" y="2838329"/>
                    <a:pt x="2018477" y="2851775"/>
                  </a:cubicBezTo>
                  <a:cubicBezTo>
                    <a:pt x="2005992" y="2858498"/>
                    <a:pt x="1991265" y="2861059"/>
                    <a:pt x="1978140" y="2866822"/>
                  </a:cubicBezTo>
                  <a:cubicBezTo>
                    <a:pt x="1957651" y="2875785"/>
                    <a:pt x="1936522" y="2878987"/>
                    <a:pt x="1914433" y="2878667"/>
                  </a:cubicBezTo>
                  <a:cubicBezTo>
                    <a:pt x="1895224" y="2878346"/>
                    <a:pt x="1875056" y="2876426"/>
                    <a:pt x="1857128" y="2881868"/>
                  </a:cubicBezTo>
                  <a:cubicBezTo>
                    <a:pt x="1838240" y="2887630"/>
                    <a:pt x="1829596" y="2879627"/>
                    <a:pt x="1819992" y="2867462"/>
                  </a:cubicBezTo>
                  <a:cubicBezTo>
                    <a:pt x="1714667" y="2729163"/>
                    <a:pt x="1610943" y="2589584"/>
                    <a:pt x="1504018" y="2452565"/>
                  </a:cubicBezTo>
                  <a:cubicBezTo>
                    <a:pt x="1005886" y="1813893"/>
                    <a:pt x="506473" y="1176181"/>
                    <a:pt x="7060" y="538469"/>
                  </a:cubicBezTo>
                  <a:cubicBezTo>
                    <a:pt x="-623" y="528865"/>
                    <a:pt x="-1904" y="520862"/>
                    <a:pt x="2578" y="509657"/>
                  </a:cubicBezTo>
                  <a:cubicBezTo>
                    <a:pt x="71087" y="339985"/>
                    <a:pt x="138956" y="169992"/>
                    <a:pt x="206825" y="0"/>
                  </a:cubicBezTo>
                  <a:cubicBezTo>
                    <a:pt x="233396" y="0"/>
                    <a:pt x="260288" y="0"/>
                    <a:pt x="286859" y="0"/>
                  </a:cubicBezTo>
                  <a:cubicBezTo>
                    <a:pt x="316952" y="12165"/>
                    <a:pt x="346725" y="24010"/>
                    <a:pt x="376817" y="35855"/>
                  </a:cubicBezTo>
                  <a:cubicBezTo>
                    <a:pt x="379379" y="36816"/>
                    <a:pt x="383220" y="36496"/>
                    <a:pt x="385781" y="35535"/>
                  </a:cubicBezTo>
                  <a:cubicBezTo>
                    <a:pt x="414914" y="23690"/>
                    <a:pt x="443726" y="11845"/>
                    <a:pt x="472538" y="0"/>
                  </a:cubicBezTo>
                  <a:cubicBezTo>
                    <a:pt x="1000763" y="0"/>
                    <a:pt x="1528988" y="0"/>
                    <a:pt x="2057213" y="0"/>
                  </a:cubicBezTo>
                  <a:cubicBezTo>
                    <a:pt x="2059775" y="3842"/>
                    <a:pt x="2061695" y="8324"/>
                    <a:pt x="2064577" y="11525"/>
                  </a:cubicBezTo>
                  <a:cubicBezTo>
                    <a:pt x="2131165" y="85156"/>
                    <a:pt x="2198073" y="158468"/>
                    <a:pt x="2264662" y="231779"/>
                  </a:cubicBezTo>
                  <a:cubicBezTo>
                    <a:pt x="2580316" y="579127"/>
                    <a:pt x="2895971" y="926475"/>
                    <a:pt x="3211625" y="1273823"/>
                  </a:cubicBezTo>
                  <a:cubicBezTo>
                    <a:pt x="3489184" y="1579233"/>
                    <a:pt x="3767062" y="1884963"/>
                    <a:pt x="4044620" y="2190053"/>
                  </a:cubicBezTo>
                  <a:cubicBezTo>
                    <a:pt x="4061267" y="2208621"/>
                    <a:pt x="4078875" y="2226229"/>
                    <a:pt x="4096162" y="2244156"/>
                  </a:cubicBezTo>
                  <a:cubicBezTo>
                    <a:pt x="4096162" y="2251519"/>
                    <a:pt x="4096162" y="2259203"/>
                    <a:pt x="4096162" y="2266566"/>
                  </a:cubicBezTo>
                  <a:cubicBezTo>
                    <a:pt x="4000762" y="2266566"/>
                    <a:pt x="3905041" y="2266566"/>
                    <a:pt x="3809640" y="2266886"/>
                  </a:cubicBezTo>
                  <a:cubicBezTo>
                    <a:pt x="3803238" y="2266886"/>
                    <a:pt x="3794274" y="2269447"/>
                    <a:pt x="3790752" y="2274249"/>
                  </a:cubicBezTo>
                  <a:cubicBezTo>
                    <a:pt x="3725124" y="2362607"/>
                    <a:pt x="3678384" y="2459608"/>
                    <a:pt x="3657255" y="2568134"/>
                  </a:cubicBezTo>
                  <a:cubicBezTo>
                    <a:pt x="3655014" y="2579339"/>
                    <a:pt x="3656935" y="2586702"/>
                    <a:pt x="3664298" y="2595026"/>
                  </a:cubicBezTo>
                  <a:cubicBezTo>
                    <a:pt x="3743692" y="2685624"/>
                    <a:pt x="3822766" y="2776863"/>
                    <a:pt x="3901840" y="2867782"/>
                  </a:cubicBezTo>
                  <a:cubicBezTo>
                    <a:pt x="3904080" y="2870343"/>
                    <a:pt x="3905361" y="2873224"/>
                    <a:pt x="3907922" y="2877386"/>
                  </a:cubicBezTo>
                  <a:cubicBezTo>
                    <a:pt x="3903120" y="2877386"/>
                    <a:pt x="3900559" y="2877386"/>
                    <a:pt x="3897998" y="2877386"/>
                  </a:cubicBezTo>
                  <a:cubicBezTo>
                    <a:pt x="3318231" y="2877386"/>
                    <a:pt x="2738144" y="2877386"/>
                    <a:pt x="2158377" y="2877386"/>
                  </a:cubicBezTo>
                  <a:cubicBezTo>
                    <a:pt x="2153254" y="2877386"/>
                    <a:pt x="2147172" y="2877386"/>
                    <a:pt x="2142690" y="2875145"/>
                  </a:cubicBezTo>
                  <a:cubicBezTo>
                    <a:pt x="2128284" y="2867782"/>
                    <a:pt x="2120921" y="2875465"/>
                    <a:pt x="2112277" y="2886030"/>
                  </a:cubicBezTo>
                  <a:cubicBezTo>
                    <a:pt x="2085065" y="2920604"/>
                    <a:pt x="2074181" y="2962863"/>
                    <a:pt x="2056253" y="3001919"/>
                  </a:cubicBezTo>
                  <a:cubicBezTo>
                    <a:pt x="2044088" y="3028490"/>
                    <a:pt x="2052091" y="3049940"/>
                    <a:pt x="2070659" y="3068508"/>
                  </a:cubicBezTo>
                  <a:cubicBezTo>
                    <a:pt x="2083785" y="3081633"/>
                    <a:pt x="2099151" y="3092518"/>
                    <a:pt x="2114198" y="3103402"/>
                  </a:cubicBezTo>
                  <a:cubicBezTo>
                    <a:pt x="2129564" y="3114607"/>
                    <a:pt x="2145891" y="3124531"/>
                    <a:pt x="2162858" y="3135736"/>
                  </a:cubicBezTo>
                  <a:cubicBezTo>
                    <a:pt x="2129564" y="3158146"/>
                    <a:pt x="2096590" y="3179915"/>
                    <a:pt x="2063616" y="3201364"/>
                  </a:cubicBezTo>
                  <a:close/>
                  <a:moveTo>
                    <a:pt x="3760980" y="2266566"/>
                  </a:moveTo>
                  <a:cubicBezTo>
                    <a:pt x="3750735" y="2266566"/>
                    <a:pt x="3744332" y="2266566"/>
                    <a:pt x="3737930" y="2266566"/>
                  </a:cubicBezTo>
                  <a:cubicBezTo>
                    <a:pt x="3344162" y="2266566"/>
                    <a:pt x="2950714" y="2267526"/>
                    <a:pt x="2556947" y="2265605"/>
                  </a:cubicBezTo>
                  <a:cubicBezTo>
                    <a:pt x="2490038" y="2265285"/>
                    <a:pt x="2426971" y="2271368"/>
                    <a:pt x="2368066" y="2304982"/>
                  </a:cubicBezTo>
                  <a:cubicBezTo>
                    <a:pt x="2357502" y="2311065"/>
                    <a:pt x="2347897" y="2310425"/>
                    <a:pt x="2336693" y="2304982"/>
                  </a:cubicBezTo>
                  <a:cubicBezTo>
                    <a:pt x="2284831" y="2279371"/>
                    <a:pt x="2232008" y="2257282"/>
                    <a:pt x="2172143" y="2266566"/>
                  </a:cubicBezTo>
                  <a:cubicBezTo>
                    <a:pt x="2171502" y="2266566"/>
                    <a:pt x="2171182" y="2266566"/>
                    <a:pt x="2170542" y="2266566"/>
                  </a:cubicBezTo>
                  <a:cubicBezTo>
                    <a:pt x="2161258" y="2264965"/>
                    <a:pt x="2156456" y="2269447"/>
                    <a:pt x="2152614" y="2277771"/>
                  </a:cubicBezTo>
                  <a:cubicBezTo>
                    <a:pt x="2119000" y="2345640"/>
                    <a:pt x="2085065" y="2412868"/>
                    <a:pt x="2051451" y="2480417"/>
                  </a:cubicBezTo>
                  <a:cubicBezTo>
                    <a:pt x="2049530" y="2484259"/>
                    <a:pt x="2048250" y="2488420"/>
                    <a:pt x="2046329" y="2492902"/>
                  </a:cubicBezTo>
                  <a:cubicBezTo>
                    <a:pt x="2065537" y="2492902"/>
                    <a:pt x="2083465" y="2494183"/>
                    <a:pt x="2100752" y="2492582"/>
                  </a:cubicBezTo>
                  <a:cubicBezTo>
                    <a:pt x="2144291" y="2489061"/>
                    <a:pt x="2171182" y="2506348"/>
                    <a:pt x="2186869" y="2548286"/>
                  </a:cubicBezTo>
                  <a:cubicBezTo>
                    <a:pt x="2205757" y="2598867"/>
                    <a:pt x="2226566" y="2648168"/>
                    <a:pt x="2220483" y="2703872"/>
                  </a:cubicBezTo>
                  <a:cubicBezTo>
                    <a:pt x="2218882" y="2717318"/>
                    <a:pt x="2220163" y="2731404"/>
                    <a:pt x="2220163" y="2745490"/>
                  </a:cubicBezTo>
                  <a:cubicBezTo>
                    <a:pt x="2686922" y="2745490"/>
                    <a:pt x="3151120" y="2745490"/>
                    <a:pt x="3616598" y="2745490"/>
                  </a:cubicBezTo>
                  <a:cubicBezTo>
                    <a:pt x="3608594" y="2569735"/>
                    <a:pt x="3656615" y="2411268"/>
                    <a:pt x="3760980" y="2266566"/>
                  </a:cubicBezTo>
                  <a:close/>
                  <a:moveTo>
                    <a:pt x="1700261" y="553196"/>
                  </a:moveTo>
                  <a:cubicBezTo>
                    <a:pt x="1691298" y="553196"/>
                    <a:pt x="1685855" y="553196"/>
                    <a:pt x="1680733" y="553196"/>
                  </a:cubicBezTo>
                  <a:cubicBezTo>
                    <a:pt x="1570286" y="553196"/>
                    <a:pt x="1459839" y="553196"/>
                    <a:pt x="1349392" y="553196"/>
                  </a:cubicBezTo>
                  <a:cubicBezTo>
                    <a:pt x="1342349" y="553196"/>
                    <a:pt x="1335626" y="553196"/>
                    <a:pt x="1328583" y="553836"/>
                  </a:cubicBezTo>
                  <a:cubicBezTo>
                    <a:pt x="1286325" y="557037"/>
                    <a:pt x="1255592" y="599616"/>
                    <a:pt x="1266156" y="640593"/>
                  </a:cubicBezTo>
                  <a:cubicBezTo>
                    <a:pt x="1275440" y="677409"/>
                    <a:pt x="1302972" y="696617"/>
                    <a:pt x="1346511" y="696617"/>
                  </a:cubicBezTo>
                  <a:cubicBezTo>
                    <a:pt x="1499536" y="696617"/>
                    <a:pt x="1652881" y="696617"/>
                    <a:pt x="1805906" y="696937"/>
                  </a:cubicBezTo>
                  <a:cubicBezTo>
                    <a:pt x="1813590" y="696937"/>
                    <a:pt x="1824154" y="700779"/>
                    <a:pt x="1828956" y="706541"/>
                  </a:cubicBezTo>
                  <a:cubicBezTo>
                    <a:pt x="1939723" y="837157"/>
                    <a:pt x="2049850" y="968092"/>
                    <a:pt x="2160297" y="1099028"/>
                  </a:cubicBezTo>
                  <a:cubicBezTo>
                    <a:pt x="2238411" y="1191548"/>
                    <a:pt x="2316524" y="1284067"/>
                    <a:pt x="2394317" y="1376587"/>
                  </a:cubicBezTo>
                  <a:cubicBezTo>
                    <a:pt x="2409684" y="1394834"/>
                    <a:pt x="2428252" y="1407960"/>
                    <a:pt x="2452902" y="1407960"/>
                  </a:cubicBezTo>
                  <a:cubicBezTo>
                    <a:pt x="2482675" y="1407960"/>
                    <a:pt x="2505725" y="1394834"/>
                    <a:pt x="2518530" y="1367943"/>
                  </a:cubicBezTo>
                  <a:cubicBezTo>
                    <a:pt x="2532616" y="1337850"/>
                    <a:pt x="2526534" y="1310318"/>
                    <a:pt x="2505084" y="1285028"/>
                  </a:cubicBezTo>
                  <a:cubicBezTo>
                    <a:pt x="2354300" y="1106391"/>
                    <a:pt x="2203836" y="927755"/>
                    <a:pt x="2053372" y="749119"/>
                  </a:cubicBezTo>
                  <a:cubicBezTo>
                    <a:pt x="2039606" y="732472"/>
                    <a:pt x="2025840" y="716145"/>
                    <a:pt x="2009193" y="696297"/>
                  </a:cubicBezTo>
                  <a:cubicBezTo>
                    <a:pt x="2019117" y="696297"/>
                    <a:pt x="2024560" y="696297"/>
                    <a:pt x="2030322" y="696297"/>
                  </a:cubicBezTo>
                  <a:cubicBezTo>
                    <a:pt x="2117719" y="696297"/>
                    <a:pt x="2205437" y="696297"/>
                    <a:pt x="2292834" y="696297"/>
                  </a:cubicBezTo>
                  <a:cubicBezTo>
                    <a:pt x="2301798" y="696297"/>
                    <a:pt x="2311082" y="695656"/>
                    <a:pt x="2320046" y="694696"/>
                  </a:cubicBezTo>
                  <a:cubicBezTo>
                    <a:pt x="2361663" y="689894"/>
                    <a:pt x="2390155" y="647956"/>
                    <a:pt x="2379591" y="606979"/>
                  </a:cubicBezTo>
                  <a:cubicBezTo>
                    <a:pt x="2370947" y="573364"/>
                    <a:pt x="2343736" y="553196"/>
                    <a:pt x="2305959" y="553196"/>
                  </a:cubicBezTo>
                  <a:cubicBezTo>
                    <a:pt x="2172463" y="553196"/>
                    <a:pt x="2039286" y="552876"/>
                    <a:pt x="1905789" y="553516"/>
                  </a:cubicBezTo>
                  <a:cubicBezTo>
                    <a:pt x="1892663" y="553516"/>
                    <a:pt x="1884660" y="549354"/>
                    <a:pt x="1876336" y="539430"/>
                  </a:cubicBezTo>
                  <a:cubicBezTo>
                    <a:pt x="1791180" y="437626"/>
                    <a:pt x="1705384" y="336143"/>
                    <a:pt x="1619587" y="234660"/>
                  </a:cubicBezTo>
                  <a:cubicBezTo>
                    <a:pt x="1590135" y="199765"/>
                    <a:pt x="1546596" y="194963"/>
                    <a:pt x="1514902" y="222175"/>
                  </a:cubicBezTo>
                  <a:cubicBezTo>
                    <a:pt x="1483209" y="249386"/>
                    <a:pt x="1481288" y="292925"/>
                    <a:pt x="1510100" y="327820"/>
                  </a:cubicBezTo>
                  <a:cubicBezTo>
                    <a:pt x="1522586" y="342866"/>
                    <a:pt x="1535711" y="357913"/>
                    <a:pt x="1548197" y="372959"/>
                  </a:cubicBezTo>
                  <a:cubicBezTo>
                    <a:pt x="1598138" y="432184"/>
                    <a:pt x="1648079" y="491089"/>
                    <a:pt x="1700261" y="553196"/>
                  </a:cubicBezTo>
                  <a:close/>
                  <a:moveTo>
                    <a:pt x="2029041" y="2525876"/>
                  </a:moveTo>
                  <a:cubicBezTo>
                    <a:pt x="1991906" y="2600468"/>
                    <a:pt x="1955730" y="2672819"/>
                    <a:pt x="1919555" y="2745490"/>
                  </a:cubicBezTo>
                  <a:cubicBezTo>
                    <a:pt x="1985503" y="2745490"/>
                    <a:pt x="2049850" y="2745490"/>
                    <a:pt x="2115158" y="2745490"/>
                  </a:cubicBezTo>
                  <a:cubicBezTo>
                    <a:pt x="2114198" y="2660974"/>
                    <a:pt x="2079623" y="2591824"/>
                    <a:pt x="2029041" y="252587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0" name="Google Shape;1270;p44"/>
            <p:cNvSpPr/>
            <p:nvPr/>
          </p:nvSpPr>
          <p:spPr>
            <a:xfrm>
              <a:off x="5090205" y="5281052"/>
              <a:ext cx="1714010" cy="480977"/>
            </a:xfrm>
            <a:custGeom>
              <a:avLst/>
              <a:gdLst/>
              <a:ahLst/>
              <a:cxnLst/>
              <a:rect l="l" t="t" r="r" b="b"/>
              <a:pathLst>
                <a:path w="1714010" h="480977" extrusionOk="0">
                  <a:moveTo>
                    <a:pt x="1714010" y="2053"/>
                  </a:moveTo>
                  <a:cubicBezTo>
                    <a:pt x="1609646" y="146755"/>
                    <a:pt x="1561625" y="305223"/>
                    <a:pt x="1570269" y="480977"/>
                  </a:cubicBezTo>
                  <a:cubicBezTo>
                    <a:pt x="1104791" y="480977"/>
                    <a:pt x="640593" y="480977"/>
                    <a:pt x="173834" y="480977"/>
                  </a:cubicBezTo>
                  <a:cubicBezTo>
                    <a:pt x="173834" y="466892"/>
                    <a:pt x="172553" y="453126"/>
                    <a:pt x="174154" y="439360"/>
                  </a:cubicBezTo>
                  <a:cubicBezTo>
                    <a:pt x="180237" y="383656"/>
                    <a:pt x="159428" y="334355"/>
                    <a:pt x="140540" y="283773"/>
                  </a:cubicBezTo>
                  <a:cubicBezTo>
                    <a:pt x="124853" y="241836"/>
                    <a:pt x="97962" y="224548"/>
                    <a:pt x="54423" y="228070"/>
                  </a:cubicBezTo>
                  <a:cubicBezTo>
                    <a:pt x="36816" y="229670"/>
                    <a:pt x="19208" y="228390"/>
                    <a:pt x="0" y="228390"/>
                  </a:cubicBezTo>
                  <a:cubicBezTo>
                    <a:pt x="1601" y="223908"/>
                    <a:pt x="2881" y="219746"/>
                    <a:pt x="5122" y="215904"/>
                  </a:cubicBezTo>
                  <a:cubicBezTo>
                    <a:pt x="38736" y="148356"/>
                    <a:pt x="72991" y="80807"/>
                    <a:pt x="106285" y="13258"/>
                  </a:cubicBezTo>
                  <a:cubicBezTo>
                    <a:pt x="110447" y="4935"/>
                    <a:pt x="114929" y="453"/>
                    <a:pt x="124213" y="2053"/>
                  </a:cubicBezTo>
                  <a:cubicBezTo>
                    <a:pt x="124853" y="2053"/>
                    <a:pt x="125173" y="2053"/>
                    <a:pt x="125814" y="2053"/>
                  </a:cubicBezTo>
                  <a:cubicBezTo>
                    <a:pt x="185679" y="-6910"/>
                    <a:pt x="238822" y="14859"/>
                    <a:pt x="290364" y="40470"/>
                  </a:cubicBezTo>
                  <a:cubicBezTo>
                    <a:pt x="301248" y="45912"/>
                    <a:pt x="310852" y="46552"/>
                    <a:pt x="321737" y="40470"/>
                  </a:cubicBezTo>
                  <a:cubicBezTo>
                    <a:pt x="380322" y="6855"/>
                    <a:pt x="443709" y="773"/>
                    <a:pt x="510618" y="1093"/>
                  </a:cubicBezTo>
                  <a:cubicBezTo>
                    <a:pt x="904385" y="3014"/>
                    <a:pt x="1297833" y="2053"/>
                    <a:pt x="1691601" y="2053"/>
                  </a:cubicBezTo>
                  <a:cubicBezTo>
                    <a:pt x="1697363" y="2053"/>
                    <a:pt x="1703766" y="2053"/>
                    <a:pt x="1714010" y="20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1" name="Google Shape;1271;p44"/>
            <p:cNvSpPr/>
            <p:nvPr/>
          </p:nvSpPr>
          <p:spPr>
            <a:xfrm>
              <a:off x="4307394" y="3221317"/>
              <a:ext cx="1261887" cy="1203186"/>
            </a:xfrm>
            <a:custGeom>
              <a:avLst/>
              <a:gdLst/>
              <a:ahLst/>
              <a:cxnLst/>
              <a:rect l="l" t="t" r="r" b="b"/>
              <a:pathLst>
                <a:path w="1261887" h="1203187" extrusionOk="0">
                  <a:moveTo>
                    <a:pt x="436103" y="348418"/>
                  </a:moveTo>
                  <a:cubicBezTo>
                    <a:pt x="383600" y="286311"/>
                    <a:pt x="333979" y="227086"/>
                    <a:pt x="284038" y="168181"/>
                  </a:cubicBezTo>
                  <a:cubicBezTo>
                    <a:pt x="271233" y="153134"/>
                    <a:pt x="258427" y="138088"/>
                    <a:pt x="245942" y="123042"/>
                  </a:cubicBezTo>
                  <a:cubicBezTo>
                    <a:pt x="217130" y="88147"/>
                    <a:pt x="219050" y="44608"/>
                    <a:pt x="250744" y="17397"/>
                  </a:cubicBezTo>
                  <a:cubicBezTo>
                    <a:pt x="282437" y="-9815"/>
                    <a:pt x="325976" y="-4693"/>
                    <a:pt x="355428" y="29882"/>
                  </a:cubicBezTo>
                  <a:cubicBezTo>
                    <a:pt x="441225" y="131365"/>
                    <a:pt x="526701" y="232848"/>
                    <a:pt x="612178" y="334652"/>
                  </a:cubicBezTo>
                  <a:cubicBezTo>
                    <a:pt x="620501" y="344576"/>
                    <a:pt x="628505" y="348738"/>
                    <a:pt x="641630" y="348738"/>
                  </a:cubicBezTo>
                  <a:cubicBezTo>
                    <a:pt x="775127" y="348097"/>
                    <a:pt x="908304" y="348418"/>
                    <a:pt x="1041801" y="348418"/>
                  </a:cubicBezTo>
                  <a:cubicBezTo>
                    <a:pt x="1079577" y="348418"/>
                    <a:pt x="1106789" y="368586"/>
                    <a:pt x="1115432" y="402201"/>
                  </a:cubicBezTo>
                  <a:cubicBezTo>
                    <a:pt x="1125997" y="443178"/>
                    <a:pt x="1097825" y="485116"/>
                    <a:pt x="1055887" y="489918"/>
                  </a:cubicBezTo>
                  <a:cubicBezTo>
                    <a:pt x="1046923" y="490878"/>
                    <a:pt x="1037959" y="491519"/>
                    <a:pt x="1028675" y="491519"/>
                  </a:cubicBezTo>
                  <a:cubicBezTo>
                    <a:pt x="941278" y="491519"/>
                    <a:pt x="853561" y="491519"/>
                    <a:pt x="766163" y="491519"/>
                  </a:cubicBezTo>
                  <a:cubicBezTo>
                    <a:pt x="760401" y="491519"/>
                    <a:pt x="754959" y="491519"/>
                    <a:pt x="745034" y="491519"/>
                  </a:cubicBezTo>
                  <a:cubicBezTo>
                    <a:pt x="761361" y="511367"/>
                    <a:pt x="775127" y="527694"/>
                    <a:pt x="789213" y="544341"/>
                  </a:cubicBezTo>
                  <a:cubicBezTo>
                    <a:pt x="939677" y="722977"/>
                    <a:pt x="1090462" y="901613"/>
                    <a:pt x="1240926" y="1080249"/>
                  </a:cubicBezTo>
                  <a:cubicBezTo>
                    <a:pt x="1262055" y="1105540"/>
                    <a:pt x="1268457" y="1133072"/>
                    <a:pt x="1254372" y="1163165"/>
                  </a:cubicBezTo>
                  <a:cubicBezTo>
                    <a:pt x="1241566" y="1190056"/>
                    <a:pt x="1218516" y="1203502"/>
                    <a:pt x="1188744" y="1203182"/>
                  </a:cubicBezTo>
                  <a:cubicBezTo>
                    <a:pt x="1164093" y="1203182"/>
                    <a:pt x="1145845" y="1190056"/>
                    <a:pt x="1130159" y="1171809"/>
                  </a:cubicBezTo>
                  <a:cubicBezTo>
                    <a:pt x="1052365" y="1079289"/>
                    <a:pt x="973932" y="986770"/>
                    <a:pt x="896139" y="894250"/>
                  </a:cubicBezTo>
                  <a:cubicBezTo>
                    <a:pt x="785692" y="763314"/>
                    <a:pt x="675565" y="632379"/>
                    <a:pt x="564798" y="501763"/>
                  </a:cubicBezTo>
                  <a:cubicBezTo>
                    <a:pt x="559996" y="496000"/>
                    <a:pt x="549751" y="492159"/>
                    <a:pt x="541748" y="492159"/>
                  </a:cubicBezTo>
                  <a:cubicBezTo>
                    <a:pt x="388723" y="491519"/>
                    <a:pt x="235377" y="491839"/>
                    <a:pt x="82352" y="491839"/>
                  </a:cubicBezTo>
                  <a:cubicBezTo>
                    <a:pt x="38493" y="491839"/>
                    <a:pt x="11282" y="472631"/>
                    <a:pt x="1998" y="435815"/>
                  </a:cubicBezTo>
                  <a:cubicBezTo>
                    <a:pt x="-8247" y="394837"/>
                    <a:pt x="22166" y="352259"/>
                    <a:pt x="64424" y="349058"/>
                  </a:cubicBezTo>
                  <a:cubicBezTo>
                    <a:pt x="71467" y="348418"/>
                    <a:pt x="78190" y="348418"/>
                    <a:pt x="85233" y="348418"/>
                  </a:cubicBezTo>
                  <a:cubicBezTo>
                    <a:pt x="195680" y="348418"/>
                    <a:pt x="306127" y="348418"/>
                    <a:pt x="416574" y="348418"/>
                  </a:cubicBezTo>
                  <a:cubicBezTo>
                    <a:pt x="422017" y="348418"/>
                    <a:pt x="427139" y="348418"/>
                    <a:pt x="436103" y="3484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2" name="Google Shape;1272;p44"/>
            <p:cNvSpPr/>
            <p:nvPr/>
          </p:nvSpPr>
          <p:spPr>
            <a:xfrm>
              <a:off x="4962790" y="5542416"/>
              <a:ext cx="195603" cy="219613"/>
            </a:xfrm>
            <a:custGeom>
              <a:avLst/>
              <a:gdLst/>
              <a:ahLst/>
              <a:cxnLst/>
              <a:rect l="l" t="t" r="r" b="b"/>
              <a:pathLst>
                <a:path w="195603" h="219613" extrusionOk="0">
                  <a:moveTo>
                    <a:pt x="109487" y="0"/>
                  </a:moveTo>
                  <a:cubicBezTo>
                    <a:pt x="160068" y="65948"/>
                    <a:pt x="194643" y="135098"/>
                    <a:pt x="195603" y="219614"/>
                  </a:cubicBezTo>
                  <a:cubicBezTo>
                    <a:pt x="129976" y="219614"/>
                    <a:pt x="65948" y="219614"/>
                    <a:pt x="0" y="219614"/>
                  </a:cubicBezTo>
                  <a:cubicBezTo>
                    <a:pt x="35855" y="146943"/>
                    <a:pt x="72031" y="74592"/>
                    <a:pt x="10948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273" name="Google Shape;1273;p44"/>
          <p:cNvGrpSpPr/>
          <p:nvPr/>
        </p:nvGrpSpPr>
        <p:grpSpPr>
          <a:xfrm>
            <a:off x="5523628" y="4546155"/>
            <a:ext cx="2002689" cy="2024885"/>
            <a:chOff x="2914648" y="208598"/>
            <a:chExt cx="6359839" cy="6430299"/>
          </a:xfrm>
        </p:grpSpPr>
        <p:sp>
          <p:nvSpPr>
            <p:cNvPr id="1274" name="Google Shape;1274;p44"/>
            <p:cNvSpPr/>
            <p:nvPr/>
          </p:nvSpPr>
          <p:spPr>
            <a:xfrm>
              <a:off x="4892988" y="553401"/>
              <a:ext cx="3714748" cy="1495418"/>
            </a:xfrm>
            <a:custGeom>
              <a:avLst/>
              <a:gdLst/>
              <a:ahLst/>
              <a:cxnLst/>
              <a:rect l="l" t="t" r="r" b="b"/>
              <a:pathLst>
                <a:path w="3714750" h="1495425" extrusionOk="0">
                  <a:moveTo>
                    <a:pt x="3371850" y="735330"/>
                  </a:moveTo>
                  <a:cubicBezTo>
                    <a:pt x="3543300" y="970598"/>
                    <a:pt x="3646170" y="1218248"/>
                    <a:pt x="3722370" y="1495425"/>
                  </a:cubicBezTo>
                  <a:cubicBezTo>
                    <a:pt x="3574733" y="1367790"/>
                    <a:pt x="3438525" y="1249680"/>
                    <a:pt x="3292793" y="1123950"/>
                  </a:cubicBezTo>
                  <a:cubicBezTo>
                    <a:pt x="3351847" y="1097280"/>
                    <a:pt x="3405188" y="1075373"/>
                    <a:pt x="3455670" y="1048703"/>
                  </a:cubicBezTo>
                  <a:cubicBezTo>
                    <a:pt x="3475672" y="1038225"/>
                    <a:pt x="3489008" y="1015365"/>
                    <a:pt x="3504247" y="998220"/>
                  </a:cubicBezTo>
                  <a:cubicBezTo>
                    <a:pt x="3484245" y="982980"/>
                    <a:pt x="3465195" y="957263"/>
                    <a:pt x="3444240" y="954405"/>
                  </a:cubicBezTo>
                  <a:cubicBezTo>
                    <a:pt x="3369945" y="947738"/>
                    <a:pt x="3295650" y="949643"/>
                    <a:pt x="3221355" y="945832"/>
                  </a:cubicBezTo>
                  <a:cubicBezTo>
                    <a:pt x="3202305" y="944880"/>
                    <a:pt x="3176588" y="938213"/>
                    <a:pt x="3168015" y="924878"/>
                  </a:cubicBezTo>
                  <a:cubicBezTo>
                    <a:pt x="3066097" y="776288"/>
                    <a:pt x="2923222" y="673418"/>
                    <a:pt x="2774633" y="581978"/>
                  </a:cubicBezTo>
                  <a:cubicBezTo>
                    <a:pt x="2678430" y="522923"/>
                    <a:pt x="2562225" y="510540"/>
                    <a:pt x="2440305" y="499110"/>
                  </a:cubicBezTo>
                  <a:cubicBezTo>
                    <a:pt x="2431733" y="596265"/>
                    <a:pt x="2423160" y="689610"/>
                    <a:pt x="2415540" y="783908"/>
                  </a:cubicBezTo>
                  <a:cubicBezTo>
                    <a:pt x="2412683" y="784860"/>
                    <a:pt x="2409825" y="785813"/>
                    <a:pt x="2407920" y="786765"/>
                  </a:cubicBezTo>
                  <a:cubicBezTo>
                    <a:pt x="2381250" y="689610"/>
                    <a:pt x="2355533" y="592455"/>
                    <a:pt x="2327910" y="490538"/>
                  </a:cubicBezTo>
                  <a:cubicBezTo>
                    <a:pt x="2014538" y="477203"/>
                    <a:pt x="1704023" y="518160"/>
                    <a:pt x="1382077" y="566738"/>
                  </a:cubicBezTo>
                  <a:cubicBezTo>
                    <a:pt x="1429702" y="641985"/>
                    <a:pt x="1472565" y="710565"/>
                    <a:pt x="1521143" y="788670"/>
                  </a:cubicBezTo>
                  <a:cubicBezTo>
                    <a:pt x="1427798" y="753428"/>
                    <a:pt x="1348740" y="711518"/>
                    <a:pt x="1283970" y="648653"/>
                  </a:cubicBezTo>
                  <a:cubicBezTo>
                    <a:pt x="1235393" y="601980"/>
                    <a:pt x="1188720" y="591503"/>
                    <a:pt x="1123950" y="600075"/>
                  </a:cubicBezTo>
                  <a:cubicBezTo>
                    <a:pt x="860108" y="636270"/>
                    <a:pt x="595313" y="666750"/>
                    <a:pt x="330517" y="700088"/>
                  </a:cubicBezTo>
                  <a:cubicBezTo>
                    <a:pt x="320040" y="701040"/>
                    <a:pt x="309563" y="703898"/>
                    <a:pt x="288608" y="707708"/>
                  </a:cubicBezTo>
                  <a:cubicBezTo>
                    <a:pt x="296228" y="807720"/>
                    <a:pt x="302895" y="906780"/>
                    <a:pt x="310515" y="1005840"/>
                  </a:cubicBezTo>
                  <a:cubicBezTo>
                    <a:pt x="307658" y="1006793"/>
                    <a:pt x="304800" y="1008698"/>
                    <a:pt x="302895" y="1009650"/>
                  </a:cubicBezTo>
                  <a:cubicBezTo>
                    <a:pt x="260985" y="918210"/>
                    <a:pt x="220028" y="825818"/>
                    <a:pt x="174308" y="726758"/>
                  </a:cubicBezTo>
                  <a:cubicBezTo>
                    <a:pt x="122873" y="735330"/>
                    <a:pt x="65723" y="745808"/>
                    <a:pt x="9525" y="755333"/>
                  </a:cubicBezTo>
                  <a:cubicBezTo>
                    <a:pt x="6667" y="751523"/>
                    <a:pt x="2858" y="747713"/>
                    <a:pt x="0" y="743903"/>
                  </a:cubicBezTo>
                  <a:cubicBezTo>
                    <a:pt x="119063" y="629603"/>
                    <a:pt x="239078" y="515303"/>
                    <a:pt x="358140" y="401003"/>
                  </a:cubicBezTo>
                  <a:cubicBezTo>
                    <a:pt x="444817" y="460058"/>
                    <a:pt x="524827" y="514350"/>
                    <a:pt x="604838" y="568643"/>
                  </a:cubicBezTo>
                  <a:cubicBezTo>
                    <a:pt x="628650" y="584835"/>
                    <a:pt x="658177" y="602933"/>
                    <a:pt x="675323" y="570548"/>
                  </a:cubicBezTo>
                  <a:cubicBezTo>
                    <a:pt x="684848" y="553403"/>
                    <a:pt x="675323" y="520065"/>
                    <a:pt x="662940" y="500063"/>
                  </a:cubicBezTo>
                  <a:cubicBezTo>
                    <a:pt x="640080" y="461963"/>
                    <a:pt x="609600" y="428625"/>
                    <a:pt x="577215" y="386715"/>
                  </a:cubicBezTo>
                  <a:cubicBezTo>
                    <a:pt x="627698" y="379095"/>
                    <a:pt x="668655" y="373380"/>
                    <a:pt x="711518" y="366713"/>
                  </a:cubicBezTo>
                  <a:cubicBezTo>
                    <a:pt x="705802" y="282893"/>
                    <a:pt x="699135" y="200978"/>
                    <a:pt x="693420" y="119063"/>
                  </a:cubicBezTo>
                  <a:cubicBezTo>
                    <a:pt x="697230" y="119063"/>
                    <a:pt x="700088" y="118110"/>
                    <a:pt x="703898" y="118110"/>
                  </a:cubicBezTo>
                  <a:cubicBezTo>
                    <a:pt x="734377" y="179070"/>
                    <a:pt x="766763" y="240030"/>
                    <a:pt x="795338" y="301943"/>
                  </a:cubicBezTo>
                  <a:cubicBezTo>
                    <a:pt x="813435" y="341948"/>
                    <a:pt x="837248" y="357188"/>
                    <a:pt x="883920" y="350520"/>
                  </a:cubicBezTo>
                  <a:cubicBezTo>
                    <a:pt x="1140143" y="314325"/>
                    <a:pt x="1397318" y="281940"/>
                    <a:pt x="1654493" y="245745"/>
                  </a:cubicBezTo>
                  <a:cubicBezTo>
                    <a:pt x="1674495" y="242888"/>
                    <a:pt x="1695450" y="223838"/>
                    <a:pt x="1708785" y="207645"/>
                  </a:cubicBezTo>
                  <a:cubicBezTo>
                    <a:pt x="1772602" y="123825"/>
                    <a:pt x="1846898" y="52388"/>
                    <a:pt x="1949768" y="0"/>
                  </a:cubicBezTo>
                  <a:cubicBezTo>
                    <a:pt x="1917383" y="76200"/>
                    <a:pt x="1887855" y="145733"/>
                    <a:pt x="1856423" y="221933"/>
                  </a:cubicBezTo>
                  <a:cubicBezTo>
                    <a:pt x="1943100" y="218123"/>
                    <a:pt x="2019300" y="215265"/>
                    <a:pt x="2095500" y="210503"/>
                  </a:cubicBezTo>
                  <a:cubicBezTo>
                    <a:pt x="2322195" y="197168"/>
                    <a:pt x="2543175" y="226695"/>
                    <a:pt x="2761298" y="287655"/>
                  </a:cubicBezTo>
                  <a:cubicBezTo>
                    <a:pt x="2953703" y="341948"/>
                    <a:pt x="3109913" y="451485"/>
                    <a:pt x="3248025" y="590550"/>
                  </a:cubicBezTo>
                  <a:cubicBezTo>
                    <a:pt x="3269933" y="612458"/>
                    <a:pt x="3288030" y="619125"/>
                    <a:pt x="3319463" y="612458"/>
                  </a:cubicBezTo>
                  <a:cubicBezTo>
                    <a:pt x="3435668" y="588645"/>
                    <a:pt x="3549968" y="595313"/>
                    <a:pt x="3664268" y="641033"/>
                  </a:cubicBezTo>
                  <a:cubicBezTo>
                    <a:pt x="3565208" y="673418"/>
                    <a:pt x="3472815" y="702945"/>
                    <a:pt x="3371850" y="73533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5" name="Google Shape;1275;p44"/>
            <p:cNvSpPr/>
            <p:nvPr/>
          </p:nvSpPr>
          <p:spPr>
            <a:xfrm>
              <a:off x="3197541" y="859153"/>
              <a:ext cx="1362074" cy="3867131"/>
            </a:xfrm>
            <a:custGeom>
              <a:avLst/>
              <a:gdLst/>
              <a:ahLst/>
              <a:cxnLst/>
              <a:rect l="l" t="t" r="r" b="b"/>
              <a:pathLst>
                <a:path w="1362075" h="3867150" extrusionOk="0">
                  <a:moveTo>
                    <a:pt x="1258253" y="285750"/>
                  </a:moveTo>
                  <a:cubicBezTo>
                    <a:pt x="1263967" y="186690"/>
                    <a:pt x="1268730" y="93345"/>
                    <a:pt x="1274445" y="0"/>
                  </a:cubicBezTo>
                  <a:cubicBezTo>
                    <a:pt x="1279208" y="0"/>
                    <a:pt x="1283017" y="0"/>
                    <a:pt x="1287780" y="0"/>
                  </a:cubicBezTo>
                  <a:cubicBezTo>
                    <a:pt x="1312545" y="74295"/>
                    <a:pt x="1340167" y="148590"/>
                    <a:pt x="1361123" y="224790"/>
                  </a:cubicBezTo>
                  <a:cubicBezTo>
                    <a:pt x="1366838" y="243840"/>
                    <a:pt x="1358265" y="273368"/>
                    <a:pt x="1344930" y="288608"/>
                  </a:cubicBezTo>
                  <a:cubicBezTo>
                    <a:pt x="1188720" y="483870"/>
                    <a:pt x="1030605" y="677228"/>
                    <a:pt x="874395" y="873443"/>
                  </a:cubicBezTo>
                  <a:cubicBezTo>
                    <a:pt x="850583" y="902970"/>
                    <a:pt x="830580" y="910590"/>
                    <a:pt x="796290" y="896303"/>
                  </a:cubicBezTo>
                  <a:cubicBezTo>
                    <a:pt x="734378" y="869633"/>
                    <a:pt x="671512" y="843915"/>
                    <a:pt x="607695" y="822960"/>
                  </a:cubicBezTo>
                  <a:cubicBezTo>
                    <a:pt x="587693" y="816293"/>
                    <a:pt x="561975" y="824865"/>
                    <a:pt x="539115" y="826770"/>
                  </a:cubicBezTo>
                  <a:cubicBezTo>
                    <a:pt x="543878" y="849630"/>
                    <a:pt x="542925" y="876300"/>
                    <a:pt x="555308" y="893445"/>
                  </a:cubicBezTo>
                  <a:cubicBezTo>
                    <a:pt x="595312" y="944880"/>
                    <a:pt x="641033" y="992505"/>
                    <a:pt x="687705" y="1045845"/>
                  </a:cubicBezTo>
                  <a:cubicBezTo>
                    <a:pt x="591503" y="1184910"/>
                    <a:pt x="488633" y="1337310"/>
                    <a:pt x="462915" y="1538288"/>
                  </a:cubicBezTo>
                  <a:cubicBezTo>
                    <a:pt x="562928" y="1538288"/>
                    <a:pt x="657225" y="1538288"/>
                    <a:pt x="750570" y="1538288"/>
                  </a:cubicBezTo>
                  <a:cubicBezTo>
                    <a:pt x="751523" y="1544003"/>
                    <a:pt x="751523" y="1548765"/>
                    <a:pt x="752475" y="1554480"/>
                  </a:cubicBezTo>
                  <a:cubicBezTo>
                    <a:pt x="675323" y="1578293"/>
                    <a:pt x="598170" y="1604963"/>
                    <a:pt x="520065" y="1625918"/>
                  </a:cubicBezTo>
                  <a:cubicBezTo>
                    <a:pt x="481012" y="1636395"/>
                    <a:pt x="465772" y="1652588"/>
                    <a:pt x="472440" y="1693545"/>
                  </a:cubicBezTo>
                  <a:cubicBezTo>
                    <a:pt x="512445" y="1942148"/>
                    <a:pt x="549593" y="2190750"/>
                    <a:pt x="589598" y="2439353"/>
                  </a:cubicBezTo>
                  <a:cubicBezTo>
                    <a:pt x="600075" y="2502218"/>
                    <a:pt x="614362" y="2564130"/>
                    <a:pt x="628650" y="2637473"/>
                  </a:cubicBezTo>
                  <a:cubicBezTo>
                    <a:pt x="701993" y="2586990"/>
                    <a:pt x="768668" y="2541270"/>
                    <a:pt x="834390" y="2495550"/>
                  </a:cubicBezTo>
                  <a:cubicBezTo>
                    <a:pt x="839153" y="2497455"/>
                    <a:pt x="843915" y="2499360"/>
                    <a:pt x="847725" y="2502218"/>
                  </a:cubicBezTo>
                  <a:cubicBezTo>
                    <a:pt x="809625" y="2569845"/>
                    <a:pt x="782003" y="2646998"/>
                    <a:pt x="731520" y="2704148"/>
                  </a:cubicBezTo>
                  <a:cubicBezTo>
                    <a:pt x="669608" y="2773680"/>
                    <a:pt x="664845" y="2839403"/>
                    <a:pt x="681037" y="2925128"/>
                  </a:cubicBezTo>
                  <a:cubicBezTo>
                    <a:pt x="726758" y="3174683"/>
                    <a:pt x="762000" y="3426143"/>
                    <a:pt x="803910" y="3688080"/>
                  </a:cubicBezTo>
                  <a:cubicBezTo>
                    <a:pt x="902018" y="3671888"/>
                    <a:pt x="998220" y="3656648"/>
                    <a:pt x="1093470" y="3641408"/>
                  </a:cubicBezTo>
                  <a:cubicBezTo>
                    <a:pt x="1095375" y="3644265"/>
                    <a:pt x="1097280" y="3647123"/>
                    <a:pt x="1098233" y="3649980"/>
                  </a:cubicBezTo>
                  <a:cubicBezTo>
                    <a:pt x="1032510" y="3687128"/>
                    <a:pt x="967740" y="3726180"/>
                    <a:pt x="900112" y="3760470"/>
                  </a:cubicBezTo>
                  <a:cubicBezTo>
                    <a:pt x="853440" y="3784283"/>
                    <a:pt x="807720" y="3802380"/>
                    <a:pt x="849630" y="3872865"/>
                  </a:cubicBezTo>
                  <a:cubicBezTo>
                    <a:pt x="843915" y="3873818"/>
                    <a:pt x="839153" y="3874770"/>
                    <a:pt x="833437" y="3874770"/>
                  </a:cubicBezTo>
                  <a:cubicBezTo>
                    <a:pt x="717233" y="3782378"/>
                    <a:pt x="601028" y="3689033"/>
                    <a:pt x="481012" y="3592830"/>
                  </a:cubicBezTo>
                  <a:cubicBezTo>
                    <a:pt x="534353" y="3517583"/>
                    <a:pt x="590550" y="3456623"/>
                    <a:pt x="662940" y="3412808"/>
                  </a:cubicBezTo>
                  <a:cubicBezTo>
                    <a:pt x="688658" y="3396615"/>
                    <a:pt x="717233" y="3379470"/>
                    <a:pt x="698183" y="3344228"/>
                  </a:cubicBezTo>
                  <a:cubicBezTo>
                    <a:pt x="677228" y="3306128"/>
                    <a:pt x="646748" y="3322320"/>
                    <a:pt x="618173" y="3338513"/>
                  </a:cubicBezTo>
                  <a:cubicBezTo>
                    <a:pt x="574358" y="3363278"/>
                    <a:pt x="529590" y="3387090"/>
                    <a:pt x="499110" y="3404235"/>
                  </a:cubicBezTo>
                  <a:cubicBezTo>
                    <a:pt x="463868" y="3365183"/>
                    <a:pt x="437197" y="3331845"/>
                    <a:pt x="405765" y="3303270"/>
                  </a:cubicBezTo>
                  <a:cubicBezTo>
                    <a:pt x="346710" y="3249930"/>
                    <a:pt x="287655" y="3195638"/>
                    <a:pt x="241935" y="3109913"/>
                  </a:cubicBezTo>
                  <a:cubicBezTo>
                    <a:pt x="315278" y="3134678"/>
                    <a:pt x="374333" y="3153728"/>
                    <a:pt x="444818" y="3176588"/>
                  </a:cubicBezTo>
                  <a:cubicBezTo>
                    <a:pt x="426720" y="3073718"/>
                    <a:pt x="410528" y="2978468"/>
                    <a:pt x="393383" y="2885123"/>
                  </a:cubicBezTo>
                  <a:cubicBezTo>
                    <a:pt x="357187" y="2695575"/>
                    <a:pt x="318135" y="2505075"/>
                    <a:pt x="282893" y="2315528"/>
                  </a:cubicBezTo>
                  <a:cubicBezTo>
                    <a:pt x="276225" y="2280285"/>
                    <a:pt x="262890" y="2259330"/>
                    <a:pt x="227647" y="2244090"/>
                  </a:cubicBezTo>
                  <a:cubicBezTo>
                    <a:pt x="147638" y="2210753"/>
                    <a:pt x="73343" y="2165033"/>
                    <a:pt x="0" y="2090738"/>
                  </a:cubicBezTo>
                  <a:cubicBezTo>
                    <a:pt x="89535" y="2105025"/>
                    <a:pt x="161925" y="2116455"/>
                    <a:pt x="245745" y="2128838"/>
                  </a:cubicBezTo>
                  <a:cubicBezTo>
                    <a:pt x="235268" y="2046923"/>
                    <a:pt x="220980" y="1972627"/>
                    <a:pt x="216218" y="1897380"/>
                  </a:cubicBezTo>
                  <a:cubicBezTo>
                    <a:pt x="206693" y="1751648"/>
                    <a:pt x="195263" y="1605915"/>
                    <a:pt x="196215" y="1461135"/>
                  </a:cubicBezTo>
                  <a:cubicBezTo>
                    <a:pt x="197168" y="1342073"/>
                    <a:pt x="254318" y="1236345"/>
                    <a:pt x="307658" y="1132523"/>
                  </a:cubicBezTo>
                  <a:cubicBezTo>
                    <a:pt x="321945" y="1103948"/>
                    <a:pt x="324803" y="1082040"/>
                    <a:pt x="309563" y="1052513"/>
                  </a:cubicBezTo>
                  <a:cubicBezTo>
                    <a:pt x="265747" y="963930"/>
                    <a:pt x="246697" y="868680"/>
                    <a:pt x="246697" y="761048"/>
                  </a:cubicBezTo>
                  <a:cubicBezTo>
                    <a:pt x="300038" y="833438"/>
                    <a:pt x="346710" y="897255"/>
                    <a:pt x="400050" y="969645"/>
                  </a:cubicBezTo>
                  <a:cubicBezTo>
                    <a:pt x="620078" y="647700"/>
                    <a:pt x="895350" y="406718"/>
                    <a:pt x="1258253" y="28575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6" name="Google Shape;1276;p44"/>
            <p:cNvSpPr/>
            <p:nvPr/>
          </p:nvSpPr>
          <p:spPr>
            <a:xfrm>
              <a:off x="2914648" y="3040368"/>
              <a:ext cx="2419349" cy="2800337"/>
            </a:xfrm>
            <a:custGeom>
              <a:avLst/>
              <a:gdLst/>
              <a:ahLst/>
              <a:cxnLst/>
              <a:rect l="l" t="t" r="r" b="b"/>
              <a:pathLst>
                <a:path w="2419350" h="2800350" extrusionOk="0">
                  <a:moveTo>
                    <a:pt x="2345055" y="2572702"/>
                  </a:moveTo>
                  <a:cubicBezTo>
                    <a:pt x="2377440" y="2665095"/>
                    <a:pt x="2401253" y="2733675"/>
                    <a:pt x="2427923" y="2808922"/>
                  </a:cubicBezTo>
                  <a:cubicBezTo>
                    <a:pt x="2301240" y="2795588"/>
                    <a:pt x="2174558" y="2808922"/>
                    <a:pt x="2070735" y="2724150"/>
                  </a:cubicBezTo>
                  <a:cubicBezTo>
                    <a:pt x="1984058" y="2653665"/>
                    <a:pt x="1896428" y="2602230"/>
                    <a:pt x="1775460" y="2638425"/>
                  </a:cubicBezTo>
                  <a:cubicBezTo>
                    <a:pt x="1717358" y="2655570"/>
                    <a:pt x="1649730" y="2641283"/>
                    <a:pt x="1585913" y="2641283"/>
                  </a:cubicBezTo>
                  <a:cubicBezTo>
                    <a:pt x="1584960" y="2634615"/>
                    <a:pt x="1584008" y="2628900"/>
                    <a:pt x="1583055" y="2622233"/>
                  </a:cubicBezTo>
                  <a:cubicBezTo>
                    <a:pt x="1643063" y="2590800"/>
                    <a:pt x="1702118" y="2558415"/>
                    <a:pt x="1768793" y="2523172"/>
                  </a:cubicBezTo>
                  <a:cubicBezTo>
                    <a:pt x="1751648" y="2509838"/>
                    <a:pt x="1740218" y="2499360"/>
                    <a:pt x="1726883" y="2490788"/>
                  </a:cubicBezTo>
                  <a:cubicBezTo>
                    <a:pt x="1494473" y="2333625"/>
                    <a:pt x="1261110" y="2176463"/>
                    <a:pt x="1028700" y="2018348"/>
                  </a:cubicBezTo>
                  <a:cubicBezTo>
                    <a:pt x="1001078" y="1999298"/>
                    <a:pt x="979170" y="2001202"/>
                    <a:pt x="948690" y="2009775"/>
                  </a:cubicBezTo>
                  <a:cubicBezTo>
                    <a:pt x="863918" y="2034540"/>
                    <a:pt x="777240" y="2052638"/>
                    <a:pt x="690563" y="2073593"/>
                  </a:cubicBezTo>
                  <a:cubicBezTo>
                    <a:pt x="688658" y="2067877"/>
                    <a:pt x="685800" y="2061210"/>
                    <a:pt x="683895" y="2055495"/>
                  </a:cubicBezTo>
                  <a:cubicBezTo>
                    <a:pt x="747713" y="2009775"/>
                    <a:pt x="810578" y="1963102"/>
                    <a:pt x="879158" y="1913573"/>
                  </a:cubicBezTo>
                  <a:cubicBezTo>
                    <a:pt x="825818" y="1871663"/>
                    <a:pt x="779145" y="1831657"/>
                    <a:pt x="728663" y="1796415"/>
                  </a:cubicBezTo>
                  <a:cubicBezTo>
                    <a:pt x="490538" y="1632585"/>
                    <a:pt x="351473" y="1404938"/>
                    <a:pt x="296228" y="1123950"/>
                  </a:cubicBezTo>
                  <a:cubicBezTo>
                    <a:pt x="286703" y="1075373"/>
                    <a:pt x="261938" y="1053465"/>
                    <a:pt x="219075" y="1031557"/>
                  </a:cubicBezTo>
                  <a:cubicBezTo>
                    <a:pt x="142875" y="991552"/>
                    <a:pt x="72390" y="940117"/>
                    <a:pt x="0" y="893445"/>
                  </a:cubicBezTo>
                  <a:cubicBezTo>
                    <a:pt x="2858" y="888682"/>
                    <a:pt x="5715" y="882967"/>
                    <a:pt x="8573" y="878205"/>
                  </a:cubicBezTo>
                  <a:cubicBezTo>
                    <a:pt x="86678" y="891540"/>
                    <a:pt x="165735" y="904875"/>
                    <a:pt x="251460" y="919163"/>
                  </a:cubicBezTo>
                  <a:cubicBezTo>
                    <a:pt x="202883" y="601980"/>
                    <a:pt x="201930" y="298132"/>
                    <a:pt x="307658" y="0"/>
                  </a:cubicBezTo>
                  <a:cubicBezTo>
                    <a:pt x="375285" y="37147"/>
                    <a:pt x="445770" y="64770"/>
                    <a:pt x="501968" y="110490"/>
                  </a:cubicBezTo>
                  <a:cubicBezTo>
                    <a:pt x="525780" y="130492"/>
                    <a:pt x="527685" y="185738"/>
                    <a:pt x="527685" y="224790"/>
                  </a:cubicBezTo>
                  <a:cubicBezTo>
                    <a:pt x="527685" y="265747"/>
                    <a:pt x="514350" y="306705"/>
                    <a:pt x="505778" y="351472"/>
                  </a:cubicBezTo>
                  <a:cubicBezTo>
                    <a:pt x="526733" y="354330"/>
                    <a:pt x="543878" y="356235"/>
                    <a:pt x="563880" y="359092"/>
                  </a:cubicBezTo>
                  <a:cubicBezTo>
                    <a:pt x="569595" y="387667"/>
                    <a:pt x="575310" y="416242"/>
                    <a:pt x="581025" y="441960"/>
                  </a:cubicBezTo>
                  <a:cubicBezTo>
                    <a:pt x="577215" y="447675"/>
                    <a:pt x="576263" y="452438"/>
                    <a:pt x="573405" y="453390"/>
                  </a:cubicBezTo>
                  <a:cubicBezTo>
                    <a:pt x="500063" y="471488"/>
                    <a:pt x="486728" y="521017"/>
                    <a:pt x="494348" y="588645"/>
                  </a:cubicBezTo>
                  <a:cubicBezTo>
                    <a:pt x="505778" y="681038"/>
                    <a:pt x="511493" y="773430"/>
                    <a:pt x="520065" y="867727"/>
                  </a:cubicBezTo>
                  <a:cubicBezTo>
                    <a:pt x="461010" y="901065"/>
                    <a:pt x="451485" y="921067"/>
                    <a:pt x="500063" y="973455"/>
                  </a:cubicBezTo>
                  <a:cubicBezTo>
                    <a:pt x="572453" y="1051560"/>
                    <a:pt x="585788" y="1152525"/>
                    <a:pt x="621983" y="1244917"/>
                  </a:cubicBezTo>
                  <a:cubicBezTo>
                    <a:pt x="633413" y="1273492"/>
                    <a:pt x="645795" y="1302067"/>
                    <a:pt x="660083" y="1338263"/>
                  </a:cubicBezTo>
                  <a:cubicBezTo>
                    <a:pt x="724853" y="1303973"/>
                    <a:pt x="785813" y="1270635"/>
                    <a:pt x="859155" y="1231582"/>
                  </a:cubicBezTo>
                  <a:cubicBezTo>
                    <a:pt x="803910" y="1296352"/>
                    <a:pt x="757238" y="1350645"/>
                    <a:pt x="708660" y="1407795"/>
                  </a:cubicBezTo>
                  <a:cubicBezTo>
                    <a:pt x="949643" y="1641157"/>
                    <a:pt x="1226820" y="1817370"/>
                    <a:pt x="1504950" y="2010727"/>
                  </a:cubicBezTo>
                  <a:cubicBezTo>
                    <a:pt x="1521143" y="1921192"/>
                    <a:pt x="1535430" y="1841182"/>
                    <a:pt x="1551623" y="1752600"/>
                  </a:cubicBezTo>
                  <a:cubicBezTo>
                    <a:pt x="1600200" y="1838325"/>
                    <a:pt x="1624965" y="1925002"/>
                    <a:pt x="1629728" y="2015490"/>
                  </a:cubicBezTo>
                  <a:cubicBezTo>
                    <a:pt x="1633538" y="2079307"/>
                    <a:pt x="1657350" y="2115502"/>
                    <a:pt x="1710690" y="2149793"/>
                  </a:cubicBezTo>
                  <a:cubicBezTo>
                    <a:pt x="1931670" y="2292668"/>
                    <a:pt x="2148840" y="2441258"/>
                    <a:pt x="2345055" y="257270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7" name="Google Shape;1277;p44"/>
            <p:cNvSpPr/>
            <p:nvPr/>
          </p:nvSpPr>
          <p:spPr>
            <a:xfrm>
              <a:off x="3710937" y="208598"/>
              <a:ext cx="2933698" cy="2143115"/>
            </a:xfrm>
            <a:custGeom>
              <a:avLst/>
              <a:gdLst/>
              <a:ahLst/>
              <a:cxnLst/>
              <a:rect l="l" t="t" r="r" b="b"/>
              <a:pathLst>
                <a:path w="2933700" h="2143125" extrusionOk="0">
                  <a:moveTo>
                    <a:pt x="1632585" y="627698"/>
                  </a:moveTo>
                  <a:cubicBezTo>
                    <a:pt x="1691640" y="710565"/>
                    <a:pt x="1744980" y="786765"/>
                    <a:pt x="1799273" y="862013"/>
                  </a:cubicBezTo>
                  <a:cubicBezTo>
                    <a:pt x="1797367" y="864870"/>
                    <a:pt x="1795463" y="867728"/>
                    <a:pt x="1793558" y="870585"/>
                  </a:cubicBezTo>
                  <a:cubicBezTo>
                    <a:pt x="1710690" y="812483"/>
                    <a:pt x="1627823" y="754380"/>
                    <a:pt x="1544003" y="696278"/>
                  </a:cubicBezTo>
                  <a:cubicBezTo>
                    <a:pt x="1299210" y="894398"/>
                    <a:pt x="1087755" y="1122045"/>
                    <a:pt x="884873" y="1375410"/>
                  </a:cubicBezTo>
                  <a:cubicBezTo>
                    <a:pt x="967740" y="1400175"/>
                    <a:pt x="1044893" y="1423988"/>
                    <a:pt x="1129665" y="1448753"/>
                  </a:cubicBezTo>
                  <a:cubicBezTo>
                    <a:pt x="1045845" y="1486853"/>
                    <a:pt x="962025" y="1502093"/>
                    <a:pt x="877253" y="1500188"/>
                  </a:cubicBezTo>
                  <a:cubicBezTo>
                    <a:pt x="803910" y="1498283"/>
                    <a:pt x="762953" y="1527810"/>
                    <a:pt x="720090" y="1582103"/>
                  </a:cubicBezTo>
                  <a:cubicBezTo>
                    <a:pt x="578168" y="1763078"/>
                    <a:pt x="432435" y="1941195"/>
                    <a:pt x="285750" y="2118360"/>
                  </a:cubicBezTo>
                  <a:cubicBezTo>
                    <a:pt x="272415" y="2135505"/>
                    <a:pt x="244793" y="2148840"/>
                    <a:pt x="223838" y="2149793"/>
                  </a:cubicBezTo>
                  <a:cubicBezTo>
                    <a:pt x="151448" y="2153603"/>
                    <a:pt x="79058" y="2151698"/>
                    <a:pt x="0" y="2151698"/>
                  </a:cubicBezTo>
                  <a:cubicBezTo>
                    <a:pt x="20955" y="1952625"/>
                    <a:pt x="168593" y="1840230"/>
                    <a:pt x="267653" y="1696403"/>
                  </a:cubicBezTo>
                  <a:cubicBezTo>
                    <a:pt x="204788" y="1640205"/>
                    <a:pt x="141923" y="1583055"/>
                    <a:pt x="79058" y="1525905"/>
                  </a:cubicBezTo>
                  <a:cubicBezTo>
                    <a:pt x="80963" y="1524000"/>
                    <a:pt x="81915" y="1521143"/>
                    <a:pt x="83820" y="1519238"/>
                  </a:cubicBezTo>
                  <a:cubicBezTo>
                    <a:pt x="157163" y="1544955"/>
                    <a:pt x="230505" y="1568768"/>
                    <a:pt x="301943" y="1596390"/>
                  </a:cubicBezTo>
                  <a:cubicBezTo>
                    <a:pt x="333375" y="1608773"/>
                    <a:pt x="351473" y="1600200"/>
                    <a:pt x="371475" y="1575435"/>
                  </a:cubicBezTo>
                  <a:cubicBezTo>
                    <a:pt x="540068" y="1366838"/>
                    <a:pt x="709613" y="1159193"/>
                    <a:pt x="877253" y="949643"/>
                  </a:cubicBezTo>
                  <a:cubicBezTo>
                    <a:pt x="889635" y="933450"/>
                    <a:pt x="892493" y="905828"/>
                    <a:pt x="891540" y="883920"/>
                  </a:cubicBezTo>
                  <a:cubicBezTo>
                    <a:pt x="886778" y="741998"/>
                    <a:pt x="899160" y="657225"/>
                    <a:pt x="941070" y="572453"/>
                  </a:cubicBezTo>
                  <a:cubicBezTo>
                    <a:pt x="963930" y="646748"/>
                    <a:pt x="985838" y="721043"/>
                    <a:pt x="1008698" y="794385"/>
                  </a:cubicBezTo>
                  <a:cubicBezTo>
                    <a:pt x="1016318" y="798195"/>
                    <a:pt x="1022985" y="802005"/>
                    <a:pt x="1030605" y="804863"/>
                  </a:cubicBezTo>
                  <a:cubicBezTo>
                    <a:pt x="1071563" y="758190"/>
                    <a:pt x="1106805" y="705803"/>
                    <a:pt x="1154430" y="666750"/>
                  </a:cubicBezTo>
                  <a:cubicBezTo>
                    <a:pt x="1291590" y="553403"/>
                    <a:pt x="1428750" y="437198"/>
                    <a:pt x="1575435" y="336233"/>
                  </a:cubicBezTo>
                  <a:cubicBezTo>
                    <a:pt x="1800225" y="181928"/>
                    <a:pt x="2053590" y="146685"/>
                    <a:pt x="2319338" y="202883"/>
                  </a:cubicBezTo>
                  <a:cubicBezTo>
                    <a:pt x="2352675" y="209550"/>
                    <a:pt x="2372678" y="202883"/>
                    <a:pt x="2394585" y="179070"/>
                  </a:cubicBezTo>
                  <a:cubicBezTo>
                    <a:pt x="2473643" y="96203"/>
                    <a:pt x="2566988" y="36195"/>
                    <a:pt x="2680335" y="0"/>
                  </a:cubicBezTo>
                  <a:cubicBezTo>
                    <a:pt x="2622233" y="85725"/>
                    <a:pt x="2566035" y="165735"/>
                    <a:pt x="2508885" y="246698"/>
                  </a:cubicBezTo>
                  <a:cubicBezTo>
                    <a:pt x="2655570" y="308610"/>
                    <a:pt x="2794635" y="366713"/>
                    <a:pt x="2937510" y="426720"/>
                  </a:cubicBezTo>
                  <a:cubicBezTo>
                    <a:pt x="2904173" y="468630"/>
                    <a:pt x="2876550" y="501968"/>
                    <a:pt x="2848928" y="536258"/>
                  </a:cubicBezTo>
                  <a:cubicBezTo>
                    <a:pt x="2847023" y="539115"/>
                    <a:pt x="2844165" y="543878"/>
                    <a:pt x="2841308" y="543878"/>
                  </a:cubicBezTo>
                  <a:cubicBezTo>
                    <a:pt x="2747963" y="553403"/>
                    <a:pt x="2646045" y="591503"/>
                    <a:pt x="2564130" y="565785"/>
                  </a:cubicBezTo>
                  <a:cubicBezTo>
                    <a:pt x="2368868" y="503873"/>
                    <a:pt x="2176463" y="449580"/>
                    <a:pt x="1969770" y="466725"/>
                  </a:cubicBezTo>
                  <a:cubicBezTo>
                    <a:pt x="1937385" y="469583"/>
                    <a:pt x="1932623" y="448628"/>
                    <a:pt x="1919288" y="428625"/>
                  </a:cubicBezTo>
                  <a:cubicBezTo>
                    <a:pt x="1906905" y="410528"/>
                    <a:pt x="1883092" y="400050"/>
                    <a:pt x="1864995" y="386715"/>
                  </a:cubicBezTo>
                  <a:cubicBezTo>
                    <a:pt x="1854517" y="406718"/>
                    <a:pt x="1832610" y="428625"/>
                    <a:pt x="1834515" y="447675"/>
                  </a:cubicBezTo>
                  <a:cubicBezTo>
                    <a:pt x="1840230" y="501015"/>
                    <a:pt x="1818323" y="525780"/>
                    <a:pt x="1772603" y="545783"/>
                  </a:cubicBezTo>
                  <a:cubicBezTo>
                    <a:pt x="1725930" y="566738"/>
                    <a:pt x="1684020" y="597218"/>
                    <a:pt x="1632585" y="62769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8" name="Google Shape;1278;p44"/>
            <p:cNvSpPr/>
            <p:nvPr/>
          </p:nvSpPr>
          <p:spPr>
            <a:xfrm>
              <a:off x="3650930" y="5086329"/>
              <a:ext cx="3800473" cy="1276344"/>
            </a:xfrm>
            <a:custGeom>
              <a:avLst/>
              <a:gdLst/>
              <a:ahLst/>
              <a:cxnLst/>
              <a:rect l="l" t="t" r="r" b="b"/>
              <a:pathLst>
                <a:path w="3800475" h="1276350" extrusionOk="0">
                  <a:moveTo>
                    <a:pt x="3809048" y="420052"/>
                  </a:moveTo>
                  <a:cubicBezTo>
                    <a:pt x="3780473" y="457200"/>
                    <a:pt x="3749993" y="500063"/>
                    <a:pt x="3714750" y="538163"/>
                  </a:cubicBezTo>
                  <a:cubicBezTo>
                    <a:pt x="3705225" y="548640"/>
                    <a:pt x="3682365" y="550545"/>
                    <a:pt x="3665220" y="551498"/>
                  </a:cubicBezTo>
                  <a:cubicBezTo>
                    <a:pt x="3581400" y="557213"/>
                    <a:pt x="3497580" y="559118"/>
                    <a:pt x="3414712" y="568643"/>
                  </a:cubicBezTo>
                  <a:cubicBezTo>
                    <a:pt x="3392805" y="571500"/>
                    <a:pt x="3373755" y="596265"/>
                    <a:pt x="3352800" y="610552"/>
                  </a:cubicBezTo>
                  <a:cubicBezTo>
                    <a:pt x="3369945" y="628650"/>
                    <a:pt x="3384233" y="652463"/>
                    <a:pt x="3405187" y="663893"/>
                  </a:cubicBezTo>
                  <a:cubicBezTo>
                    <a:pt x="3446145" y="686752"/>
                    <a:pt x="3489960" y="702945"/>
                    <a:pt x="3542348" y="725805"/>
                  </a:cubicBezTo>
                  <a:cubicBezTo>
                    <a:pt x="3489960" y="767715"/>
                    <a:pt x="3445193" y="803910"/>
                    <a:pt x="3400425" y="839152"/>
                  </a:cubicBezTo>
                  <a:cubicBezTo>
                    <a:pt x="3399473" y="834390"/>
                    <a:pt x="3398520" y="830580"/>
                    <a:pt x="3398520" y="825818"/>
                  </a:cubicBezTo>
                  <a:cubicBezTo>
                    <a:pt x="3373755" y="822007"/>
                    <a:pt x="3348037" y="812482"/>
                    <a:pt x="3325178" y="817245"/>
                  </a:cubicBezTo>
                  <a:cubicBezTo>
                    <a:pt x="3054668" y="869632"/>
                    <a:pt x="2785110" y="924877"/>
                    <a:pt x="2514600" y="978218"/>
                  </a:cubicBezTo>
                  <a:cubicBezTo>
                    <a:pt x="2476500" y="985838"/>
                    <a:pt x="2450783" y="998220"/>
                    <a:pt x="2433637" y="1037273"/>
                  </a:cubicBezTo>
                  <a:cubicBezTo>
                    <a:pt x="2391728" y="1135380"/>
                    <a:pt x="2325053" y="1215390"/>
                    <a:pt x="2232660" y="1278255"/>
                  </a:cubicBezTo>
                  <a:cubicBezTo>
                    <a:pt x="2255520" y="1193482"/>
                    <a:pt x="2276475" y="1114425"/>
                    <a:pt x="2298383" y="1033463"/>
                  </a:cubicBezTo>
                  <a:cubicBezTo>
                    <a:pt x="2145030" y="1049655"/>
                    <a:pt x="2003108" y="1067752"/>
                    <a:pt x="1860233" y="1079182"/>
                  </a:cubicBezTo>
                  <a:cubicBezTo>
                    <a:pt x="1673543" y="1093470"/>
                    <a:pt x="1487805" y="1075373"/>
                    <a:pt x="1305877" y="1028700"/>
                  </a:cubicBezTo>
                  <a:cubicBezTo>
                    <a:pt x="1271588" y="1020127"/>
                    <a:pt x="1253490" y="1025843"/>
                    <a:pt x="1234440" y="1055370"/>
                  </a:cubicBezTo>
                  <a:cubicBezTo>
                    <a:pt x="1180148" y="1138238"/>
                    <a:pt x="1109663" y="1206818"/>
                    <a:pt x="1020127" y="1263968"/>
                  </a:cubicBezTo>
                  <a:cubicBezTo>
                    <a:pt x="1061085" y="1166813"/>
                    <a:pt x="1098233" y="1076325"/>
                    <a:pt x="1138238" y="981075"/>
                  </a:cubicBezTo>
                  <a:cubicBezTo>
                    <a:pt x="1108710" y="968693"/>
                    <a:pt x="1089660" y="960120"/>
                    <a:pt x="1069658" y="951548"/>
                  </a:cubicBezTo>
                  <a:cubicBezTo>
                    <a:pt x="726758" y="802005"/>
                    <a:pt x="479107" y="554355"/>
                    <a:pt x="312420" y="222885"/>
                  </a:cubicBezTo>
                  <a:cubicBezTo>
                    <a:pt x="290513" y="179070"/>
                    <a:pt x="268605" y="174307"/>
                    <a:pt x="224790" y="180975"/>
                  </a:cubicBezTo>
                  <a:cubicBezTo>
                    <a:pt x="151447" y="192405"/>
                    <a:pt x="77152" y="193357"/>
                    <a:pt x="2857" y="199073"/>
                  </a:cubicBezTo>
                  <a:cubicBezTo>
                    <a:pt x="1905" y="194310"/>
                    <a:pt x="952" y="190500"/>
                    <a:pt x="0" y="185738"/>
                  </a:cubicBezTo>
                  <a:cubicBezTo>
                    <a:pt x="78105" y="147638"/>
                    <a:pt x="157163" y="110490"/>
                    <a:pt x="238125" y="70485"/>
                  </a:cubicBezTo>
                  <a:cubicBezTo>
                    <a:pt x="231457" y="48577"/>
                    <a:pt x="226695" y="31432"/>
                    <a:pt x="217170" y="0"/>
                  </a:cubicBezTo>
                  <a:cubicBezTo>
                    <a:pt x="242888" y="6668"/>
                    <a:pt x="263842" y="6668"/>
                    <a:pt x="278130" y="16193"/>
                  </a:cubicBezTo>
                  <a:cubicBezTo>
                    <a:pt x="403860" y="100013"/>
                    <a:pt x="531495" y="182880"/>
                    <a:pt x="652463" y="273368"/>
                  </a:cubicBezTo>
                  <a:cubicBezTo>
                    <a:pt x="699135" y="308610"/>
                    <a:pt x="732472" y="361950"/>
                    <a:pt x="774383" y="410527"/>
                  </a:cubicBezTo>
                  <a:cubicBezTo>
                    <a:pt x="786765" y="400050"/>
                    <a:pt x="798195" y="390525"/>
                    <a:pt x="812483" y="378143"/>
                  </a:cubicBezTo>
                  <a:cubicBezTo>
                    <a:pt x="827722" y="387668"/>
                    <a:pt x="842963" y="397193"/>
                    <a:pt x="857250" y="407670"/>
                  </a:cubicBezTo>
                  <a:cubicBezTo>
                    <a:pt x="894397" y="433388"/>
                    <a:pt x="891540" y="500063"/>
                    <a:pt x="852488" y="522923"/>
                  </a:cubicBezTo>
                  <a:cubicBezTo>
                    <a:pt x="842963" y="528638"/>
                    <a:pt x="830580" y="529590"/>
                    <a:pt x="822960" y="536257"/>
                  </a:cubicBezTo>
                  <a:cubicBezTo>
                    <a:pt x="809625" y="549593"/>
                    <a:pt x="788670" y="567690"/>
                    <a:pt x="790575" y="580073"/>
                  </a:cubicBezTo>
                  <a:cubicBezTo>
                    <a:pt x="794385" y="597218"/>
                    <a:pt x="814388" y="619125"/>
                    <a:pt x="830580" y="621982"/>
                  </a:cubicBezTo>
                  <a:cubicBezTo>
                    <a:pt x="891540" y="631507"/>
                    <a:pt x="953452" y="633413"/>
                    <a:pt x="1015365" y="640080"/>
                  </a:cubicBezTo>
                  <a:cubicBezTo>
                    <a:pt x="1042988" y="642938"/>
                    <a:pt x="1073468" y="646748"/>
                    <a:pt x="1098233" y="659130"/>
                  </a:cubicBezTo>
                  <a:cubicBezTo>
                    <a:pt x="1303020" y="761048"/>
                    <a:pt x="1520190" y="805815"/>
                    <a:pt x="1759268" y="804863"/>
                  </a:cubicBezTo>
                  <a:cubicBezTo>
                    <a:pt x="1730693" y="731520"/>
                    <a:pt x="1704023" y="665798"/>
                    <a:pt x="1678305" y="599123"/>
                  </a:cubicBezTo>
                  <a:cubicBezTo>
                    <a:pt x="1682115" y="595313"/>
                    <a:pt x="1685925" y="591502"/>
                    <a:pt x="1689735" y="587693"/>
                  </a:cubicBezTo>
                  <a:cubicBezTo>
                    <a:pt x="1753552" y="644843"/>
                    <a:pt x="1820227" y="699135"/>
                    <a:pt x="1880235" y="760095"/>
                  </a:cubicBezTo>
                  <a:cubicBezTo>
                    <a:pt x="1908810" y="788670"/>
                    <a:pt x="1932623" y="802957"/>
                    <a:pt x="1974533" y="795338"/>
                  </a:cubicBezTo>
                  <a:cubicBezTo>
                    <a:pt x="2223135" y="746760"/>
                    <a:pt x="2472690" y="701993"/>
                    <a:pt x="2722245" y="653415"/>
                  </a:cubicBezTo>
                  <a:cubicBezTo>
                    <a:pt x="2738437" y="650557"/>
                    <a:pt x="2758440" y="628650"/>
                    <a:pt x="2762250" y="612457"/>
                  </a:cubicBezTo>
                  <a:cubicBezTo>
                    <a:pt x="2778443" y="536257"/>
                    <a:pt x="2789873" y="458152"/>
                    <a:pt x="2810828" y="377190"/>
                  </a:cubicBezTo>
                  <a:cubicBezTo>
                    <a:pt x="2829878" y="458152"/>
                    <a:pt x="2848928" y="539115"/>
                    <a:pt x="2869883" y="632460"/>
                  </a:cubicBezTo>
                  <a:cubicBezTo>
                    <a:pt x="3181350" y="561975"/>
                    <a:pt x="3494723" y="491490"/>
                    <a:pt x="3809048" y="42005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9" name="Google Shape;1279;p44"/>
            <p:cNvSpPr/>
            <p:nvPr/>
          </p:nvSpPr>
          <p:spPr>
            <a:xfrm>
              <a:off x="6038846" y="4114783"/>
              <a:ext cx="2647949" cy="2524114"/>
            </a:xfrm>
            <a:custGeom>
              <a:avLst/>
              <a:gdLst/>
              <a:ahLst/>
              <a:cxnLst/>
              <a:rect l="l" t="t" r="r" b="b"/>
              <a:pathLst>
                <a:path w="2647950" h="2524125" extrusionOk="0">
                  <a:moveTo>
                    <a:pt x="2568893" y="0"/>
                  </a:moveTo>
                  <a:cubicBezTo>
                    <a:pt x="2557463" y="131445"/>
                    <a:pt x="2551748" y="256222"/>
                    <a:pt x="2534602" y="380047"/>
                  </a:cubicBezTo>
                  <a:cubicBezTo>
                    <a:pt x="2529840" y="415290"/>
                    <a:pt x="2492693" y="446722"/>
                    <a:pt x="2471738" y="478155"/>
                  </a:cubicBezTo>
                  <a:cubicBezTo>
                    <a:pt x="2530793" y="561022"/>
                    <a:pt x="2589848" y="641985"/>
                    <a:pt x="2648902" y="723900"/>
                  </a:cubicBezTo>
                  <a:cubicBezTo>
                    <a:pt x="2645093" y="726757"/>
                    <a:pt x="2642235" y="729615"/>
                    <a:pt x="2638425" y="732472"/>
                  </a:cubicBezTo>
                  <a:cubicBezTo>
                    <a:pt x="2559368" y="680085"/>
                    <a:pt x="2480310" y="626745"/>
                    <a:pt x="2394585" y="569595"/>
                  </a:cubicBezTo>
                  <a:cubicBezTo>
                    <a:pt x="2356485" y="617220"/>
                    <a:pt x="2323148" y="661988"/>
                    <a:pt x="2286000" y="702945"/>
                  </a:cubicBezTo>
                  <a:cubicBezTo>
                    <a:pt x="2273618" y="716280"/>
                    <a:pt x="2247900" y="721043"/>
                    <a:pt x="2227898" y="725805"/>
                  </a:cubicBezTo>
                  <a:cubicBezTo>
                    <a:pt x="2202180" y="732472"/>
                    <a:pt x="2175510" y="736282"/>
                    <a:pt x="2149793" y="741997"/>
                  </a:cubicBezTo>
                  <a:cubicBezTo>
                    <a:pt x="2158365" y="767715"/>
                    <a:pt x="2165985" y="794385"/>
                    <a:pt x="2174558" y="820103"/>
                  </a:cubicBezTo>
                  <a:cubicBezTo>
                    <a:pt x="2181225" y="820103"/>
                    <a:pt x="2186940" y="820103"/>
                    <a:pt x="2193608" y="820103"/>
                  </a:cubicBezTo>
                  <a:cubicBezTo>
                    <a:pt x="2174558" y="843915"/>
                    <a:pt x="2155508" y="866775"/>
                    <a:pt x="2137410" y="891540"/>
                  </a:cubicBezTo>
                  <a:cubicBezTo>
                    <a:pt x="2048827" y="1014413"/>
                    <a:pt x="1958340" y="1135380"/>
                    <a:pt x="1872615" y="1260157"/>
                  </a:cubicBezTo>
                  <a:cubicBezTo>
                    <a:pt x="1858327" y="1280160"/>
                    <a:pt x="1859280" y="1319213"/>
                    <a:pt x="1867852" y="1344930"/>
                  </a:cubicBezTo>
                  <a:cubicBezTo>
                    <a:pt x="1903095" y="1454468"/>
                    <a:pt x="1916430" y="1564957"/>
                    <a:pt x="1895475" y="1684973"/>
                  </a:cubicBezTo>
                  <a:cubicBezTo>
                    <a:pt x="1851660" y="1607820"/>
                    <a:pt x="1810702" y="1536382"/>
                    <a:pt x="1764030" y="1455420"/>
                  </a:cubicBezTo>
                  <a:cubicBezTo>
                    <a:pt x="1746885" y="1480185"/>
                    <a:pt x="1735455" y="1496377"/>
                    <a:pt x="1724978" y="1511618"/>
                  </a:cubicBezTo>
                  <a:cubicBezTo>
                    <a:pt x="1562100" y="1748790"/>
                    <a:pt x="1380173" y="1968818"/>
                    <a:pt x="1127760" y="2112645"/>
                  </a:cubicBezTo>
                  <a:cubicBezTo>
                    <a:pt x="1037272" y="2164080"/>
                    <a:pt x="996315" y="2214563"/>
                    <a:pt x="1006793" y="2320290"/>
                  </a:cubicBezTo>
                  <a:cubicBezTo>
                    <a:pt x="1013460" y="2387918"/>
                    <a:pt x="984885" y="2458402"/>
                    <a:pt x="971550" y="2527935"/>
                  </a:cubicBezTo>
                  <a:cubicBezTo>
                    <a:pt x="966788" y="2527935"/>
                    <a:pt x="962025" y="2526983"/>
                    <a:pt x="957263" y="2526983"/>
                  </a:cubicBezTo>
                  <a:cubicBezTo>
                    <a:pt x="932497" y="2430780"/>
                    <a:pt x="907732" y="2334577"/>
                    <a:pt x="882015" y="2235518"/>
                  </a:cubicBezTo>
                  <a:cubicBezTo>
                    <a:pt x="575310" y="2321243"/>
                    <a:pt x="287655" y="2267902"/>
                    <a:pt x="0" y="2178368"/>
                  </a:cubicBezTo>
                  <a:cubicBezTo>
                    <a:pt x="32385" y="2122170"/>
                    <a:pt x="60960" y="2067877"/>
                    <a:pt x="94297" y="2015490"/>
                  </a:cubicBezTo>
                  <a:cubicBezTo>
                    <a:pt x="101918" y="2004060"/>
                    <a:pt x="120015" y="1996440"/>
                    <a:pt x="134303" y="1993582"/>
                  </a:cubicBezTo>
                  <a:cubicBezTo>
                    <a:pt x="187643" y="1981200"/>
                    <a:pt x="240982" y="1969770"/>
                    <a:pt x="295275" y="1960245"/>
                  </a:cubicBezTo>
                  <a:cubicBezTo>
                    <a:pt x="331470" y="1953577"/>
                    <a:pt x="371475" y="1926907"/>
                    <a:pt x="397193" y="1982152"/>
                  </a:cubicBezTo>
                  <a:cubicBezTo>
                    <a:pt x="401003" y="1990725"/>
                    <a:pt x="427672" y="1990725"/>
                    <a:pt x="443865" y="1992630"/>
                  </a:cubicBezTo>
                  <a:cubicBezTo>
                    <a:pt x="674370" y="2021205"/>
                    <a:pt x="882968" y="1968818"/>
                    <a:pt x="1065848" y="1823085"/>
                  </a:cubicBezTo>
                  <a:cubicBezTo>
                    <a:pt x="1119188" y="1780223"/>
                    <a:pt x="1171575" y="1736407"/>
                    <a:pt x="1232535" y="1685925"/>
                  </a:cubicBezTo>
                  <a:cubicBezTo>
                    <a:pt x="1156335" y="1650682"/>
                    <a:pt x="1091565" y="1621155"/>
                    <a:pt x="1026795" y="1591627"/>
                  </a:cubicBezTo>
                  <a:cubicBezTo>
                    <a:pt x="1026795" y="1585913"/>
                    <a:pt x="1027747" y="1581150"/>
                    <a:pt x="1027747" y="1575435"/>
                  </a:cubicBezTo>
                  <a:cubicBezTo>
                    <a:pt x="1115378" y="1572577"/>
                    <a:pt x="1203007" y="1567815"/>
                    <a:pt x="1291590" y="1567815"/>
                  </a:cubicBezTo>
                  <a:cubicBezTo>
                    <a:pt x="1323975" y="1567815"/>
                    <a:pt x="1346835" y="1562100"/>
                    <a:pt x="1365885" y="1534477"/>
                  </a:cubicBezTo>
                  <a:cubicBezTo>
                    <a:pt x="1447800" y="1409700"/>
                    <a:pt x="1531620" y="1285875"/>
                    <a:pt x="1613535" y="1160145"/>
                  </a:cubicBezTo>
                  <a:cubicBezTo>
                    <a:pt x="1669732" y="1074420"/>
                    <a:pt x="1720215" y="985838"/>
                    <a:pt x="1780223" y="903922"/>
                  </a:cubicBezTo>
                  <a:cubicBezTo>
                    <a:pt x="1810702" y="862965"/>
                    <a:pt x="1813560" y="833438"/>
                    <a:pt x="1786890" y="792480"/>
                  </a:cubicBezTo>
                  <a:cubicBezTo>
                    <a:pt x="1749743" y="734378"/>
                    <a:pt x="1715453" y="675322"/>
                    <a:pt x="1687830" y="607695"/>
                  </a:cubicBezTo>
                  <a:cubicBezTo>
                    <a:pt x="1753552" y="657225"/>
                    <a:pt x="1819275" y="706755"/>
                    <a:pt x="1893570" y="762953"/>
                  </a:cubicBezTo>
                  <a:cubicBezTo>
                    <a:pt x="1897380" y="755332"/>
                    <a:pt x="1900238" y="745807"/>
                    <a:pt x="1905952" y="739140"/>
                  </a:cubicBezTo>
                  <a:cubicBezTo>
                    <a:pt x="2078355" y="519113"/>
                    <a:pt x="2252663" y="300038"/>
                    <a:pt x="2421255" y="78105"/>
                  </a:cubicBezTo>
                  <a:cubicBezTo>
                    <a:pt x="2456498" y="30480"/>
                    <a:pt x="2500313" y="13335"/>
                    <a:pt x="256889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0" name="Google Shape;1280;p44"/>
            <p:cNvSpPr/>
            <p:nvPr/>
          </p:nvSpPr>
          <p:spPr>
            <a:xfrm>
              <a:off x="7942623" y="2347904"/>
              <a:ext cx="1228724" cy="3467084"/>
            </a:xfrm>
            <a:custGeom>
              <a:avLst/>
              <a:gdLst/>
              <a:ahLst/>
              <a:cxnLst/>
              <a:rect l="l" t="t" r="r" b="b"/>
              <a:pathLst>
                <a:path w="1228725" h="3467100" extrusionOk="0">
                  <a:moveTo>
                    <a:pt x="500332" y="2669858"/>
                  </a:moveTo>
                  <a:cubicBezTo>
                    <a:pt x="430799" y="2626043"/>
                    <a:pt x="368886" y="2586038"/>
                    <a:pt x="306022" y="2546033"/>
                  </a:cubicBezTo>
                  <a:cubicBezTo>
                    <a:pt x="306974" y="2543175"/>
                    <a:pt x="307927" y="2540318"/>
                    <a:pt x="309832" y="2537460"/>
                  </a:cubicBezTo>
                  <a:cubicBezTo>
                    <a:pt x="368886" y="2548890"/>
                    <a:pt x="427942" y="2560320"/>
                    <a:pt x="486997" y="2571750"/>
                  </a:cubicBezTo>
                  <a:cubicBezTo>
                    <a:pt x="568911" y="2586990"/>
                    <a:pt x="568911" y="2586990"/>
                    <a:pt x="598439" y="2510790"/>
                  </a:cubicBezTo>
                  <a:cubicBezTo>
                    <a:pt x="603202" y="2499360"/>
                    <a:pt x="607964" y="2488883"/>
                    <a:pt x="615584" y="2470785"/>
                  </a:cubicBezTo>
                  <a:cubicBezTo>
                    <a:pt x="653684" y="2500313"/>
                    <a:pt x="686069" y="2529840"/>
                    <a:pt x="723217" y="2551748"/>
                  </a:cubicBezTo>
                  <a:cubicBezTo>
                    <a:pt x="740361" y="2562225"/>
                    <a:pt x="765127" y="2559368"/>
                    <a:pt x="787034" y="2563178"/>
                  </a:cubicBezTo>
                  <a:cubicBezTo>
                    <a:pt x="787986" y="2540318"/>
                    <a:pt x="797511" y="2512695"/>
                    <a:pt x="788939" y="2494598"/>
                  </a:cubicBezTo>
                  <a:cubicBezTo>
                    <a:pt x="760364" y="2440305"/>
                    <a:pt x="727979" y="2385060"/>
                    <a:pt x="688927" y="2338388"/>
                  </a:cubicBezTo>
                  <a:cubicBezTo>
                    <a:pt x="658447" y="2301240"/>
                    <a:pt x="660352" y="2265998"/>
                    <a:pt x="664161" y="2223135"/>
                  </a:cubicBezTo>
                  <a:cubicBezTo>
                    <a:pt x="678449" y="2068830"/>
                    <a:pt x="687974" y="1914525"/>
                    <a:pt x="699404" y="1759268"/>
                  </a:cubicBezTo>
                  <a:cubicBezTo>
                    <a:pt x="700357" y="1744980"/>
                    <a:pt x="696547" y="1730693"/>
                    <a:pt x="694642" y="1709738"/>
                  </a:cubicBezTo>
                  <a:cubicBezTo>
                    <a:pt x="618442" y="1733550"/>
                    <a:pt x="546052" y="1755457"/>
                    <a:pt x="474614" y="1778318"/>
                  </a:cubicBezTo>
                  <a:cubicBezTo>
                    <a:pt x="471757" y="1774507"/>
                    <a:pt x="468899" y="1770698"/>
                    <a:pt x="466042" y="1767840"/>
                  </a:cubicBezTo>
                  <a:cubicBezTo>
                    <a:pt x="526049" y="1715453"/>
                    <a:pt x="585104" y="1661160"/>
                    <a:pt x="647969" y="1612582"/>
                  </a:cubicBezTo>
                  <a:cubicBezTo>
                    <a:pt x="680354" y="1587818"/>
                    <a:pt x="691784" y="1564957"/>
                    <a:pt x="684164" y="1525905"/>
                  </a:cubicBezTo>
                  <a:cubicBezTo>
                    <a:pt x="645111" y="1323023"/>
                    <a:pt x="607964" y="1121093"/>
                    <a:pt x="571769" y="918210"/>
                  </a:cubicBezTo>
                  <a:cubicBezTo>
                    <a:pt x="557482" y="836295"/>
                    <a:pt x="547004" y="752475"/>
                    <a:pt x="532717" y="658178"/>
                  </a:cubicBezTo>
                  <a:cubicBezTo>
                    <a:pt x="472709" y="701993"/>
                    <a:pt x="416511" y="742950"/>
                    <a:pt x="354599" y="787718"/>
                  </a:cubicBezTo>
                  <a:cubicBezTo>
                    <a:pt x="371744" y="695325"/>
                    <a:pt x="409844" y="615315"/>
                    <a:pt x="468899" y="549593"/>
                  </a:cubicBezTo>
                  <a:cubicBezTo>
                    <a:pt x="512714" y="501015"/>
                    <a:pt x="523192" y="454343"/>
                    <a:pt x="512714" y="391478"/>
                  </a:cubicBezTo>
                  <a:cubicBezTo>
                    <a:pt x="491759" y="265747"/>
                    <a:pt x="478424" y="139065"/>
                    <a:pt x="461279" y="0"/>
                  </a:cubicBezTo>
                  <a:cubicBezTo>
                    <a:pt x="526049" y="61913"/>
                    <a:pt x="580342" y="122872"/>
                    <a:pt x="644159" y="173355"/>
                  </a:cubicBezTo>
                  <a:cubicBezTo>
                    <a:pt x="760364" y="265747"/>
                    <a:pt x="803227" y="383857"/>
                    <a:pt x="807036" y="529590"/>
                  </a:cubicBezTo>
                  <a:cubicBezTo>
                    <a:pt x="809894" y="654368"/>
                    <a:pt x="835611" y="779145"/>
                    <a:pt x="850852" y="904875"/>
                  </a:cubicBezTo>
                  <a:cubicBezTo>
                    <a:pt x="854661" y="938213"/>
                    <a:pt x="867997" y="959168"/>
                    <a:pt x="901334" y="973455"/>
                  </a:cubicBezTo>
                  <a:cubicBezTo>
                    <a:pt x="998489" y="1016318"/>
                    <a:pt x="1081357" y="1079182"/>
                    <a:pt x="1150889" y="1167765"/>
                  </a:cubicBezTo>
                  <a:cubicBezTo>
                    <a:pt x="1064211" y="1147763"/>
                    <a:pt x="983249" y="1129665"/>
                    <a:pt x="900382" y="1110615"/>
                  </a:cubicBezTo>
                  <a:cubicBezTo>
                    <a:pt x="922289" y="1255395"/>
                    <a:pt x="944197" y="1387793"/>
                    <a:pt x="962294" y="1521143"/>
                  </a:cubicBezTo>
                  <a:cubicBezTo>
                    <a:pt x="988011" y="1717357"/>
                    <a:pt x="987059" y="1914525"/>
                    <a:pt x="962294" y="2110740"/>
                  </a:cubicBezTo>
                  <a:cubicBezTo>
                    <a:pt x="956579" y="2157413"/>
                    <a:pt x="963247" y="2183130"/>
                    <a:pt x="1012777" y="2206943"/>
                  </a:cubicBezTo>
                  <a:cubicBezTo>
                    <a:pt x="1091834" y="2245043"/>
                    <a:pt x="1163272" y="2297430"/>
                    <a:pt x="1237567" y="2343150"/>
                  </a:cubicBezTo>
                  <a:cubicBezTo>
                    <a:pt x="1234709" y="2346960"/>
                    <a:pt x="1232804" y="2350770"/>
                    <a:pt x="1229947" y="2354580"/>
                  </a:cubicBezTo>
                  <a:cubicBezTo>
                    <a:pt x="1133744" y="2336483"/>
                    <a:pt x="1037542" y="2317433"/>
                    <a:pt x="938482" y="2299335"/>
                  </a:cubicBezTo>
                  <a:cubicBezTo>
                    <a:pt x="927052" y="2351723"/>
                    <a:pt x="914669" y="2395538"/>
                    <a:pt x="907049" y="2440305"/>
                  </a:cubicBezTo>
                  <a:cubicBezTo>
                    <a:pt x="865139" y="2696528"/>
                    <a:pt x="717502" y="2882265"/>
                    <a:pt x="508904" y="3025140"/>
                  </a:cubicBezTo>
                  <a:cubicBezTo>
                    <a:pt x="459374" y="3059430"/>
                    <a:pt x="391747" y="3078480"/>
                    <a:pt x="360314" y="3124200"/>
                  </a:cubicBezTo>
                  <a:cubicBezTo>
                    <a:pt x="329834" y="3167063"/>
                    <a:pt x="340311" y="3235643"/>
                    <a:pt x="325072" y="3291840"/>
                  </a:cubicBezTo>
                  <a:cubicBezTo>
                    <a:pt x="308879" y="3354705"/>
                    <a:pt x="284114" y="3414713"/>
                    <a:pt x="252682" y="3473768"/>
                  </a:cubicBezTo>
                  <a:cubicBezTo>
                    <a:pt x="240299" y="3381375"/>
                    <a:pt x="227917" y="3289935"/>
                    <a:pt x="215534" y="3190875"/>
                  </a:cubicBezTo>
                  <a:cubicBezTo>
                    <a:pt x="152669" y="3216593"/>
                    <a:pt x="99329" y="3237548"/>
                    <a:pt x="46942" y="3258502"/>
                  </a:cubicBezTo>
                  <a:cubicBezTo>
                    <a:pt x="30749" y="3199448"/>
                    <a:pt x="15509" y="3145155"/>
                    <a:pt x="1222" y="3090863"/>
                  </a:cubicBezTo>
                  <a:cubicBezTo>
                    <a:pt x="-9256" y="3050858"/>
                    <a:pt x="49799" y="2965133"/>
                    <a:pt x="96472" y="2937510"/>
                  </a:cubicBezTo>
                  <a:cubicBezTo>
                    <a:pt x="206961" y="2873693"/>
                    <a:pt x="315547" y="2807970"/>
                    <a:pt x="424132" y="2740343"/>
                  </a:cubicBezTo>
                  <a:cubicBezTo>
                    <a:pt x="448897" y="2724150"/>
                    <a:pt x="470804" y="2697480"/>
                    <a:pt x="500332" y="266985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1" name="Google Shape;1281;p44"/>
            <p:cNvSpPr/>
            <p:nvPr/>
          </p:nvSpPr>
          <p:spPr>
            <a:xfrm>
              <a:off x="7343770" y="1090610"/>
              <a:ext cx="1857374" cy="2324089"/>
            </a:xfrm>
            <a:custGeom>
              <a:avLst/>
              <a:gdLst/>
              <a:ahLst/>
              <a:cxnLst/>
              <a:rect l="l" t="t" r="r" b="b"/>
              <a:pathLst>
                <a:path w="1857375" h="2324100" extrusionOk="0">
                  <a:moveTo>
                    <a:pt x="1001077" y="461010"/>
                  </a:moveTo>
                  <a:cubicBezTo>
                    <a:pt x="919163" y="503872"/>
                    <a:pt x="847725" y="541020"/>
                    <a:pt x="768668" y="581978"/>
                  </a:cubicBezTo>
                  <a:cubicBezTo>
                    <a:pt x="820102" y="625793"/>
                    <a:pt x="865823" y="661988"/>
                    <a:pt x="908685" y="701040"/>
                  </a:cubicBezTo>
                  <a:cubicBezTo>
                    <a:pt x="1109663" y="883920"/>
                    <a:pt x="1311593" y="1066800"/>
                    <a:pt x="1510665" y="1252538"/>
                  </a:cubicBezTo>
                  <a:cubicBezTo>
                    <a:pt x="1538288" y="1278255"/>
                    <a:pt x="1555432" y="1280160"/>
                    <a:pt x="1589723" y="1264920"/>
                  </a:cubicBezTo>
                  <a:cubicBezTo>
                    <a:pt x="1676400" y="1228725"/>
                    <a:pt x="1765935" y="1200150"/>
                    <a:pt x="1854518" y="1168718"/>
                  </a:cubicBezTo>
                  <a:cubicBezTo>
                    <a:pt x="1856423" y="1174433"/>
                    <a:pt x="1859280" y="1180148"/>
                    <a:pt x="1861185" y="1185863"/>
                  </a:cubicBezTo>
                  <a:cubicBezTo>
                    <a:pt x="1784985" y="1248728"/>
                    <a:pt x="1708785" y="1311593"/>
                    <a:pt x="1636395" y="1371600"/>
                  </a:cubicBezTo>
                  <a:cubicBezTo>
                    <a:pt x="1637348" y="1383030"/>
                    <a:pt x="1636395" y="1387793"/>
                    <a:pt x="1638300" y="1389698"/>
                  </a:cubicBezTo>
                  <a:cubicBezTo>
                    <a:pt x="1814513" y="1584960"/>
                    <a:pt x="1811655" y="1818323"/>
                    <a:pt x="1781175" y="2056448"/>
                  </a:cubicBezTo>
                  <a:cubicBezTo>
                    <a:pt x="1769745" y="2147888"/>
                    <a:pt x="1751648" y="2239328"/>
                    <a:pt x="1736407" y="2327910"/>
                  </a:cubicBezTo>
                  <a:cubicBezTo>
                    <a:pt x="1657350" y="2278380"/>
                    <a:pt x="1582102" y="2234565"/>
                    <a:pt x="1510665" y="2185035"/>
                  </a:cubicBezTo>
                  <a:cubicBezTo>
                    <a:pt x="1496377" y="2175510"/>
                    <a:pt x="1490663" y="2144078"/>
                    <a:pt x="1492568" y="2123123"/>
                  </a:cubicBezTo>
                  <a:cubicBezTo>
                    <a:pt x="1496377" y="2072640"/>
                    <a:pt x="1506855" y="2022157"/>
                    <a:pt x="1514475" y="1967865"/>
                  </a:cubicBezTo>
                  <a:cubicBezTo>
                    <a:pt x="1495425" y="1964055"/>
                    <a:pt x="1481138" y="1962150"/>
                    <a:pt x="1465898" y="1959293"/>
                  </a:cubicBezTo>
                  <a:cubicBezTo>
                    <a:pt x="1443990" y="1934528"/>
                    <a:pt x="1452563" y="1868805"/>
                    <a:pt x="1482090" y="1855470"/>
                  </a:cubicBezTo>
                  <a:cubicBezTo>
                    <a:pt x="1515427" y="1840230"/>
                    <a:pt x="1520190" y="1818323"/>
                    <a:pt x="1517332" y="1785938"/>
                  </a:cubicBezTo>
                  <a:cubicBezTo>
                    <a:pt x="1511618" y="1716405"/>
                    <a:pt x="1496377" y="1650682"/>
                    <a:pt x="1447800" y="1599248"/>
                  </a:cubicBezTo>
                  <a:cubicBezTo>
                    <a:pt x="1310640" y="1453515"/>
                    <a:pt x="1171575" y="1308735"/>
                    <a:pt x="1024890" y="1155383"/>
                  </a:cubicBezTo>
                  <a:cubicBezTo>
                    <a:pt x="983932" y="1243013"/>
                    <a:pt x="950595" y="1314450"/>
                    <a:pt x="912495" y="1396365"/>
                  </a:cubicBezTo>
                  <a:cubicBezTo>
                    <a:pt x="912495" y="1295400"/>
                    <a:pt x="913448" y="1205865"/>
                    <a:pt x="911543" y="1116330"/>
                  </a:cubicBezTo>
                  <a:cubicBezTo>
                    <a:pt x="911543" y="1095375"/>
                    <a:pt x="906780" y="1066800"/>
                    <a:pt x="892493" y="1055370"/>
                  </a:cubicBezTo>
                  <a:cubicBezTo>
                    <a:pt x="670560" y="867728"/>
                    <a:pt x="446722" y="682943"/>
                    <a:pt x="223838" y="497205"/>
                  </a:cubicBezTo>
                  <a:cubicBezTo>
                    <a:pt x="220028" y="493395"/>
                    <a:pt x="214313" y="492442"/>
                    <a:pt x="200025" y="485775"/>
                  </a:cubicBezTo>
                  <a:cubicBezTo>
                    <a:pt x="188595" y="556260"/>
                    <a:pt x="177165" y="622935"/>
                    <a:pt x="163830" y="699135"/>
                  </a:cubicBezTo>
                  <a:cubicBezTo>
                    <a:pt x="110490" y="619125"/>
                    <a:pt x="86678" y="535305"/>
                    <a:pt x="75247" y="447675"/>
                  </a:cubicBezTo>
                  <a:cubicBezTo>
                    <a:pt x="68580" y="399097"/>
                    <a:pt x="64770" y="353378"/>
                    <a:pt x="14288" y="328613"/>
                  </a:cubicBezTo>
                  <a:cubicBezTo>
                    <a:pt x="7620" y="325755"/>
                    <a:pt x="0" y="314325"/>
                    <a:pt x="0" y="307658"/>
                  </a:cubicBezTo>
                  <a:cubicBezTo>
                    <a:pt x="6668" y="209550"/>
                    <a:pt x="14288" y="112395"/>
                    <a:pt x="22860" y="0"/>
                  </a:cubicBezTo>
                  <a:cubicBezTo>
                    <a:pt x="51435" y="16192"/>
                    <a:pt x="74295" y="24765"/>
                    <a:pt x="92393" y="39052"/>
                  </a:cubicBezTo>
                  <a:cubicBezTo>
                    <a:pt x="260985" y="173355"/>
                    <a:pt x="429578" y="307658"/>
                    <a:pt x="596265" y="443865"/>
                  </a:cubicBezTo>
                  <a:cubicBezTo>
                    <a:pt x="626745" y="468630"/>
                    <a:pt x="652463" y="476250"/>
                    <a:pt x="689610" y="466725"/>
                  </a:cubicBezTo>
                  <a:cubicBezTo>
                    <a:pt x="791527" y="441960"/>
                    <a:pt x="891540" y="440055"/>
                    <a:pt x="1001077" y="46101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2" name="Google Shape;1282;p44"/>
            <p:cNvSpPr/>
            <p:nvPr/>
          </p:nvSpPr>
          <p:spPr>
            <a:xfrm>
              <a:off x="8893487" y="3510900"/>
              <a:ext cx="381000" cy="333374"/>
            </a:xfrm>
            <a:custGeom>
              <a:avLst/>
              <a:gdLst/>
              <a:ahLst/>
              <a:cxnLst/>
              <a:rect l="l" t="t" r="r" b="b"/>
              <a:pathLst>
                <a:path w="381000" h="333375" extrusionOk="0">
                  <a:moveTo>
                    <a:pt x="134302" y="127635"/>
                  </a:moveTo>
                  <a:cubicBezTo>
                    <a:pt x="108585" y="206692"/>
                    <a:pt x="86677" y="274320"/>
                    <a:pt x="64770" y="340995"/>
                  </a:cubicBezTo>
                  <a:cubicBezTo>
                    <a:pt x="61913" y="340995"/>
                    <a:pt x="58102" y="340995"/>
                    <a:pt x="55245" y="340995"/>
                  </a:cubicBezTo>
                  <a:cubicBezTo>
                    <a:pt x="37147" y="230505"/>
                    <a:pt x="19050" y="120015"/>
                    <a:pt x="0" y="0"/>
                  </a:cubicBezTo>
                  <a:cubicBezTo>
                    <a:pt x="44768" y="11430"/>
                    <a:pt x="83820" y="25717"/>
                    <a:pt x="124777" y="29528"/>
                  </a:cubicBezTo>
                  <a:cubicBezTo>
                    <a:pt x="276225" y="45720"/>
                    <a:pt x="325755" y="162878"/>
                    <a:pt x="381952" y="286703"/>
                  </a:cubicBezTo>
                  <a:cubicBezTo>
                    <a:pt x="295275" y="231457"/>
                    <a:pt x="217170" y="181928"/>
                    <a:pt x="134302" y="12763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3" name="Google Shape;1283;p44"/>
            <p:cNvSpPr/>
            <p:nvPr/>
          </p:nvSpPr>
          <p:spPr>
            <a:xfrm>
              <a:off x="6901810" y="1081982"/>
              <a:ext cx="342900" cy="247648"/>
            </a:xfrm>
            <a:custGeom>
              <a:avLst/>
              <a:gdLst/>
              <a:ahLst/>
              <a:cxnLst/>
              <a:rect l="l" t="t" r="r" b="b"/>
              <a:pathLst>
                <a:path w="342900" h="247650" extrusionOk="0">
                  <a:moveTo>
                    <a:pt x="2857" y="1007"/>
                  </a:moveTo>
                  <a:cubicBezTo>
                    <a:pt x="83820" y="1007"/>
                    <a:pt x="165735" y="1960"/>
                    <a:pt x="246697" y="55"/>
                  </a:cubicBezTo>
                  <a:cubicBezTo>
                    <a:pt x="275272" y="-898"/>
                    <a:pt x="287655" y="10532"/>
                    <a:pt x="294322" y="38155"/>
                  </a:cubicBezTo>
                  <a:cubicBezTo>
                    <a:pt x="309563" y="106735"/>
                    <a:pt x="328613" y="174362"/>
                    <a:pt x="348615" y="250562"/>
                  </a:cubicBezTo>
                  <a:cubicBezTo>
                    <a:pt x="227647" y="169600"/>
                    <a:pt x="113347" y="93400"/>
                    <a:pt x="0" y="17200"/>
                  </a:cubicBezTo>
                  <a:cubicBezTo>
                    <a:pt x="953" y="11485"/>
                    <a:pt x="1905" y="5770"/>
                    <a:pt x="2857" y="100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4" name="Google Shape;1284;p44"/>
            <p:cNvSpPr/>
            <p:nvPr/>
          </p:nvSpPr>
          <p:spPr>
            <a:xfrm>
              <a:off x="3713796" y="2481745"/>
              <a:ext cx="409575" cy="209548"/>
            </a:xfrm>
            <a:custGeom>
              <a:avLst/>
              <a:gdLst/>
              <a:ahLst/>
              <a:cxnLst/>
              <a:rect l="l" t="t" r="r" b="b"/>
              <a:pathLst>
                <a:path w="409575" h="209550" extrusionOk="0">
                  <a:moveTo>
                    <a:pt x="407670" y="180482"/>
                  </a:moveTo>
                  <a:cubicBezTo>
                    <a:pt x="314325" y="141430"/>
                    <a:pt x="220980" y="102377"/>
                    <a:pt x="121920" y="60467"/>
                  </a:cubicBezTo>
                  <a:cubicBezTo>
                    <a:pt x="90488" y="105235"/>
                    <a:pt x="56198" y="151907"/>
                    <a:pt x="13335" y="212867"/>
                  </a:cubicBezTo>
                  <a:cubicBezTo>
                    <a:pt x="7620" y="156670"/>
                    <a:pt x="2857" y="112855"/>
                    <a:pt x="0" y="69992"/>
                  </a:cubicBezTo>
                  <a:cubicBezTo>
                    <a:pt x="0" y="62372"/>
                    <a:pt x="9525" y="52847"/>
                    <a:pt x="16192" y="45227"/>
                  </a:cubicBezTo>
                  <a:cubicBezTo>
                    <a:pt x="19050" y="41417"/>
                    <a:pt x="26670" y="42370"/>
                    <a:pt x="31432" y="40465"/>
                  </a:cubicBezTo>
                  <a:cubicBezTo>
                    <a:pt x="145732" y="-18590"/>
                    <a:pt x="248602" y="-23353"/>
                    <a:pt x="331470" y="96662"/>
                  </a:cubicBezTo>
                  <a:cubicBezTo>
                    <a:pt x="351473" y="125237"/>
                    <a:pt x="385763" y="144287"/>
                    <a:pt x="413385" y="168100"/>
                  </a:cubicBezTo>
                  <a:cubicBezTo>
                    <a:pt x="411480" y="171910"/>
                    <a:pt x="409575" y="175720"/>
                    <a:pt x="407670" y="18048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5" name="Google Shape;1285;p44"/>
            <p:cNvSpPr/>
            <p:nvPr/>
          </p:nvSpPr>
          <p:spPr>
            <a:xfrm>
              <a:off x="3124197" y="2632698"/>
              <a:ext cx="266700" cy="304799"/>
            </a:xfrm>
            <a:custGeom>
              <a:avLst/>
              <a:gdLst/>
              <a:ahLst/>
              <a:cxnLst/>
              <a:rect l="l" t="t" r="r" b="b"/>
              <a:pathLst>
                <a:path w="266700" h="304800" extrusionOk="0">
                  <a:moveTo>
                    <a:pt x="269558" y="305753"/>
                  </a:moveTo>
                  <a:cubicBezTo>
                    <a:pt x="227648" y="299085"/>
                    <a:pt x="192405" y="293370"/>
                    <a:pt x="150495" y="286703"/>
                  </a:cubicBezTo>
                  <a:cubicBezTo>
                    <a:pt x="188595" y="238125"/>
                    <a:pt x="163830" y="208597"/>
                    <a:pt x="131445" y="175260"/>
                  </a:cubicBezTo>
                  <a:cubicBezTo>
                    <a:pt x="80963" y="121920"/>
                    <a:pt x="38100" y="62865"/>
                    <a:pt x="0" y="0"/>
                  </a:cubicBezTo>
                  <a:cubicBezTo>
                    <a:pt x="76200" y="40005"/>
                    <a:pt x="152400" y="80010"/>
                    <a:pt x="228600" y="121920"/>
                  </a:cubicBezTo>
                  <a:cubicBezTo>
                    <a:pt x="239077" y="127635"/>
                    <a:pt x="246698" y="142875"/>
                    <a:pt x="249555" y="155258"/>
                  </a:cubicBezTo>
                  <a:cubicBezTo>
                    <a:pt x="256223" y="201930"/>
                    <a:pt x="261938" y="248603"/>
                    <a:pt x="269558" y="30575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6" name="Google Shape;1286;p44"/>
            <p:cNvSpPr/>
            <p:nvPr/>
          </p:nvSpPr>
          <p:spPr>
            <a:xfrm>
              <a:off x="5316853" y="5386364"/>
              <a:ext cx="152400" cy="285748"/>
            </a:xfrm>
            <a:custGeom>
              <a:avLst/>
              <a:gdLst/>
              <a:ahLst/>
              <a:cxnLst/>
              <a:rect l="l" t="t" r="r" b="b"/>
              <a:pathLst>
                <a:path w="152400" h="285750" extrusionOk="0">
                  <a:moveTo>
                    <a:pt x="91440" y="288607"/>
                  </a:moveTo>
                  <a:cubicBezTo>
                    <a:pt x="53340" y="265748"/>
                    <a:pt x="26670" y="250507"/>
                    <a:pt x="0" y="234315"/>
                  </a:cubicBezTo>
                  <a:cubicBezTo>
                    <a:pt x="48577" y="156210"/>
                    <a:pt x="97155" y="78105"/>
                    <a:pt x="146685" y="0"/>
                  </a:cubicBezTo>
                  <a:cubicBezTo>
                    <a:pt x="149542" y="952"/>
                    <a:pt x="153352" y="1905"/>
                    <a:pt x="156210" y="2857"/>
                  </a:cubicBezTo>
                  <a:cubicBezTo>
                    <a:pt x="135255" y="96202"/>
                    <a:pt x="114300" y="188595"/>
                    <a:pt x="91440" y="28860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7" name="Google Shape;1287;p44"/>
            <p:cNvSpPr/>
            <p:nvPr/>
          </p:nvSpPr>
          <p:spPr>
            <a:xfrm>
              <a:off x="5565455" y="6190268"/>
              <a:ext cx="200025" cy="209548"/>
            </a:xfrm>
            <a:custGeom>
              <a:avLst/>
              <a:gdLst/>
              <a:ahLst/>
              <a:cxnLst/>
              <a:rect l="l" t="t" r="r" b="b"/>
              <a:pathLst>
                <a:path w="200025" h="209550" extrusionOk="0">
                  <a:moveTo>
                    <a:pt x="201930" y="0"/>
                  </a:moveTo>
                  <a:cubicBezTo>
                    <a:pt x="131445" y="80010"/>
                    <a:pt x="70485" y="148590"/>
                    <a:pt x="9525" y="218122"/>
                  </a:cubicBezTo>
                  <a:cubicBezTo>
                    <a:pt x="6668" y="215265"/>
                    <a:pt x="2858" y="213360"/>
                    <a:pt x="0" y="210502"/>
                  </a:cubicBezTo>
                  <a:cubicBezTo>
                    <a:pt x="22860" y="152400"/>
                    <a:pt x="42863" y="92392"/>
                    <a:pt x="69533" y="35242"/>
                  </a:cubicBezTo>
                  <a:cubicBezTo>
                    <a:pt x="75248" y="21907"/>
                    <a:pt x="98108" y="12382"/>
                    <a:pt x="115253" y="8572"/>
                  </a:cubicBezTo>
                  <a:cubicBezTo>
                    <a:pt x="136208" y="2857"/>
                    <a:pt x="160973" y="3810"/>
                    <a:pt x="201930"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8" name="Google Shape;1288;p44"/>
            <p:cNvSpPr/>
            <p:nvPr/>
          </p:nvSpPr>
          <p:spPr>
            <a:xfrm>
              <a:off x="7433308" y="5222533"/>
              <a:ext cx="104775" cy="219074"/>
            </a:xfrm>
            <a:custGeom>
              <a:avLst/>
              <a:gdLst/>
              <a:ahLst/>
              <a:cxnLst/>
              <a:rect l="l" t="t" r="r" b="b"/>
              <a:pathLst>
                <a:path w="104775" h="219075" extrusionOk="0">
                  <a:moveTo>
                    <a:pt x="60008" y="213360"/>
                  </a:moveTo>
                  <a:cubicBezTo>
                    <a:pt x="40005" y="143828"/>
                    <a:pt x="20003" y="74295"/>
                    <a:pt x="0" y="5715"/>
                  </a:cubicBezTo>
                  <a:cubicBezTo>
                    <a:pt x="2858" y="3810"/>
                    <a:pt x="5715" y="1905"/>
                    <a:pt x="7620" y="0"/>
                  </a:cubicBezTo>
                  <a:cubicBezTo>
                    <a:pt x="40958" y="42863"/>
                    <a:pt x="80963" y="82868"/>
                    <a:pt x="102870" y="130493"/>
                  </a:cubicBezTo>
                  <a:cubicBezTo>
                    <a:pt x="112395" y="151448"/>
                    <a:pt x="85725" y="189548"/>
                    <a:pt x="76200" y="219075"/>
                  </a:cubicBezTo>
                  <a:cubicBezTo>
                    <a:pt x="70485" y="217170"/>
                    <a:pt x="64770" y="215265"/>
                    <a:pt x="60008" y="21336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9" name="Google Shape;1289;p44"/>
            <p:cNvSpPr/>
            <p:nvPr/>
          </p:nvSpPr>
          <p:spPr>
            <a:xfrm>
              <a:off x="8340088" y="3909041"/>
              <a:ext cx="171449" cy="85724"/>
            </a:xfrm>
            <a:custGeom>
              <a:avLst/>
              <a:gdLst/>
              <a:ahLst/>
              <a:cxnLst/>
              <a:rect l="l" t="t" r="r" b="b"/>
              <a:pathLst>
                <a:path w="171450" h="85725" extrusionOk="0">
                  <a:moveTo>
                    <a:pt x="125730" y="94297"/>
                  </a:moveTo>
                  <a:cubicBezTo>
                    <a:pt x="81915" y="64770"/>
                    <a:pt x="40958" y="36195"/>
                    <a:pt x="0" y="7620"/>
                  </a:cubicBezTo>
                  <a:cubicBezTo>
                    <a:pt x="953" y="4763"/>
                    <a:pt x="2858" y="2858"/>
                    <a:pt x="3810" y="0"/>
                  </a:cubicBezTo>
                  <a:cubicBezTo>
                    <a:pt x="58103" y="15240"/>
                    <a:pt x="113348" y="30480"/>
                    <a:pt x="177165" y="48578"/>
                  </a:cubicBezTo>
                  <a:cubicBezTo>
                    <a:pt x="154305" y="68580"/>
                    <a:pt x="140970" y="80963"/>
                    <a:pt x="125730" y="9429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0" name="Google Shape;1290;p44"/>
            <p:cNvSpPr/>
            <p:nvPr/>
          </p:nvSpPr>
          <p:spPr>
            <a:xfrm>
              <a:off x="5774056" y="6168390"/>
              <a:ext cx="114300" cy="66675"/>
            </a:xfrm>
            <a:custGeom>
              <a:avLst/>
              <a:gdLst/>
              <a:ahLst/>
              <a:cxnLst/>
              <a:rect l="l" t="t" r="r" b="b"/>
              <a:pathLst>
                <a:path w="114300" h="66675" extrusionOk="0">
                  <a:moveTo>
                    <a:pt x="0" y="18098"/>
                  </a:moveTo>
                  <a:cubicBezTo>
                    <a:pt x="35242" y="12383"/>
                    <a:pt x="71438" y="6668"/>
                    <a:pt x="115252" y="0"/>
                  </a:cubicBezTo>
                  <a:cubicBezTo>
                    <a:pt x="109538" y="24765"/>
                    <a:pt x="105727" y="43815"/>
                    <a:pt x="100013" y="68580"/>
                  </a:cubicBezTo>
                  <a:cubicBezTo>
                    <a:pt x="62865" y="53340"/>
                    <a:pt x="31432" y="40958"/>
                    <a:pt x="0" y="28575"/>
                  </a:cubicBezTo>
                  <a:cubicBezTo>
                    <a:pt x="0" y="24765"/>
                    <a:pt x="0" y="20955"/>
                    <a:pt x="0" y="1809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45"/>
          <p:cNvSpPr txBox="1">
            <a:spLocks noGrp="1"/>
          </p:cNvSpPr>
          <p:nvPr>
            <p:ph type="body" idx="1"/>
          </p:nvPr>
        </p:nvSpPr>
        <p:spPr>
          <a:xfrm>
            <a:off x="323529" y="332482"/>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Fully Editable Shapes</a:t>
            </a:r>
            <a:endParaRPr/>
          </a:p>
        </p:txBody>
      </p:sp>
      <p:grpSp>
        <p:nvGrpSpPr>
          <p:cNvPr id="1296" name="Google Shape;1296;p45"/>
          <p:cNvGrpSpPr/>
          <p:nvPr/>
        </p:nvGrpSpPr>
        <p:grpSpPr>
          <a:xfrm flipH="1">
            <a:off x="693820" y="1140868"/>
            <a:ext cx="1633755" cy="5425966"/>
            <a:chOff x="1706695" y="1521538"/>
            <a:chExt cx="1452264" cy="4823205"/>
          </a:xfrm>
        </p:grpSpPr>
        <p:grpSp>
          <p:nvGrpSpPr>
            <p:cNvPr id="1297" name="Google Shape;1297;p45"/>
            <p:cNvGrpSpPr/>
            <p:nvPr/>
          </p:nvGrpSpPr>
          <p:grpSpPr>
            <a:xfrm>
              <a:off x="1706695" y="1521538"/>
              <a:ext cx="1452264" cy="4823205"/>
              <a:chOff x="1706695" y="1521538"/>
              <a:chExt cx="1452264" cy="4823205"/>
            </a:xfrm>
          </p:grpSpPr>
          <p:sp>
            <p:nvSpPr>
              <p:cNvPr id="1298" name="Google Shape;1298;p45"/>
              <p:cNvSpPr/>
              <p:nvPr/>
            </p:nvSpPr>
            <p:spPr>
              <a:xfrm>
                <a:off x="1706695" y="1521538"/>
                <a:ext cx="1452264" cy="4823205"/>
              </a:xfrm>
              <a:custGeom>
                <a:avLst/>
                <a:gdLst/>
                <a:ahLst/>
                <a:cxnLst/>
                <a:rect l="l" t="t" r="r" b="b"/>
                <a:pathLst>
                  <a:path w="1452264" h="4823205" extrusionOk="0">
                    <a:moveTo>
                      <a:pt x="801243" y="1319324"/>
                    </a:moveTo>
                    <a:cubicBezTo>
                      <a:pt x="856763" y="1378690"/>
                      <a:pt x="851210" y="1393008"/>
                      <a:pt x="841217" y="1434564"/>
                    </a:cubicBezTo>
                    <a:cubicBezTo>
                      <a:pt x="871197" y="1429326"/>
                      <a:pt x="882301" y="1369611"/>
                      <a:pt x="848989" y="1345515"/>
                    </a:cubicBezTo>
                    <a:lnTo>
                      <a:pt x="801243" y="1319324"/>
                    </a:lnTo>
                    <a:close/>
                    <a:moveTo>
                      <a:pt x="429892" y="560222"/>
                    </a:moveTo>
                    <a:cubicBezTo>
                      <a:pt x="430958" y="560539"/>
                      <a:pt x="431894" y="561343"/>
                      <a:pt x="432699" y="562690"/>
                    </a:cubicBezTo>
                    <a:cubicBezTo>
                      <a:pt x="427201" y="578230"/>
                      <a:pt x="488110" y="614706"/>
                      <a:pt x="534661" y="671365"/>
                    </a:cubicBezTo>
                    <a:lnTo>
                      <a:pt x="629248" y="718627"/>
                    </a:lnTo>
                    <a:cubicBezTo>
                      <a:pt x="656886" y="730930"/>
                      <a:pt x="641024" y="781465"/>
                      <a:pt x="661932" y="780988"/>
                    </a:cubicBezTo>
                    <a:cubicBezTo>
                      <a:pt x="668756" y="783578"/>
                      <a:pt x="717620" y="787268"/>
                      <a:pt x="725278" y="780988"/>
                    </a:cubicBezTo>
                    <a:cubicBezTo>
                      <a:pt x="732936" y="774708"/>
                      <a:pt x="705928" y="725988"/>
                      <a:pt x="724404" y="718517"/>
                    </a:cubicBezTo>
                    <a:cubicBezTo>
                      <a:pt x="724925" y="702365"/>
                      <a:pt x="747478" y="697230"/>
                      <a:pt x="747999" y="681078"/>
                    </a:cubicBezTo>
                    <a:lnTo>
                      <a:pt x="753555" y="623540"/>
                    </a:lnTo>
                    <a:cubicBezTo>
                      <a:pt x="768831" y="670487"/>
                      <a:pt x="775223" y="693339"/>
                      <a:pt x="788278" y="700476"/>
                    </a:cubicBezTo>
                    <a:cubicBezTo>
                      <a:pt x="880942" y="738678"/>
                      <a:pt x="963611" y="747547"/>
                      <a:pt x="1057385" y="779463"/>
                    </a:cubicBezTo>
                    <a:cubicBezTo>
                      <a:pt x="1085076" y="791526"/>
                      <a:pt x="1121649" y="788921"/>
                      <a:pt x="1140456" y="815650"/>
                    </a:cubicBezTo>
                    <a:cubicBezTo>
                      <a:pt x="1171809" y="846214"/>
                      <a:pt x="1174292" y="921825"/>
                      <a:pt x="1184548" y="952388"/>
                    </a:cubicBezTo>
                    <a:cubicBezTo>
                      <a:pt x="1202376" y="978507"/>
                      <a:pt x="1204658" y="977386"/>
                      <a:pt x="1214714" y="989885"/>
                    </a:cubicBezTo>
                    <a:cubicBezTo>
                      <a:pt x="1214321" y="1008750"/>
                      <a:pt x="1213927" y="1027615"/>
                      <a:pt x="1213534" y="1046479"/>
                    </a:cubicBezTo>
                    <a:cubicBezTo>
                      <a:pt x="1226257" y="1065838"/>
                      <a:pt x="1216772" y="1054817"/>
                      <a:pt x="1232827" y="1068938"/>
                    </a:cubicBezTo>
                    <a:lnTo>
                      <a:pt x="1228039" y="1092881"/>
                    </a:lnTo>
                    <a:cubicBezTo>
                      <a:pt x="1238757" y="1098745"/>
                      <a:pt x="1242812" y="1093085"/>
                      <a:pt x="1255752" y="1107329"/>
                    </a:cubicBezTo>
                    <a:cubicBezTo>
                      <a:pt x="1264966" y="1121836"/>
                      <a:pt x="1254194" y="1138438"/>
                      <a:pt x="1253415" y="1153993"/>
                    </a:cubicBezTo>
                    <a:cubicBezTo>
                      <a:pt x="1286450" y="1168391"/>
                      <a:pt x="1341691" y="1266599"/>
                      <a:pt x="1374725" y="1335473"/>
                    </a:cubicBezTo>
                    <a:lnTo>
                      <a:pt x="1426173" y="1365811"/>
                    </a:lnTo>
                    <a:cubicBezTo>
                      <a:pt x="1443631" y="1417662"/>
                      <a:pt x="1454427" y="1440179"/>
                      <a:pt x="1451897" y="1515078"/>
                    </a:cubicBezTo>
                    <a:cubicBezTo>
                      <a:pt x="1418625" y="1590471"/>
                      <a:pt x="1413111" y="1637578"/>
                      <a:pt x="1298780" y="1661637"/>
                    </a:cubicBezTo>
                    <a:lnTo>
                      <a:pt x="1155447" y="1663492"/>
                    </a:lnTo>
                    <a:cubicBezTo>
                      <a:pt x="1130540" y="1658697"/>
                      <a:pt x="1138945" y="1659141"/>
                      <a:pt x="1118480" y="1640728"/>
                    </a:cubicBezTo>
                    <a:lnTo>
                      <a:pt x="1111335" y="1695576"/>
                    </a:lnTo>
                    <a:lnTo>
                      <a:pt x="1122090" y="1824178"/>
                    </a:lnTo>
                    <a:cubicBezTo>
                      <a:pt x="1151227" y="1955834"/>
                      <a:pt x="1259250" y="2223344"/>
                      <a:pt x="1279005" y="2545467"/>
                    </a:cubicBezTo>
                    <a:cubicBezTo>
                      <a:pt x="1286318" y="2945712"/>
                      <a:pt x="1340735" y="3846483"/>
                      <a:pt x="1315471" y="4246515"/>
                    </a:cubicBezTo>
                    <a:cubicBezTo>
                      <a:pt x="1238982" y="4256865"/>
                      <a:pt x="1224688" y="4253773"/>
                      <a:pt x="1116989" y="4253773"/>
                    </a:cubicBezTo>
                    <a:lnTo>
                      <a:pt x="1101160" y="4253773"/>
                    </a:lnTo>
                    <a:cubicBezTo>
                      <a:pt x="1100819" y="4259256"/>
                      <a:pt x="1100477" y="4264739"/>
                      <a:pt x="1100136" y="4270222"/>
                    </a:cubicBezTo>
                    <a:cubicBezTo>
                      <a:pt x="1098029" y="4280929"/>
                      <a:pt x="1094449" y="4291726"/>
                      <a:pt x="1089308" y="4302884"/>
                    </a:cubicBezTo>
                    <a:cubicBezTo>
                      <a:pt x="1074036" y="4334613"/>
                      <a:pt x="1079950" y="4352639"/>
                      <a:pt x="1115642" y="4368867"/>
                    </a:cubicBezTo>
                    <a:cubicBezTo>
                      <a:pt x="1132216" y="4381989"/>
                      <a:pt x="1149939" y="4389626"/>
                      <a:pt x="1101724" y="4455758"/>
                    </a:cubicBezTo>
                    <a:cubicBezTo>
                      <a:pt x="1070888" y="4499077"/>
                      <a:pt x="1259381" y="4597118"/>
                      <a:pt x="1424694" y="4699909"/>
                    </a:cubicBezTo>
                    <a:cubicBezTo>
                      <a:pt x="1453514" y="4721957"/>
                      <a:pt x="1463573" y="4778900"/>
                      <a:pt x="1436128" y="4801438"/>
                    </a:cubicBezTo>
                    <a:cubicBezTo>
                      <a:pt x="1392166" y="4817799"/>
                      <a:pt x="1261693" y="4807244"/>
                      <a:pt x="1150447" y="4794769"/>
                    </a:cubicBezTo>
                    <a:cubicBezTo>
                      <a:pt x="1031969" y="4776606"/>
                      <a:pt x="969242" y="4731529"/>
                      <a:pt x="852688" y="4682606"/>
                    </a:cubicBezTo>
                    <a:cubicBezTo>
                      <a:pt x="816549" y="4663187"/>
                      <a:pt x="843850" y="4589902"/>
                      <a:pt x="846159" y="4554122"/>
                    </a:cubicBezTo>
                    <a:cubicBezTo>
                      <a:pt x="852347" y="4534945"/>
                      <a:pt x="821723" y="4513722"/>
                      <a:pt x="834045" y="4496590"/>
                    </a:cubicBezTo>
                    <a:cubicBezTo>
                      <a:pt x="873399" y="4445092"/>
                      <a:pt x="796916" y="4399153"/>
                      <a:pt x="855617" y="4358249"/>
                    </a:cubicBezTo>
                    <a:cubicBezTo>
                      <a:pt x="869550" y="4344509"/>
                      <a:pt x="843448" y="4327258"/>
                      <a:pt x="828484" y="4288694"/>
                    </a:cubicBezTo>
                    <a:lnTo>
                      <a:pt x="821430" y="4253773"/>
                    </a:lnTo>
                    <a:lnTo>
                      <a:pt x="501496" y="4253773"/>
                    </a:lnTo>
                    <a:lnTo>
                      <a:pt x="479133" y="4388672"/>
                    </a:lnTo>
                    <a:cubicBezTo>
                      <a:pt x="445931" y="4455864"/>
                      <a:pt x="440585" y="4528127"/>
                      <a:pt x="450044" y="4573437"/>
                    </a:cubicBezTo>
                    <a:cubicBezTo>
                      <a:pt x="519614" y="4657325"/>
                      <a:pt x="531144" y="4669226"/>
                      <a:pt x="622022" y="4745669"/>
                    </a:cubicBezTo>
                    <a:cubicBezTo>
                      <a:pt x="692881" y="4800059"/>
                      <a:pt x="608108" y="4838334"/>
                      <a:pt x="417599" y="4817381"/>
                    </a:cubicBezTo>
                    <a:cubicBezTo>
                      <a:pt x="325738" y="4785490"/>
                      <a:pt x="237973" y="4758010"/>
                      <a:pt x="215772" y="4675439"/>
                    </a:cubicBezTo>
                    <a:cubicBezTo>
                      <a:pt x="209507" y="4642010"/>
                      <a:pt x="268401" y="4585350"/>
                      <a:pt x="257311" y="4553722"/>
                    </a:cubicBezTo>
                    <a:cubicBezTo>
                      <a:pt x="233755" y="4499946"/>
                      <a:pt x="233476" y="4469033"/>
                      <a:pt x="209430" y="4405033"/>
                    </a:cubicBezTo>
                    <a:cubicBezTo>
                      <a:pt x="202014" y="4371541"/>
                      <a:pt x="211909" y="4312453"/>
                      <a:pt x="221594" y="4253770"/>
                    </a:cubicBezTo>
                    <a:lnTo>
                      <a:pt x="227107" y="4215541"/>
                    </a:lnTo>
                    <a:lnTo>
                      <a:pt x="199099" y="4196657"/>
                    </a:lnTo>
                    <a:cubicBezTo>
                      <a:pt x="97750" y="4196136"/>
                      <a:pt x="110692" y="4133478"/>
                      <a:pt x="110692" y="4079628"/>
                    </a:cubicBezTo>
                    <a:lnTo>
                      <a:pt x="138440" y="2545626"/>
                    </a:lnTo>
                    <a:cubicBezTo>
                      <a:pt x="145572" y="2427170"/>
                      <a:pt x="183529" y="2101610"/>
                      <a:pt x="209958" y="1909483"/>
                    </a:cubicBezTo>
                    <a:lnTo>
                      <a:pt x="218313" y="1851243"/>
                    </a:lnTo>
                    <a:lnTo>
                      <a:pt x="218313" y="1835088"/>
                    </a:lnTo>
                    <a:lnTo>
                      <a:pt x="195640" y="1802722"/>
                    </a:lnTo>
                    <a:lnTo>
                      <a:pt x="218313" y="1695787"/>
                    </a:lnTo>
                    <a:lnTo>
                      <a:pt x="162481" y="1585902"/>
                    </a:lnTo>
                    <a:cubicBezTo>
                      <a:pt x="153166" y="1558620"/>
                      <a:pt x="150514" y="1550195"/>
                      <a:pt x="134537" y="1514532"/>
                    </a:cubicBezTo>
                    <a:cubicBezTo>
                      <a:pt x="136349" y="1480957"/>
                      <a:pt x="131498" y="1481953"/>
                      <a:pt x="142193" y="1441045"/>
                    </a:cubicBezTo>
                    <a:lnTo>
                      <a:pt x="117580" y="1424719"/>
                    </a:lnTo>
                    <a:cubicBezTo>
                      <a:pt x="110918" y="1391260"/>
                      <a:pt x="119801" y="1378754"/>
                      <a:pt x="94262" y="1317009"/>
                    </a:cubicBezTo>
                    <a:cubicBezTo>
                      <a:pt x="73311" y="1273372"/>
                      <a:pt x="46808" y="1233926"/>
                      <a:pt x="24747" y="1153622"/>
                    </a:cubicBezTo>
                    <a:cubicBezTo>
                      <a:pt x="8284" y="1091171"/>
                      <a:pt x="24022" y="1063293"/>
                      <a:pt x="4228" y="993508"/>
                    </a:cubicBezTo>
                    <a:cubicBezTo>
                      <a:pt x="4073" y="902386"/>
                      <a:pt x="-17178" y="899265"/>
                      <a:pt x="37077" y="792428"/>
                    </a:cubicBezTo>
                    <a:cubicBezTo>
                      <a:pt x="87585" y="745269"/>
                      <a:pt x="199163" y="705445"/>
                      <a:pt x="295196" y="679240"/>
                    </a:cubicBezTo>
                    <a:cubicBezTo>
                      <a:pt x="368702" y="660169"/>
                      <a:pt x="413905" y="555467"/>
                      <a:pt x="429892" y="560222"/>
                    </a:cubicBezTo>
                    <a:close/>
                    <a:moveTo>
                      <a:pt x="586627" y="0"/>
                    </a:moveTo>
                    <a:cubicBezTo>
                      <a:pt x="818698" y="3616"/>
                      <a:pt x="822029" y="152853"/>
                      <a:pt x="842017" y="252852"/>
                    </a:cubicBezTo>
                    <a:cubicBezTo>
                      <a:pt x="892432" y="230873"/>
                      <a:pt x="858456" y="352420"/>
                      <a:pt x="854462" y="375490"/>
                    </a:cubicBezTo>
                    <a:cubicBezTo>
                      <a:pt x="842456" y="418553"/>
                      <a:pt x="832671" y="410281"/>
                      <a:pt x="818444" y="404104"/>
                    </a:cubicBezTo>
                    <a:cubicBezTo>
                      <a:pt x="815629" y="478449"/>
                      <a:pt x="795048" y="515081"/>
                      <a:pt x="756701" y="561140"/>
                    </a:cubicBezTo>
                    <a:cubicBezTo>
                      <a:pt x="750957" y="579051"/>
                      <a:pt x="751874" y="592772"/>
                      <a:pt x="749460" y="608589"/>
                    </a:cubicBezTo>
                    <a:cubicBezTo>
                      <a:pt x="749512" y="629259"/>
                      <a:pt x="742932" y="646079"/>
                      <a:pt x="733130" y="660187"/>
                    </a:cubicBezTo>
                    <a:lnTo>
                      <a:pt x="705714" y="687345"/>
                    </a:lnTo>
                    <a:lnTo>
                      <a:pt x="673967" y="687345"/>
                    </a:lnTo>
                    <a:lnTo>
                      <a:pt x="641591" y="671076"/>
                    </a:lnTo>
                    <a:cubicBezTo>
                      <a:pt x="604894" y="672778"/>
                      <a:pt x="587074" y="691243"/>
                      <a:pt x="514845" y="616468"/>
                    </a:cubicBezTo>
                    <a:cubicBezTo>
                      <a:pt x="490193" y="592198"/>
                      <a:pt x="468872" y="575261"/>
                      <a:pt x="448661" y="543657"/>
                    </a:cubicBezTo>
                    <a:cubicBezTo>
                      <a:pt x="422552" y="507398"/>
                      <a:pt x="418650" y="462757"/>
                      <a:pt x="403644" y="422306"/>
                    </a:cubicBezTo>
                    <a:cubicBezTo>
                      <a:pt x="394522" y="428687"/>
                      <a:pt x="387620" y="439258"/>
                      <a:pt x="376278" y="441448"/>
                    </a:cubicBezTo>
                    <a:cubicBezTo>
                      <a:pt x="358172" y="443724"/>
                      <a:pt x="327852" y="369524"/>
                      <a:pt x="324182" y="316277"/>
                    </a:cubicBezTo>
                    <a:cubicBezTo>
                      <a:pt x="323040" y="277660"/>
                      <a:pt x="338556" y="286187"/>
                      <a:pt x="356291" y="286332"/>
                    </a:cubicBezTo>
                    <a:cubicBezTo>
                      <a:pt x="324621" y="126983"/>
                      <a:pt x="407322" y="7443"/>
                      <a:pt x="5866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1">
                  <a:solidFill>
                    <a:schemeClr val="lt1"/>
                  </a:solidFill>
                  <a:latin typeface="Arial"/>
                  <a:ea typeface="Arial"/>
                  <a:cs typeface="Arial"/>
                  <a:sym typeface="Arial"/>
                </a:endParaRPr>
              </a:p>
            </p:txBody>
          </p:sp>
          <p:grpSp>
            <p:nvGrpSpPr>
              <p:cNvPr id="1299" name="Google Shape;1299;p45"/>
              <p:cNvGrpSpPr/>
              <p:nvPr/>
            </p:nvGrpSpPr>
            <p:grpSpPr>
              <a:xfrm rot="-309123" flipH="1">
                <a:off x="2473085" y="2414764"/>
                <a:ext cx="415327" cy="644386"/>
                <a:chOff x="8581302" y="2038601"/>
                <a:chExt cx="2210098" cy="3429001"/>
              </a:xfrm>
            </p:grpSpPr>
            <p:sp>
              <p:nvSpPr>
                <p:cNvPr id="1300" name="Google Shape;1300;p45"/>
                <p:cNvSpPr/>
                <p:nvPr/>
              </p:nvSpPr>
              <p:spPr>
                <a:xfrm>
                  <a:off x="8643533" y="2093970"/>
                  <a:ext cx="1632520" cy="2725401"/>
                </a:xfrm>
                <a:custGeom>
                  <a:avLst/>
                  <a:gdLst/>
                  <a:ahLst/>
                  <a:cxnLst/>
                  <a:rect l="l" t="t" r="r" b="b"/>
                  <a:pathLst>
                    <a:path w="1632518" h="2770714" extrusionOk="0">
                      <a:moveTo>
                        <a:pt x="64612" y="339552"/>
                      </a:moveTo>
                      <a:cubicBezTo>
                        <a:pt x="73393" y="338265"/>
                        <a:pt x="71763" y="378123"/>
                        <a:pt x="71831" y="395820"/>
                      </a:cubicBezTo>
                      <a:cubicBezTo>
                        <a:pt x="71900" y="413518"/>
                        <a:pt x="57656" y="431003"/>
                        <a:pt x="65023" y="445737"/>
                      </a:cubicBezTo>
                      <a:lnTo>
                        <a:pt x="74747" y="464124"/>
                      </a:lnTo>
                      <a:lnTo>
                        <a:pt x="49773" y="470231"/>
                      </a:lnTo>
                      <a:lnTo>
                        <a:pt x="77307" y="631462"/>
                      </a:lnTo>
                      <a:cubicBezTo>
                        <a:pt x="76931" y="637608"/>
                        <a:pt x="76556" y="643754"/>
                        <a:pt x="76180" y="649900"/>
                      </a:cubicBezTo>
                      <a:cubicBezTo>
                        <a:pt x="72664" y="659318"/>
                        <a:pt x="61339" y="662226"/>
                        <a:pt x="52967" y="670095"/>
                      </a:cubicBezTo>
                      <a:cubicBezTo>
                        <a:pt x="47275" y="675118"/>
                        <a:pt x="44596" y="683490"/>
                        <a:pt x="40912" y="690522"/>
                      </a:cubicBezTo>
                      <a:cubicBezTo>
                        <a:pt x="38903" y="694540"/>
                        <a:pt x="38233" y="699563"/>
                        <a:pt x="35555" y="702577"/>
                      </a:cubicBezTo>
                      <a:cubicBezTo>
                        <a:pt x="31201" y="706930"/>
                        <a:pt x="25174" y="710279"/>
                        <a:pt x="19816" y="713962"/>
                      </a:cubicBezTo>
                      <a:cubicBezTo>
                        <a:pt x="16467" y="708605"/>
                        <a:pt x="11110" y="703582"/>
                        <a:pt x="10105" y="697889"/>
                      </a:cubicBezTo>
                      <a:cubicBezTo>
                        <a:pt x="7091" y="681146"/>
                        <a:pt x="4747" y="664403"/>
                        <a:pt x="3743" y="647660"/>
                      </a:cubicBezTo>
                      <a:cubicBezTo>
                        <a:pt x="-611" y="579347"/>
                        <a:pt x="-3290" y="511370"/>
                        <a:pt x="8096" y="443393"/>
                      </a:cubicBezTo>
                      <a:cubicBezTo>
                        <a:pt x="10440" y="429998"/>
                        <a:pt x="13788" y="416269"/>
                        <a:pt x="19146" y="403544"/>
                      </a:cubicBezTo>
                      <a:cubicBezTo>
                        <a:pt x="22328" y="395508"/>
                        <a:pt x="55831" y="340839"/>
                        <a:pt x="64612" y="339552"/>
                      </a:cubicBezTo>
                      <a:close/>
                      <a:moveTo>
                        <a:pt x="142784" y="431"/>
                      </a:moveTo>
                      <a:cubicBezTo>
                        <a:pt x="151292" y="1541"/>
                        <a:pt x="160208" y="4806"/>
                        <a:pt x="169165" y="10415"/>
                      </a:cubicBezTo>
                      <a:cubicBezTo>
                        <a:pt x="191266" y="24144"/>
                        <a:pt x="211693" y="43566"/>
                        <a:pt x="228101" y="63993"/>
                      </a:cubicBezTo>
                      <a:cubicBezTo>
                        <a:pt x="257234" y="100493"/>
                        <a:pt x="285028" y="138667"/>
                        <a:pt x="310142" y="178181"/>
                      </a:cubicBezTo>
                      <a:cubicBezTo>
                        <a:pt x="364725" y="263571"/>
                        <a:pt x="430693" y="338246"/>
                        <a:pt x="504698" y="406893"/>
                      </a:cubicBezTo>
                      <a:cubicBezTo>
                        <a:pt x="558276" y="456787"/>
                        <a:pt x="611519" y="507352"/>
                        <a:pt x="656056" y="565953"/>
                      </a:cubicBezTo>
                      <a:cubicBezTo>
                        <a:pt x="709634" y="636274"/>
                        <a:pt x="748479" y="714967"/>
                        <a:pt x="787323" y="793660"/>
                      </a:cubicBezTo>
                      <a:cubicBezTo>
                        <a:pt x="818130" y="855945"/>
                        <a:pt x="847598" y="918899"/>
                        <a:pt x="879411" y="980514"/>
                      </a:cubicBezTo>
                      <a:cubicBezTo>
                        <a:pt x="899168" y="1019023"/>
                        <a:pt x="923613" y="1055524"/>
                        <a:pt x="956764" y="1083987"/>
                      </a:cubicBezTo>
                      <a:cubicBezTo>
                        <a:pt x="973507" y="1098721"/>
                        <a:pt x="994604" y="1108432"/>
                        <a:pt x="1014026" y="1119817"/>
                      </a:cubicBezTo>
                      <a:cubicBezTo>
                        <a:pt x="1017709" y="1121826"/>
                        <a:pt x="1023067" y="1120487"/>
                        <a:pt x="1027755" y="1120822"/>
                      </a:cubicBezTo>
                      <a:cubicBezTo>
                        <a:pt x="1026751" y="1115799"/>
                        <a:pt x="1027420" y="1110106"/>
                        <a:pt x="1024741" y="1106088"/>
                      </a:cubicBezTo>
                      <a:cubicBezTo>
                        <a:pt x="1016035" y="1092693"/>
                        <a:pt x="1006324" y="1079634"/>
                        <a:pt x="996613" y="1067244"/>
                      </a:cubicBezTo>
                      <a:cubicBezTo>
                        <a:pt x="937677" y="991900"/>
                        <a:pt x="894145" y="907848"/>
                        <a:pt x="857644" y="819779"/>
                      </a:cubicBezTo>
                      <a:cubicBezTo>
                        <a:pt x="825162" y="741421"/>
                        <a:pt x="791342" y="663398"/>
                        <a:pt x="737763" y="596760"/>
                      </a:cubicBezTo>
                      <a:cubicBezTo>
                        <a:pt x="694900" y="543517"/>
                        <a:pt x="648354" y="493622"/>
                        <a:pt x="602813" y="443058"/>
                      </a:cubicBezTo>
                      <a:cubicBezTo>
                        <a:pt x="537515" y="371062"/>
                        <a:pt x="470207" y="300406"/>
                        <a:pt x="405913" y="227406"/>
                      </a:cubicBezTo>
                      <a:cubicBezTo>
                        <a:pt x="380799" y="198943"/>
                        <a:pt x="360372" y="165791"/>
                        <a:pt x="340280" y="133310"/>
                      </a:cubicBezTo>
                      <a:cubicBezTo>
                        <a:pt x="325211" y="108865"/>
                        <a:pt x="328895" y="101163"/>
                        <a:pt x="353340" y="85424"/>
                      </a:cubicBezTo>
                      <a:cubicBezTo>
                        <a:pt x="356019" y="83750"/>
                        <a:pt x="358698" y="82075"/>
                        <a:pt x="361377" y="80736"/>
                      </a:cubicBezTo>
                      <a:cubicBezTo>
                        <a:pt x="381468" y="69016"/>
                        <a:pt x="399886" y="67007"/>
                        <a:pt x="419308" y="85089"/>
                      </a:cubicBezTo>
                      <a:cubicBezTo>
                        <a:pt x="467528" y="129626"/>
                        <a:pt x="516753" y="172823"/>
                        <a:pt x="566313" y="216021"/>
                      </a:cubicBezTo>
                      <a:lnTo>
                        <a:pt x="768570" y="391489"/>
                      </a:lnTo>
                      <a:cubicBezTo>
                        <a:pt x="822149" y="438370"/>
                        <a:pt x="873048" y="487595"/>
                        <a:pt x="909548" y="549879"/>
                      </a:cubicBezTo>
                      <a:cubicBezTo>
                        <a:pt x="941026" y="603123"/>
                        <a:pt x="961452" y="661054"/>
                        <a:pt x="980539" y="719655"/>
                      </a:cubicBezTo>
                      <a:cubicBezTo>
                        <a:pt x="1014361" y="823798"/>
                        <a:pt x="1060572" y="921913"/>
                        <a:pt x="1125870" y="1009982"/>
                      </a:cubicBezTo>
                      <a:cubicBezTo>
                        <a:pt x="1149980" y="1042799"/>
                        <a:pt x="1180453" y="1070927"/>
                        <a:pt x="1208246" y="1101065"/>
                      </a:cubicBezTo>
                      <a:cubicBezTo>
                        <a:pt x="1212600" y="1105753"/>
                        <a:pt x="1218962" y="1108097"/>
                        <a:pt x="1224320" y="1111446"/>
                      </a:cubicBezTo>
                      <a:cubicBezTo>
                        <a:pt x="1225324" y="1110441"/>
                        <a:pt x="1226664" y="1109437"/>
                        <a:pt x="1227669" y="1108432"/>
                      </a:cubicBezTo>
                      <a:cubicBezTo>
                        <a:pt x="1218962" y="1092359"/>
                        <a:pt x="1210591" y="1075950"/>
                        <a:pt x="1201214" y="1060212"/>
                      </a:cubicBezTo>
                      <a:cubicBezTo>
                        <a:pt x="1127879" y="935642"/>
                        <a:pt x="1063586" y="806720"/>
                        <a:pt x="1015030" y="670430"/>
                      </a:cubicBezTo>
                      <a:cubicBezTo>
                        <a:pt x="1006659" y="646655"/>
                        <a:pt x="998957" y="622210"/>
                        <a:pt x="993934" y="597430"/>
                      </a:cubicBezTo>
                      <a:cubicBezTo>
                        <a:pt x="992260" y="588054"/>
                        <a:pt x="996278" y="573655"/>
                        <a:pt x="1002975" y="567292"/>
                      </a:cubicBezTo>
                      <a:cubicBezTo>
                        <a:pt x="1021058" y="550884"/>
                        <a:pt x="1040815" y="535815"/>
                        <a:pt x="1061911" y="524095"/>
                      </a:cubicBezTo>
                      <a:cubicBezTo>
                        <a:pt x="1085686" y="511035"/>
                        <a:pt x="1102764" y="520411"/>
                        <a:pt x="1107453" y="547535"/>
                      </a:cubicBezTo>
                      <a:cubicBezTo>
                        <a:pt x="1111136" y="568967"/>
                        <a:pt x="1111136" y="591068"/>
                        <a:pt x="1114485" y="612499"/>
                      </a:cubicBezTo>
                      <a:cubicBezTo>
                        <a:pt x="1135246" y="751132"/>
                        <a:pt x="1174760" y="883068"/>
                        <a:pt x="1247760" y="1004289"/>
                      </a:cubicBezTo>
                      <a:cubicBezTo>
                        <a:pt x="1289953" y="1074276"/>
                        <a:pt x="1330472" y="1145937"/>
                        <a:pt x="1359605" y="1222955"/>
                      </a:cubicBezTo>
                      <a:cubicBezTo>
                        <a:pt x="1378022" y="1271510"/>
                        <a:pt x="1387733" y="1322075"/>
                        <a:pt x="1391082" y="1373979"/>
                      </a:cubicBezTo>
                      <a:cubicBezTo>
                        <a:pt x="1394096" y="1422534"/>
                        <a:pt x="1395100" y="1471424"/>
                        <a:pt x="1402467" y="1519309"/>
                      </a:cubicBezTo>
                      <a:cubicBezTo>
                        <a:pt x="1407490" y="1551791"/>
                        <a:pt x="1419545" y="1583603"/>
                        <a:pt x="1431935" y="1614410"/>
                      </a:cubicBezTo>
                      <a:cubicBezTo>
                        <a:pt x="1471449" y="1711856"/>
                        <a:pt x="1496229" y="1813319"/>
                        <a:pt x="1511298" y="1917127"/>
                      </a:cubicBezTo>
                      <a:cubicBezTo>
                        <a:pt x="1517995" y="1963003"/>
                        <a:pt x="1523688" y="2008879"/>
                        <a:pt x="1527706" y="2055091"/>
                      </a:cubicBezTo>
                      <a:cubicBezTo>
                        <a:pt x="1531390" y="2094939"/>
                        <a:pt x="1548802" y="2125077"/>
                        <a:pt x="1582624" y="2146508"/>
                      </a:cubicBezTo>
                      <a:cubicBezTo>
                        <a:pt x="1598698" y="2156554"/>
                        <a:pt x="1614436" y="2167270"/>
                        <a:pt x="1632518" y="2178990"/>
                      </a:cubicBezTo>
                      <a:cubicBezTo>
                        <a:pt x="1615776" y="2197742"/>
                        <a:pt x="1601376" y="2215155"/>
                        <a:pt x="1585972" y="2231564"/>
                      </a:cubicBezTo>
                      <a:cubicBezTo>
                        <a:pt x="1472454" y="2352114"/>
                        <a:pt x="1384385" y="2488739"/>
                        <a:pt x="1322435" y="2642106"/>
                      </a:cubicBezTo>
                      <a:cubicBezTo>
                        <a:pt x="1310380" y="2671909"/>
                        <a:pt x="1302008" y="2702717"/>
                        <a:pt x="1291627" y="2732854"/>
                      </a:cubicBezTo>
                      <a:cubicBezTo>
                        <a:pt x="1288614" y="2741226"/>
                        <a:pt x="1285265" y="2749597"/>
                        <a:pt x="1281581" y="2757634"/>
                      </a:cubicBezTo>
                      <a:cubicBezTo>
                        <a:pt x="1273880" y="2774377"/>
                        <a:pt x="1267852" y="2775047"/>
                        <a:pt x="1257136" y="2759643"/>
                      </a:cubicBezTo>
                      <a:cubicBezTo>
                        <a:pt x="1243072" y="2739551"/>
                        <a:pt x="1230682" y="2718120"/>
                        <a:pt x="1215613" y="2699033"/>
                      </a:cubicBezTo>
                      <a:cubicBezTo>
                        <a:pt x="1191838" y="2668561"/>
                        <a:pt x="1166389" y="2639093"/>
                        <a:pt x="1141609" y="2609290"/>
                      </a:cubicBezTo>
                      <a:cubicBezTo>
                        <a:pt x="1112141" y="2574129"/>
                        <a:pt x="1074636" y="2549014"/>
                        <a:pt x="1036127" y="2525239"/>
                      </a:cubicBezTo>
                      <a:cubicBezTo>
                        <a:pt x="841236" y="2405692"/>
                        <a:pt x="705951" y="2234242"/>
                        <a:pt x="602813" y="2033659"/>
                      </a:cubicBezTo>
                      <a:cubicBezTo>
                        <a:pt x="560620" y="1951618"/>
                        <a:pt x="534836" y="1863549"/>
                        <a:pt x="512735" y="1774475"/>
                      </a:cubicBezTo>
                      <a:cubicBezTo>
                        <a:pt x="471547" y="1608048"/>
                        <a:pt x="407588" y="1449658"/>
                        <a:pt x="346308" y="1290263"/>
                      </a:cubicBezTo>
                      <a:cubicBezTo>
                        <a:pt x="301436" y="1174065"/>
                        <a:pt x="254711" y="1045619"/>
                        <a:pt x="217385" y="939660"/>
                      </a:cubicBezTo>
                      <a:cubicBezTo>
                        <a:pt x="198722" y="886681"/>
                        <a:pt x="180405" y="839003"/>
                        <a:pt x="164034" y="792764"/>
                      </a:cubicBezTo>
                      <a:lnTo>
                        <a:pt x="123569" y="658549"/>
                      </a:lnTo>
                      <a:lnTo>
                        <a:pt x="133251" y="656786"/>
                      </a:lnTo>
                      <a:lnTo>
                        <a:pt x="124153" y="606808"/>
                      </a:lnTo>
                      <a:lnTo>
                        <a:pt x="138135" y="562158"/>
                      </a:lnTo>
                      <a:cubicBezTo>
                        <a:pt x="148851" y="543071"/>
                        <a:pt x="177187" y="554717"/>
                        <a:pt x="193967" y="571423"/>
                      </a:cubicBezTo>
                      <a:cubicBezTo>
                        <a:pt x="210747" y="588129"/>
                        <a:pt x="213092" y="613802"/>
                        <a:pt x="238817" y="662394"/>
                      </a:cubicBezTo>
                      <a:cubicBezTo>
                        <a:pt x="264542" y="710986"/>
                        <a:pt x="317442" y="804740"/>
                        <a:pt x="348317" y="862977"/>
                      </a:cubicBezTo>
                      <a:cubicBezTo>
                        <a:pt x="379191" y="921213"/>
                        <a:pt x="404640" y="961248"/>
                        <a:pt x="424063" y="1011812"/>
                      </a:cubicBezTo>
                      <a:cubicBezTo>
                        <a:pt x="460897" y="1107248"/>
                        <a:pt x="493982" y="1197171"/>
                        <a:pt x="566313" y="1270506"/>
                      </a:cubicBezTo>
                      <a:cubicBezTo>
                        <a:pt x="574015" y="1278208"/>
                        <a:pt x="583056" y="1284235"/>
                        <a:pt x="591763" y="1290932"/>
                      </a:cubicBezTo>
                      <a:cubicBezTo>
                        <a:pt x="593102" y="1289928"/>
                        <a:pt x="594441" y="1288923"/>
                        <a:pt x="596116" y="1288254"/>
                      </a:cubicBezTo>
                      <a:cubicBezTo>
                        <a:pt x="594441" y="1282226"/>
                        <a:pt x="593102" y="1276198"/>
                        <a:pt x="590423" y="1270506"/>
                      </a:cubicBezTo>
                      <a:cubicBezTo>
                        <a:pt x="559951" y="1206212"/>
                        <a:pt x="528473" y="1142253"/>
                        <a:pt x="499005" y="1077290"/>
                      </a:cubicBezTo>
                      <a:cubicBezTo>
                        <a:pt x="459492" y="990225"/>
                        <a:pt x="422657" y="901821"/>
                        <a:pt x="382808" y="814756"/>
                      </a:cubicBezTo>
                      <a:cubicBezTo>
                        <a:pt x="341620" y="724678"/>
                        <a:pt x="296413" y="636944"/>
                        <a:pt x="239151" y="555572"/>
                      </a:cubicBezTo>
                      <a:cubicBezTo>
                        <a:pt x="220399" y="529118"/>
                        <a:pt x="198968" y="506012"/>
                        <a:pt x="165147" y="500320"/>
                      </a:cubicBezTo>
                      <a:cubicBezTo>
                        <a:pt x="139363" y="496134"/>
                        <a:pt x="122201" y="497808"/>
                        <a:pt x="110104" y="505301"/>
                      </a:cubicBezTo>
                      <a:lnTo>
                        <a:pt x="106388" y="509219"/>
                      </a:lnTo>
                      <a:lnTo>
                        <a:pt x="97427" y="459995"/>
                      </a:lnTo>
                      <a:lnTo>
                        <a:pt x="89674" y="461407"/>
                      </a:lnTo>
                      <a:cubicBezTo>
                        <a:pt x="89605" y="451719"/>
                        <a:pt x="89537" y="442030"/>
                        <a:pt x="89468" y="432342"/>
                      </a:cubicBezTo>
                      <a:cubicBezTo>
                        <a:pt x="83440" y="374746"/>
                        <a:pt x="76408" y="317484"/>
                        <a:pt x="69711" y="259888"/>
                      </a:cubicBezTo>
                      <a:cubicBezTo>
                        <a:pt x="68706" y="251516"/>
                        <a:pt x="67367" y="243145"/>
                        <a:pt x="67032" y="234773"/>
                      </a:cubicBezTo>
                      <a:cubicBezTo>
                        <a:pt x="66027" y="214681"/>
                        <a:pt x="75738" y="206310"/>
                        <a:pt x="95160" y="210663"/>
                      </a:cubicBezTo>
                      <a:cubicBezTo>
                        <a:pt x="127307" y="218030"/>
                        <a:pt x="156105" y="231759"/>
                        <a:pt x="177202" y="257879"/>
                      </a:cubicBezTo>
                      <a:cubicBezTo>
                        <a:pt x="195284" y="280315"/>
                        <a:pt x="212028" y="304090"/>
                        <a:pt x="227766" y="328200"/>
                      </a:cubicBezTo>
                      <a:cubicBezTo>
                        <a:pt x="267280" y="388475"/>
                        <a:pt x="303780" y="451095"/>
                        <a:pt x="345973" y="509361"/>
                      </a:cubicBezTo>
                      <a:cubicBezTo>
                        <a:pt x="379459" y="555572"/>
                        <a:pt x="418638" y="597430"/>
                        <a:pt x="456813" y="639958"/>
                      </a:cubicBezTo>
                      <a:cubicBezTo>
                        <a:pt x="543207" y="737068"/>
                        <a:pt x="600469" y="850587"/>
                        <a:pt x="648354" y="970133"/>
                      </a:cubicBezTo>
                      <a:cubicBezTo>
                        <a:pt x="675144" y="1037441"/>
                        <a:pt x="708295" y="1102070"/>
                        <a:pt x="739102" y="1167703"/>
                      </a:cubicBezTo>
                      <a:cubicBezTo>
                        <a:pt x="744460" y="1178753"/>
                        <a:pt x="753502" y="1187795"/>
                        <a:pt x="760534" y="1197841"/>
                      </a:cubicBezTo>
                      <a:cubicBezTo>
                        <a:pt x="762208" y="1197171"/>
                        <a:pt x="763547" y="1196166"/>
                        <a:pt x="765222" y="1195496"/>
                      </a:cubicBezTo>
                      <a:cubicBezTo>
                        <a:pt x="764217" y="1190139"/>
                        <a:pt x="764217" y="1184446"/>
                        <a:pt x="762543" y="1179423"/>
                      </a:cubicBezTo>
                      <a:cubicBezTo>
                        <a:pt x="726712" y="1062556"/>
                        <a:pt x="691887" y="945018"/>
                        <a:pt x="646010" y="831499"/>
                      </a:cubicBezTo>
                      <a:cubicBezTo>
                        <a:pt x="612189" y="748453"/>
                        <a:pt x="561960" y="675788"/>
                        <a:pt x="505703" y="606806"/>
                      </a:cubicBezTo>
                      <a:cubicBezTo>
                        <a:pt x="446097" y="533471"/>
                        <a:pt x="387161" y="459466"/>
                        <a:pt x="330904" y="383452"/>
                      </a:cubicBezTo>
                      <a:cubicBezTo>
                        <a:pt x="302106" y="344608"/>
                        <a:pt x="278665" y="301746"/>
                        <a:pt x="253551" y="259888"/>
                      </a:cubicBezTo>
                      <a:cubicBezTo>
                        <a:pt x="217385" y="199947"/>
                        <a:pt x="166486" y="162108"/>
                        <a:pt x="96500" y="150722"/>
                      </a:cubicBezTo>
                      <a:cubicBezTo>
                        <a:pt x="76073" y="147374"/>
                        <a:pt x="73059" y="143355"/>
                        <a:pt x="75068" y="122594"/>
                      </a:cubicBezTo>
                      <a:cubicBezTo>
                        <a:pt x="77747" y="96140"/>
                        <a:pt x="80091" y="69351"/>
                        <a:pt x="87124" y="43566"/>
                      </a:cubicBezTo>
                      <a:cubicBezTo>
                        <a:pt x="95412" y="13177"/>
                        <a:pt x="117261" y="-2896"/>
                        <a:pt x="142784" y="4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1" name="Google Shape;1301;p45"/>
                <p:cNvSpPr/>
                <p:nvPr/>
              </p:nvSpPr>
              <p:spPr>
                <a:xfrm>
                  <a:off x="8636722" y="2780136"/>
                  <a:ext cx="994544" cy="2220144"/>
                </a:xfrm>
                <a:custGeom>
                  <a:avLst/>
                  <a:gdLst/>
                  <a:ahLst/>
                  <a:cxnLst/>
                  <a:rect l="l" t="t" r="r" b="b"/>
                  <a:pathLst>
                    <a:path w="1989088" h="4440287" extrusionOk="0">
                      <a:moveTo>
                        <a:pt x="307071" y="835819"/>
                      </a:moveTo>
                      <a:cubicBezTo>
                        <a:pt x="305061" y="847204"/>
                        <a:pt x="301713" y="859259"/>
                        <a:pt x="301043" y="870645"/>
                      </a:cubicBezTo>
                      <a:cubicBezTo>
                        <a:pt x="295685" y="968425"/>
                        <a:pt x="321805" y="1060847"/>
                        <a:pt x="362658" y="1147242"/>
                      </a:cubicBezTo>
                      <a:cubicBezTo>
                        <a:pt x="415566" y="1259756"/>
                        <a:pt x="477181" y="1368921"/>
                        <a:pt x="534108" y="1479426"/>
                      </a:cubicBezTo>
                      <a:cubicBezTo>
                        <a:pt x="569603" y="1548408"/>
                        <a:pt x="603759" y="1618059"/>
                        <a:pt x="637246" y="1687711"/>
                      </a:cubicBezTo>
                      <a:cubicBezTo>
                        <a:pt x="641264" y="1695748"/>
                        <a:pt x="639925" y="1709812"/>
                        <a:pt x="635237" y="1717849"/>
                      </a:cubicBezTo>
                      <a:cubicBezTo>
                        <a:pt x="608448" y="1766069"/>
                        <a:pt x="578310" y="1812950"/>
                        <a:pt x="552191" y="1861170"/>
                      </a:cubicBezTo>
                      <a:cubicBezTo>
                        <a:pt x="544154" y="1875904"/>
                        <a:pt x="541475" y="1894656"/>
                        <a:pt x="536787" y="1911400"/>
                      </a:cubicBezTo>
                      <a:cubicBezTo>
                        <a:pt x="540135" y="1913409"/>
                        <a:pt x="542814" y="1915418"/>
                        <a:pt x="546163" y="1917427"/>
                      </a:cubicBezTo>
                      <a:cubicBezTo>
                        <a:pt x="560227" y="1909391"/>
                        <a:pt x="574961" y="1902024"/>
                        <a:pt x="589026" y="1893317"/>
                      </a:cubicBezTo>
                      <a:cubicBezTo>
                        <a:pt x="637916" y="1864519"/>
                        <a:pt x="686806" y="1835051"/>
                        <a:pt x="736365" y="1806253"/>
                      </a:cubicBezTo>
                      <a:cubicBezTo>
                        <a:pt x="741723" y="1802904"/>
                        <a:pt x="747751" y="1800225"/>
                        <a:pt x="753109" y="1798216"/>
                      </a:cubicBezTo>
                      <a:cubicBezTo>
                        <a:pt x="814723" y="1770757"/>
                        <a:pt x="828788" y="1774775"/>
                        <a:pt x="845531" y="1840409"/>
                      </a:cubicBezTo>
                      <a:cubicBezTo>
                        <a:pt x="877008" y="1964308"/>
                        <a:pt x="903797" y="2089547"/>
                        <a:pt x="934605" y="2214116"/>
                      </a:cubicBezTo>
                      <a:cubicBezTo>
                        <a:pt x="1046449" y="2663503"/>
                        <a:pt x="1249376" y="3064669"/>
                        <a:pt x="1564148" y="3406229"/>
                      </a:cubicBezTo>
                      <a:cubicBezTo>
                        <a:pt x="1665276" y="3516065"/>
                        <a:pt x="1779130" y="3609827"/>
                        <a:pt x="1902360" y="3692872"/>
                      </a:cubicBezTo>
                      <a:cubicBezTo>
                        <a:pt x="1925130" y="3708276"/>
                        <a:pt x="1947231" y="3725689"/>
                        <a:pt x="1966653" y="3744441"/>
                      </a:cubicBezTo>
                      <a:cubicBezTo>
                        <a:pt x="1992103" y="3767882"/>
                        <a:pt x="2000809" y="3798020"/>
                        <a:pt x="1990094" y="3832175"/>
                      </a:cubicBezTo>
                      <a:cubicBezTo>
                        <a:pt x="1956607" y="3942011"/>
                        <a:pt x="1903699" y="4041130"/>
                        <a:pt x="1828690" y="4127525"/>
                      </a:cubicBezTo>
                      <a:cubicBezTo>
                        <a:pt x="1724882" y="4248076"/>
                        <a:pt x="1605670" y="4348535"/>
                        <a:pt x="1456322" y="4408810"/>
                      </a:cubicBezTo>
                      <a:cubicBezTo>
                        <a:pt x="1348496" y="4452343"/>
                        <a:pt x="1235982" y="4458370"/>
                        <a:pt x="1126146" y="4425553"/>
                      </a:cubicBezTo>
                      <a:cubicBezTo>
                        <a:pt x="1031045" y="4397425"/>
                        <a:pt x="967421" y="4324425"/>
                        <a:pt x="928577" y="4234011"/>
                      </a:cubicBezTo>
                      <a:cubicBezTo>
                        <a:pt x="870311" y="4096717"/>
                        <a:pt x="870311" y="3959423"/>
                        <a:pt x="941971" y="3826818"/>
                      </a:cubicBezTo>
                      <a:cubicBezTo>
                        <a:pt x="978137" y="3759845"/>
                        <a:pt x="988852" y="3690863"/>
                        <a:pt x="978806" y="3617863"/>
                      </a:cubicBezTo>
                      <a:cubicBezTo>
                        <a:pt x="971439" y="3564285"/>
                        <a:pt x="965412" y="3510037"/>
                        <a:pt x="951348" y="3457798"/>
                      </a:cubicBezTo>
                      <a:cubicBezTo>
                        <a:pt x="934605" y="3392835"/>
                        <a:pt x="897770" y="3336578"/>
                        <a:pt x="855577" y="3286348"/>
                      </a:cubicBezTo>
                      <a:cubicBezTo>
                        <a:pt x="761145" y="3172495"/>
                        <a:pt x="693503" y="3043238"/>
                        <a:pt x="631888" y="2910632"/>
                      </a:cubicBezTo>
                      <a:cubicBezTo>
                        <a:pt x="550181" y="2734494"/>
                        <a:pt x="476511" y="2555007"/>
                        <a:pt x="426282" y="2366814"/>
                      </a:cubicBezTo>
                      <a:cubicBezTo>
                        <a:pt x="399493" y="2266355"/>
                        <a:pt x="376722" y="2163887"/>
                        <a:pt x="367346" y="2060749"/>
                      </a:cubicBezTo>
                      <a:cubicBezTo>
                        <a:pt x="343906" y="1801565"/>
                        <a:pt x="262869" y="1566490"/>
                        <a:pt x="96776" y="1364233"/>
                      </a:cubicBezTo>
                      <a:cubicBezTo>
                        <a:pt x="24446" y="1276499"/>
                        <a:pt x="3015" y="1174700"/>
                        <a:pt x="336" y="1065535"/>
                      </a:cubicBezTo>
                      <a:cubicBezTo>
                        <a:pt x="-3013" y="906140"/>
                        <a:pt x="19088" y="749424"/>
                        <a:pt x="48556" y="592708"/>
                      </a:cubicBezTo>
                      <a:cubicBezTo>
                        <a:pt x="75345" y="452065"/>
                        <a:pt x="98786" y="310753"/>
                        <a:pt x="124235" y="169441"/>
                      </a:cubicBezTo>
                      <a:cubicBezTo>
                        <a:pt x="132272" y="126578"/>
                        <a:pt x="141648" y="84386"/>
                        <a:pt x="151694" y="41523"/>
                      </a:cubicBezTo>
                      <a:cubicBezTo>
                        <a:pt x="154373" y="28798"/>
                        <a:pt x="161740" y="17413"/>
                        <a:pt x="168437" y="0"/>
                      </a:cubicBezTo>
                      <a:cubicBezTo>
                        <a:pt x="175134" y="11385"/>
                        <a:pt x="179823" y="16743"/>
                        <a:pt x="181832" y="22771"/>
                      </a:cubicBezTo>
                      <a:cubicBezTo>
                        <a:pt x="274924" y="287982"/>
                        <a:pt x="365337" y="554534"/>
                        <a:pt x="462447" y="818406"/>
                      </a:cubicBezTo>
                      <a:cubicBezTo>
                        <a:pt x="536787" y="1020663"/>
                        <a:pt x="618494" y="1219572"/>
                        <a:pt x="697521" y="1420490"/>
                      </a:cubicBezTo>
                      <a:cubicBezTo>
                        <a:pt x="720292" y="1479426"/>
                        <a:pt x="745072" y="1537023"/>
                        <a:pt x="767843" y="1596628"/>
                      </a:cubicBezTo>
                      <a:cubicBezTo>
                        <a:pt x="775210" y="1616050"/>
                        <a:pt x="784586" y="1642170"/>
                        <a:pt x="761815" y="1654894"/>
                      </a:cubicBezTo>
                      <a:cubicBezTo>
                        <a:pt x="737035" y="1667619"/>
                        <a:pt x="726989" y="1640160"/>
                        <a:pt x="715604" y="1624757"/>
                      </a:cubicBezTo>
                      <a:cubicBezTo>
                        <a:pt x="628539" y="1502197"/>
                        <a:pt x="558888" y="1369591"/>
                        <a:pt x="495264" y="1234306"/>
                      </a:cubicBezTo>
                      <a:cubicBezTo>
                        <a:pt x="442355" y="1121792"/>
                        <a:pt x="398153" y="1005260"/>
                        <a:pt x="349263" y="890736"/>
                      </a:cubicBezTo>
                      <a:cubicBezTo>
                        <a:pt x="340557" y="871314"/>
                        <a:pt x="329172" y="852562"/>
                        <a:pt x="319126" y="833810"/>
                      </a:cubicBezTo>
                      <a:cubicBezTo>
                        <a:pt x="315777" y="834479"/>
                        <a:pt x="311759" y="835149"/>
                        <a:pt x="307071" y="8358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2" name="Google Shape;1302;p45"/>
                <p:cNvSpPr/>
                <p:nvPr/>
              </p:nvSpPr>
              <p:spPr>
                <a:xfrm>
                  <a:off x="8581302" y="2038601"/>
                  <a:ext cx="2210098" cy="3429001"/>
                </a:xfrm>
                <a:custGeom>
                  <a:avLst/>
                  <a:gdLst/>
                  <a:ahLst/>
                  <a:cxnLst/>
                  <a:rect l="l" t="t" r="r" b="b"/>
                  <a:pathLst>
                    <a:path w="4420195" h="6858000" extrusionOk="0">
                      <a:moveTo>
                        <a:pt x="3916561" y="4367582"/>
                      </a:moveTo>
                      <a:cubicBezTo>
                        <a:pt x="3805387" y="4329408"/>
                        <a:pt x="3692203" y="4327399"/>
                        <a:pt x="3585717" y="4378968"/>
                      </a:cubicBezTo>
                      <a:cubicBezTo>
                        <a:pt x="3520753" y="4410445"/>
                        <a:pt x="3467845" y="4399059"/>
                        <a:pt x="3414266" y="4360885"/>
                      </a:cubicBezTo>
                      <a:cubicBezTo>
                        <a:pt x="3407569" y="4356197"/>
                        <a:pt x="3400872" y="4352179"/>
                        <a:pt x="3394175" y="4347490"/>
                      </a:cubicBezTo>
                      <a:cubicBezTo>
                        <a:pt x="3333230" y="4303958"/>
                        <a:pt x="3289028" y="4249041"/>
                        <a:pt x="3275633" y="4173361"/>
                      </a:cubicBezTo>
                      <a:cubicBezTo>
                        <a:pt x="3259560" y="4082279"/>
                        <a:pt x="3242147" y="3991196"/>
                        <a:pt x="3226743" y="3900113"/>
                      </a:cubicBezTo>
                      <a:cubicBezTo>
                        <a:pt x="3195266" y="3712590"/>
                        <a:pt x="3162449" y="3524397"/>
                        <a:pt x="3107532" y="3341561"/>
                      </a:cubicBezTo>
                      <a:cubicBezTo>
                        <a:pt x="3060651" y="3186854"/>
                        <a:pt x="3035201" y="3030138"/>
                        <a:pt x="3022476" y="2869404"/>
                      </a:cubicBezTo>
                      <a:cubicBezTo>
                        <a:pt x="3014440" y="2766936"/>
                        <a:pt x="2998366" y="2666477"/>
                        <a:pt x="2966219" y="2568027"/>
                      </a:cubicBezTo>
                      <a:cubicBezTo>
                        <a:pt x="2920678" y="2428054"/>
                        <a:pt x="2851026" y="2300136"/>
                        <a:pt x="2780035" y="2172219"/>
                      </a:cubicBezTo>
                      <a:cubicBezTo>
                        <a:pt x="2695650" y="2019521"/>
                        <a:pt x="2609255" y="1867493"/>
                        <a:pt x="2546301" y="1704080"/>
                      </a:cubicBezTo>
                      <a:cubicBezTo>
                        <a:pt x="2474640" y="1517226"/>
                        <a:pt x="2424411" y="1325014"/>
                        <a:pt x="2406998" y="1124766"/>
                      </a:cubicBezTo>
                      <a:cubicBezTo>
                        <a:pt x="2402310" y="1074537"/>
                        <a:pt x="2380209" y="1055115"/>
                        <a:pt x="2329309" y="1055784"/>
                      </a:cubicBezTo>
                      <a:cubicBezTo>
                        <a:pt x="2249612" y="1057124"/>
                        <a:pt x="2181300" y="1087262"/>
                        <a:pt x="2127052" y="1144858"/>
                      </a:cubicBezTo>
                      <a:cubicBezTo>
                        <a:pt x="2074144" y="1199776"/>
                        <a:pt x="2052712" y="1198436"/>
                        <a:pt x="2013868" y="1131463"/>
                      </a:cubicBezTo>
                      <a:cubicBezTo>
                        <a:pt x="2013198" y="1130794"/>
                        <a:pt x="2013198" y="1130124"/>
                        <a:pt x="2012529" y="1129454"/>
                      </a:cubicBezTo>
                      <a:cubicBezTo>
                        <a:pt x="1962299" y="1024977"/>
                        <a:pt x="1884611" y="942601"/>
                        <a:pt x="1796207" y="870270"/>
                      </a:cubicBezTo>
                      <a:cubicBezTo>
                        <a:pt x="1565821" y="681407"/>
                        <a:pt x="1333426" y="494553"/>
                        <a:pt x="1123132" y="281580"/>
                      </a:cubicBezTo>
                      <a:cubicBezTo>
                        <a:pt x="1067544" y="225323"/>
                        <a:pt x="1001911" y="181791"/>
                        <a:pt x="924893" y="158351"/>
                      </a:cubicBezTo>
                      <a:cubicBezTo>
                        <a:pt x="860599" y="138929"/>
                        <a:pt x="803002" y="144286"/>
                        <a:pt x="760809" y="204562"/>
                      </a:cubicBezTo>
                      <a:cubicBezTo>
                        <a:pt x="757461" y="209920"/>
                        <a:pt x="752103" y="213268"/>
                        <a:pt x="748085" y="217956"/>
                      </a:cubicBezTo>
                      <a:cubicBezTo>
                        <a:pt x="734690" y="233360"/>
                        <a:pt x="721296" y="236039"/>
                        <a:pt x="705892" y="219296"/>
                      </a:cubicBezTo>
                      <a:cubicBezTo>
                        <a:pt x="675084" y="186479"/>
                        <a:pt x="644277" y="154332"/>
                        <a:pt x="612130" y="123525"/>
                      </a:cubicBezTo>
                      <a:cubicBezTo>
                        <a:pt x="579314" y="92048"/>
                        <a:pt x="546497" y="60571"/>
                        <a:pt x="511671" y="31772"/>
                      </a:cubicBezTo>
                      <a:cubicBezTo>
                        <a:pt x="423267" y="-40558"/>
                        <a:pt x="251147" y="17708"/>
                        <a:pt x="230386" y="134910"/>
                      </a:cubicBezTo>
                      <a:cubicBezTo>
                        <a:pt x="219670" y="195186"/>
                        <a:pt x="219001" y="256801"/>
                        <a:pt x="212973" y="317746"/>
                      </a:cubicBezTo>
                      <a:cubicBezTo>
                        <a:pt x="208285" y="363287"/>
                        <a:pt x="214982" y="412177"/>
                        <a:pt x="184175" y="451691"/>
                      </a:cubicBezTo>
                      <a:cubicBezTo>
                        <a:pt x="154707" y="489865"/>
                        <a:pt x="141982" y="532728"/>
                        <a:pt x="145331" y="578939"/>
                      </a:cubicBezTo>
                      <a:cubicBezTo>
                        <a:pt x="148679" y="628499"/>
                        <a:pt x="157386" y="678059"/>
                        <a:pt x="163413" y="726949"/>
                      </a:cubicBezTo>
                      <a:cubicBezTo>
                        <a:pt x="167432" y="761105"/>
                        <a:pt x="178147" y="796600"/>
                        <a:pt x="150019" y="826068"/>
                      </a:cubicBezTo>
                      <a:cubicBezTo>
                        <a:pt x="95771" y="884334"/>
                        <a:pt x="73670" y="955995"/>
                        <a:pt x="58936" y="1031004"/>
                      </a:cubicBezTo>
                      <a:cubicBezTo>
                        <a:pt x="35496" y="1150886"/>
                        <a:pt x="32147" y="1272106"/>
                        <a:pt x="42863" y="1393327"/>
                      </a:cubicBezTo>
                      <a:cubicBezTo>
                        <a:pt x="51569" y="1490437"/>
                        <a:pt x="64963" y="1586208"/>
                        <a:pt x="103138" y="1676621"/>
                      </a:cubicBezTo>
                      <a:cubicBezTo>
                        <a:pt x="112514" y="1699392"/>
                        <a:pt x="115193" y="1726850"/>
                        <a:pt x="113184" y="1751630"/>
                      </a:cubicBezTo>
                      <a:cubicBezTo>
                        <a:pt x="108496" y="1797841"/>
                        <a:pt x="97780" y="1842713"/>
                        <a:pt x="89074" y="1888254"/>
                      </a:cubicBezTo>
                      <a:cubicBezTo>
                        <a:pt x="64294" y="2027558"/>
                        <a:pt x="38844" y="2166861"/>
                        <a:pt x="14734" y="2306164"/>
                      </a:cubicBezTo>
                      <a:cubicBezTo>
                        <a:pt x="7367" y="2349696"/>
                        <a:pt x="4688" y="2394568"/>
                        <a:pt x="0" y="2438100"/>
                      </a:cubicBezTo>
                      <a:cubicBezTo>
                        <a:pt x="0" y="2484311"/>
                        <a:pt x="0" y="2531192"/>
                        <a:pt x="0" y="2577403"/>
                      </a:cubicBezTo>
                      <a:cubicBezTo>
                        <a:pt x="6697" y="2615578"/>
                        <a:pt x="11385" y="2655091"/>
                        <a:pt x="20092" y="2692596"/>
                      </a:cubicBezTo>
                      <a:cubicBezTo>
                        <a:pt x="40184" y="2774972"/>
                        <a:pt x="89074" y="2842615"/>
                        <a:pt x="134615" y="2911597"/>
                      </a:cubicBezTo>
                      <a:cubicBezTo>
                        <a:pt x="178147" y="2977900"/>
                        <a:pt x="225028" y="3042193"/>
                        <a:pt x="269230" y="3107827"/>
                      </a:cubicBezTo>
                      <a:cubicBezTo>
                        <a:pt x="342900" y="3216992"/>
                        <a:pt x="383753" y="3338213"/>
                        <a:pt x="396478" y="3469479"/>
                      </a:cubicBezTo>
                      <a:cubicBezTo>
                        <a:pt x="412552" y="3636241"/>
                        <a:pt x="450726" y="3799654"/>
                        <a:pt x="495598" y="3961058"/>
                      </a:cubicBezTo>
                      <a:cubicBezTo>
                        <a:pt x="554534" y="4171352"/>
                        <a:pt x="634231" y="4374280"/>
                        <a:pt x="726653" y="4571849"/>
                      </a:cubicBezTo>
                      <a:cubicBezTo>
                        <a:pt x="734020" y="4587253"/>
                        <a:pt x="732681" y="4598638"/>
                        <a:pt x="723975" y="4613372"/>
                      </a:cubicBezTo>
                      <a:cubicBezTo>
                        <a:pt x="642938" y="4743299"/>
                        <a:pt x="566589" y="4875905"/>
                        <a:pt x="504974" y="5017217"/>
                      </a:cubicBezTo>
                      <a:cubicBezTo>
                        <a:pt x="404515" y="5248273"/>
                        <a:pt x="373707" y="5489374"/>
                        <a:pt x="395808" y="5738513"/>
                      </a:cubicBezTo>
                      <a:cubicBezTo>
                        <a:pt x="414561" y="5945458"/>
                        <a:pt x="471488" y="6140349"/>
                        <a:pt x="575965" y="6320505"/>
                      </a:cubicBezTo>
                      <a:cubicBezTo>
                        <a:pt x="678433" y="6495974"/>
                        <a:pt x="815727" y="6635277"/>
                        <a:pt x="1011287" y="6702249"/>
                      </a:cubicBezTo>
                      <a:cubicBezTo>
                        <a:pt x="1391022" y="6832176"/>
                        <a:pt x="1720528" y="6745782"/>
                        <a:pt x="1997125" y="6457799"/>
                      </a:cubicBezTo>
                      <a:cubicBezTo>
                        <a:pt x="2143125" y="6305771"/>
                        <a:pt x="2232869" y="6120927"/>
                        <a:pt x="2287117" y="5920009"/>
                      </a:cubicBezTo>
                      <a:cubicBezTo>
                        <a:pt x="2315245" y="5815531"/>
                        <a:pt x="2333997" y="5708375"/>
                        <a:pt x="2355429" y="5601889"/>
                      </a:cubicBezTo>
                      <a:cubicBezTo>
                        <a:pt x="2361456" y="5572420"/>
                        <a:pt x="2360117" y="5541613"/>
                        <a:pt x="2363465" y="5511476"/>
                      </a:cubicBezTo>
                      <a:cubicBezTo>
                        <a:pt x="2364805" y="5500760"/>
                        <a:pt x="2368823" y="5490044"/>
                        <a:pt x="2373511" y="5473971"/>
                      </a:cubicBezTo>
                      <a:cubicBezTo>
                        <a:pt x="2387576" y="5484686"/>
                        <a:pt x="2398291" y="5492053"/>
                        <a:pt x="2407667" y="5501430"/>
                      </a:cubicBezTo>
                      <a:cubicBezTo>
                        <a:pt x="2502099" y="5598540"/>
                        <a:pt x="2575099" y="5711724"/>
                        <a:pt x="2642741" y="5828926"/>
                      </a:cubicBezTo>
                      <a:cubicBezTo>
                        <a:pt x="2646090" y="5834283"/>
                        <a:pt x="2646090" y="5842320"/>
                        <a:pt x="2645420" y="5849017"/>
                      </a:cubicBezTo>
                      <a:cubicBezTo>
                        <a:pt x="2613943" y="6019798"/>
                        <a:pt x="2581796" y="6189908"/>
                        <a:pt x="2550319" y="6360689"/>
                      </a:cubicBezTo>
                      <a:cubicBezTo>
                        <a:pt x="2544292" y="6394175"/>
                        <a:pt x="2538264" y="6426991"/>
                        <a:pt x="2534246" y="6461148"/>
                      </a:cubicBezTo>
                      <a:cubicBezTo>
                        <a:pt x="2533576" y="6468515"/>
                        <a:pt x="2537594" y="6478560"/>
                        <a:pt x="2542952" y="6483249"/>
                      </a:cubicBezTo>
                      <a:cubicBezTo>
                        <a:pt x="2554337" y="6493295"/>
                        <a:pt x="2566393" y="6502671"/>
                        <a:pt x="2579787" y="6509368"/>
                      </a:cubicBezTo>
                      <a:cubicBezTo>
                        <a:pt x="2769989" y="6604469"/>
                        <a:pt x="2960192" y="6700240"/>
                        <a:pt x="3151734" y="6794002"/>
                      </a:cubicBezTo>
                      <a:cubicBezTo>
                        <a:pt x="3221385" y="6828158"/>
                        <a:pt x="3295725" y="6848919"/>
                        <a:pt x="3372743" y="6860975"/>
                      </a:cubicBezTo>
                      <a:cubicBezTo>
                        <a:pt x="3399533" y="6860975"/>
                        <a:pt x="3426322" y="6860975"/>
                        <a:pt x="3453110" y="6860975"/>
                      </a:cubicBezTo>
                      <a:cubicBezTo>
                        <a:pt x="3459808" y="6859635"/>
                        <a:pt x="3466505" y="6857626"/>
                        <a:pt x="3473872" y="6856286"/>
                      </a:cubicBezTo>
                      <a:cubicBezTo>
                        <a:pt x="3512716" y="6848919"/>
                        <a:pt x="3541514" y="6830837"/>
                        <a:pt x="3550891" y="6789314"/>
                      </a:cubicBezTo>
                      <a:cubicBezTo>
                        <a:pt x="3556249" y="6765873"/>
                        <a:pt x="3565625" y="6743772"/>
                        <a:pt x="3570983" y="6720332"/>
                      </a:cubicBezTo>
                      <a:cubicBezTo>
                        <a:pt x="3623221" y="6498652"/>
                        <a:pt x="3672111" y="6276303"/>
                        <a:pt x="3727029" y="6055293"/>
                      </a:cubicBezTo>
                      <a:cubicBezTo>
                        <a:pt x="3797350" y="5771999"/>
                        <a:pt x="3879726" y="5492053"/>
                        <a:pt x="3994250" y="5222823"/>
                      </a:cubicBezTo>
                      <a:cubicBezTo>
                        <a:pt x="4098058" y="4978373"/>
                        <a:pt x="4232673" y="4752675"/>
                        <a:pt x="4417517" y="4559124"/>
                      </a:cubicBezTo>
                      <a:cubicBezTo>
                        <a:pt x="4420196" y="4556445"/>
                        <a:pt x="4422205" y="4552427"/>
                        <a:pt x="4425554" y="4546399"/>
                      </a:cubicBezTo>
                      <a:cubicBezTo>
                        <a:pt x="4254104" y="4485454"/>
                        <a:pt x="4086002" y="4425849"/>
                        <a:pt x="3916561" y="4367582"/>
                      </a:cubicBezTo>
                      <a:close/>
                      <a:moveTo>
                        <a:pt x="139973" y="998188"/>
                      </a:moveTo>
                      <a:cubicBezTo>
                        <a:pt x="144661" y="971399"/>
                        <a:pt x="151358" y="943940"/>
                        <a:pt x="162074" y="918490"/>
                      </a:cubicBezTo>
                      <a:cubicBezTo>
                        <a:pt x="164753" y="912463"/>
                        <a:pt x="167432" y="907105"/>
                        <a:pt x="170111" y="903087"/>
                      </a:cubicBezTo>
                      <a:lnTo>
                        <a:pt x="259184" y="1283491"/>
                      </a:lnTo>
                      <a:cubicBezTo>
                        <a:pt x="257845" y="1323005"/>
                        <a:pt x="265881" y="1359170"/>
                        <a:pt x="229716" y="1451593"/>
                      </a:cubicBezTo>
                      <a:cubicBezTo>
                        <a:pt x="224358" y="1465657"/>
                        <a:pt x="212973" y="1478382"/>
                        <a:pt x="205606" y="1492446"/>
                      </a:cubicBezTo>
                      <a:cubicBezTo>
                        <a:pt x="201588" y="1500483"/>
                        <a:pt x="200248" y="1510529"/>
                        <a:pt x="194890" y="1516556"/>
                      </a:cubicBezTo>
                      <a:cubicBezTo>
                        <a:pt x="186184" y="1525263"/>
                        <a:pt x="174129" y="1531960"/>
                        <a:pt x="163413" y="1539327"/>
                      </a:cubicBezTo>
                      <a:cubicBezTo>
                        <a:pt x="156716" y="1528611"/>
                        <a:pt x="146000" y="1518565"/>
                        <a:pt x="143991" y="1507180"/>
                      </a:cubicBezTo>
                      <a:cubicBezTo>
                        <a:pt x="137964" y="1473694"/>
                        <a:pt x="133276" y="1440207"/>
                        <a:pt x="131266" y="1406721"/>
                      </a:cubicBezTo>
                      <a:cubicBezTo>
                        <a:pt x="122560" y="1270767"/>
                        <a:pt x="117202" y="1134142"/>
                        <a:pt x="139973" y="998188"/>
                      </a:cubicBezTo>
                      <a:close/>
                      <a:moveTo>
                        <a:pt x="2101602" y="5315915"/>
                      </a:moveTo>
                      <a:cubicBezTo>
                        <a:pt x="2068116" y="5425750"/>
                        <a:pt x="2015207" y="5524870"/>
                        <a:pt x="1940198" y="5611265"/>
                      </a:cubicBezTo>
                      <a:cubicBezTo>
                        <a:pt x="1836391" y="5731815"/>
                        <a:pt x="1717179" y="5832274"/>
                        <a:pt x="1567830" y="5892550"/>
                      </a:cubicBezTo>
                      <a:cubicBezTo>
                        <a:pt x="1460004" y="5936082"/>
                        <a:pt x="1347490" y="5942110"/>
                        <a:pt x="1237655" y="5909293"/>
                      </a:cubicBezTo>
                      <a:cubicBezTo>
                        <a:pt x="1142554" y="5881164"/>
                        <a:pt x="1078930" y="5808164"/>
                        <a:pt x="1040086" y="5717751"/>
                      </a:cubicBezTo>
                      <a:cubicBezTo>
                        <a:pt x="981819" y="5580457"/>
                        <a:pt x="981819" y="5443163"/>
                        <a:pt x="1053480" y="5310558"/>
                      </a:cubicBezTo>
                      <a:cubicBezTo>
                        <a:pt x="1089645" y="5243585"/>
                        <a:pt x="1100361" y="5174603"/>
                        <a:pt x="1090315" y="5101603"/>
                      </a:cubicBezTo>
                      <a:cubicBezTo>
                        <a:pt x="1082948" y="5048025"/>
                        <a:pt x="1076920" y="4993777"/>
                        <a:pt x="1062856" y="4941538"/>
                      </a:cubicBezTo>
                      <a:cubicBezTo>
                        <a:pt x="1046113" y="4876574"/>
                        <a:pt x="1009278" y="4820318"/>
                        <a:pt x="967085" y="4770088"/>
                      </a:cubicBezTo>
                      <a:cubicBezTo>
                        <a:pt x="872654" y="4656235"/>
                        <a:pt x="805011" y="4526977"/>
                        <a:pt x="743397" y="4394371"/>
                      </a:cubicBezTo>
                      <a:cubicBezTo>
                        <a:pt x="661690" y="4218233"/>
                        <a:pt x="588020" y="4038747"/>
                        <a:pt x="537791" y="3850554"/>
                      </a:cubicBezTo>
                      <a:cubicBezTo>
                        <a:pt x="511001" y="3750095"/>
                        <a:pt x="488231" y="3647626"/>
                        <a:pt x="478855" y="3544488"/>
                      </a:cubicBezTo>
                      <a:cubicBezTo>
                        <a:pt x="455414" y="3285304"/>
                        <a:pt x="374377" y="3050230"/>
                        <a:pt x="208285" y="2847973"/>
                      </a:cubicBezTo>
                      <a:cubicBezTo>
                        <a:pt x="135955" y="2760239"/>
                        <a:pt x="114523" y="2658440"/>
                        <a:pt x="111844" y="2549275"/>
                      </a:cubicBezTo>
                      <a:cubicBezTo>
                        <a:pt x="108496" y="2389880"/>
                        <a:pt x="130597" y="2233164"/>
                        <a:pt x="160065" y="2076448"/>
                      </a:cubicBezTo>
                      <a:cubicBezTo>
                        <a:pt x="186854" y="1935805"/>
                        <a:pt x="210294" y="1794493"/>
                        <a:pt x="235744" y="1653180"/>
                      </a:cubicBezTo>
                      <a:cubicBezTo>
                        <a:pt x="243781" y="1610318"/>
                        <a:pt x="253157" y="1568125"/>
                        <a:pt x="263203" y="1525263"/>
                      </a:cubicBezTo>
                      <a:cubicBezTo>
                        <a:pt x="265881" y="1512538"/>
                        <a:pt x="273248" y="1501153"/>
                        <a:pt x="279946" y="1483740"/>
                      </a:cubicBezTo>
                      <a:cubicBezTo>
                        <a:pt x="286643" y="1495125"/>
                        <a:pt x="291331" y="1500483"/>
                        <a:pt x="293340" y="1506510"/>
                      </a:cubicBezTo>
                      <a:cubicBezTo>
                        <a:pt x="332854" y="1618355"/>
                        <a:pt x="371698" y="1730199"/>
                        <a:pt x="410542" y="1842043"/>
                      </a:cubicBezTo>
                      <a:lnTo>
                        <a:pt x="410542" y="2411311"/>
                      </a:lnTo>
                      <a:lnTo>
                        <a:pt x="411882" y="2411311"/>
                      </a:lnTo>
                      <a:cubicBezTo>
                        <a:pt x="417240" y="2487660"/>
                        <a:pt x="440680" y="2560660"/>
                        <a:pt x="472827" y="2630312"/>
                      </a:cubicBezTo>
                      <a:cubicBezTo>
                        <a:pt x="525735" y="2742826"/>
                        <a:pt x="587350" y="2851991"/>
                        <a:pt x="644277" y="2962496"/>
                      </a:cubicBezTo>
                      <a:cubicBezTo>
                        <a:pt x="679773" y="3031478"/>
                        <a:pt x="713929" y="3101129"/>
                        <a:pt x="747415" y="3170781"/>
                      </a:cubicBezTo>
                      <a:cubicBezTo>
                        <a:pt x="751433" y="3178818"/>
                        <a:pt x="750094" y="3192882"/>
                        <a:pt x="745406" y="3200919"/>
                      </a:cubicBezTo>
                      <a:cubicBezTo>
                        <a:pt x="718617" y="3249139"/>
                        <a:pt x="688479" y="3296020"/>
                        <a:pt x="662360" y="3344240"/>
                      </a:cubicBezTo>
                      <a:cubicBezTo>
                        <a:pt x="654323" y="3358974"/>
                        <a:pt x="651644" y="3377726"/>
                        <a:pt x="646956" y="3394469"/>
                      </a:cubicBezTo>
                      <a:cubicBezTo>
                        <a:pt x="650305" y="3396479"/>
                        <a:pt x="652983" y="3398488"/>
                        <a:pt x="656332" y="3400497"/>
                      </a:cubicBezTo>
                      <a:cubicBezTo>
                        <a:pt x="670396" y="3392460"/>
                        <a:pt x="685130" y="3385093"/>
                        <a:pt x="699195" y="3376387"/>
                      </a:cubicBezTo>
                      <a:cubicBezTo>
                        <a:pt x="748085" y="3347589"/>
                        <a:pt x="796975" y="3318121"/>
                        <a:pt x="846534" y="3289323"/>
                      </a:cubicBezTo>
                      <a:cubicBezTo>
                        <a:pt x="851892" y="3285974"/>
                        <a:pt x="857920" y="3283295"/>
                        <a:pt x="863278" y="3281286"/>
                      </a:cubicBezTo>
                      <a:cubicBezTo>
                        <a:pt x="924893" y="3253827"/>
                        <a:pt x="938957" y="3257845"/>
                        <a:pt x="955700" y="3323479"/>
                      </a:cubicBezTo>
                      <a:cubicBezTo>
                        <a:pt x="987177" y="3447378"/>
                        <a:pt x="1013966" y="3572617"/>
                        <a:pt x="1044774" y="3697186"/>
                      </a:cubicBezTo>
                      <a:cubicBezTo>
                        <a:pt x="1156618" y="4146572"/>
                        <a:pt x="1359545" y="4547739"/>
                        <a:pt x="1674317" y="4889299"/>
                      </a:cubicBezTo>
                      <a:cubicBezTo>
                        <a:pt x="1775445" y="4999135"/>
                        <a:pt x="1889299" y="5092896"/>
                        <a:pt x="2012529" y="5175942"/>
                      </a:cubicBezTo>
                      <a:cubicBezTo>
                        <a:pt x="2035299" y="5191346"/>
                        <a:pt x="2057400" y="5208759"/>
                        <a:pt x="2076822" y="5227511"/>
                      </a:cubicBezTo>
                      <a:cubicBezTo>
                        <a:pt x="2103611" y="5251621"/>
                        <a:pt x="2112318" y="5281089"/>
                        <a:pt x="2101602" y="5315915"/>
                      </a:cubicBezTo>
                      <a:close/>
                      <a:moveTo>
                        <a:pt x="474166" y="2022870"/>
                      </a:moveTo>
                      <a:cubicBezTo>
                        <a:pt x="506983" y="2115962"/>
                        <a:pt x="540469" y="2209053"/>
                        <a:pt x="573956" y="2302146"/>
                      </a:cubicBezTo>
                      <a:cubicBezTo>
                        <a:pt x="648295" y="2504403"/>
                        <a:pt x="730002" y="2703312"/>
                        <a:pt x="809030" y="2904230"/>
                      </a:cubicBezTo>
                      <a:cubicBezTo>
                        <a:pt x="831800" y="2963166"/>
                        <a:pt x="856580" y="3020762"/>
                        <a:pt x="879351" y="3080368"/>
                      </a:cubicBezTo>
                      <a:cubicBezTo>
                        <a:pt x="886718" y="3099790"/>
                        <a:pt x="896094" y="3125909"/>
                        <a:pt x="873324" y="3138634"/>
                      </a:cubicBezTo>
                      <a:cubicBezTo>
                        <a:pt x="848544" y="3151359"/>
                        <a:pt x="838498" y="3123900"/>
                        <a:pt x="827112" y="3108496"/>
                      </a:cubicBezTo>
                      <a:cubicBezTo>
                        <a:pt x="740048" y="2985936"/>
                        <a:pt x="670396" y="2853331"/>
                        <a:pt x="606772" y="2718046"/>
                      </a:cubicBezTo>
                      <a:cubicBezTo>
                        <a:pt x="558552" y="2616247"/>
                        <a:pt x="517699" y="2511100"/>
                        <a:pt x="474166" y="2406623"/>
                      </a:cubicBezTo>
                      <a:lnTo>
                        <a:pt x="474166" y="2022870"/>
                      </a:lnTo>
                      <a:close/>
                      <a:moveTo>
                        <a:pt x="3295725" y="4573858"/>
                      </a:moveTo>
                      <a:cubicBezTo>
                        <a:pt x="3068688" y="4814960"/>
                        <a:pt x="2892549" y="5088208"/>
                        <a:pt x="2768650" y="5394943"/>
                      </a:cubicBezTo>
                      <a:cubicBezTo>
                        <a:pt x="2744540" y="5454549"/>
                        <a:pt x="2727797" y="5516163"/>
                        <a:pt x="2707035" y="5576439"/>
                      </a:cubicBezTo>
                      <a:cubicBezTo>
                        <a:pt x="2701008" y="5593182"/>
                        <a:pt x="2694310" y="5609925"/>
                        <a:pt x="2686943" y="5625999"/>
                      </a:cubicBezTo>
                      <a:cubicBezTo>
                        <a:pt x="2671540" y="5659485"/>
                        <a:pt x="2659485" y="5660824"/>
                        <a:pt x="2638053" y="5630017"/>
                      </a:cubicBezTo>
                      <a:cubicBezTo>
                        <a:pt x="2609925" y="5589833"/>
                        <a:pt x="2585145" y="5546971"/>
                        <a:pt x="2555007" y="5508796"/>
                      </a:cubicBezTo>
                      <a:cubicBezTo>
                        <a:pt x="2507457" y="5447852"/>
                        <a:pt x="2456557" y="5388915"/>
                        <a:pt x="2406998" y="5329310"/>
                      </a:cubicBezTo>
                      <a:cubicBezTo>
                        <a:pt x="2348062" y="5258989"/>
                        <a:pt x="2273052" y="5208759"/>
                        <a:pt x="2196034" y="5161208"/>
                      </a:cubicBezTo>
                      <a:cubicBezTo>
                        <a:pt x="1806253" y="4922116"/>
                        <a:pt x="1535683" y="4579216"/>
                        <a:pt x="1329407" y="4178050"/>
                      </a:cubicBezTo>
                      <a:cubicBezTo>
                        <a:pt x="1245022" y="4013967"/>
                        <a:pt x="1193453" y="3837829"/>
                        <a:pt x="1149251" y="3659681"/>
                      </a:cubicBezTo>
                      <a:cubicBezTo>
                        <a:pt x="1066875" y="3326827"/>
                        <a:pt x="938957" y="3010046"/>
                        <a:pt x="816397" y="2691257"/>
                      </a:cubicBezTo>
                      <a:cubicBezTo>
                        <a:pt x="726653" y="2458862"/>
                        <a:pt x="634231" y="2227136"/>
                        <a:pt x="558552" y="1990053"/>
                      </a:cubicBezTo>
                      <a:cubicBezTo>
                        <a:pt x="499616" y="1805878"/>
                        <a:pt x="429964" y="1594245"/>
                        <a:pt x="386432" y="1405382"/>
                      </a:cubicBezTo>
                      <a:cubicBezTo>
                        <a:pt x="376386" y="1361180"/>
                        <a:pt x="370359" y="1315638"/>
                        <a:pt x="395139" y="1272106"/>
                      </a:cubicBezTo>
                      <a:cubicBezTo>
                        <a:pt x="416570" y="1233932"/>
                        <a:pt x="474166" y="1247996"/>
                        <a:pt x="500286" y="1282152"/>
                      </a:cubicBezTo>
                      <a:cubicBezTo>
                        <a:pt x="537791" y="1331042"/>
                        <a:pt x="571277" y="1382611"/>
                        <a:pt x="601415" y="1435519"/>
                      </a:cubicBezTo>
                      <a:cubicBezTo>
                        <a:pt x="676424" y="1568125"/>
                        <a:pt x="753442" y="1700061"/>
                        <a:pt x="820415" y="1836686"/>
                      </a:cubicBezTo>
                      <a:cubicBezTo>
                        <a:pt x="867966" y="1933796"/>
                        <a:pt x="921544" y="2038943"/>
                        <a:pt x="960388" y="2140072"/>
                      </a:cubicBezTo>
                      <a:cubicBezTo>
                        <a:pt x="1034058" y="2330944"/>
                        <a:pt x="1111746" y="2505073"/>
                        <a:pt x="1256407" y="2651743"/>
                      </a:cubicBezTo>
                      <a:cubicBezTo>
                        <a:pt x="1271811" y="2667147"/>
                        <a:pt x="1289894" y="2679202"/>
                        <a:pt x="1307306" y="2692596"/>
                      </a:cubicBezTo>
                      <a:cubicBezTo>
                        <a:pt x="1309985" y="2690587"/>
                        <a:pt x="1312664" y="2688578"/>
                        <a:pt x="1316013" y="2687238"/>
                      </a:cubicBezTo>
                      <a:cubicBezTo>
                        <a:pt x="1312664" y="2675183"/>
                        <a:pt x="1309985" y="2663128"/>
                        <a:pt x="1304628" y="2651743"/>
                      </a:cubicBezTo>
                      <a:cubicBezTo>
                        <a:pt x="1243682" y="2523155"/>
                        <a:pt x="1180728" y="2395238"/>
                        <a:pt x="1121792" y="2265311"/>
                      </a:cubicBezTo>
                      <a:cubicBezTo>
                        <a:pt x="1042764" y="2091182"/>
                        <a:pt x="969094" y="1914374"/>
                        <a:pt x="889397" y="1740245"/>
                      </a:cubicBezTo>
                      <a:cubicBezTo>
                        <a:pt x="807021" y="1560088"/>
                        <a:pt x="716608" y="1384620"/>
                        <a:pt x="602084" y="1221877"/>
                      </a:cubicBezTo>
                      <a:cubicBezTo>
                        <a:pt x="564580" y="1168968"/>
                        <a:pt x="521717" y="1122757"/>
                        <a:pt x="454075" y="1111372"/>
                      </a:cubicBezTo>
                      <a:cubicBezTo>
                        <a:pt x="398487" y="1101995"/>
                        <a:pt x="362992" y="1106684"/>
                        <a:pt x="338882" y="1124766"/>
                      </a:cubicBezTo>
                      <a:lnTo>
                        <a:pt x="304056" y="977426"/>
                      </a:lnTo>
                      <a:cubicBezTo>
                        <a:pt x="304056" y="976757"/>
                        <a:pt x="304056" y="975417"/>
                        <a:pt x="304056" y="974747"/>
                      </a:cubicBezTo>
                      <a:cubicBezTo>
                        <a:pt x="292001" y="859554"/>
                        <a:pt x="277937" y="745031"/>
                        <a:pt x="264542" y="629838"/>
                      </a:cubicBezTo>
                      <a:cubicBezTo>
                        <a:pt x="262533" y="613095"/>
                        <a:pt x="259854" y="596352"/>
                        <a:pt x="259184" y="579609"/>
                      </a:cubicBezTo>
                      <a:cubicBezTo>
                        <a:pt x="257175" y="539425"/>
                        <a:pt x="276597" y="522682"/>
                        <a:pt x="315441" y="531388"/>
                      </a:cubicBezTo>
                      <a:cubicBezTo>
                        <a:pt x="379735" y="546122"/>
                        <a:pt x="437332" y="573581"/>
                        <a:pt x="479524" y="625820"/>
                      </a:cubicBezTo>
                      <a:cubicBezTo>
                        <a:pt x="515690" y="670692"/>
                        <a:pt x="549176" y="718242"/>
                        <a:pt x="580653" y="766462"/>
                      </a:cubicBezTo>
                      <a:cubicBezTo>
                        <a:pt x="659681" y="887013"/>
                        <a:pt x="732681" y="1012252"/>
                        <a:pt x="817067" y="1128785"/>
                      </a:cubicBezTo>
                      <a:cubicBezTo>
                        <a:pt x="884039" y="1221207"/>
                        <a:pt x="962397" y="1304923"/>
                        <a:pt x="1038746" y="1389978"/>
                      </a:cubicBezTo>
                      <a:cubicBezTo>
                        <a:pt x="1211535" y="1584199"/>
                        <a:pt x="1326059" y="1811236"/>
                        <a:pt x="1421830" y="2050328"/>
                      </a:cubicBezTo>
                      <a:cubicBezTo>
                        <a:pt x="1475408" y="2184943"/>
                        <a:pt x="1541711" y="2314201"/>
                        <a:pt x="1603326" y="2445467"/>
                      </a:cubicBezTo>
                      <a:cubicBezTo>
                        <a:pt x="1614041" y="2467568"/>
                        <a:pt x="1632124" y="2485651"/>
                        <a:pt x="1646188" y="2505742"/>
                      </a:cubicBezTo>
                      <a:cubicBezTo>
                        <a:pt x="1649537" y="2504403"/>
                        <a:pt x="1652216" y="2502394"/>
                        <a:pt x="1655564" y="2501054"/>
                      </a:cubicBezTo>
                      <a:cubicBezTo>
                        <a:pt x="1653555" y="2490339"/>
                        <a:pt x="1653555" y="2478953"/>
                        <a:pt x="1650206" y="2468908"/>
                      </a:cubicBezTo>
                      <a:cubicBezTo>
                        <a:pt x="1578546" y="2235173"/>
                        <a:pt x="1508894" y="2000099"/>
                        <a:pt x="1417142" y="1773062"/>
                      </a:cubicBezTo>
                      <a:cubicBezTo>
                        <a:pt x="1349499" y="1606969"/>
                        <a:pt x="1249040" y="1461639"/>
                        <a:pt x="1136526" y="1323675"/>
                      </a:cubicBezTo>
                      <a:cubicBezTo>
                        <a:pt x="1017315" y="1177005"/>
                        <a:pt x="899443" y="1028995"/>
                        <a:pt x="786929" y="876967"/>
                      </a:cubicBezTo>
                      <a:cubicBezTo>
                        <a:pt x="729332" y="799279"/>
                        <a:pt x="682451" y="713554"/>
                        <a:pt x="632222" y="629838"/>
                      </a:cubicBezTo>
                      <a:cubicBezTo>
                        <a:pt x="559891" y="509957"/>
                        <a:pt x="458093" y="434278"/>
                        <a:pt x="318120" y="411507"/>
                      </a:cubicBezTo>
                      <a:cubicBezTo>
                        <a:pt x="277267" y="404810"/>
                        <a:pt x="271239" y="396773"/>
                        <a:pt x="275258" y="355250"/>
                      </a:cubicBezTo>
                      <a:cubicBezTo>
                        <a:pt x="280615" y="302342"/>
                        <a:pt x="285304" y="248764"/>
                        <a:pt x="299368" y="197195"/>
                      </a:cubicBezTo>
                      <a:cubicBezTo>
                        <a:pt x="321469" y="116158"/>
                        <a:pt x="391790" y="86020"/>
                        <a:pt x="463451" y="130892"/>
                      </a:cubicBezTo>
                      <a:cubicBezTo>
                        <a:pt x="507653" y="158351"/>
                        <a:pt x="548506" y="197195"/>
                        <a:pt x="581323" y="238048"/>
                      </a:cubicBezTo>
                      <a:cubicBezTo>
                        <a:pt x="639589" y="311048"/>
                        <a:pt x="695176" y="387397"/>
                        <a:pt x="745406" y="466425"/>
                      </a:cubicBezTo>
                      <a:cubicBezTo>
                        <a:pt x="854571" y="637205"/>
                        <a:pt x="986507" y="786554"/>
                        <a:pt x="1134517" y="923848"/>
                      </a:cubicBezTo>
                      <a:cubicBezTo>
                        <a:pt x="1241673" y="1023637"/>
                        <a:pt x="1344811" y="1144858"/>
                        <a:pt x="1434554" y="1262060"/>
                      </a:cubicBezTo>
                      <a:cubicBezTo>
                        <a:pt x="1541711" y="1402703"/>
                        <a:pt x="1622748" y="1539327"/>
                        <a:pt x="1700436" y="1696713"/>
                      </a:cubicBezTo>
                      <a:cubicBezTo>
                        <a:pt x="1762051" y="1821282"/>
                        <a:pt x="1820987" y="1947190"/>
                        <a:pt x="1884611" y="2070420"/>
                      </a:cubicBezTo>
                      <a:cubicBezTo>
                        <a:pt x="1924125" y="2147439"/>
                        <a:pt x="1973015" y="2220439"/>
                        <a:pt x="2039318" y="2277366"/>
                      </a:cubicBezTo>
                      <a:cubicBezTo>
                        <a:pt x="2072804" y="2306834"/>
                        <a:pt x="2114997" y="2326256"/>
                        <a:pt x="2153841" y="2349026"/>
                      </a:cubicBezTo>
                      <a:cubicBezTo>
                        <a:pt x="2161208" y="2353045"/>
                        <a:pt x="2171923" y="2350366"/>
                        <a:pt x="2181300" y="2351036"/>
                      </a:cubicBezTo>
                      <a:cubicBezTo>
                        <a:pt x="2179291" y="2340990"/>
                        <a:pt x="2180630" y="2329604"/>
                        <a:pt x="2175272" y="2321568"/>
                      </a:cubicBezTo>
                      <a:cubicBezTo>
                        <a:pt x="2157859" y="2294779"/>
                        <a:pt x="2138437" y="2268659"/>
                        <a:pt x="2119015" y="2243879"/>
                      </a:cubicBezTo>
                      <a:cubicBezTo>
                        <a:pt x="2001143" y="2093191"/>
                        <a:pt x="1914079" y="1925089"/>
                        <a:pt x="1841079" y="1748951"/>
                      </a:cubicBezTo>
                      <a:cubicBezTo>
                        <a:pt x="1776115" y="1592235"/>
                        <a:pt x="1708473" y="1436189"/>
                        <a:pt x="1601316" y="1302913"/>
                      </a:cubicBezTo>
                      <a:cubicBezTo>
                        <a:pt x="1515591" y="1196427"/>
                        <a:pt x="1422499" y="1096638"/>
                        <a:pt x="1331417" y="995509"/>
                      </a:cubicBezTo>
                      <a:cubicBezTo>
                        <a:pt x="1200820" y="851518"/>
                        <a:pt x="1066205" y="710205"/>
                        <a:pt x="937617" y="564205"/>
                      </a:cubicBezTo>
                      <a:cubicBezTo>
                        <a:pt x="887388" y="507278"/>
                        <a:pt x="846534" y="440975"/>
                        <a:pt x="806351" y="376012"/>
                      </a:cubicBezTo>
                      <a:cubicBezTo>
                        <a:pt x="776213" y="327122"/>
                        <a:pt x="783580" y="311718"/>
                        <a:pt x="832470" y="280241"/>
                      </a:cubicBezTo>
                      <a:cubicBezTo>
                        <a:pt x="837828" y="276892"/>
                        <a:pt x="843186" y="273544"/>
                        <a:pt x="848544" y="270865"/>
                      </a:cubicBezTo>
                      <a:cubicBezTo>
                        <a:pt x="888727" y="247424"/>
                        <a:pt x="925562" y="243406"/>
                        <a:pt x="964406" y="279571"/>
                      </a:cubicBezTo>
                      <a:cubicBezTo>
                        <a:pt x="1060847" y="368645"/>
                        <a:pt x="1159297" y="455040"/>
                        <a:pt x="1258416" y="541434"/>
                      </a:cubicBezTo>
                      <a:cubicBezTo>
                        <a:pt x="1393031" y="658636"/>
                        <a:pt x="1528986" y="774499"/>
                        <a:pt x="1662931" y="892371"/>
                      </a:cubicBezTo>
                      <a:cubicBezTo>
                        <a:pt x="1770087" y="986133"/>
                        <a:pt x="1871886" y="1084583"/>
                        <a:pt x="1944886" y="1209152"/>
                      </a:cubicBezTo>
                      <a:cubicBezTo>
                        <a:pt x="2007840" y="1315638"/>
                        <a:pt x="2048694" y="1431501"/>
                        <a:pt x="2086868" y="1548703"/>
                      </a:cubicBezTo>
                      <a:cubicBezTo>
                        <a:pt x="2154511" y="1756988"/>
                        <a:pt x="2246933" y="1953218"/>
                        <a:pt x="2377530" y="2129356"/>
                      </a:cubicBezTo>
                      <a:cubicBezTo>
                        <a:pt x="2425750" y="2194989"/>
                        <a:pt x="2486695" y="2251246"/>
                        <a:pt x="2542282" y="2311522"/>
                      </a:cubicBezTo>
                      <a:cubicBezTo>
                        <a:pt x="2550989" y="2320898"/>
                        <a:pt x="2563714" y="2325586"/>
                        <a:pt x="2574429" y="2332283"/>
                      </a:cubicBezTo>
                      <a:cubicBezTo>
                        <a:pt x="2576439" y="2330274"/>
                        <a:pt x="2579117" y="2328265"/>
                        <a:pt x="2581127" y="2326256"/>
                      </a:cubicBezTo>
                      <a:cubicBezTo>
                        <a:pt x="2563714" y="2294109"/>
                        <a:pt x="2546970" y="2261292"/>
                        <a:pt x="2528218" y="2229815"/>
                      </a:cubicBezTo>
                      <a:cubicBezTo>
                        <a:pt x="2381548" y="1980677"/>
                        <a:pt x="2252960" y="1722832"/>
                        <a:pt x="2155850" y="1450253"/>
                      </a:cubicBezTo>
                      <a:cubicBezTo>
                        <a:pt x="2139107" y="1402703"/>
                        <a:pt x="2123703" y="1353813"/>
                        <a:pt x="2113657" y="1304253"/>
                      </a:cubicBezTo>
                      <a:cubicBezTo>
                        <a:pt x="2110309" y="1285501"/>
                        <a:pt x="2118345" y="1256702"/>
                        <a:pt x="2131740" y="1243978"/>
                      </a:cubicBezTo>
                      <a:cubicBezTo>
                        <a:pt x="2167905" y="1211161"/>
                        <a:pt x="2207419" y="1181023"/>
                        <a:pt x="2249612" y="1157583"/>
                      </a:cubicBezTo>
                      <a:cubicBezTo>
                        <a:pt x="2297162" y="1131463"/>
                        <a:pt x="2331319" y="1150216"/>
                        <a:pt x="2340695" y="1204464"/>
                      </a:cubicBezTo>
                      <a:cubicBezTo>
                        <a:pt x="2348062" y="1247326"/>
                        <a:pt x="2348062" y="1291528"/>
                        <a:pt x="2354759" y="1334391"/>
                      </a:cubicBezTo>
                      <a:cubicBezTo>
                        <a:pt x="2396282" y="1611657"/>
                        <a:pt x="2475310" y="1875530"/>
                        <a:pt x="2621310" y="2117971"/>
                      </a:cubicBezTo>
                      <a:cubicBezTo>
                        <a:pt x="2705696" y="2257944"/>
                        <a:pt x="2786733" y="2401265"/>
                        <a:pt x="2844999" y="2555302"/>
                      </a:cubicBezTo>
                      <a:cubicBezTo>
                        <a:pt x="2881834" y="2652413"/>
                        <a:pt x="2901256" y="2753541"/>
                        <a:pt x="2907953" y="2857349"/>
                      </a:cubicBezTo>
                      <a:cubicBezTo>
                        <a:pt x="2913981" y="2954459"/>
                        <a:pt x="2915990" y="3052239"/>
                        <a:pt x="2930724" y="3148010"/>
                      </a:cubicBezTo>
                      <a:cubicBezTo>
                        <a:pt x="2940770" y="3212974"/>
                        <a:pt x="2964880" y="3276598"/>
                        <a:pt x="2989660" y="3338213"/>
                      </a:cubicBezTo>
                      <a:cubicBezTo>
                        <a:pt x="3068688" y="3533103"/>
                        <a:pt x="3118247" y="3736030"/>
                        <a:pt x="3148385" y="3943645"/>
                      </a:cubicBezTo>
                      <a:cubicBezTo>
                        <a:pt x="3161780" y="4035398"/>
                        <a:pt x="3173165" y="4127151"/>
                        <a:pt x="3181202" y="4219573"/>
                      </a:cubicBezTo>
                      <a:cubicBezTo>
                        <a:pt x="3188569" y="4299270"/>
                        <a:pt x="3223394" y="4359546"/>
                        <a:pt x="3291037" y="4402408"/>
                      </a:cubicBezTo>
                      <a:cubicBezTo>
                        <a:pt x="3323184" y="4422500"/>
                        <a:pt x="3354661" y="4443931"/>
                        <a:pt x="3390826" y="4467372"/>
                      </a:cubicBezTo>
                      <a:cubicBezTo>
                        <a:pt x="3356000" y="4506886"/>
                        <a:pt x="3326532" y="4541042"/>
                        <a:pt x="3295725" y="45738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sp>
          <p:nvSpPr>
            <p:cNvPr id="1303" name="Google Shape;1303;p45"/>
            <p:cNvSpPr/>
            <p:nvPr/>
          </p:nvSpPr>
          <p:spPr>
            <a:xfrm rot="-885440">
              <a:off x="2404005" y="2639236"/>
              <a:ext cx="115193" cy="157593"/>
            </a:xfrm>
            <a:custGeom>
              <a:avLst/>
              <a:gdLst/>
              <a:ahLst/>
              <a:cxnLst/>
              <a:rect l="l" t="t" r="r" b="b"/>
              <a:pathLst>
                <a:path w="115193" h="157593" extrusionOk="0">
                  <a:moveTo>
                    <a:pt x="69304" y="0"/>
                  </a:moveTo>
                  <a:lnTo>
                    <a:pt x="69304" y="38565"/>
                  </a:lnTo>
                  <a:lnTo>
                    <a:pt x="115193" y="38565"/>
                  </a:lnTo>
                  <a:lnTo>
                    <a:pt x="115193" y="61979"/>
                  </a:lnTo>
                  <a:lnTo>
                    <a:pt x="69304" y="61979"/>
                  </a:lnTo>
                  <a:lnTo>
                    <a:pt x="69304" y="157593"/>
                  </a:lnTo>
                  <a:lnTo>
                    <a:pt x="45890" y="157593"/>
                  </a:lnTo>
                  <a:lnTo>
                    <a:pt x="45890" y="61979"/>
                  </a:lnTo>
                  <a:lnTo>
                    <a:pt x="0" y="61979"/>
                  </a:lnTo>
                  <a:lnTo>
                    <a:pt x="0" y="38565"/>
                  </a:lnTo>
                  <a:lnTo>
                    <a:pt x="45890" y="38565"/>
                  </a:lnTo>
                  <a:lnTo>
                    <a:pt x="4589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4" name="Google Shape;1304;p45"/>
            <p:cNvSpPr/>
            <p:nvPr/>
          </p:nvSpPr>
          <p:spPr>
            <a:xfrm rot="645173">
              <a:off x="2015820" y="2175852"/>
              <a:ext cx="511887" cy="446183"/>
            </a:xfrm>
            <a:custGeom>
              <a:avLst/>
              <a:gdLst/>
              <a:ahLst/>
              <a:cxnLst/>
              <a:rect l="l" t="t" r="r" b="b"/>
              <a:pathLst>
                <a:path w="511887" h="446183" extrusionOk="0">
                  <a:moveTo>
                    <a:pt x="448474" y="0"/>
                  </a:moveTo>
                  <a:cubicBezTo>
                    <a:pt x="456447" y="0"/>
                    <a:pt x="462911" y="6464"/>
                    <a:pt x="462911" y="14437"/>
                  </a:cubicBezTo>
                  <a:lnTo>
                    <a:pt x="458744" y="24498"/>
                  </a:lnTo>
                  <a:lnTo>
                    <a:pt x="461514" y="25646"/>
                  </a:lnTo>
                  <a:cubicBezTo>
                    <a:pt x="464127" y="28258"/>
                    <a:pt x="465743" y="31867"/>
                    <a:pt x="465743" y="35854"/>
                  </a:cubicBezTo>
                  <a:lnTo>
                    <a:pt x="461575" y="45915"/>
                  </a:lnTo>
                  <a:lnTo>
                    <a:pt x="464346" y="47062"/>
                  </a:lnTo>
                  <a:cubicBezTo>
                    <a:pt x="466958" y="49675"/>
                    <a:pt x="468574" y="53284"/>
                    <a:pt x="468574" y="57271"/>
                  </a:cubicBezTo>
                  <a:lnTo>
                    <a:pt x="464407" y="67332"/>
                  </a:lnTo>
                  <a:lnTo>
                    <a:pt x="467179" y="68480"/>
                  </a:lnTo>
                  <a:cubicBezTo>
                    <a:pt x="469791" y="71093"/>
                    <a:pt x="471407" y="74702"/>
                    <a:pt x="471407" y="78688"/>
                  </a:cubicBezTo>
                  <a:lnTo>
                    <a:pt x="467240" y="88749"/>
                  </a:lnTo>
                  <a:lnTo>
                    <a:pt x="470010" y="89897"/>
                  </a:lnTo>
                  <a:cubicBezTo>
                    <a:pt x="472623" y="92509"/>
                    <a:pt x="474239" y="96119"/>
                    <a:pt x="474239" y="100105"/>
                  </a:cubicBezTo>
                  <a:lnTo>
                    <a:pt x="472265" y="104869"/>
                  </a:lnTo>
                  <a:lnTo>
                    <a:pt x="472843" y="105108"/>
                  </a:lnTo>
                  <a:cubicBezTo>
                    <a:pt x="475455" y="107721"/>
                    <a:pt x="477071" y="111330"/>
                    <a:pt x="477071" y="115317"/>
                  </a:cubicBezTo>
                  <a:cubicBezTo>
                    <a:pt x="477071" y="119303"/>
                    <a:pt x="475456" y="122912"/>
                    <a:pt x="472843" y="125525"/>
                  </a:cubicBezTo>
                  <a:lnTo>
                    <a:pt x="471248" y="126186"/>
                  </a:lnTo>
                  <a:lnTo>
                    <a:pt x="475744" y="128048"/>
                  </a:lnTo>
                  <a:cubicBezTo>
                    <a:pt x="478356" y="130661"/>
                    <a:pt x="479972" y="134270"/>
                    <a:pt x="479972" y="138256"/>
                  </a:cubicBezTo>
                  <a:cubicBezTo>
                    <a:pt x="479972" y="142243"/>
                    <a:pt x="478356" y="145852"/>
                    <a:pt x="475744" y="148465"/>
                  </a:cubicBezTo>
                  <a:lnTo>
                    <a:pt x="474148" y="149125"/>
                  </a:lnTo>
                  <a:lnTo>
                    <a:pt x="478646" y="150988"/>
                  </a:lnTo>
                  <a:cubicBezTo>
                    <a:pt x="481258" y="153601"/>
                    <a:pt x="482874" y="157210"/>
                    <a:pt x="482874" y="161197"/>
                  </a:cubicBezTo>
                  <a:cubicBezTo>
                    <a:pt x="482874" y="165183"/>
                    <a:pt x="481258" y="168792"/>
                    <a:pt x="478646" y="171405"/>
                  </a:cubicBezTo>
                  <a:lnTo>
                    <a:pt x="477050" y="172066"/>
                  </a:lnTo>
                  <a:lnTo>
                    <a:pt x="481547" y="173929"/>
                  </a:lnTo>
                  <a:cubicBezTo>
                    <a:pt x="484159" y="176541"/>
                    <a:pt x="485775" y="180151"/>
                    <a:pt x="485775" y="184137"/>
                  </a:cubicBezTo>
                  <a:cubicBezTo>
                    <a:pt x="485775" y="188124"/>
                    <a:pt x="484159" y="191733"/>
                    <a:pt x="481547" y="194346"/>
                  </a:cubicBezTo>
                  <a:lnTo>
                    <a:pt x="479950" y="195007"/>
                  </a:lnTo>
                  <a:lnTo>
                    <a:pt x="484448" y="196870"/>
                  </a:lnTo>
                  <a:cubicBezTo>
                    <a:pt x="487061" y="199483"/>
                    <a:pt x="488677" y="203092"/>
                    <a:pt x="488677" y="207079"/>
                  </a:cubicBezTo>
                  <a:cubicBezTo>
                    <a:pt x="488677" y="211065"/>
                    <a:pt x="487061" y="214674"/>
                    <a:pt x="484448" y="217287"/>
                  </a:cubicBezTo>
                  <a:lnTo>
                    <a:pt x="482854" y="217947"/>
                  </a:lnTo>
                  <a:lnTo>
                    <a:pt x="487350" y="219810"/>
                  </a:lnTo>
                  <a:cubicBezTo>
                    <a:pt x="489962" y="222422"/>
                    <a:pt x="491578" y="226031"/>
                    <a:pt x="491578" y="230018"/>
                  </a:cubicBezTo>
                  <a:cubicBezTo>
                    <a:pt x="491578" y="234004"/>
                    <a:pt x="489963" y="237614"/>
                    <a:pt x="487350" y="240226"/>
                  </a:cubicBezTo>
                  <a:lnTo>
                    <a:pt x="485754" y="240888"/>
                  </a:lnTo>
                  <a:lnTo>
                    <a:pt x="490251" y="242750"/>
                  </a:lnTo>
                  <a:cubicBezTo>
                    <a:pt x="492863" y="245363"/>
                    <a:pt x="494479" y="248972"/>
                    <a:pt x="494479" y="252959"/>
                  </a:cubicBezTo>
                  <a:cubicBezTo>
                    <a:pt x="494480" y="256945"/>
                    <a:pt x="492864" y="260554"/>
                    <a:pt x="490251" y="263167"/>
                  </a:cubicBezTo>
                  <a:lnTo>
                    <a:pt x="488654" y="263829"/>
                  </a:lnTo>
                  <a:lnTo>
                    <a:pt x="493152" y="265692"/>
                  </a:lnTo>
                  <a:cubicBezTo>
                    <a:pt x="495765" y="268304"/>
                    <a:pt x="497381" y="271914"/>
                    <a:pt x="497381" y="275900"/>
                  </a:cubicBezTo>
                  <a:cubicBezTo>
                    <a:pt x="497381" y="279887"/>
                    <a:pt x="495765" y="283496"/>
                    <a:pt x="493152" y="286109"/>
                  </a:cubicBezTo>
                  <a:lnTo>
                    <a:pt x="491557" y="286769"/>
                  </a:lnTo>
                  <a:lnTo>
                    <a:pt x="496054" y="288632"/>
                  </a:lnTo>
                  <a:cubicBezTo>
                    <a:pt x="498667" y="291245"/>
                    <a:pt x="500283" y="294854"/>
                    <a:pt x="500283" y="298840"/>
                  </a:cubicBezTo>
                  <a:cubicBezTo>
                    <a:pt x="500283" y="302827"/>
                    <a:pt x="498667" y="306436"/>
                    <a:pt x="496054" y="309049"/>
                  </a:cubicBezTo>
                  <a:lnTo>
                    <a:pt x="494458" y="309710"/>
                  </a:lnTo>
                  <a:lnTo>
                    <a:pt x="498955" y="311573"/>
                  </a:lnTo>
                  <a:cubicBezTo>
                    <a:pt x="501568" y="314185"/>
                    <a:pt x="503184" y="317795"/>
                    <a:pt x="503184" y="321781"/>
                  </a:cubicBezTo>
                  <a:cubicBezTo>
                    <a:pt x="503184" y="325768"/>
                    <a:pt x="501568" y="329377"/>
                    <a:pt x="498955" y="331989"/>
                  </a:cubicBezTo>
                  <a:lnTo>
                    <a:pt x="497359" y="332651"/>
                  </a:lnTo>
                  <a:lnTo>
                    <a:pt x="501856" y="334513"/>
                  </a:lnTo>
                  <a:cubicBezTo>
                    <a:pt x="504469" y="337126"/>
                    <a:pt x="506085" y="340735"/>
                    <a:pt x="506085" y="344722"/>
                  </a:cubicBezTo>
                  <a:cubicBezTo>
                    <a:pt x="506085" y="348708"/>
                    <a:pt x="504469" y="352317"/>
                    <a:pt x="501856" y="354930"/>
                  </a:cubicBezTo>
                  <a:lnTo>
                    <a:pt x="500261" y="355591"/>
                  </a:lnTo>
                  <a:lnTo>
                    <a:pt x="504758" y="357454"/>
                  </a:lnTo>
                  <a:cubicBezTo>
                    <a:pt x="507371" y="360066"/>
                    <a:pt x="508987" y="363675"/>
                    <a:pt x="508987" y="367662"/>
                  </a:cubicBezTo>
                  <a:lnTo>
                    <a:pt x="505624" y="375781"/>
                  </a:lnTo>
                  <a:lnTo>
                    <a:pt x="507659" y="376624"/>
                  </a:lnTo>
                  <a:cubicBezTo>
                    <a:pt x="510271" y="379237"/>
                    <a:pt x="511887" y="382846"/>
                    <a:pt x="511887" y="386832"/>
                  </a:cubicBezTo>
                  <a:cubicBezTo>
                    <a:pt x="511887" y="390819"/>
                    <a:pt x="510272" y="394428"/>
                    <a:pt x="507659" y="397041"/>
                  </a:cubicBezTo>
                  <a:lnTo>
                    <a:pt x="503516" y="398757"/>
                  </a:lnTo>
                  <a:lnTo>
                    <a:pt x="504758" y="399272"/>
                  </a:lnTo>
                  <a:cubicBezTo>
                    <a:pt x="507371" y="401884"/>
                    <a:pt x="508987" y="405494"/>
                    <a:pt x="508987" y="409480"/>
                  </a:cubicBezTo>
                  <a:cubicBezTo>
                    <a:pt x="508987" y="417453"/>
                    <a:pt x="502523" y="423917"/>
                    <a:pt x="494550" y="423917"/>
                  </a:cubicBezTo>
                  <a:lnTo>
                    <a:pt x="490102" y="422075"/>
                  </a:lnTo>
                  <a:lnTo>
                    <a:pt x="490576" y="423220"/>
                  </a:lnTo>
                  <a:cubicBezTo>
                    <a:pt x="490576" y="431193"/>
                    <a:pt x="484112" y="437657"/>
                    <a:pt x="476139" y="437657"/>
                  </a:cubicBezTo>
                  <a:cubicBezTo>
                    <a:pt x="468166" y="437658"/>
                    <a:pt x="461702" y="431194"/>
                    <a:pt x="461702" y="423221"/>
                  </a:cubicBezTo>
                  <a:cubicBezTo>
                    <a:pt x="461702" y="415248"/>
                    <a:pt x="468166" y="408784"/>
                    <a:pt x="476139" y="408783"/>
                  </a:cubicBezTo>
                  <a:lnTo>
                    <a:pt x="480588" y="410626"/>
                  </a:lnTo>
                  <a:lnTo>
                    <a:pt x="480113" y="409480"/>
                  </a:lnTo>
                  <a:cubicBezTo>
                    <a:pt x="480113" y="405494"/>
                    <a:pt x="481729" y="401885"/>
                    <a:pt x="484342" y="399272"/>
                  </a:cubicBezTo>
                  <a:lnTo>
                    <a:pt x="488485" y="397556"/>
                  </a:lnTo>
                  <a:lnTo>
                    <a:pt x="487242" y="397041"/>
                  </a:lnTo>
                  <a:cubicBezTo>
                    <a:pt x="484629" y="394428"/>
                    <a:pt x="483014" y="390819"/>
                    <a:pt x="483013" y="386832"/>
                  </a:cubicBezTo>
                  <a:lnTo>
                    <a:pt x="486377" y="378713"/>
                  </a:lnTo>
                  <a:lnTo>
                    <a:pt x="484341" y="377870"/>
                  </a:lnTo>
                  <a:cubicBezTo>
                    <a:pt x="481729" y="375258"/>
                    <a:pt x="480113" y="371649"/>
                    <a:pt x="480113" y="367662"/>
                  </a:cubicBezTo>
                  <a:cubicBezTo>
                    <a:pt x="480113" y="363676"/>
                    <a:pt x="481729" y="360066"/>
                    <a:pt x="484341" y="357454"/>
                  </a:cubicBezTo>
                  <a:lnTo>
                    <a:pt x="485937" y="356793"/>
                  </a:lnTo>
                  <a:lnTo>
                    <a:pt x="481439" y="354930"/>
                  </a:lnTo>
                  <a:cubicBezTo>
                    <a:pt x="478827" y="352318"/>
                    <a:pt x="477211" y="348708"/>
                    <a:pt x="477211" y="344722"/>
                  </a:cubicBezTo>
                  <a:cubicBezTo>
                    <a:pt x="477211" y="340735"/>
                    <a:pt x="478827" y="337126"/>
                    <a:pt x="481439" y="334513"/>
                  </a:cubicBezTo>
                  <a:lnTo>
                    <a:pt x="483035" y="333852"/>
                  </a:lnTo>
                  <a:lnTo>
                    <a:pt x="478538" y="331989"/>
                  </a:lnTo>
                  <a:cubicBezTo>
                    <a:pt x="475926" y="329377"/>
                    <a:pt x="474310" y="325768"/>
                    <a:pt x="474310" y="321781"/>
                  </a:cubicBezTo>
                  <a:cubicBezTo>
                    <a:pt x="474310" y="317795"/>
                    <a:pt x="475926" y="314186"/>
                    <a:pt x="478538" y="311573"/>
                  </a:cubicBezTo>
                  <a:lnTo>
                    <a:pt x="480134" y="310912"/>
                  </a:lnTo>
                  <a:lnTo>
                    <a:pt x="475637" y="309049"/>
                  </a:lnTo>
                  <a:cubicBezTo>
                    <a:pt x="473025" y="306436"/>
                    <a:pt x="471409" y="302827"/>
                    <a:pt x="471409" y="298841"/>
                  </a:cubicBezTo>
                  <a:cubicBezTo>
                    <a:pt x="471409" y="294854"/>
                    <a:pt x="473025" y="291245"/>
                    <a:pt x="475637" y="288632"/>
                  </a:cubicBezTo>
                  <a:lnTo>
                    <a:pt x="477233" y="287971"/>
                  </a:lnTo>
                  <a:lnTo>
                    <a:pt x="472735" y="286109"/>
                  </a:lnTo>
                  <a:cubicBezTo>
                    <a:pt x="470123" y="283496"/>
                    <a:pt x="468507" y="279887"/>
                    <a:pt x="468507" y="275900"/>
                  </a:cubicBezTo>
                  <a:cubicBezTo>
                    <a:pt x="468507" y="271914"/>
                    <a:pt x="470123" y="268305"/>
                    <a:pt x="472735" y="265692"/>
                  </a:cubicBezTo>
                  <a:lnTo>
                    <a:pt x="474332" y="265030"/>
                  </a:lnTo>
                  <a:lnTo>
                    <a:pt x="469834" y="263167"/>
                  </a:lnTo>
                  <a:cubicBezTo>
                    <a:pt x="467222" y="260555"/>
                    <a:pt x="465606" y="256945"/>
                    <a:pt x="465606" y="252959"/>
                  </a:cubicBezTo>
                  <a:cubicBezTo>
                    <a:pt x="465605" y="248972"/>
                    <a:pt x="467221" y="245363"/>
                    <a:pt x="469834" y="242750"/>
                  </a:cubicBezTo>
                  <a:lnTo>
                    <a:pt x="471430" y="242089"/>
                  </a:lnTo>
                  <a:lnTo>
                    <a:pt x="466933" y="240226"/>
                  </a:lnTo>
                  <a:cubicBezTo>
                    <a:pt x="464321" y="237614"/>
                    <a:pt x="462704" y="234005"/>
                    <a:pt x="462704" y="230018"/>
                  </a:cubicBezTo>
                  <a:cubicBezTo>
                    <a:pt x="462704" y="226032"/>
                    <a:pt x="464320" y="222422"/>
                    <a:pt x="466933" y="219810"/>
                  </a:cubicBezTo>
                  <a:lnTo>
                    <a:pt x="468527" y="219149"/>
                  </a:lnTo>
                  <a:lnTo>
                    <a:pt x="464031" y="217287"/>
                  </a:lnTo>
                  <a:cubicBezTo>
                    <a:pt x="461419" y="214675"/>
                    <a:pt x="459803" y="211065"/>
                    <a:pt x="459803" y="207079"/>
                  </a:cubicBezTo>
                  <a:cubicBezTo>
                    <a:pt x="459803" y="203092"/>
                    <a:pt x="461419" y="199483"/>
                    <a:pt x="464031" y="196870"/>
                  </a:cubicBezTo>
                  <a:lnTo>
                    <a:pt x="465628" y="196209"/>
                  </a:lnTo>
                  <a:lnTo>
                    <a:pt x="461130" y="194345"/>
                  </a:lnTo>
                  <a:cubicBezTo>
                    <a:pt x="458517" y="191733"/>
                    <a:pt x="456901" y="188124"/>
                    <a:pt x="456901" y="184137"/>
                  </a:cubicBezTo>
                  <a:cubicBezTo>
                    <a:pt x="456901" y="180151"/>
                    <a:pt x="458517" y="176542"/>
                    <a:pt x="461130" y="173929"/>
                  </a:cubicBezTo>
                  <a:lnTo>
                    <a:pt x="462726" y="173268"/>
                  </a:lnTo>
                  <a:lnTo>
                    <a:pt x="458229" y="171405"/>
                  </a:lnTo>
                  <a:cubicBezTo>
                    <a:pt x="455616" y="168792"/>
                    <a:pt x="454000" y="165183"/>
                    <a:pt x="454000" y="161197"/>
                  </a:cubicBezTo>
                  <a:cubicBezTo>
                    <a:pt x="454000" y="157210"/>
                    <a:pt x="455616" y="153601"/>
                    <a:pt x="458229" y="150988"/>
                  </a:cubicBezTo>
                  <a:lnTo>
                    <a:pt x="459824" y="150327"/>
                  </a:lnTo>
                  <a:lnTo>
                    <a:pt x="455327" y="148465"/>
                  </a:lnTo>
                  <a:cubicBezTo>
                    <a:pt x="452714" y="145852"/>
                    <a:pt x="451098" y="142243"/>
                    <a:pt x="451098" y="138256"/>
                  </a:cubicBezTo>
                  <a:cubicBezTo>
                    <a:pt x="451098" y="134270"/>
                    <a:pt x="452714" y="130661"/>
                    <a:pt x="455327" y="128048"/>
                  </a:cubicBezTo>
                  <a:lnTo>
                    <a:pt x="456922" y="127387"/>
                  </a:lnTo>
                  <a:lnTo>
                    <a:pt x="452426" y="125525"/>
                  </a:lnTo>
                  <a:cubicBezTo>
                    <a:pt x="449814" y="122913"/>
                    <a:pt x="448198" y="119303"/>
                    <a:pt x="448197" y="115317"/>
                  </a:cubicBezTo>
                  <a:lnTo>
                    <a:pt x="450171" y="110553"/>
                  </a:lnTo>
                  <a:lnTo>
                    <a:pt x="449593" y="110313"/>
                  </a:lnTo>
                  <a:cubicBezTo>
                    <a:pt x="446981" y="107701"/>
                    <a:pt x="445365" y="104092"/>
                    <a:pt x="445365" y="100105"/>
                  </a:cubicBezTo>
                  <a:lnTo>
                    <a:pt x="449532" y="90044"/>
                  </a:lnTo>
                  <a:lnTo>
                    <a:pt x="446762" y="88897"/>
                  </a:lnTo>
                  <a:cubicBezTo>
                    <a:pt x="444149" y="86284"/>
                    <a:pt x="442533" y="82675"/>
                    <a:pt x="442533" y="78688"/>
                  </a:cubicBezTo>
                  <a:lnTo>
                    <a:pt x="446701" y="68627"/>
                  </a:lnTo>
                  <a:lnTo>
                    <a:pt x="443929" y="67479"/>
                  </a:lnTo>
                  <a:cubicBezTo>
                    <a:pt x="441317" y="64867"/>
                    <a:pt x="439700" y="61257"/>
                    <a:pt x="439700" y="57271"/>
                  </a:cubicBezTo>
                  <a:lnTo>
                    <a:pt x="443868" y="47210"/>
                  </a:lnTo>
                  <a:lnTo>
                    <a:pt x="441098" y="46062"/>
                  </a:lnTo>
                  <a:cubicBezTo>
                    <a:pt x="438485" y="43450"/>
                    <a:pt x="436869" y="39841"/>
                    <a:pt x="436869" y="35854"/>
                  </a:cubicBezTo>
                  <a:lnTo>
                    <a:pt x="441037" y="25793"/>
                  </a:lnTo>
                  <a:lnTo>
                    <a:pt x="438266" y="24646"/>
                  </a:lnTo>
                  <a:cubicBezTo>
                    <a:pt x="435653" y="22033"/>
                    <a:pt x="434037" y="18424"/>
                    <a:pt x="434037" y="14437"/>
                  </a:cubicBezTo>
                  <a:cubicBezTo>
                    <a:pt x="434037" y="6464"/>
                    <a:pt x="440501" y="0"/>
                    <a:pt x="448474" y="0"/>
                  </a:cubicBezTo>
                  <a:close/>
                  <a:moveTo>
                    <a:pt x="39524" y="25565"/>
                  </a:moveTo>
                  <a:cubicBezTo>
                    <a:pt x="43511" y="25565"/>
                    <a:pt x="47120" y="27181"/>
                    <a:pt x="49733" y="29794"/>
                  </a:cubicBezTo>
                  <a:lnTo>
                    <a:pt x="53842" y="39714"/>
                  </a:lnTo>
                  <a:lnTo>
                    <a:pt x="62209" y="36249"/>
                  </a:lnTo>
                  <a:cubicBezTo>
                    <a:pt x="66195" y="36249"/>
                    <a:pt x="69805" y="37864"/>
                    <a:pt x="72417" y="40477"/>
                  </a:cubicBezTo>
                  <a:lnTo>
                    <a:pt x="75069" y="46877"/>
                  </a:lnTo>
                  <a:lnTo>
                    <a:pt x="81364" y="44270"/>
                  </a:lnTo>
                  <a:cubicBezTo>
                    <a:pt x="85350" y="44270"/>
                    <a:pt x="88960" y="45886"/>
                    <a:pt x="91572" y="48498"/>
                  </a:cubicBezTo>
                  <a:lnTo>
                    <a:pt x="95134" y="57096"/>
                  </a:lnTo>
                  <a:lnTo>
                    <a:pt x="101126" y="54614"/>
                  </a:lnTo>
                  <a:cubicBezTo>
                    <a:pt x="105112" y="54614"/>
                    <a:pt x="108722" y="56230"/>
                    <a:pt x="111334" y="58843"/>
                  </a:cubicBezTo>
                  <a:lnTo>
                    <a:pt x="114374" y="66180"/>
                  </a:lnTo>
                  <a:lnTo>
                    <a:pt x="115315" y="65790"/>
                  </a:lnTo>
                  <a:cubicBezTo>
                    <a:pt x="119302" y="65790"/>
                    <a:pt x="122911" y="67406"/>
                    <a:pt x="125524" y="70019"/>
                  </a:cubicBezTo>
                  <a:lnTo>
                    <a:pt x="127607" y="75049"/>
                  </a:lnTo>
                  <a:lnTo>
                    <a:pt x="130176" y="73984"/>
                  </a:lnTo>
                  <a:cubicBezTo>
                    <a:pt x="138149" y="73984"/>
                    <a:pt x="144613" y="80448"/>
                    <a:pt x="144613" y="88421"/>
                  </a:cubicBezTo>
                  <a:lnTo>
                    <a:pt x="143771" y="90453"/>
                  </a:lnTo>
                  <a:lnTo>
                    <a:pt x="153802" y="94608"/>
                  </a:lnTo>
                  <a:cubicBezTo>
                    <a:pt x="156414" y="97220"/>
                    <a:pt x="158030" y="100829"/>
                    <a:pt x="158030" y="104816"/>
                  </a:cubicBezTo>
                  <a:lnTo>
                    <a:pt x="157189" y="106846"/>
                  </a:lnTo>
                  <a:lnTo>
                    <a:pt x="167219" y="111001"/>
                  </a:lnTo>
                  <a:cubicBezTo>
                    <a:pt x="169831" y="113614"/>
                    <a:pt x="171447" y="117223"/>
                    <a:pt x="171447" y="121209"/>
                  </a:cubicBezTo>
                  <a:lnTo>
                    <a:pt x="170606" y="123241"/>
                  </a:lnTo>
                  <a:lnTo>
                    <a:pt x="180636" y="127396"/>
                  </a:lnTo>
                  <a:cubicBezTo>
                    <a:pt x="183249" y="130008"/>
                    <a:pt x="184865" y="133617"/>
                    <a:pt x="184865" y="137604"/>
                  </a:cubicBezTo>
                  <a:lnTo>
                    <a:pt x="184024" y="139635"/>
                  </a:lnTo>
                  <a:lnTo>
                    <a:pt x="194053" y="143789"/>
                  </a:lnTo>
                  <a:cubicBezTo>
                    <a:pt x="196666" y="146402"/>
                    <a:pt x="198282" y="150011"/>
                    <a:pt x="198282" y="153997"/>
                  </a:cubicBezTo>
                  <a:lnTo>
                    <a:pt x="197441" y="156028"/>
                  </a:lnTo>
                  <a:lnTo>
                    <a:pt x="207472" y="160184"/>
                  </a:lnTo>
                  <a:cubicBezTo>
                    <a:pt x="210084" y="162796"/>
                    <a:pt x="211700" y="166405"/>
                    <a:pt x="211700" y="170392"/>
                  </a:cubicBezTo>
                  <a:lnTo>
                    <a:pt x="210859" y="172423"/>
                  </a:lnTo>
                  <a:lnTo>
                    <a:pt x="220888" y="176577"/>
                  </a:lnTo>
                  <a:cubicBezTo>
                    <a:pt x="223501" y="179190"/>
                    <a:pt x="225117" y="182799"/>
                    <a:pt x="225117" y="186786"/>
                  </a:cubicBezTo>
                  <a:lnTo>
                    <a:pt x="224275" y="188816"/>
                  </a:lnTo>
                  <a:lnTo>
                    <a:pt x="234306" y="192972"/>
                  </a:lnTo>
                  <a:cubicBezTo>
                    <a:pt x="236919" y="195584"/>
                    <a:pt x="238535" y="199193"/>
                    <a:pt x="238535" y="203180"/>
                  </a:cubicBezTo>
                  <a:lnTo>
                    <a:pt x="234959" y="211813"/>
                  </a:lnTo>
                  <a:lnTo>
                    <a:pt x="241019" y="209303"/>
                  </a:lnTo>
                  <a:cubicBezTo>
                    <a:pt x="248992" y="209303"/>
                    <a:pt x="255456" y="215767"/>
                    <a:pt x="255456" y="223740"/>
                  </a:cubicBezTo>
                  <a:lnTo>
                    <a:pt x="251880" y="232374"/>
                  </a:lnTo>
                  <a:lnTo>
                    <a:pt x="257941" y="229863"/>
                  </a:lnTo>
                  <a:cubicBezTo>
                    <a:pt x="265914" y="229863"/>
                    <a:pt x="272378" y="236327"/>
                    <a:pt x="272378" y="244300"/>
                  </a:cubicBezTo>
                  <a:lnTo>
                    <a:pt x="268801" y="252935"/>
                  </a:lnTo>
                  <a:lnTo>
                    <a:pt x="274863" y="250424"/>
                  </a:lnTo>
                  <a:cubicBezTo>
                    <a:pt x="282836" y="250424"/>
                    <a:pt x="289300" y="256888"/>
                    <a:pt x="289300" y="264861"/>
                  </a:cubicBezTo>
                  <a:lnTo>
                    <a:pt x="285724" y="273495"/>
                  </a:lnTo>
                  <a:lnTo>
                    <a:pt x="291785" y="270985"/>
                  </a:lnTo>
                  <a:cubicBezTo>
                    <a:pt x="299758" y="270985"/>
                    <a:pt x="306222" y="277449"/>
                    <a:pt x="306222" y="285421"/>
                  </a:cubicBezTo>
                  <a:lnTo>
                    <a:pt x="302645" y="294055"/>
                  </a:lnTo>
                  <a:lnTo>
                    <a:pt x="308708" y="291544"/>
                  </a:lnTo>
                  <a:cubicBezTo>
                    <a:pt x="316681" y="291544"/>
                    <a:pt x="323145" y="298008"/>
                    <a:pt x="323145" y="305981"/>
                  </a:cubicBezTo>
                  <a:lnTo>
                    <a:pt x="319568" y="314615"/>
                  </a:lnTo>
                  <a:lnTo>
                    <a:pt x="325630" y="312104"/>
                  </a:lnTo>
                  <a:cubicBezTo>
                    <a:pt x="333603" y="312104"/>
                    <a:pt x="340067" y="318568"/>
                    <a:pt x="340067" y="326541"/>
                  </a:cubicBezTo>
                  <a:lnTo>
                    <a:pt x="336489" y="335177"/>
                  </a:lnTo>
                  <a:lnTo>
                    <a:pt x="342551" y="332666"/>
                  </a:lnTo>
                  <a:cubicBezTo>
                    <a:pt x="350524" y="332666"/>
                    <a:pt x="356988" y="339130"/>
                    <a:pt x="356988" y="347103"/>
                  </a:cubicBezTo>
                  <a:lnTo>
                    <a:pt x="353412" y="355737"/>
                  </a:lnTo>
                  <a:lnTo>
                    <a:pt x="359474" y="353226"/>
                  </a:lnTo>
                  <a:cubicBezTo>
                    <a:pt x="367447" y="353226"/>
                    <a:pt x="373911" y="359690"/>
                    <a:pt x="373911" y="367662"/>
                  </a:cubicBezTo>
                  <a:lnTo>
                    <a:pt x="370335" y="376296"/>
                  </a:lnTo>
                  <a:lnTo>
                    <a:pt x="376396" y="373785"/>
                  </a:lnTo>
                  <a:cubicBezTo>
                    <a:pt x="384369" y="373785"/>
                    <a:pt x="390833" y="380249"/>
                    <a:pt x="390833" y="388222"/>
                  </a:cubicBezTo>
                  <a:lnTo>
                    <a:pt x="387256" y="396857"/>
                  </a:lnTo>
                  <a:lnTo>
                    <a:pt x="393317" y="394346"/>
                  </a:lnTo>
                  <a:cubicBezTo>
                    <a:pt x="397304" y="394346"/>
                    <a:pt x="400913" y="395962"/>
                    <a:pt x="403526" y="398575"/>
                  </a:cubicBezTo>
                  <a:lnTo>
                    <a:pt x="407011" y="406988"/>
                  </a:lnTo>
                  <a:lnTo>
                    <a:pt x="411911" y="404958"/>
                  </a:lnTo>
                  <a:cubicBezTo>
                    <a:pt x="415897" y="404958"/>
                    <a:pt x="419506" y="406574"/>
                    <a:pt x="422119" y="409186"/>
                  </a:cubicBezTo>
                  <a:lnTo>
                    <a:pt x="425604" y="417599"/>
                  </a:lnTo>
                  <a:lnTo>
                    <a:pt x="430505" y="415569"/>
                  </a:lnTo>
                  <a:cubicBezTo>
                    <a:pt x="434491" y="415569"/>
                    <a:pt x="438101" y="417185"/>
                    <a:pt x="440713" y="419797"/>
                  </a:cubicBezTo>
                  <a:lnTo>
                    <a:pt x="441062" y="420638"/>
                  </a:lnTo>
                  <a:lnTo>
                    <a:pt x="449098" y="417309"/>
                  </a:lnTo>
                  <a:cubicBezTo>
                    <a:pt x="457071" y="417309"/>
                    <a:pt x="463535" y="423773"/>
                    <a:pt x="463535" y="431746"/>
                  </a:cubicBezTo>
                  <a:cubicBezTo>
                    <a:pt x="463535" y="439719"/>
                    <a:pt x="457071" y="446183"/>
                    <a:pt x="449098" y="446183"/>
                  </a:cubicBezTo>
                  <a:cubicBezTo>
                    <a:pt x="445112" y="446183"/>
                    <a:pt x="441503" y="444567"/>
                    <a:pt x="438890" y="441955"/>
                  </a:cubicBezTo>
                  <a:lnTo>
                    <a:pt x="438542" y="441114"/>
                  </a:lnTo>
                  <a:lnTo>
                    <a:pt x="430505" y="444443"/>
                  </a:lnTo>
                  <a:cubicBezTo>
                    <a:pt x="426519" y="444443"/>
                    <a:pt x="422909" y="442827"/>
                    <a:pt x="420297" y="440214"/>
                  </a:cubicBezTo>
                  <a:lnTo>
                    <a:pt x="416812" y="431801"/>
                  </a:lnTo>
                  <a:lnTo>
                    <a:pt x="411911" y="433832"/>
                  </a:lnTo>
                  <a:cubicBezTo>
                    <a:pt x="407924" y="433832"/>
                    <a:pt x="404315" y="432216"/>
                    <a:pt x="401702" y="429603"/>
                  </a:cubicBezTo>
                  <a:lnTo>
                    <a:pt x="398218" y="421190"/>
                  </a:lnTo>
                  <a:lnTo>
                    <a:pt x="393318" y="423220"/>
                  </a:lnTo>
                  <a:cubicBezTo>
                    <a:pt x="385345" y="423220"/>
                    <a:pt x="378881" y="416756"/>
                    <a:pt x="378880" y="408783"/>
                  </a:cubicBezTo>
                  <a:lnTo>
                    <a:pt x="382457" y="400149"/>
                  </a:lnTo>
                  <a:lnTo>
                    <a:pt x="376396" y="402659"/>
                  </a:lnTo>
                  <a:cubicBezTo>
                    <a:pt x="368423" y="402659"/>
                    <a:pt x="361959" y="396195"/>
                    <a:pt x="361959" y="388222"/>
                  </a:cubicBezTo>
                  <a:lnTo>
                    <a:pt x="365535" y="379589"/>
                  </a:lnTo>
                  <a:lnTo>
                    <a:pt x="359474" y="382100"/>
                  </a:lnTo>
                  <a:cubicBezTo>
                    <a:pt x="351501" y="382100"/>
                    <a:pt x="345037" y="375636"/>
                    <a:pt x="345037" y="367663"/>
                  </a:cubicBezTo>
                  <a:lnTo>
                    <a:pt x="348614" y="359029"/>
                  </a:lnTo>
                  <a:lnTo>
                    <a:pt x="342551" y="361540"/>
                  </a:lnTo>
                  <a:cubicBezTo>
                    <a:pt x="334578" y="361540"/>
                    <a:pt x="328114" y="355076"/>
                    <a:pt x="328114" y="347103"/>
                  </a:cubicBezTo>
                  <a:lnTo>
                    <a:pt x="331691" y="338467"/>
                  </a:lnTo>
                  <a:lnTo>
                    <a:pt x="325630" y="340978"/>
                  </a:lnTo>
                  <a:cubicBezTo>
                    <a:pt x="317657" y="340978"/>
                    <a:pt x="311193" y="334514"/>
                    <a:pt x="311193" y="326541"/>
                  </a:cubicBezTo>
                  <a:lnTo>
                    <a:pt x="314769" y="317907"/>
                  </a:lnTo>
                  <a:lnTo>
                    <a:pt x="308708" y="320418"/>
                  </a:lnTo>
                  <a:cubicBezTo>
                    <a:pt x="300735" y="320418"/>
                    <a:pt x="294271" y="313954"/>
                    <a:pt x="294271" y="305981"/>
                  </a:cubicBezTo>
                  <a:lnTo>
                    <a:pt x="297847" y="297347"/>
                  </a:lnTo>
                  <a:lnTo>
                    <a:pt x="291785" y="299859"/>
                  </a:lnTo>
                  <a:cubicBezTo>
                    <a:pt x="283812" y="299859"/>
                    <a:pt x="277348" y="293395"/>
                    <a:pt x="277348" y="285422"/>
                  </a:cubicBezTo>
                  <a:lnTo>
                    <a:pt x="280924" y="276787"/>
                  </a:lnTo>
                  <a:lnTo>
                    <a:pt x="274863" y="279298"/>
                  </a:lnTo>
                  <a:cubicBezTo>
                    <a:pt x="266890" y="279298"/>
                    <a:pt x="260426" y="272834"/>
                    <a:pt x="260426" y="264861"/>
                  </a:cubicBezTo>
                  <a:lnTo>
                    <a:pt x="264003" y="256226"/>
                  </a:lnTo>
                  <a:lnTo>
                    <a:pt x="257941" y="258737"/>
                  </a:lnTo>
                  <a:cubicBezTo>
                    <a:pt x="249968" y="258737"/>
                    <a:pt x="243504" y="252273"/>
                    <a:pt x="243504" y="244300"/>
                  </a:cubicBezTo>
                  <a:lnTo>
                    <a:pt x="247080" y="235666"/>
                  </a:lnTo>
                  <a:lnTo>
                    <a:pt x="241019" y="238177"/>
                  </a:lnTo>
                  <a:cubicBezTo>
                    <a:pt x="233046" y="238177"/>
                    <a:pt x="226582" y="231713"/>
                    <a:pt x="226582" y="223740"/>
                  </a:cubicBezTo>
                  <a:lnTo>
                    <a:pt x="230158" y="215107"/>
                  </a:lnTo>
                  <a:lnTo>
                    <a:pt x="224098" y="217617"/>
                  </a:lnTo>
                  <a:cubicBezTo>
                    <a:pt x="216125" y="217617"/>
                    <a:pt x="209661" y="211153"/>
                    <a:pt x="209661" y="203180"/>
                  </a:cubicBezTo>
                  <a:lnTo>
                    <a:pt x="210502" y="201149"/>
                  </a:lnTo>
                  <a:lnTo>
                    <a:pt x="200471" y="196994"/>
                  </a:lnTo>
                  <a:cubicBezTo>
                    <a:pt x="197859" y="194382"/>
                    <a:pt x="196243" y="190772"/>
                    <a:pt x="196243" y="186786"/>
                  </a:cubicBezTo>
                  <a:lnTo>
                    <a:pt x="197084" y="184755"/>
                  </a:lnTo>
                  <a:lnTo>
                    <a:pt x="187055" y="180600"/>
                  </a:lnTo>
                  <a:cubicBezTo>
                    <a:pt x="184442" y="177988"/>
                    <a:pt x="182826" y="174378"/>
                    <a:pt x="182826" y="170392"/>
                  </a:cubicBezTo>
                  <a:lnTo>
                    <a:pt x="183668" y="168361"/>
                  </a:lnTo>
                  <a:lnTo>
                    <a:pt x="173637" y="164206"/>
                  </a:lnTo>
                  <a:cubicBezTo>
                    <a:pt x="171024" y="161593"/>
                    <a:pt x="169408" y="157984"/>
                    <a:pt x="169408" y="153998"/>
                  </a:cubicBezTo>
                  <a:lnTo>
                    <a:pt x="170249" y="151967"/>
                  </a:lnTo>
                  <a:lnTo>
                    <a:pt x="160219" y="147812"/>
                  </a:lnTo>
                  <a:cubicBezTo>
                    <a:pt x="157607" y="145200"/>
                    <a:pt x="155991" y="141591"/>
                    <a:pt x="155991" y="137604"/>
                  </a:cubicBezTo>
                  <a:lnTo>
                    <a:pt x="156832" y="135573"/>
                  </a:lnTo>
                  <a:lnTo>
                    <a:pt x="146802" y="131418"/>
                  </a:lnTo>
                  <a:cubicBezTo>
                    <a:pt x="144190" y="128805"/>
                    <a:pt x="142574" y="125196"/>
                    <a:pt x="142573" y="121209"/>
                  </a:cubicBezTo>
                  <a:lnTo>
                    <a:pt x="143415" y="119179"/>
                  </a:lnTo>
                  <a:lnTo>
                    <a:pt x="133385" y="115024"/>
                  </a:lnTo>
                  <a:cubicBezTo>
                    <a:pt x="130772" y="112412"/>
                    <a:pt x="129156" y="108802"/>
                    <a:pt x="129156" y="104816"/>
                  </a:cubicBezTo>
                  <a:lnTo>
                    <a:pt x="129998" y="102785"/>
                  </a:lnTo>
                  <a:lnTo>
                    <a:pt x="119968" y="98630"/>
                  </a:lnTo>
                  <a:lnTo>
                    <a:pt x="117884" y="93600"/>
                  </a:lnTo>
                  <a:lnTo>
                    <a:pt x="115315" y="94664"/>
                  </a:lnTo>
                  <a:cubicBezTo>
                    <a:pt x="111329" y="94664"/>
                    <a:pt x="107720" y="93048"/>
                    <a:pt x="105107" y="90435"/>
                  </a:cubicBezTo>
                  <a:lnTo>
                    <a:pt x="102067" y="83098"/>
                  </a:lnTo>
                  <a:lnTo>
                    <a:pt x="101126" y="83488"/>
                  </a:lnTo>
                  <a:cubicBezTo>
                    <a:pt x="97139" y="83488"/>
                    <a:pt x="93530" y="81872"/>
                    <a:pt x="90917" y="79260"/>
                  </a:cubicBezTo>
                  <a:lnTo>
                    <a:pt x="87356" y="70662"/>
                  </a:lnTo>
                  <a:lnTo>
                    <a:pt x="81364" y="73144"/>
                  </a:lnTo>
                  <a:cubicBezTo>
                    <a:pt x="77377" y="73144"/>
                    <a:pt x="73768" y="71528"/>
                    <a:pt x="71155" y="68915"/>
                  </a:cubicBezTo>
                  <a:lnTo>
                    <a:pt x="68504" y="62515"/>
                  </a:lnTo>
                  <a:lnTo>
                    <a:pt x="62209" y="65123"/>
                  </a:lnTo>
                  <a:cubicBezTo>
                    <a:pt x="58223" y="65123"/>
                    <a:pt x="54613" y="63507"/>
                    <a:pt x="52001" y="60894"/>
                  </a:cubicBezTo>
                  <a:lnTo>
                    <a:pt x="47891" y="50973"/>
                  </a:lnTo>
                  <a:lnTo>
                    <a:pt x="39525" y="54439"/>
                  </a:lnTo>
                  <a:cubicBezTo>
                    <a:pt x="31551" y="54439"/>
                    <a:pt x="25088" y="47975"/>
                    <a:pt x="25087" y="40002"/>
                  </a:cubicBezTo>
                  <a:cubicBezTo>
                    <a:pt x="25087" y="32029"/>
                    <a:pt x="31551" y="25565"/>
                    <a:pt x="39524" y="25565"/>
                  </a:cubicBezTo>
                  <a:close/>
                  <a:moveTo>
                    <a:pt x="14437" y="15338"/>
                  </a:moveTo>
                  <a:cubicBezTo>
                    <a:pt x="22410" y="15338"/>
                    <a:pt x="28874" y="21802"/>
                    <a:pt x="28874" y="29775"/>
                  </a:cubicBezTo>
                  <a:cubicBezTo>
                    <a:pt x="28874" y="37748"/>
                    <a:pt x="22410" y="44212"/>
                    <a:pt x="14437" y="44212"/>
                  </a:cubicBezTo>
                  <a:cubicBezTo>
                    <a:pt x="6464" y="44212"/>
                    <a:pt x="0" y="37748"/>
                    <a:pt x="0" y="29775"/>
                  </a:cubicBezTo>
                  <a:cubicBezTo>
                    <a:pt x="0" y="21802"/>
                    <a:pt x="6464" y="15338"/>
                    <a:pt x="14437" y="153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05" name="Google Shape;1305;p45"/>
          <p:cNvGrpSpPr/>
          <p:nvPr/>
        </p:nvGrpSpPr>
        <p:grpSpPr>
          <a:xfrm flipH="1">
            <a:off x="2707161" y="3364100"/>
            <a:ext cx="2766472" cy="2664940"/>
            <a:chOff x="4045191" y="-179297"/>
            <a:chExt cx="6393332" cy="6158692"/>
          </a:xfrm>
        </p:grpSpPr>
        <p:sp>
          <p:nvSpPr>
            <p:cNvPr id="1306" name="Google Shape;1306;p45"/>
            <p:cNvSpPr/>
            <p:nvPr/>
          </p:nvSpPr>
          <p:spPr>
            <a:xfrm>
              <a:off x="4045191" y="-179297"/>
              <a:ext cx="6393332" cy="6119759"/>
            </a:xfrm>
            <a:custGeom>
              <a:avLst/>
              <a:gdLst/>
              <a:ahLst/>
              <a:cxnLst/>
              <a:rect l="l" t="t" r="r" b="b"/>
              <a:pathLst>
                <a:path w="6393332" h="6119759" extrusionOk="0">
                  <a:moveTo>
                    <a:pt x="419524" y="6101430"/>
                  </a:moveTo>
                  <a:lnTo>
                    <a:pt x="658477" y="6085139"/>
                  </a:lnTo>
                  <a:lnTo>
                    <a:pt x="4496649" y="2628476"/>
                  </a:lnTo>
                  <a:lnTo>
                    <a:pt x="5962947" y="4234615"/>
                  </a:lnTo>
                  <a:lnTo>
                    <a:pt x="6393333" y="3887727"/>
                  </a:lnTo>
                  <a:lnTo>
                    <a:pt x="6371610" y="3665746"/>
                  </a:lnTo>
                  <a:lnTo>
                    <a:pt x="4984736" y="2057570"/>
                  </a:lnTo>
                  <a:lnTo>
                    <a:pt x="6036262" y="1113301"/>
                  </a:lnTo>
                  <a:lnTo>
                    <a:pt x="6062059" y="904217"/>
                  </a:lnTo>
                  <a:lnTo>
                    <a:pt x="5722638" y="511847"/>
                  </a:lnTo>
                  <a:lnTo>
                    <a:pt x="4506831" y="1552511"/>
                  </a:lnTo>
                  <a:lnTo>
                    <a:pt x="3020847" y="0"/>
                  </a:lnTo>
                  <a:lnTo>
                    <a:pt x="2600644" y="342136"/>
                  </a:lnTo>
                  <a:lnTo>
                    <a:pt x="2599285" y="534249"/>
                  </a:lnTo>
                  <a:lnTo>
                    <a:pt x="3967831" y="2048066"/>
                  </a:lnTo>
                  <a:lnTo>
                    <a:pt x="0" y="5779660"/>
                  </a:lnTo>
                  <a:lnTo>
                    <a:pt x="32584" y="6008429"/>
                  </a:lnTo>
                  <a:lnTo>
                    <a:pt x="135768" y="6119759"/>
                  </a:lnTo>
                  <a:lnTo>
                    <a:pt x="297333" y="6108898"/>
                  </a:lnTo>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7" name="Google Shape;1307;p45"/>
            <p:cNvSpPr/>
            <p:nvPr/>
          </p:nvSpPr>
          <p:spPr>
            <a:xfrm>
              <a:off x="4045191" y="-179297"/>
              <a:ext cx="6371610" cy="6108897"/>
            </a:xfrm>
            <a:custGeom>
              <a:avLst/>
              <a:gdLst/>
              <a:ahLst/>
              <a:cxnLst/>
              <a:rect l="l" t="t" r="r" b="b"/>
              <a:pathLst>
                <a:path w="6371610" h="6108897" extrusionOk="0">
                  <a:moveTo>
                    <a:pt x="5722638" y="511847"/>
                  </a:moveTo>
                  <a:lnTo>
                    <a:pt x="4506831" y="1552511"/>
                  </a:lnTo>
                  <a:lnTo>
                    <a:pt x="3020847" y="0"/>
                  </a:lnTo>
                  <a:lnTo>
                    <a:pt x="2600644" y="342136"/>
                  </a:lnTo>
                  <a:lnTo>
                    <a:pt x="4083234" y="1939451"/>
                  </a:lnTo>
                  <a:lnTo>
                    <a:pt x="0" y="5779660"/>
                  </a:lnTo>
                  <a:lnTo>
                    <a:pt x="297333" y="6108898"/>
                  </a:lnTo>
                  <a:lnTo>
                    <a:pt x="442605" y="6097358"/>
                  </a:lnTo>
                  <a:lnTo>
                    <a:pt x="4456598" y="2306705"/>
                  </a:lnTo>
                  <a:lnTo>
                    <a:pt x="5970415" y="3978692"/>
                  </a:lnTo>
                  <a:lnTo>
                    <a:pt x="6371610" y="3665746"/>
                  </a:lnTo>
                  <a:lnTo>
                    <a:pt x="4911422" y="1972714"/>
                  </a:lnTo>
                  <a:lnTo>
                    <a:pt x="6062059" y="904217"/>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8" name="Google Shape;1308;p45"/>
            <p:cNvSpPr/>
            <p:nvPr/>
          </p:nvSpPr>
          <p:spPr>
            <a:xfrm>
              <a:off x="9767828" y="2733404"/>
              <a:ext cx="174833" cy="235827"/>
            </a:xfrm>
            <a:custGeom>
              <a:avLst/>
              <a:gdLst/>
              <a:ahLst/>
              <a:cxnLst/>
              <a:rect l="l" t="t" r="r" b="b"/>
              <a:pathLst>
                <a:path w="174833" h="235827" extrusionOk="0">
                  <a:moveTo>
                    <a:pt x="171068" y="197752"/>
                  </a:moveTo>
                  <a:cubicBezTo>
                    <a:pt x="150024" y="243913"/>
                    <a:pt x="114724" y="241877"/>
                    <a:pt x="76709" y="224227"/>
                  </a:cubicBezTo>
                  <a:cubicBezTo>
                    <a:pt x="24438" y="200468"/>
                    <a:pt x="-8825" y="141408"/>
                    <a:pt x="9503" y="96605"/>
                  </a:cubicBezTo>
                  <a:cubicBezTo>
                    <a:pt x="21723" y="66057"/>
                    <a:pt x="18328" y="42297"/>
                    <a:pt x="0" y="17859"/>
                  </a:cubicBezTo>
                  <a:cubicBezTo>
                    <a:pt x="48198" y="-10652"/>
                    <a:pt x="84855" y="-7258"/>
                    <a:pt x="118797" y="44334"/>
                  </a:cubicBezTo>
                  <a:cubicBezTo>
                    <a:pt x="150703" y="92532"/>
                    <a:pt x="186682" y="135299"/>
                    <a:pt x="171068" y="197752"/>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9" name="Google Shape;1309;p45"/>
            <p:cNvSpPr/>
            <p:nvPr/>
          </p:nvSpPr>
          <p:spPr>
            <a:xfrm>
              <a:off x="7239646" y="1793005"/>
              <a:ext cx="2525346" cy="4186390"/>
            </a:xfrm>
            <a:custGeom>
              <a:avLst/>
              <a:gdLst/>
              <a:ahLst/>
              <a:cxnLst/>
              <a:rect l="l" t="t" r="r" b="b"/>
              <a:pathLst>
                <a:path w="2525346" h="4186390" extrusionOk="0">
                  <a:moveTo>
                    <a:pt x="2449436" y="763430"/>
                  </a:moveTo>
                  <a:cubicBezTo>
                    <a:pt x="2408706" y="732204"/>
                    <a:pt x="2370012" y="758000"/>
                    <a:pt x="2334713" y="741029"/>
                  </a:cubicBezTo>
                  <a:cubicBezTo>
                    <a:pt x="2303485" y="724058"/>
                    <a:pt x="2285157" y="737635"/>
                    <a:pt x="2273617" y="766825"/>
                  </a:cubicBezTo>
                  <a:cubicBezTo>
                    <a:pt x="2265470" y="786511"/>
                    <a:pt x="2263434" y="806876"/>
                    <a:pt x="2261397" y="827242"/>
                  </a:cubicBezTo>
                  <a:cubicBezTo>
                    <a:pt x="2254609" y="891732"/>
                    <a:pt x="2184009" y="951470"/>
                    <a:pt x="2120198" y="946718"/>
                  </a:cubicBezTo>
                  <a:cubicBezTo>
                    <a:pt x="2061139" y="942645"/>
                    <a:pt x="1963385" y="857111"/>
                    <a:pt x="1974926" y="807555"/>
                  </a:cubicBezTo>
                  <a:cubicBezTo>
                    <a:pt x="1991897" y="738992"/>
                    <a:pt x="1998006" y="659568"/>
                    <a:pt x="2075394" y="622231"/>
                  </a:cubicBezTo>
                  <a:cubicBezTo>
                    <a:pt x="2107979" y="606618"/>
                    <a:pt x="2129702" y="582858"/>
                    <a:pt x="2128344" y="543486"/>
                  </a:cubicBezTo>
                  <a:cubicBezTo>
                    <a:pt x="2127666" y="519726"/>
                    <a:pt x="2140563" y="509544"/>
                    <a:pt x="2164323" y="513617"/>
                  </a:cubicBezTo>
                  <a:cubicBezTo>
                    <a:pt x="2255288" y="492573"/>
                    <a:pt x="2255288" y="492573"/>
                    <a:pt x="2253930" y="413827"/>
                  </a:cubicBezTo>
                  <a:cubicBezTo>
                    <a:pt x="2272259" y="371060"/>
                    <a:pt x="2267507" y="326935"/>
                    <a:pt x="2264113" y="281453"/>
                  </a:cubicBezTo>
                  <a:cubicBezTo>
                    <a:pt x="2259360" y="214926"/>
                    <a:pt x="2213878" y="174196"/>
                    <a:pt x="2181294" y="124640"/>
                  </a:cubicBezTo>
                  <a:cubicBezTo>
                    <a:pt x="2125629" y="39106"/>
                    <a:pt x="2048241" y="-267"/>
                    <a:pt x="1946414" y="13310"/>
                  </a:cubicBezTo>
                  <a:cubicBezTo>
                    <a:pt x="1925371" y="16026"/>
                    <a:pt x="1905684" y="20778"/>
                    <a:pt x="1887356" y="6522"/>
                  </a:cubicBezTo>
                  <a:cubicBezTo>
                    <a:pt x="1862917" y="-3661"/>
                    <a:pt x="1835084" y="-2303"/>
                    <a:pt x="1818113" y="13310"/>
                  </a:cubicBezTo>
                  <a:cubicBezTo>
                    <a:pt x="1786887" y="41822"/>
                    <a:pt x="1747514" y="49968"/>
                    <a:pt x="1713572" y="70333"/>
                  </a:cubicBezTo>
                  <a:cubicBezTo>
                    <a:pt x="1707462" y="145005"/>
                    <a:pt x="1673520" y="186415"/>
                    <a:pt x="1594775" y="200671"/>
                  </a:cubicBezTo>
                  <a:cubicBezTo>
                    <a:pt x="1490912" y="219678"/>
                    <a:pt x="1386370" y="245474"/>
                    <a:pt x="1303552" y="320825"/>
                  </a:cubicBezTo>
                  <a:cubicBezTo>
                    <a:pt x="1292011" y="331008"/>
                    <a:pt x="1277755" y="335760"/>
                    <a:pt x="1262142" y="335760"/>
                  </a:cubicBezTo>
                  <a:cubicBezTo>
                    <a:pt x="1251280" y="337118"/>
                    <a:pt x="1239740" y="336439"/>
                    <a:pt x="1228879" y="334402"/>
                  </a:cubicBezTo>
                  <a:cubicBezTo>
                    <a:pt x="1185433" y="342549"/>
                    <a:pt x="1145381" y="364272"/>
                    <a:pt x="1100578" y="364950"/>
                  </a:cubicBezTo>
                  <a:cubicBezTo>
                    <a:pt x="1071387" y="376491"/>
                    <a:pt x="1058490" y="406360"/>
                    <a:pt x="1036766" y="425367"/>
                  </a:cubicBezTo>
                  <a:cubicBezTo>
                    <a:pt x="1019117" y="442338"/>
                    <a:pt x="996036" y="455236"/>
                    <a:pt x="991284" y="481032"/>
                  </a:cubicBezTo>
                  <a:cubicBezTo>
                    <a:pt x="981102" y="535340"/>
                    <a:pt x="952590" y="582858"/>
                    <a:pt x="941050" y="636487"/>
                  </a:cubicBezTo>
                  <a:cubicBezTo>
                    <a:pt x="939013" y="653458"/>
                    <a:pt x="929510" y="666356"/>
                    <a:pt x="918648" y="678575"/>
                  </a:cubicBezTo>
                  <a:cubicBezTo>
                    <a:pt x="896246" y="709123"/>
                    <a:pt x="881311" y="743744"/>
                    <a:pt x="865698" y="777686"/>
                  </a:cubicBezTo>
                  <a:cubicBezTo>
                    <a:pt x="849406" y="846928"/>
                    <a:pt x="872487" y="941287"/>
                    <a:pt x="835151" y="994237"/>
                  </a:cubicBezTo>
                  <a:cubicBezTo>
                    <a:pt x="743507" y="1113034"/>
                    <a:pt x="714995" y="1264416"/>
                    <a:pt x="632855" y="1389323"/>
                  </a:cubicBezTo>
                  <a:cubicBezTo>
                    <a:pt x="581264" y="1466711"/>
                    <a:pt x="509985" y="1527128"/>
                    <a:pt x="457715" y="1603837"/>
                  </a:cubicBezTo>
                  <a:cubicBezTo>
                    <a:pt x="370823" y="1732138"/>
                    <a:pt x="309048" y="1863154"/>
                    <a:pt x="322625" y="2025398"/>
                  </a:cubicBezTo>
                  <a:cubicBezTo>
                    <a:pt x="332129" y="2141479"/>
                    <a:pt x="381005" y="2239233"/>
                    <a:pt x="438707" y="2334949"/>
                  </a:cubicBezTo>
                  <a:cubicBezTo>
                    <a:pt x="474006" y="2392651"/>
                    <a:pt x="514058" y="2448316"/>
                    <a:pt x="555467" y="2501944"/>
                  </a:cubicBezTo>
                  <a:cubicBezTo>
                    <a:pt x="602307" y="2563040"/>
                    <a:pt x="615206" y="2630924"/>
                    <a:pt x="607060" y="2704918"/>
                  </a:cubicBezTo>
                  <a:cubicBezTo>
                    <a:pt x="604344" y="2727999"/>
                    <a:pt x="595519" y="2747685"/>
                    <a:pt x="578548" y="2765335"/>
                  </a:cubicBezTo>
                  <a:cubicBezTo>
                    <a:pt x="452284" y="2898388"/>
                    <a:pt x="109468" y="3268357"/>
                    <a:pt x="54482" y="3313160"/>
                  </a:cubicBezTo>
                  <a:cubicBezTo>
                    <a:pt x="-11366" y="3367468"/>
                    <a:pt x="-11366" y="3384439"/>
                    <a:pt x="21898" y="3464542"/>
                  </a:cubicBezTo>
                  <a:cubicBezTo>
                    <a:pt x="28686" y="3480156"/>
                    <a:pt x="34796" y="3495769"/>
                    <a:pt x="40906" y="3512061"/>
                  </a:cubicBezTo>
                  <a:cubicBezTo>
                    <a:pt x="55161" y="3531747"/>
                    <a:pt x="68738" y="3550755"/>
                    <a:pt x="82993" y="3570441"/>
                  </a:cubicBezTo>
                  <a:cubicBezTo>
                    <a:pt x="97928" y="3598274"/>
                    <a:pt x="97249" y="3626107"/>
                    <a:pt x="85709" y="3654618"/>
                  </a:cubicBezTo>
                  <a:cubicBezTo>
                    <a:pt x="75526" y="3679056"/>
                    <a:pt x="71453" y="3704173"/>
                    <a:pt x="86388" y="3728612"/>
                  </a:cubicBezTo>
                  <a:cubicBezTo>
                    <a:pt x="98607" y="3730648"/>
                    <a:pt x="105396" y="3736079"/>
                    <a:pt x="110147" y="3743546"/>
                  </a:cubicBezTo>
                  <a:cubicBezTo>
                    <a:pt x="118972" y="3746262"/>
                    <a:pt x="122367" y="3753729"/>
                    <a:pt x="116257" y="3759839"/>
                  </a:cubicBezTo>
                  <a:cubicBezTo>
                    <a:pt x="117614" y="3764590"/>
                    <a:pt x="118294" y="3770021"/>
                    <a:pt x="118972" y="3774773"/>
                  </a:cubicBezTo>
                  <a:cubicBezTo>
                    <a:pt x="162418" y="3841300"/>
                    <a:pt x="235054" y="3865059"/>
                    <a:pt x="302938" y="3886782"/>
                  </a:cubicBezTo>
                  <a:cubicBezTo>
                    <a:pt x="364034" y="3906468"/>
                    <a:pt x="355888" y="3938374"/>
                    <a:pt x="338238" y="3979104"/>
                  </a:cubicBezTo>
                  <a:cubicBezTo>
                    <a:pt x="318552" y="4025944"/>
                    <a:pt x="294113" y="4071427"/>
                    <a:pt x="310405" y="4125055"/>
                  </a:cubicBezTo>
                  <a:cubicBezTo>
                    <a:pt x="310405" y="4125055"/>
                    <a:pt x="310405" y="4125055"/>
                    <a:pt x="310405" y="4125055"/>
                  </a:cubicBezTo>
                  <a:cubicBezTo>
                    <a:pt x="323982" y="4147457"/>
                    <a:pt x="353852" y="4171895"/>
                    <a:pt x="391867" y="4170538"/>
                  </a:cubicBezTo>
                  <a:cubicBezTo>
                    <a:pt x="476722" y="4166465"/>
                    <a:pt x="562935" y="4182757"/>
                    <a:pt x="645075" y="4161034"/>
                  </a:cubicBezTo>
                  <a:cubicBezTo>
                    <a:pt x="739434" y="4135917"/>
                    <a:pt x="830398" y="4166465"/>
                    <a:pt x="921363" y="4175289"/>
                  </a:cubicBezTo>
                  <a:cubicBezTo>
                    <a:pt x="969561" y="4180041"/>
                    <a:pt x="983138" y="4179363"/>
                    <a:pt x="982459" y="4133202"/>
                  </a:cubicBezTo>
                  <a:cubicBezTo>
                    <a:pt x="984496" y="4091113"/>
                    <a:pt x="894888" y="4074821"/>
                    <a:pt x="848727" y="4030017"/>
                  </a:cubicBezTo>
                  <a:cubicBezTo>
                    <a:pt x="920006" y="4023229"/>
                    <a:pt x="980423" y="4017798"/>
                    <a:pt x="1040839" y="4012367"/>
                  </a:cubicBezTo>
                  <a:cubicBezTo>
                    <a:pt x="1053737" y="4011010"/>
                    <a:pt x="1067314" y="4011010"/>
                    <a:pt x="1080212" y="4009652"/>
                  </a:cubicBezTo>
                  <a:cubicBezTo>
                    <a:pt x="1174572" y="3998791"/>
                    <a:pt x="1174572" y="3998112"/>
                    <a:pt x="1153528" y="4091792"/>
                  </a:cubicBezTo>
                  <a:cubicBezTo>
                    <a:pt x="1153528" y="4091792"/>
                    <a:pt x="1153528" y="4091792"/>
                    <a:pt x="1153528" y="4091792"/>
                  </a:cubicBezTo>
                  <a:cubicBezTo>
                    <a:pt x="1161673" y="4148815"/>
                    <a:pt x="1182717" y="4170538"/>
                    <a:pt x="1251960" y="4169180"/>
                  </a:cubicBezTo>
                  <a:cubicBezTo>
                    <a:pt x="1317807" y="4167822"/>
                    <a:pt x="1386370" y="4164428"/>
                    <a:pt x="1453575" y="4175968"/>
                  </a:cubicBezTo>
                  <a:cubicBezTo>
                    <a:pt x="1560833" y="4194297"/>
                    <a:pt x="1668089" y="4183436"/>
                    <a:pt x="1775347" y="4180720"/>
                  </a:cubicBezTo>
                  <a:cubicBezTo>
                    <a:pt x="1809289" y="4180041"/>
                    <a:pt x="1835764" y="4161713"/>
                    <a:pt x="1856808" y="4135917"/>
                  </a:cubicBezTo>
                  <a:cubicBezTo>
                    <a:pt x="1894144" y="4100617"/>
                    <a:pt x="1736652" y="4089755"/>
                    <a:pt x="1687097" y="4045631"/>
                  </a:cubicBezTo>
                  <a:cubicBezTo>
                    <a:pt x="1668768" y="4042237"/>
                    <a:pt x="1655871" y="4032733"/>
                    <a:pt x="1651118" y="4013725"/>
                  </a:cubicBezTo>
                  <a:cubicBezTo>
                    <a:pt x="1629396" y="3999470"/>
                    <a:pt x="1603599" y="3989966"/>
                    <a:pt x="1587986" y="3958060"/>
                  </a:cubicBezTo>
                  <a:cubicBezTo>
                    <a:pt x="1656549" y="3949914"/>
                    <a:pt x="1721039" y="3963491"/>
                    <a:pt x="1783492" y="3976389"/>
                  </a:cubicBezTo>
                  <a:cubicBezTo>
                    <a:pt x="1903648" y="4000827"/>
                    <a:pt x="2025160" y="4015762"/>
                    <a:pt x="2146673" y="4032733"/>
                  </a:cubicBezTo>
                  <a:cubicBezTo>
                    <a:pt x="2170432" y="4036127"/>
                    <a:pt x="2196229" y="4034090"/>
                    <a:pt x="2219988" y="4028660"/>
                  </a:cubicBezTo>
                  <a:cubicBezTo>
                    <a:pt x="2278368" y="4015762"/>
                    <a:pt x="2291266" y="3989966"/>
                    <a:pt x="2266828" y="3934980"/>
                  </a:cubicBezTo>
                  <a:cubicBezTo>
                    <a:pt x="2237638" y="3867774"/>
                    <a:pt x="2209805" y="3799211"/>
                    <a:pt x="2176542" y="3733364"/>
                  </a:cubicBezTo>
                  <a:cubicBezTo>
                    <a:pt x="2155498" y="3691954"/>
                    <a:pt x="2177221" y="3513419"/>
                    <a:pt x="2167038" y="3530390"/>
                  </a:cubicBezTo>
                  <a:cubicBezTo>
                    <a:pt x="2168396" y="3476761"/>
                    <a:pt x="2162965" y="3425169"/>
                    <a:pt x="2153461" y="3374256"/>
                  </a:cubicBezTo>
                  <a:cubicBezTo>
                    <a:pt x="2152783" y="3367468"/>
                    <a:pt x="2152104" y="3360679"/>
                    <a:pt x="2150746" y="3353891"/>
                  </a:cubicBezTo>
                  <a:cubicBezTo>
                    <a:pt x="2150746" y="3353891"/>
                    <a:pt x="2150746" y="3353891"/>
                    <a:pt x="2150746" y="3353891"/>
                  </a:cubicBezTo>
                  <a:cubicBezTo>
                    <a:pt x="2132417" y="3300941"/>
                    <a:pt x="2114089" y="3247313"/>
                    <a:pt x="2095760" y="3194363"/>
                  </a:cubicBezTo>
                  <a:cubicBezTo>
                    <a:pt x="2067249" y="3124442"/>
                    <a:pt x="2039416" y="3053843"/>
                    <a:pt x="2010226" y="2984601"/>
                  </a:cubicBezTo>
                  <a:cubicBezTo>
                    <a:pt x="1959991" y="2864446"/>
                    <a:pt x="1909078" y="2744291"/>
                    <a:pt x="1827617" y="2640428"/>
                  </a:cubicBezTo>
                  <a:cubicBezTo>
                    <a:pt x="1790281" y="2592909"/>
                    <a:pt x="1762448" y="2538602"/>
                    <a:pt x="1725112" y="2491083"/>
                  </a:cubicBezTo>
                  <a:cubicBezTo>
                    <a:pt x="1639578" y="2382468"/>
                    <a:pt x="1576446" y="2258919"/>
                    <a:pt x="1492949" y="2148947"/>
                  </a:cubicBezTo>
                  <a:cubicBezTo>
                    <a:pt x="1442714" y="2083099"/>
                    <a:pt x="1409451" y="2009784"/>
                    <a:pt x="1385013" y="1932396"/>
                  </a:cubicBezTo>
                  <a:cubicBezTo>
                    <a:pt x="1375509" y="1901848"/>
                    <a:pt x="1364647" y="1866548"/>
                    <a:pt x="1384334" y="1838716"/>
                  </a:cubicBezTo>
                  <a:cubicBezTo>
                    <a:pt x="1427100" y="1778299"/>
                    <a:pt x="1426422" y="1711773"/>
                    <a:pt x="1423706" y="1643209"/>
                  </a:cubicBezTo>
                  <a:cubicBezTo>
                    <a:pt x="1423028" y="1622844"/>
                    <a:pt x="1425743" y="1601121"/>
                    <a:pt x="1431853" y="1582114"/>
                  </a:cubicBezTo>
                  <a:cubicBezTo>
                    <a:pt x="1458327" y="1504726"/>
                    <a:pt x="1516708" y="1491828"/>
                    <a:pt x="1573730" y="1548171"/>
                  </a:cubicBezTo>
                  <a:cubicBezTo>
                    <a:pt x="1583234" y="1557675"/>
                    <a:pt x="1594095" y="1564464"/>
                    <a:pt x="1604957" y="1571931"/>
                  </a:cubicBezTo>
                  <a:cubicBezTo>
                    <a:pt x="1702710" y="1635742"/>
                    <a:pt x="1774668" y="1726707"/>
                    <a:pt x="1839837" y="1820387"/>
                  </a:cubicBezTo>
                  <a:cubicBezTo>
                    <a:pt x="1883283" y="1882841"/>
                    <a:pt x="1930122" y="1935790"/>
                    <a:pt x="1998006" y="1969732"/>
                  </a:cubicBezTo>
                  <a:cubicBezTo>
                    <a:pt x="2037379" y="1988740"/>
                    <a:pt x="2071322" y="1976521"/>
                    <a:pt x="2076753" y="1936469"/>
                  </a:cubicBezTo>
                  <a:cubicBezTo>
                    <a:pt x="2086935" y="1861118"/>
                    <a:pt x="2114089" y="1791197"/>
                    <a:pt x="2129023" y="1719240"/>
                  </a:cubicBezTo>
                  <a:cubicBezTo>
                    <a:pt x="2141243" y="1660859"/>
                    <a:pt x="2160928" y="1630312"/>
                    <a:pt x="2208447" y="1607231"/>
                  </a:cubicBezTo>
                  <a:cubicBezTo>
                    <a:pt x="2230849" y="1575325"/>
                    <a:pt x="2213200" y="1548851"/>
                    <a:pt x="2192834" y="1527806"/>
                  </a:cubicBezTo>
                  <a:cubicBezTo>
                    <a:pt x="2142600" y="1476214"/>
                    <a:pt x="2150746" y="1421907"/>
                    <a:pt x="2179936" y="1364205"/>
                  </a:cubicBezTo>
                  <a:cubicBezTo>
                    <a:pt x="2197586" y="1341804"/>
                    <a:pt x="2209805" y="1316008"/>
                    <a:pt x="2211842" y="1287496"/>
                  </a:cubicBezTo>
                  <a:cubicBezTo>
                    <a:pt x="2214557" y="1252875"/>
                    <a:pt x="2227455" y="1223006"/>
                    <a:pt x="2244426" y="1193137"/>
                  </a:cubicBezTo>
                  <a:cubicBezTo>
                    <a:pt x="2293303" y="1107603"/>
                    <a:pt x="2375443" y="1062121"/>
                    <a:pt x="2455546" y="1013923"/>
                  </a:cubicBezTo>
                  <a:cubicBezTo>
                    <a:pt x="2478627" y="1000346"/>
                    <a:pt x="2511211" y="994916"/>
                    <a:pt x="2512569" y="958937"/>
                  </a:cubicBezTo>
                  <a:cubicBezTo>
                    <a:pt x="2542438" y="876118"/>
                    <a:pt x="2519357" y="817738"/>
                    <a:pt x="2449436" y="76343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310" name="Google Shape;1310;p45"/>
          <p:cNvSpPr/>
          <p:nvPr/>
        </p:nvSpPr>
        <p:spPr>
          <a:xfrm>
            <a:off x="5098626" y="1481936"/>
            <a:ext cx="1994748" cy="2748577"/>
          </a:xfrm>
          <a:custGeom>
            <a:avLst/>
            <a:gdLst/>
            <a:ahLst/>
            <a:cxnLst/>
            <a:rect l="l" t="t" r="r" b="b"/>
            <a:pathLst>
              <a:path w="4977114" h="6858000" extrusionOk="0">
                <a:moveTo>
                  <a:pt x="4977114" y="1538710"/>
                </a:moveTo>
                <a:cubicBezTo>
                  <a:pt x="4967710" y="1537986"/>
                  <a:pt x="4957582" y="1537263"/>
                  <a:pt x="4948178" y="1537263"/>
                </a:cubicBezTo>
                <a:cubicBezTo>
                  <a:pt x="4659534" y="1537263"/>
                  <a:pt x="4370890" y="1537263"/>
                  <a:pt x="4082246" y="1536539"/>
                </a:cubicBezTo>
                <a:cubicBezTo>
                  <a:pt x="4061991" y="1536539"/>
                  <a:pt x="4046799" y="1540880"/>
                  <a:pt x="4033054" y="1556072"/>
                </a:cubicBezTo>
                <a:cubicBezTo>
                  <a:pt x="3925988" y="1674712"/>
                  <a:pt x="3789262" y="1753565"/>
                  <a:pt x="3655430" y="1835311"/>
                </a:cubicBezTo>
                <a:cubicBezTo>
                  <a:pt x="3611301" y="1862077"/>
                  <a:pt x="3557769" y="1880163"/>
                  <a:pt x="3508576" y="1898972"/>
                </a:cubicBezTo>
                <a:cubicBezTo>
                  <a:pt x="3494108" y="1904759"/>
                  <a:pt x="3478916" y="1911993"/>
                  <a:pt x="3466618" y="1920674"/>
                </a:cubicBezTo>
                <a:cubicBezTo>
                  <a:pt x="3413808" y="1957569"/>
                  <a:pt x="3360999" y="1986505"/>
                  <a:pt x="3310360" y="2026293"/>
                </a:cubicBezTo>
                <a:cubicBezTo>
                  <a:pt x="3266955" y="2060294"/>
                  <a:pt x="3183038" y="2120338"/>
                  <a:pt x="3130229" y="2136976"/>
                </a:cubicBezTo>
                <a:cubicBezTo>
                  <a:pt x="3076696" y="2154338"/>
                  <a:pt x="3023886" y="2173870"/>
                  <a:pt x="2971800" y="2194126"/>
                </a:cubicBezTo>
                <a:cubicBezTo>
                  <a:pt x="2963119" y="2197743"/>
                  <a:pt x="2952991" y="2204977"/>
                  <a:pt x="2949374" y="2213658"/>
                </a:cubicBezTo>
                <a:cubicBezTo>
                  <a:pt x="2904522" y="2301915"/>
                  <a:pt x="2917544" y="2362682"/>
                  <a:pt x="2904522" y="2458897"/>
                </a:cubicBezTo>
                <a:cubicBezTo>
                  <a:pt x="2878479" y="2649879"/>
                  <a:pt x="2845202" y="2839415"/>
                  <a:pt x="2798903" y="3026780"/>
                </a:cubicBezTo>
                <a:cubicBezTo>
                  <a:pt x="2795286" y="3041248"/>
                  <a:pt x="2793839" y="3056440"/>
                  <a:pt x="2793116" y="3071632"/>
                </a:cubicBezTo>
                <a:cubicBezTo>
                  <a:pt x="2788052" y="3184485"/>
                  <a:pt x="2822053" y="3294444"/>
                  <a:pt x="2847372" y="3405851"/>
                </a:cubicBezTo>
                <a:cubicBezTo>
                  <a:pt x="2883543" y="3563556"/>
                  <a:pt x="2866905" y="3724878"/>
                  <a:pt x="2856053" y="3886924"/>
                </a:cubicBezTo>
                <a:cubicBezTo>
                  <a:pt x="2848819" y="3993989"/>
                  <a:pt x="2832181" y="4101055"/>
                  <a:pt x="2826393" y="4208121"/>
                </a:cubicBezTo>
                <a:cubicBezTo>
                  <a:pt x="2825670" y="4224036"/>
                  <a:pt x="2823500" y="4239952"/>
                  <a:pt x="2819159" y="4255143"/>
                </a:cubicBezTo>
                <a:cubicBezTo>
                  <a:pt x="2793839" y="4343400"/>
                  <a:pt x="2786605" y="4430934"/>
                  <a:pt x="2764179" y="4519914"/>
                </a:cubicBezTo>
                <a:cubicBezTo>
                  <a:pt x="2742477" y="4607448"/>
                  <a:pt x="2742477" y="4696428"/>
                  <a:pt x="2752605" y="4786132"/>
                </a:cubicBezTo>
                <a:cubicBezTo>
                  <a:pt x="2761286" y="4865708"/>
                  <a:pt x="2767073" y="4946007"/>
                  <a:pt x="2772860" y="5026307"/>
                </a:cubicBezTo>
                <a:cubicBezTo>
                  <a:pt x="2775030" y="5055967"/>
                  <a:pt x="2766350" y="5085627"/>
                  <a:pt x="2769967" y="5114563"/>
                </a:cubicBezTo>
                <a:cubicBezTo>
                  <a:pt x="2776477" y="5178224"/>
                  <a:pt x="2759839" y="5237544"/>
                  <a:pt x="2748264" y="5298312"/>
                </a:cubicBezTo>
                <a:cubicBezTo>
                  <a:pt x="2736689" y="5357632"/>
                  <a:pt x="2722945" y="5416952"/>
                  <a:pt x="2709923" y="5476272"/>
                </a:cubicBezTo>
                <a:cubicBezTo>
                  <a:pt x="2708476" y="5482060"/>
                  <a:pt x="2707753" y="5488570"/>
                  <a:pt x="2707753" y="5495081"/>
                </a:cubicBezTo>
                <a:cubicBezTo>
                  <a:pt x="2709200" y="5623850"/>
                  <a:pt x="2710646" y="5752618"/>
                  <a:pt x="2712093" y="5881386"/>
                </a:cubicBezTo>
                <a:cubicBezTo>
                  <a:pt x="2712093" y="5885003"/>
                  <a:pt x="2712817" y="5888620"/>
                  <a:pt x="2713540" y="5895855"/>
                </a:cubicBezTo>
                <a:cubicBezTo>
                  <a:pt x="2736689" y="5895855"/>
                  <a:pt x="2760562" y="5895855"/>
                  <a:pt x="2785158" y="5895855"/>
                </a:cubicBezTo>
                <a:cubicBezTo>
                  <a:pt x="2785882" y="5906706"/>
                  <a:pt x="2787329" y="5914664"/>
                  <a:pt x="2787329" y="5922621"/>
                </a:cubicBezTo>
                <a:cubicBezTo>
                  <a:pt x="2790222" y="6062964"/>
                  <a:pt x="2793116" y="6203307"/>
                  <a:pt x="2793839" y="6343650"/>
                </a:cubicBezTo>
                <a:cubicBezTo>
                  <a:pt x="2793839" y="6359566"/>
                  <a:pt x="2779371" y="6376204"/>
                  <a:pt x="2771413" y="6392119"/>
                </a:cubicBezTo>
                <a:cubicBezTo>
                  <a:pt x="2754775" y="6423949"/>
                  <a:pt x="2728732" y="6438418"/>
                  <a:pt x="2692561" y="6431907"/>
                </a:cubicBezTo>
                <a:cubicBezTo>
                  <a:pt x="2687497" y="6431184"/>
                  <a:pt x="2682433" y="6432631"/>
                  <a:pt x="2673752" y="6433354"/>
                </a:cubicBezTo>
                <a:cubicBezTo>
                  <a:pt x="2676646" y="6577314"/>
                  <a:pt x="2679539" y="6719827"/>
                  <a:pt x="2682433" y="6861617"/>
                </a:cubicBezTo>
                <a:cubicBezTo>
                  <a:pt x="2511706" y="6861617"/>
                  <a:pt x="2343874" y="6861617"/>
                  <a:pt x="2172424" y="6861617"/>
                </a:cubicBezTo>
                <a:cubicBezTo>
                  <a:pt x="2168806" y="6717657"/>
                  <a:pt x="2165189" y="6575867"/>
                  <a:pt x="2161572" y="6436248"/>
                </a:cubicBezTo>
                <a:cubicBezTo>
                  <a:pt x="2157232" y="6434077"/>
                  <a:pt x="2155785" y="6432631"/>
                  <a:pt x="2154338" y="6432631"/>
                </a:cubicBezTo>
                <a:cubicBezTo>
                  <a:pt x="2137700" y="6431184"/>
                  <a:pt x="2111657" y="6436248"/>
                  <a:pt x="2105869" y="6427567"/>
                </a:cubicBezTo>
                <a:cubicBezTo>
                  <a:pt x="2087784" y="6399354"/>
                  <a:pt x="2066804" y="6366800"/>
                  <a:pt x="2066081" y="6335693"/>
                </a:cubicBezTo>
                <a:cubicBezTo>
                  <a:pt x="2061741" y="6191009"/>
                  <a:pt x="2063911" y="6046326"/>
                  <a:pt x="2063911" y="5898748"/>
                </a:cubicBezTo>
                <a:cubicBezTo>
                  <a:pt x="2092848" y="5898748"/>
                  <a:pt x="2120337" y="5898748"/>
                  <a:pt x="2148551" y="5898748"/>
                </a:cubicBezTo>
                <a:cubicBezTo>
                  <a:pt x="2149998" y="5889344"/>
                  <a:pt x="2151445" y="5882833"/>
                  <a:pt x="2151445" y="5875599"/>
                </a:cubicBezTo>
                <a:cubicBezTo>
                  <a:pt x="2154338" y="5742490"/>
                  <a:pt x="2155062" y="5609381"/>
                  <a:pt x="2160849" y="5476272"/>
                </a:cubicBezTo>
                <a:cubicBezTo>
                  <a:pt x="2165913" y="5361972"/>
                  <a:pt x="2138423" y="5252736"/>
                  <a:pt x="2114550" y="5143500"/>
                </a:cubicBezTo>
                <a:cubicBezTo>
                  <a:pt x="2095018" y="5053073"/>
                  <a:pt x="2082720" y="4963369"/>
                  <a:pt x="2088507" y="4870772"/>
                </a:cubicBezTo>
                <a:cubicBezTo>
                  <a:pt x="2097912" y="4698598"/>
                  <a:pt x="2071145" y="4529319"/>
                  <a:pt x="2035698" y="4361486"/>
                </a:cubicBezTo>
                <a:cubicBezTo>
                  <a:pt x="1986505" y="4127098"/>
                  <a:pt x="1953228" y="3971563"/>
                  <a:pt x="1909823" y="3735729"/>
                </a:cubicBezTo>
                <a:cubicBezTo>
                  <a:pt x="1893184" y="3646749"/>
                  <a:pt x="1915610" y="3498448"/>
                  <a:pt x="1945270" y="3410915"/>
                </a:cubicBezTo>
                <a:cubicBezTo>
                  <a:pt x="1953951" y="3384872"/>
                  <a:pt x="1953951" y="3357382"/>
                  <a:pt x="1967696" y="3334232"/>
                </a:cubicBezTo>
                <a:cubicBezTo>
                  <a:pt x="2012548" y="3260444"/>
                  <a:pt x="1997356" y="3154101"/>
                  <a:pt x="2025570" y="3074525"/>
                </a:cubicBezTo>
                <a:cubicBezTo>
                  <a:pt x="2047996" y="3010141"/>
                  <a:pt x="2052336" y="2950098"/>
                  <a:pt x="2034974" y="2884990"/>
                </a:cubicBezTo>
                <a:cubicBezTo>
                  <a:pt x="2007484" y="2778648"/>
                  <a:pt x="1993016" y="2670135"/>
                  <a:pt x="1966973" y="2563069"/>
                </a:cubicBezTo>
                <a:cubicBezTo>
                  <a:pt x="1949611" y="2492174"/>
                  <a:pt x="1923568" y="2423450"/>
                  <a:pt x="1900418" y="2354725"/>
                </a:cubicBezTo>
                <a:cubicBezTo>
                  <a:pt x="1888120" y="2318554"/>
                  <a:pt x="1876546" y="2281660"/>
                  <a:pt x="1861354" y="2246212"/>
                </a:cubicBezTo>
                <a:cubicBezTo>
                  <a:pt x="1856290" y="2233914"/>
                  <a:pt x="1843992" y="2220893"/>
                  <a:pt x="1831694" y="2215829"/>
                </a:cubicBezTo>
                <a:cubicBezTo>
                  <a:pt x="1757182" y="2185445"/>
                  <a:pt x="1681946" y="2157955"/>
                  <a:pt x="1607434" y="2129018"/>
                </a:cubicBezTo>
                <a:cubicBezTo>
                  <a:pt x="1590072" y="2122508"/>
                  <a:pt x="1573434" y="2113103"/>
                  <a:pt x="1558965" y="2102252"/>
                </a:cubicBezTo>
                <a:cubicBezTo>
                  <a:pt x="1509773" y="2066804"/>
                  <a:pt x="1463474" y="2025570"/>
                  <a:pt x="1411388" y="1995910"/>
                </a:cubicBezTo>
                <a:cubicBezTo>
                  <a:pt x="1309386" y="1937313"/>
                  <a:pt x="1203767" y="1885950"/>
                  <a:pt x="1099595" y="1830247"/>
                </a:cubicBezTo>
                <a:cubicBezTo>
                  <a:pt x="1085127" y="1822289"/>
                  <a:pt x="1070658" y="1812885"/>
                  <a:pt x="1058360" y="1801310"/>
                </a:cubicBezTo>
                <a:cubicBezTo>
                  <a:pt x="965039" y="1719564"/>
                  <a:pt x="872442" y="1636371"/>
                  <a:pt x="778398" y="1555348"/>
                </a:cubicBezTo>
                <a:cubicBezTo>
                  <a:pt x="766099" y="1545220"/>
                  <a:pt x="746567" y="1537986"/>
                  <a:pt x="730652" y="1537986"/>
                </a:cubicBezTo>
                <a:cubicBezTo>
                  <a:pt x="498435" y="1536539"/>
                  <a:pt x="265494" y="1537263"/>
                  <a:pt x="33277" y="1537263"/>
                </a:cubicBezTo>
                <a:cubicBezTo>
                  <a:pt x="22426" y="1537263"/>
                  <a:pt x="12298" y="1537263"/>
                  <a:pt x="0" y="1537263"/>
                </a:cubicBezTo>
                <a:cubicBezTo>
                  <a:pt x="0" y="1368706"/>
                  <a:pt x="0" y="1203044"/>
                  <a:pt x="0" y="1035211"/>
                </a:cubicBezTo>
                <a:cubicBezTo>
                  <a:pt x="714737" y="1035211"/>
                  <a:pt x="1427303" y="1035211"/>
                  <a:pt x="2143487" y="1035211"/>
                </a:cubicBezTo>
                <a:cubicBezTo>
                  <a:pt x="2144210" y="1025806"/>
                  <a:pt x="2145657" y="1017849"/>
                  <a:pt x="2145657" y="1010615"/>
                </a:cubicBezTo>
                <a:cubicBezTo>
                  <a:pt x="2145657" y="680736"/>
                  <a:pt x="2145657" y="350858"/>
                  <a:pt x="2145657" y="20979"/>
                </a:cubicBezTo>
                <a:cubicBezTo>
                  <a:pt x="2145657" y="13745"/>
                  <a:pt x="2144210" y="7234"/>
                  <a:pt x="2143487" y="0"/>
                </a:cubicBezTo>
                <a:cubicBezTo>
                  <a:pt x="2325788" y="0"/>
                  <a:pt x="2508089" y="0"/>
                  <a:pt x="2690391" y="0"/>
                </a:cubicBezTo>
                <a:cubicBezTo>
                  <a:pt x="2690391" y="343623"/>
                  <a:pt x="2690391" y="687247"/>
                  <a:pt x="2690391" y="1034487"/>
                </a:cubicBezTo>
                <a:cubicBezTo>
                  <a:pt x="2704859" y="1034487"/>
                  <a:pt x="2717157" y="1034487"/>
                  <a:pt x="2729455" y="1034487"/>
                </a:cubicBezTo>
                <a:cubicBezTo>
                  <a:pt x="3466618" y="1034487"/>
                  <a:pt x="4203057" y="1034487"/>
                  <a:pt x="4940220" y="1034487"/>
                </a:cubicBezTo>
                <a:cubicBezTo>
                  <a:pt x="4951795" y="1034487"/>
                  <a:pt x="4963369" y="1034487"/>
                  <a:pt x="4974944" y="1035211"/>
                </a:cubicBezTo>
                <a:cubicBezTo>
                  <a:pt x="4977114" y="1202320"/>
                  <a:pt x="4977114" y="1370153"/>
                  <a:pt x="4977114" y="1538710"/>
                </a:cubicBezTo>
                <a:close/>
                <a:moveTo>
                  <a:pt x="2701965" y="1538710"/>
                </a:moveTo>
                <a:cubicBezTo>
                  <a:pt x="2700519" y="1541603"/>
                  <a:pt x="2699795" y="1543050"/>
                  <a:pt x="2699795" y="1545220"/>
                </a:cubicBezTo>
                <a:cubicBezTo>
                  <a:pt x="2703412" y="1678329"/>
                  <a:pt x="2741753" y="1812161"/>
                  <a:pt x="2682433" y="1941653"/>
                </a:cubicBezTo>
                <a:cubicBezTo>
                  <a:pt x="2683157" y="1960462"/>
                  <a:pt x="2703412" y="1969866"/>
                  <a:pt x="2721498" y="1959739"/>
                </a:cubicBezTo>
                <a:cubicBezTo>
                  <a:pt x="2743200" y="1947440"/>
                  <a:pt x="2762732" y="1930078"/>
                  <a:pt x="2785158" y="1920674"/>
                </a:cubicBezTo>
                <a:cubicBezTo>
                  <a:pt x="2815542" y="1907653"/>
                  <a:pt x="2847372" y="1894631"/>
                  <a:pt x="2879926" y="1890291"/>
                </a:cubicBezTo>
                <a:cubicBezTo>
                  <a:pt x="2921161" y="1884503"/>
                  <a:pt x="2963843" y="1888844"/>
                  <a:pt x="3005801" y="1883780"/>
                </a:cubicBezTo>
                <a:cubicBezTo>
                  <a:pt x="3029674" y="1880886"/>
                  <a:pt x="3053546" y="1871482"/>
                  <a:pt x="3075249" y="1861354"/>
                </a:cubicBezTo>
                <a:cubicBezTo>
                  <a:pt x="3105632" y="1846885"/>
                  <a:pt x="3133122" y="1827353"/>
                  <a:pt x="3163506" y="1812161"/>
                </a:cubicBezTo>
                <a:cubicBezTo>
                  <a:pt x="3204017" y="1791906"/>
                  <a:pt x="3245975" y="1773097"/>
                  <a:pt x="3287210" y="1755011"/>
                </a:cubicBezTo>
                <a:cubicBezTo>
                  <a:pt x="3418149" y="1697861"/>
                  <a:pt x="3538960" y="1623349"/>
                  <a:pt x="3659770" y="1539433"/>
                </a:cubicBezTo>
                <a:cubicBezTo>
                  <a:pt x="3328445" y="1538710"/>
                  <a:pt x="3030397" y="1538710"/>
                  <a:pt x="2701965" y="1538710"/>
                </a:cubicBezTo>
                <a:close/>
                <a:moveTo>
                  <a:pt x="1119127" y="1537986"/>
                </a:moveTo>
                <a:cubicBezTo>
                  <a:pt x="1117680" y="1539433"/>
                  <a:pt x="1116234" y="1541603"/>
                  <a:pt x="1114787" y="1543050"/>
                </a:cubicBezTo>
                <a:cubicBezTo>
                  <a:pt x="1189299" y="1571987"/>
                  <a:pt x="1230534" y="1635648"/>
                  <a:pt x="1280449" y="1690627"/>
                </a:cubicBezTo>
                <a:cubicBezTo>
                  <a:pt x="1286960" y="1697861"/>
                  <a:pt x="1294918" y="1704372"/>
                  <a:pt x="1303599" y="1708713"/>
                </a:cubicBezTo>
                <a:cubicBezTo>
                  <a:pt x="1349898" y="1731139"/>
                  <a:pt x="1396196" y="1754288"/>
                  <a:pt x="1443942" y="1773097"/>
                </a:cubicBezTo>
                <a:cubicBezTo>
                  <a:pt x="1511220" y="1799863"/>
                  <a:pt x="1579221" y="1823736"/>
                  <a:pt x="1646499" y="1848332"/>
                </a:cubicBezTo>
                <a:cubicBezTo>
                  <a:pt x="1674712" y="1858460"/>
                  <a:pt x="1702925" y="1870758"/>
                  <a:pt x="1732586" y="1877269"/>
                </a:cubicBezTo>
                <a:cubicBezTo>
                  <a:pt x="1813608" y="1894631"/>
                  <a:pt x="1894631" y="1911993"/>
                  <a:pt x="1970590" y="1945270"/>
                </a:cubicBezTo>
                <a:cubicBezTo>
                  <a:pt x="1974931" y="1947440"/>
                  <a:pt x="1980718" y="1947440"/>
                  <a:pt x="1990122" y="1948887"/>
                </a:cubicBezTo>
                <a:cubicBezTo>
                  <a:pt x="1990122" y="1919227"/>
                  <a:pt x="1987952" y="1891737"/>
                  <a:pt x="1990846" y="1864247"/>
                </a:cubicBezTo>
                <a:cubicBezTo>
                  <a:pt x="1993016" y="1842545"/>
                  <a:pt x="1996633" y="1819396"/>
                  <a:pt x="2006037" y="1800587"/>
                </a:cubicBezTo>
                <a:cubicBezTo>
                  <a:pt x="2029187" y="1754288"/>
                  <a:pt x="2047996" y="1707989"/>
                  <a:pt x="2051613" y="1654456"/>
                </a:cubicBezTo>
                <a:cubicBezTo>
                  <a:pt x="2054507" y="1615392"/>
                  <a:pt x="2068975" y="1577051"/>
                  <a:pt x="2078379" y="1537263"/>
                </a:cubicBezTo>
                <a:cubicBezTo>
                  <a:pt x="1758629" y="1537986"/>
                  <a:pt x="1438878" y="1537986"/>
                  <a:pt x="1119127" y="15379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311" name="Google Shape;1311;p45"/>
          <p:cNvGrpSpPr/>
          <p:nvPr/>
        </p:nvGrpSpPr>
        <p:grpSpPr>
          <a:xfrm>
            <a:off x="7131784" y="3845806"/>
            <a:ext cx="4877238" cy="2679712"/>
            <a:chOff x="-548507" y="477868"/>
            <a:chExt cx="11570450" cy="6357177"/>
          </a:xfrm>
        </p:grpSpPr>
        <p:sp>
          <p:nvSpPr>
            <p:cNvPr id="1312" name="Google Shape;1312;p45"/>
            <p:cNvSpPr/>
            <p:nvPr/>
          </p:nvSpPr>
          <p:spPr>
            <a:xfrm>
              <a:off x="-482765" y="6440599"/>
              <a:ext cx="11438966" cy="394446"/>
            </a:xfrm>
            <a:custGeom>
              <a:avLst/>
              <a:gdLst/>
              <a:ahLst/>
              <a:cxnLst/>
              <a:rect l="l" t="t" r="r" b="b"/>
              <a:pathLst>
                <a:path w="1657350" h="57150" extrusionOk="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13" name="Google Shape;1313;p45"/>
            <p:cNvSpPr/>
            <p:nvPr/>
          </p:nvSpPr>
          <p:spPr>
            <a:xfrm>
              <a:off x="700575" y="477868"/>
              <a:ext cx="9072285" cy="5916709"/>
            </a:xfrm>
            <a:custGeom>
              <a:avLst/>
              <a:gdLst/>
              <a:ahLst/>
              <a:cxnLst/>
              <a:rect l="l" t="t" r="r" b="b"/>
              <a:pathLst>
                <a:path w="1314450" h="857250" extrusionOk="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14" name="Google Shape;1314;p45"/>
            <p:cNvSpPr/>
            <p:nvPr/>
          </p:nvSpPr>
          <p:spPr>
            <a:xfrm>
              <a:off x="1088451" y="839448"/>
              <a:ext cx="8283390" cy="5062073"/>
            </a:xfrm>
            <a:custGeom>
              <a:avLst/>
              <a:gdLst/>
              <a:ahLst/>
              <a:cxnLst/>
              <a:rect l="l" t="t" r="r" b="b"/>
              <a:pathLst>
                <a:path w="1200150" h="733425" extrusionOk="0">
                  <a:moveTo>
                    <a:pt x="7144" y="7144"/>
                  </a:moveTo>
                  <a:lnTo>
                    <a:pt x="1196816" y="7144"/>
                  </a:lnTo>
                  <a:lnTo>
                    <a:pt x="1196816" y="730091"/>
                  </a:lnTo>
                  <a:lnTo>
                    <a:pt x="7144" y="730091"/>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15" name="Google Shape;1315;p45"/>
            <p:cNvSpPr/>
            <p:nvPr/>
          </p:nvSpPr>
          <p:spPr>
            <a:xfrm>
              <a:off x="-548507" y="6164484"/>
              <a:ext cx="11570450" cy="460187"/>
            </a:xfrm>
            <a:custGeom>
              <a:avLst/>
              <a:gdLst/>
              <a:ahLst/>
              <a:cxnLst/>
              <a:rect l="l" t="t" r="r" b="b"/>
              <a:pathLst>
                <a:path w="1676400" h="66675" extrusionOk="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16" name="Google Shape;1316;p45"/>
            <p:cNvSpPr/>
            <p:nvPr/>
          </p:nvSpPr>
          <p:spPr>
            <a:xfrm>
              <a:off x="4438629" y="6215033"/>
              <a:ext cx="1618413" cy="184076"/>
            </a:xfrm>
            <a:custGeom>
              <a:avLst/>
              <a:gdLst/>
              <a:ahLst/>
              <a:cxnLst/>
              <a:rect l="l" t="t" r="r" b="b"/>
              <a:pathLst>
                <a:path w="1618413" h="184076" extrusionOk="0">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317" name="Google Shape;1317;p45"/>
            <p:cNvGrpSpPr/>
            <p:nvPr/>
          </p:nvGrpSpPr>
          <p:grpSpPr>
            <a:xfrm>
              <a:off x="1606" y="6382978"/>
              <a:ext cx="413937" cy="115242"/>
              <a:chOff x="5955" y="6353672"/>
              <a:chExt cx="413937" cy="115242"/>
            </a:xfrm>
          </p:grpSpPr>
          <p:sp>
            <p:nvSpPr>
              <p:cNvPr id="1318" name="Google Shape;1318;p45"/>
              <p:cNvSpPr/>
              <p:nvPr/>
            </p:nvSpPr>
            <p:spPr>
              <a:xfrm>
                <a:off x="5955" y="6353672"/>
                <a:ext cx="413937" cy="115242"/>
              </a:xfrm>
              <a:prstGeom prst="roundRect">
                <a:avLst>
                  <a:gd name="adj" fmla="val 28154"/>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9" name="Google Shape;1319;p45"/>
              <p:cNvSpPr/>
              <p:nvPr/>
            </p:nvSpPr>
            <p:spPr>
              <a:xfrm>
                <a:off x="99417" y="6382279"/>
                <a:ext cx="227012" cy="55272"/>
              </a:xfrm>
              <a:prstGeom prst="roundRect">
                <a:avLst>
                  <a:gd name="adj" fmla="val 28154"/>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20" name="Google Shape;1320;p45"/>
            <p:cNvGrpSpPr/>
            <p:nvPr/>
          </p:nvGrpSpPr>
          <p:grpSpPr>
            <a:xfrm>
              <a:off x="9855291" y="6381600"/>
              <a:ext cx="885989" cy="115242"/>
              <a:chOff x="5955" y="6353672"/>
              <a:chExt cx="413937" cy="115242"/>
            </a:xfrm>
          </p:grpSpPr>
          <p:sp>
            <p:nvSpPr>
              <p:cNvPr id="1321" name="Google Shape;1321;p45"/>
              <p:cNvSpPr/>
              <p:nvPr/>
            </p:nvSpPr>
            <p:spPr>
              <a:xfrm>
                <a:off x="5955" y="6353672"/>
                <a:ext cx="413937" cy="115242"/>
              </a:xfrm>
              <a:prstGeom prst="roundRect">
                <a:avLst>
                  <a:gd name="adj" fmla="val 28154"/>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22" name="Google Shape;1322;p45"/>
              <p:cNvSpPr/>
              <p:nvPr/>
            </p:nvSpPr>
            <p:spPr>
              <a:xfrm>
                <a:off x="84761" y="6382279"/>
                <a:ext cx="256326" cy="55272"/>
              </a:xfrm>
              <a:prstGeom prst="roundRect">
                <a:avLst>
                  <a:gd name="adj" fmla="val 28154"/>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323" name="Google Shape;1323;p45"/>
            <p:cNvSpPr/>
            <p:nvPr/>
          </p:nvSpPr>
          <p:spPr>
            <a:xfrm>
              <a:off x="3892805" y="496953"/>
              <a:ext cx="5479036" cy="5431217"/>
            </a:xfrm>
            <a:custGeom>
              <a:avLst/>
              <a:gdLst/>
              <a:ahLst/>
              <a:cxnLst/>
              <a:rect l="l" t="t" r="r" b="b"/>
              <a:pathLst>
                <a:path w="3976489" h="4035268" extrusionOk="0">
                  <a:moveTo>
                    <a:pt x="2473335" y="0"/>
                  </a:moveTo>
                  <a:lnTo>
                    <a:pt x="3976489" y="10635"/>
                  </a:lnTo>
                  <a:cubicBezTo>
                    <a:pt x="3973762" y="1342950"/>
                    <a:pt x="3971034" y="2702953"/>
                    <a:pt x="3968307" y="4035268"/>
                  </a:cubicBezTo>
                  <a:lnTo>
                    <a:pt x="0" y="4035268"/>
                  </a:lnTo>
                </a:path>
              </a:pathLst>
            </a:custGeom>
            <a:solidFill>
              <a:srgbClr val="999999">
                <a:alpha val="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324" name="Google Shape;1324;p45"/>
          <p:cNvGrpSpPr/>
          <p:nvPr/>
        </p:nvGrpSpPr>
        <p:grpSpPr>
          <a:xfrm>
            <a:off x="9630444" y="332482"/>
            <a:ext cx="1852058" cy="3255822"/>
            <a:chOff x="4871870" y="1763729"/>
            <a:chExt cx="2448272" cy="4303935"/>
          </a:xfrm>
        </p:grpSpPr>
        <p:grpSp>
          <p:nvGrpSpPr>
            <p:cNvPr id="1325" name="Google Shape;1325;p45"/>
            <p:cNvGrpSpPr/>
            <p:nvPr/>
          </p:nvGrpSpPr>
          <p:grpSpPr>
            <a:xfrm>
              <a:off x="4871870" y="1763729"/>
              <a:ext cx="2448272" cy="4303935"/>
              <a:chOff x="445712" y="1449040"/>
              <a:chExt cx="2113018" cy="3924176"/>
            </a:xfrm>
          </p:grpSpPr>
          <p:sp>
            <p:nvSpPr>
              <p:cNvPr id="1326" name="Google Shape;1326;p45"/>
              <p:cNvSpPr/>
              <p:nvPr/>
            </p:nvSpPr>
            <p:spPr>
              <a:xfrm>
                <a:off x="445712" y="1449040"/>
                <a:ext cx="2113018" cy="3924176"/>
              </a:xfrm>
              <a:prstGeom prst="roundRect">
                <a:avLst>
                  <a:gd name="adj" fmla="val 13580"/>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27" name="Google Shape;1327;p45"/>
              <p:cNvSpPr/>
              <p:nvPr/>
            </p:nvSpPr>
            <p:spPr>
              <a:xfrm>
                <a:off x="1379920" y="1650572"/>
                <a:ext cx="216024" cy="34350"/>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328" name="Google Shape;1328;p45"/>
              <p:cNvGrpSpPr/>
              <p:nvPr/>
            </p:nvGrpSpPr>
            <p:grpSpPr>
              <a:xfrm>
                <a:off x="1407705" y="5045834"/>
                <a:ext cx="211967" cy="211967"/>
                <a:chOff x="1549420" y="5712364"/>
                <a:chExt cx="312583" cy="312583"/>
              </a:xfrm>
            </p:grpSpPr>
            <p:sp>
              <p:nvSpPr>
                <p:cNvPr id="1329" name="Google Shape;1329;p45"/>
                <p:cNvSpPr/>
                <p:nvPr/>
              </p:nvSpPr>
              <p:spPr>
                <a:xfrm>
                  <a:off x="1549420" y="5712364"/>
                  <a:ext cx="312583" cy="312583"/>
                </a:xfrm>
                <a:prstGeom prst="ellipse">
                  <a:avLst/>
                </a:prstGeom>
                <a:gradFill>
                  <a:gsLst>
                    <a:gs pos="0">
                      <a:srgbClr val="0F0F0F"/>
                    </a:gs>
                    <a:gs pos="56000">
                      <a:srgbClr val="595959"/>
                    </a:gs>
                    <a:gs pos="91000">
                      <a:srgbClr val="7F7F7F"/>
                    </a:gs>
                    <a:gs pos="100000">
                      <a:srgbClr val="BFBFBF"/>
                    </a:gs>
                  </a:gsLst>
                  <a:lin ang="10800000" scaled="0"/>
                </a:gradFill>
                <a:ln w="12700" cap="flat" cmpd="sng">
                  <a:solidFill>
                    <a:srgbClr val="2626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30" name="Google Shape;1330;p45"/>
                <p:cNvSpPr/>
                <p:nvPr/>
              </p:nvSpPr>
              <p:spPr>
                <a:xfrm>
                  <a:off x="1634225" y="5796647"/>
                  <a:ext cx="142969" cy="144016"/>
                </a:xfrm>
                <a:prstGeom prst="roundRect">
                  <a:avLst>
                    <a:gd name="adj" fmla="val 16667"/>
                  </a:avLst>
                </a:prstGeom>
                <a:solidFill>
                  <a:srgbClr val="737373"/>
                </a:solidFill>
                <a:ln w="9525" cap="flat" cmpd="sng">
                  <a:solidFill>
                    <a:srgbClr val="B0B0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sp>
          <p:nvSpPr>
            <p:cNvPr id="1331" name="Google Shape;1331;p45"/>
            <p:cNvSpPr txBox="1"/>
            <p:nvPr/>
          </p:nvSpPr>
          <p:spPr>
            <a:xfrm>
              <a:off x="5051890" y="2223507"/>
              <a:ext cx="2088232" cy="3384376"/>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3F3F3F"/>
                </a:buClr>
                <a:buSzPts val="1200"/>
                <a:buFont typeface="Arial"/>
                <a:buNone/>
              </a:pPr>
              <a:r>
                <a:rPr lang="en-US" sz="1200">
                  <a:solidFill>
                    <a:srgbClr val="3F3F3F"/>
                  </a:solidFill>
                  <a:latin typeface="Arial"/>
                  <a:ea typeface="Arial"/>
                  <a:cs typeface="Arial"/>
                  <a:sym typeface="Arial"/>
                </a:rPr>
                <a:t>Your Picture Here</a:t>
              </a:r>
              <a:endParaRPr sz="1200">
                <a:solidFill>
                  <a:srgbClr val="3F3F3F"/>
                </a:solidFill>
                <a:latin typeface="Arial"/>
                <a:ea typeface="Arial"/>
                <a:cs typeface="Arial"/>
                <a:sym typeface="Arial"/>
              </a:endParaRPr>
            </a:p>
          </p:txBody>
        </p:sp>
      </p:grpSp>
      <p:sp>
        <p:nvSpPr>
          <p:cNvPr id="1332" name="Google Shape;1332;p45"/>
          <p:cNvSpPr/>
          <p:nvPr/>
        </p:nvSpPr>
        <p:spPr>
          <a:xfrm>
            <a:off x="2962655" y="1285711"/>
            <a:ext cx="1500516" cy="2206835"/>
          </a:xfrm>
          <a:custGeom>
            <a:avLst/>
            <a:gdLst/>
            <a:ahLst/>
            <a:cxnLst/>
            <a:rect l="l" t="t" r="r" b="b"/>
            <a:pathLst>
              <a:path w="3262957" h="4798887" extrusionOk="0">
                <a:moveTo>
                  <a:pt x="2011190" y="3216643"/>
                </a:moveTo>
                <a:cubicBezTo>
                  <a:pt x="1993654" y="3226535"/>
                  <a:pt x="1975220" y="3236427"/>
                  <a:pt x="1964428" y="3251714"/>
                </a:cubicBezTo>
                <a:cubicBezTo>
                  <a:pt x="1940598" y="3284537"/>
                  <a:pt x="1917667" y="3318709"/>
                  <a:pt x="1900131" y="3354679"/>
                </a:cubicBezTo>
                <a:cubicBezTo>
                  <a:pt x="1834036" y="3490018"/>
                  <a:pt x="1790872" y="3633449"/>
                  <a:pt x="1756700" y="3779578"/>
                </a:cubicBezTo>
                <a:cubicBezTo>
                  <a:pt x="1743661" y="3837131"/>
                  <a:pt x="1736017" y="3896032"/>
                  <a:pt x="1726575" y="3954484"/>
                </a:cubicBezTo>
                <a:cubicBezTo>
                  <a:pt x="1724776" y="3963027"/>
                  <a:pt x="1728373" y="3972919"/>
                  <a:pt x="1729273" y="3981911"/>
                </a:cubicBezTo>
                <a:cubicBezTo>
                  <a:pt x="1731521" y="3982361"/>
                  <a:pt x="1733769" y="3982811"/>
                  <a:pt x="1736017" y="3983261"/>
                </a:cubicBezTo>
                <a:cubicBezTo>
                  <a:pt x="1741862" y="3975617"/>
                  <a:pt x="1749056" y="3968872"/>
                  <a:pt x="1753103" y="3960329"/>
                </a:cubicBezTo>
                <a:cubicBezTo>
                  <a:pt x="1767491" y="3931103"/>
                  <a:pt x="1783678" y="3902777"/>
                  <a:pt x="1794019" y="3872202"/>
                </a:cubicBezTo>
                <a:cubicBezTo>
                  <a:pt x="1820547" y="3792618"/>
                  <a:pt x="1845726" y="3712134"/>
                  <a:pt x="1868657" y="3631201"/>
                </a:cubicBezTo>
                <a:cubicBezTo>
                  <a:pt x="1893837" y="3543523"/>
                  <a:pt x="1943296" y="3475630"/>
                  <a:pt x="2022431" y="3429767"/>
                </a:cubicBezTo>
                <a:cubicBezTo>
                  <a:pt x="2028725" y="3426170"/>
                  <a:pt x="2035919" y="3421225"/>
                  <a:pt x="2038168" y="3414930"/>
                </a:cubicBezTo>
                <a:cubicBezTo>
                  <a:pt x="2046261" y="3393797"/>
                  <a:pt x="2054354" y="3372664"/>
                  <a:pt x="2059300" y="3351082"/>
                </a:cubicBezTo>
                <a:cubicBezTo>
                  <a:pt x="2064246" y="3329051"/>
                  <a:pt x="2055253" y="3314662"/>
                  <a:pt x="2035470" y="3307468"/>
                </a:cubicBezTo>
                <a:cubicBezTo>
                  <a:pt x="2009841" y="3297127"/>
                  <a:pt x="1998151" y="3299375"/>
                  <a:pt x="1983762" y="3318709"/>
                </a:cubicBezTo>
                <a:cubicBezTo>
                  <a:pt x="1971173" y="3335795"/>
                  <a:pt x="1957684" y="3352431"/>
                  <a:pt x="1948242" y="3371316"/>
                </a:cubicBezTo>
                <a:cubicBezTo>
                  <a:pt x="1918117" y="3430667"/>
                  <a:pt x="1889790" y="3490917"/>
                  <a:pt x="1861014" y="3551167"/>
                </a:cubicBezTo>
                <a:cubicBezTo>
                  <a:pt x="1847525" y="3579494"/>
                  <a:pt x="1834486" y="3608720"/>
                  <a:pt x="1821446" y="3637496"/>
                </a:cubicBezTo>
                <a:cubicBezTo>
                  <a:pt x="1861913" y="3487320"/>
                  <a:pt x="1927559" y="3348385"/>
                  <a:pt x="2011190" y="3216643"/>
                </a:cubicBezTo>
                <a:close/>
                <a:moveTo>
                  <a:pt x="1373167" y="2707664"/>
                </a:moveTo>
                <a:cubicBezTo>
                  <a:pt x="1275597" y="2695524"/>
                  <a:pt x="1142507" y="2768813"/>
                  <a:pt x="1163639" y="2914043"/>
                </a:cubicBezTo>
                <a:cubicBezTo>
                  <a:pt x="1172632" y="2977441"/>
                  <a:pt x="1201858" y="3032745"/>
                  <a:pt x="1239627" y="3083104"/>
                </a:cubicBezTo>
                <a:cubicBezTo>
                  <a:pt x="1274248" y="3129415"/>
                  <a:pt x="1322358" y="3158641"/>
                  <a:pt x="1377213" y="3175727"/>
                </a:cubicBezTo>
                <a:cubicBezTo>
                  <a:pt x="1413183" y="3186968"/>
                  <a:pt x="1428471" y="3171231"/>
                  <a:pt x="1420827" y="3134361"/>
                </a:cubicBezTo>
                <a:cubicBezTo>
                  <a:pt x="1414083" y="3099740"/>
                  <a:pt x="1406439" y="3064669"/>
                  <a:pt x="1401943" y="3029598"/>
                </a:cubicBezTo>
                <a:cubicBezTo>
                  <a:pt x="1396997" y="2990030"/>
                  <a:pt x="1393849" y="2950463"/>
                  <a:pt x="1431169" y="2920338"/>
                </a:cubicBezTo>
                <a:cubicBezTo>
                  <a:pt x="1402842" y="2902802"/>
                  <a:pt x="1375864" y="2885717"/>
                  <a:pt x="1348886" y="2869080"/>
                </a:cubicBezTo>
                <a:cubicBezTo>
                  <a:pt x="1349336" y="2866383"/>
                  <a:pt x="1350235" y="2863685"/>
                  <a:pt x="1351135" y="2860987"/>
                </a:cubicBezTo>
                <a:cubicBezTo>
                  <a:pt x="1360127" y="2860987"/>
                  <a:pt x="1369569" y="2859189"/>
                  <a:pt x="1377663" y="2861437"/>
                </a:cubicBezTo>
                <a:cubicBezTo>
                  <a:pt x="1397446" y="2866383"/>
                  <a:pt x="1416780" y="2874926"/>
                  <a:pt x="1436564" y="2879422"/>
                </a:cubicBezTo>
                <a:cubicBezTo>
                  <a:pt x="1481527" y="2889314"/>
                  <a:pt x="1526940" y="2896957"/>
                  <a:pt x="1572352" y="2905950"/>
                </a:cubicBezTo>
                <a:cubicBezTo>
                  <a:pt x="1614617" y="2914493"/>
                  <a:pt x="1655983" y="2925284"/>
                  <a:pt x="1693302" y="2950013"/>
                </a:cubicBezTo>
                <a:cubicBezTo>
                  <a:pt x="1684759" y="2962153"/>
                  <a:pt x="1678914" y="2978790"/>
                  <a:pt x="1668573" y="2982837"/>
                </a:cubicBezTo>
                <a:cubicBezTo>
                  <a:pt x="1657782" y="2987333"/>
                  <a:pt x="1642494" y="2979239"/>
                  <a:pt x="1629005" y="2976991"/>
                </a:cubicBezTo>
                <a:cubicBezTo>
                  <a:pt x="1625858" y="2976542"/>
                  <a:pt x="1622711" y="2976092"/>
                  <a:pt x="1619563" y="2975642"/>
                </a:cubicBezTo>
                <a:cubicBezTo>
                  <a:pt x="1590787" y="2972045"/>
                  <a:pt x="1579546" y="2981487"/>
                  <a:pt x="1576848" y="3010713"/>
                </a:cubicBezTo>
                <a:cubicBezTo>
                  <a:pt x="1574151" y="3039939"/>
                  <a:pt x="1572352" y="3069615"/>
                  <a:pt x="1568305" y="3098391"/>
                </a:cubicBezTo>
                <a:cubicBezTo>
                  <a:pt x="1565608" y="3114578"/>
                  <a:pt x="1560662" y="3130764"/>
                  <a:pt x="1553917" y="3146052"/>
                </a:cubicBezTo>
                <a:cubicBezTo>
                  <a:pt x="1544475" y="3167184"/>
                  <a:pt x="1532335" y="3186968"/>
                  <a:pt x="1521544" y="3207651"/>
                </a:cubicBezTo>
                <a:cubicBezTo>
                  <a:pt x="1523343" y="3209899"/>
                  <a:pt x="1525141" y="3212147"/>
                  <a:pt x="1526940" y="3214395"/>
                </a:cubicBezTo>
                <a:cubicBezTo>
                  <a:pt x="1539080" y="3210349"/>
                  <a:pt x="1552568" y="3208550"/>
                  <a:pt x="1562460" y="3201356"/>
                </a:cubicBezTo>
                <a:cubicBezTo>
                  <a:pt x="1583593" y="3186068"/>
                  <a:pt x="1606524" y="3170781"/>
                  <a:pt x="1621362" y="3150098"/>
                </a:cubicBezTo>
                <a:cubicBezTo>
                  <a:pt x="1661379" y="3095693"/>
                  <a:pt x="1696899" y="3038590"/>
                  <a:pt x="1734668" y="2982837"/>
                </a:cubicBezTo>
                <a:cubicBezTo>
                  <a:pt x="1741862" y="2972945"/>
                  <a:pt x="1750405" y="2963502"/>
                  <a:pt x="1757599" y="2953611"/>
                </a:cubicBezTo>
                <a:cubicBezTo>
                  <a:pt x="1771987" y="2933827"/>
                  <a:pt x="1788174" y="2915392"/>
                  <a:pt x="1799415" y="2894260"/>
                </a:cubicBezTo>
                <a:cubicBezTo>
                  <a:pt x="1811105" y="2871328"/>
                  <a:pt x="1802562" y="2856491"/>
                  <a:pt x="1777383" y="2851994"/>
                </a:cubicBezTo>
                <a:cubicBezTo>
                  <a:pt x="1738715" y="2844800"/>
                  <a:pt x="1700047" y="2838955"/>
                  <a:pt x="1660929" y="2834459"/>
                </a:cubicBezTo>
                <a:cubicBezTo>
                  <a:pt x="1613718" y="2829063"/>
                  <a:pt x="1571003" y="2816474"/>
                  <a:pt x="1533684" y="2782752"/>
                </a:cubicBezTo>
                <a:cubicBezTo>
                  <a:pt x="1488721" y="2741835"/>
                  <a:pt x="1434766" y="2715307"/>
                  <a:pt x="1373167" y="2707664"/>
                </a:cubicBezTo>
                <a:close/>
                <a:moveTo>
                  <a:pt x="2581319" y="2592559"/>
                </a:moveTo>
                <a:cubicBezTo>
                  <a:pt x="2575474" y="2592109"/>
                  <a:pt x="2568280" y="2596156"/>
                  <a:pt x="2563334" y="2600202"/>
                </a:cubicBezTo>
                <a:cubicBezTo>
                  <a:pt x="2485099" y="2665398"/>
                  <a:pt x="2421251" y="2742285"/>
                  <a:pt x="2375839" y="2833560"/>
                </a:cubicBezTo>
                <a:cubicBezTo>
                  <a:pt x="2323682" y="2939222"/>
                  <a:pt x="2296255" y="3051180"/>
                  <a:pt x="2281866" y="3167184"/>
                </a:cubicBezTo>
                <a:cubicBezTo>
                  <a:pt x="2277370" y="3204503"/>
                  <a:pt x="2271075" y="3242272"/>
                  <a:pt x="2266579" y="3280041"/>
                </a:cubicBezTo>
                <a:cubicBezTo>
                  <a:pt x="2266129" y="3285886"/>
                  <a:pt x="2268378" y="3295329"/>
                  <a:pt x="2272424" y="3297577"/>
                </a:cubicBezTo>
                <a:cubicBezTo>
                  <a:pt x="2276921" y="3299825"/>
                  <a:pt x="2285913" y="3297127"/>
                  <a:pt x="2290859" y="3293530"/>
                </a:cubicBezTo>
                <a:cubicBezTo>
                  <a:pt x="2295805" y="3289933"/>
                  <a:pt x="2299852" y="3283638"/>
                  <a:pt x="2302549" y="3277793"/>
                </a:cubicBezTo>
                <a:cubicBezTo>
                  <a:pt x="2314240" y="3252614"/>
                  <a:pt x="2324132" y="3226086"/>
                  <a:pt x="2336272" y="3200906"/>
                </a:cubicBezTo>
                <a:cubicBezTo>
                  <a:pt x="2423050" y="3016559"/>
                  <a:pt x="2540403" y="2852444"/>
                  <a:pt x="2673493" y="2699121"/>
                </a:cubicBezTo>
                <a:cubicBezTo>
                  <a:pt x="2692377" y="2677089"/>
                  <a:pt x="2695525" y="2658204"/>
                  <a:pt x="2682486" y="2629428"/>
                </a:cubicBezTo>
                <a:cubicBezTo>
                  <a:pt x="2651461" y="2654158"/>
                  <a:pt x="2619987" y="2676190"/>
                  <a:pt x="2592110" y="2702718"/>
                </a:cubicBezTo>
                <a:cubicBezTo>
                  <a:pt x="2504433" y="2785899"/>
                  <a:pt x="2451376" y="2890213"/>
                  <a:pt x="2417654" y="3005318"/>
                </a:cubicBezTo>
                <a:cubicBezTo>
                  <a:pt x="2412259" y="3024652"/>
                  <a:pt x="2398320" y="3031846"/>
                  <a:pt x="2382134" y="3039040"/>
                </a:cubicBezTo>
                <a:cubicBezTo>
                  <a:pt x="2371343" y="3003070"/>
                  <a:pt x="2389777" y="2875825"/>
                  <a:pt x="2413608" y="2823218"/>
                </a:cubicBezTo>
                <a:cubicBezTo>
                  <a:pt x="2467114" y="2703617"/>
                  <a:pt x="2570528" y="2646064"/>
                  <a:pt x="2688780" y="2607396"/>
                </a:cubicBezTo>
                <a:cubicBezTo>
                  <a:pt x="2688331" y="2605148"/>
                  <a:pt x="2688331" y="2603350"/>
                  <a:pt x="2688331" y="2601102"/>
                </a:cubicBezTo>
                <a:cubicBezTo>
                  <a:pt x="2652810" y="2597954"/>
                  <a:pt x="2616840" y="2594807"/>
                  <a:pt x="2581319" y="2592559"/>
                </a:cubicBezTo>
                <a:close/>
                <a:moveTo>
                  <a:pt x="2206779" y="2230158"/>
                </a:moveTo>
                <a:cubicBezTo>
                  <a:pt x="2213074" y="2232406"/>
                  <a:pt x="2219369" y="2236003"/>
                  <a:pt x="2224764" y="2240050"/>
                </a:cubicBezTo>
                <a:cubicBezTo>
                  <a:pt x="2270177" y="2274671"/>
                  <a:pt x="2320085" y="2276020"/>
                  <a:pt x="2372692" y="2262082"/>
                </a:cubicBezTo>
                <a:cubicBezTo>
                  <a:pt x="2397871" y="2255787"/>
                  <a:pt x="2423050" y="2248143"/>
                  <a:pt x="2451827" y="2239600"/>
                </a:cubicBezTo>
                <a:cubicBezTo>
                  <a:pt x="2393825" y="2316487"/>
                  <a:pt x="2291309" y="2342116"/>
                  <a:pt x="2209477" y="2303897"/>
                </a:cubicBezTo>
                <a:cubicBezTo>
                  <a:pt x="2186995" y="2293556"/>
                  <a:pt x="2175305" y="2277369"/>
                  <a:pt x="2174855" y="2253089"/>
                </a:cubicBezTo>
                <a:cubicBezTo>
                  <a:pt x="2174406" y="2232856"/>
                  <a:pt x="2187445" y="2223414"/>
                  <a:pt x="2206779" y="2230158"/>
                </a:cubicBezTo>
                <a:close/>
                <a:moveTo>
                  <a:pt x="1358779" y="1872255"/>
                </a:moveTo>
                <a:cubicBezTo>
                  <a:pt x="1396998" y="1899682"/>
                  <a:pt x="1436115" y="1925761"/>
                  <a:pt x="1472985" y="1954086"/>
                </a:cubicBezTo>
                <a:cubicBezTo>
                  <a:pt x="1552120" y="2014786"/>
                  <a:pt x="1641146" y="2029174"/>
                  <a:pt x="1736917" y="2015236"/>
                </a:cubicBezTo>
                <a:cubicBezTo>
                  <a:pt x="1750406" y="2013437"/>
                  <a:pt x="1767941" y="2009840"/>
                  <a:pt x="1771988" y="2025128"/>
                </a:cubicBezTo>
                <a:cubicBezTo>
                  <a:pt x="1776934" y="2042663"/>
                  <a:pt x="1758499" y="2048509"/>
                  <a:pt x="1745460" y="2053005"/>
                </a:cubicBezTo>
                <a:cubicBezTo>
                  <a:pt x="1664527" y="2080882"/>
                  <a:pt x="1584942" y="2080882"/>
                  <a:pt x="1508505" y="2038167"/>
                </a:cubicBezTo>
                <a:cubicBezTo>
                  <a:pt x="1459946" y="2011189"/>
                  <a:pt x="1415882" y="1978816"/>
                  <a:pt x="1383509" y="1932955"/>
                </a:cubicBezTo>
                <a:cubicBezTo>
                  <a:pt x="1370919" y="1914970"/>
                  <a:pt x="1362826" y="1894287"/>
                  <a:pt x="1352934" y="1874503"/>
                </a:cubicBezTo>
                <a:cubicBezTo>
                  <a:pt x="1355182" y="1874053"/>
                  <a:pt x="1356981" y="1873154"/>
                  <a:pt x="1358779" y="1872255"/>
                </a:cubicBezTo>
                <a:close/>
                <a:moveTo>
                  <a:pt x="1382777" y="1738603"/>
                </a:moveTo>
                <a:cubicBezTo>
                  <a:pt x="1432068" y="1736917"/>
                  <a:pt x="1481077" y="1741413"/>
                  <a:pt x="1513900" y="1753103"/>
                </a:cubicBezTo>
                <a:cubicBezTo>
                  <a:pt x="1538630" y="1761646"/>
                  <a:pt x="1562011" y="1774685"/>
                  <a:pt x="1583593" y="1789073"/>
                </a:cubicBezTo>
                <a:cubicBezTo>
                  <a:pt x="1631703" y="1820997"/>
                  <a:pt x="1678914" y="1855169"/>
                  <a:pt x="1725675" y="1889340"/>
                </a:cubicBezTo>
                <a:cubicBezTo>
                  <a:pt x="1799415" y="1943296"/>
                  <a:pt x="1877650" y="1989607"/>
                  <a:pt x="1963979" y="2021081"/>
                </a:cubicBezTo>
                <a:cubicBezTo>
                  <a:pt x="1965777" y="2021980"/>
                  <a:pt x="1967126" y="2023329"/>
                  <a:pt x="1971622" y="2026027"/>
                </a:cubicBezTo>
                <a:cubicBezTo>
                  <a:pt x="1920814" y="2050756"/>
                  <a:pt x="1870006" y="2053004"/>
                  <a:pt x="1821446" y="2028724"/>
                </a:cubicBezTo>
                <a:cubicBezTo>
                  <a:pt x="1781879" y="2008491"/>
                  <a:pt x="1742761" y="1985110"/>
                  <a:pt x="1707241" y="1958133"/>
                </a:cubicBezTo>
                <a:cubicBezTo>
                  <a:pt x="1615067" y="1888891"/>
                  <a:pt x="1515249" y="1834935"/>
                  <a:pt x="1405090" y="1800764"/>
                </a:cubicBezTo>
                <a:cubicBezTo>
                  <a:pt x="1359678" y="1786825"/>
                  <a:pt x="1313366" y="1776933"/>
                  <a:pt x="1267504" y="1765243"/>
                </a:cubicBezTo>
                <a:cubicBezTo>
                  <a:pt x="1262108" y="1763894"/>
                  <a:pt x="1256712" y="1762995"/>
                  <a:pt x="1249968" y="1761196"/>
                </a:cubicBezTo>
                <a:cubicBezTo>
                  <a:pt x="1283915" y="1748157"/>
                  <a:pt x="1333487" y="1740289"/>
                  <a:pt x="1382777" y="1738603"/>
                </a:cubicBezTo>
                <a:close/>
                <a:moveTo>
                  <a:pt x="3031847" y="1719831"/>
                </a:moveTo>
                <a:cubicBezTo>
                  <a:pt x="3019258" y="1718931"/>
                  <a:pt x="3005319" y="1719380"/>
                  <a:pt x="2993179" y="1722978"/>
                </a:cubicBezTo>
                <a:cubicBezTo>
                  <a:pt x="2990931" y="1723427"/>
                  <a:pt x="2990032" y="1740963"/>
                  <a:pt x="2993179" y="1748606"/>
                </a:cubicBezTo>
                <a:cubicBezTo>
                  <a:pt x="2996327" y="1757149"/>
                  <a:pt x="3003521" y="1765244"/>
                  <a:pt x="3011164" y="1770189"/>
                </a:cubicBezTo>
                <a:cubicBezTo>
                  <a:pt x="3047584" y="1794020"/>
                  <a:pt x="3052530" y="1827742"/>
                  <a:pt x="3021956" y="1859215"/>
                </a:cubicBezTo>
                <a:cubicBezTo>
                  <a:pt x="3012064" y="1869556"/>
                  <a:pt x="3001272" y="1879449"/>
                  <a:pt x="2990482" y="1888441"/>
                </a:cubicBezTo>
                <a:cubicBezTo>
                  <a:pt x="2959457" y="1914519"/>
                  <a:pt x="2945069" y="1947342"/>
                  <a:pt x="2946418" y="1987358"/>
                </a:cubicBezTo>
                <a:cubicBezTo>
                  <a:pt x="2946868" y="2003545"/>
                  <a:pt x="2947317" y="2019732"/>
                  <a:pt x="2948666" y="2035918"/>
                </a:cubicBezTo>
                <a:cubicBezTo>
                  <a:pt x="2950914" y="2065594"/>
                  <a:pt x="2954061" y="2095719"/>
                  <a:pt x="2956759" y="2125394"/>
                </a:cubicBezTo>
                <a:cubicBezTo>
                  <a:pt x="2960356" y="2166310"/>
                  <a:pt x="2949116" y="2197785"/>
                  <a:pt x="2907300" y="2215770"/>
                </a:cubicBezTo>
                <a:cubicBezTo>
                  <a:pt x="2866384" y="2233305"/>
                  <a:pt x="2852445" y="2268376"/>
                  <a:pt x="2855143" y="2312440"/>
                </a:cubicBezTo>
                <a:cubicBezTo>
                  <a:pt x="2857841" y="2359201"/>
                  <a:pt x="2858740" y="2405963"/>
                  <a:pt x="2858740" y="2452724"/>
                </a:cubicBezTo>
                <a:cubicBezTo>
                  <a:pt x="2858740" y="2522417"/>
                  <a:pt x="2857391" y="2592559"/>
                  <a:pt x="2856492" y="2662251"/>
                </a:cubicBezTo>
                <a:cubicBezTo>
                  <a:pt x="2856492" y="2668995"/>
                  <a:pt x="2856492" y="2677538"/>
                  <a:pt x="2860089" y="2681585"/>
                </a:cubicBezTo>
                <a:cubicBezTo>
                  <a:pt x="2864585" y="2686981"/>
                  <a:pt x="2876276" y="2692826"/>
                  <a:pt x="2879873" y="2690578"/>
                </a:cubicBezTo>
                <a:cubicBezTo>
                  <a:pt x="2887966" y="2685182"/>
                  <a:pt x="2896959" y="2675740"/>
                  <a:pt x="2899207" y="2666298"/>
                </a:cubicBezTo>
                <a:cubicBezTo>
                  <a:pt x="2903703" y="2647413"/>
                  <a:pt x="2902354" y="2627630"/>
                  <a:pt x="2905951" y="2608745"/>
                </a:cubicBezTo>
                <a:cubicBezTo>
                  <a:pt x="2911347" y="2578620"/>
                  <a:pt x="2920339" y="2574124"/>
                  <a:pt x="2948666" y="2584465"/>
                </a:cubicBezTo>
                <a:cubicBezTo>
                  <a:pt x="2949116" y="2579070"/>
                  <a:pt x="2950015" y="2574573"/>
                  <a:pt x="2950015" y="2569628"/>
                </a:cubicBezTo>
                <a:cubicBezTo>
                  <a:pt x="2949565" y="2520618"/>
                  <a:pt x="2949565" y="2472058"/>
                  <a:pt x="2948666" y="2423498"/>
                </a:cubicBezTo>
                <a:cubicBezTo>
                  <a:pt x="2947317" y="2362798"/>
                  <a:pt x="2966202" y="2309292"/>
                  <a:pt x="2999024" y="2258035"/>
                </a:cubicBezTo>
                <a:cubicBezTo>
                  <a:pt x="3022405" y="2222065"/>
                  <a:pt x="3042638" y="2182048"/>
                  <a:pt x="3057027" y="2141581"/>
                </a:cubicBezTo>
                <a:cubicBezTo>
                  <a:pt x="3091648" y="2044911"/>
                  <a:pt x="3093896" y="1943745"/>
                  <a:pt x="3092997" y="1841680"/>
                </a:cubicBezTo>
                <a:cubicBezTo>
                  <a:pt x="3092547" y="1796717"/>
                  <a:pt x="3071415" y="1763894"/>
                  <a:pt x="3045786" y="1731521"/>
                </a:cubicBezTo>
                <a:cubicBezTo>
                  <a:pt x="3042189" y="1726576"/>
                  <a:pt x="3036793" y="1720280"/>
                  <a:pt x="3031847" y="1719831"/>
                </a:cubicBezTo>
                <a:close/>
                <a:moveTo>
                  <a:pt x="2515674" y="1648789"/>
                </a:moveTo>
                <a:cubicBezTo>
                  <a:pt x="2535907" y="1650138"/>
                  <a:pt x="2550745" y="1660479"/>
                  <a:pt x="2554792" y="1679813"/>
                </a:cubicBezTo>
                <a:cubicBezTo>
                  <a:pt x="2558389" y="1696000"/>
                  <a:pt x="2558389" y="1713086"/>
                  <a:pt x="2557040" y="1729722"/>
                </a:cubicBezTo>
                <a:cubicBezTo>
                  <a:pt x="2556140" y="1742311"/>
                  <a:pt x="2550745" y="1754901"/>
                  <a:pt x="2534109" y="1754002"/>
                </a:cubicBezTo>
                <a:cubicBezTo>
                  <a:pt x="2521069" y="1753552"/>
                  <a:pt x="2501735" y="1737815"/>
                  <a:pt x="2499937" y="1726574"/>
                </a:cubicBezTo>
                <a:cubicBezTo>
                  <a:pt x="2494991" y="1695550"/>
                  <a:pt x="2494991" y="1695550"/>
                  <a:pt x="2460819" y="1693302"/>
                </a:cubicBezTo>
                <a:cubicBezTo>
                  <a:pt x="2468913" y="1653734"/>
                  <a:pt x="2478804" y="1646091"/>
                  <a:pt x="2515674" y="1648789"/>
                </a:cubicBezTo>
                <a:close/>
                <a:moveTo>
                  <a:pt x="2012876" y="1527389"/>
                </a:moveTo>
                <a:cubicBezTo>
                  <a:pt x="2020745" y="1524804"/>
                  <a:pt x="2029625" y="1524691"/>
                  <a:pt x="2037268" y="1527839"/>
                </a:cubicBezTo>
                <a:cubicBezTo>
                  <a:pt x="2044912" y="1530987"/>
                  <a:pt x="2052106" y="1536832"/>
                  <a:pt x="2058851" y="1542228"/>
                </a:cubicBezTo>
                <a:cubicBezTo>
                  <a:pt x="2106511" y="1579097"/>
                  <a:pt x="2156420" y="1611920"/>
                  <a:pt x="2216670" y="1624959"/>
                </a:cubicBezTo>
                <a:cubicBezTo>
                  <a:pt x="2222965" y="1626308"/>
                  <a:pt x="2230159" y="1627207"/>
                  <a:pt x="2236904" y="1627207"/>
                </a:cubicBezTo>
                <a:cubicBezTo>
                  <a:pt x="2267928" y="1627207"/>
                  <a:pt x="2277820" y="1619114"/>
                  <a:pt x="2282766" y="1588988"/>
                </a:cubicBezTo>
                <a:cubicBezTo>
                  <a:pt x="2283665" y="1584043"/>
                  <a:pt x="2285014" y="1579097"/>
                  <a:pt x="2286812" y="1571004"/>
                </a:cubicBezTo>
                <a:cubicBezTo>
                  <a:pt x="2300751" y="1572353"/>
                  <a:pt x="2316937" y="1569205"/>
                  <a:pt x="2325031" y="1575950"/>
                </a:cubicBezTo>
                <a:cubicBezTo>
                  <a:pt x="2332674" y="1582245"/>
                  <a:pt x="2331775" y="1598881"/>
                  <a:pt x="2334473" y="1611469"/>
                </a:cubicBezTo>
                <a:cubicBezTo>
                  <a:pt x="2347512" y="1611469"/>
                  <a:pt x="2359652" y="1611469"/>
                  <a:pt x="2374040" y="1612370"/>
                </a:cubicBezTo>
                <a:cubicBezTo>
                  <a:pt x="2376738" y="1622261"/>
                  <a:pt x="2379436" y="1632153"/>
                  <a:pt x="2382134" y="1642944"/>
                </a:cubicBezTo>
                <a:cubicBezTo>
                  <a:pt x="2367746" y="1647441"/>
                  <a:pt x="2355156" y="1651486"/>
                  <a:pt x="2340768" y="1655984"/>
                </a:cubicBezTo>
                <a:cubicBezTo>
                  <a:pt x="2342117" y="1665426"/>
                  <a:pt x="2343466" y="1674418"/>
                  <a:pt x="2344814" y="1685659"/>
                </a:cubicBezTo>
                <a:cubicBezTo>
                  <a:pt x="2328178" y="1685659"/>
                  <a:pt x="2312441" y="1687458"/>
                  <a:pt x="2297603" y="1684760"/>
                </a:cubicBezTo>
                <a:cubicBezTo>
                  <a:pt x="2289960" y="1683411"/>
                  <a:pt x="2282766" y="1674868"/>
                  <a:pt x="2277370" y="1667674"/>
                </a:cubicBezTo>
                <a:cubicBezTo>
                  <a:pt x="2270176" y="1658232"/>
                  <a:pt x="2262982" y="1655534"/>
                  <a:pt x="2251741" y="1657333"/>
                </a:cubicBezTo>
                <a:cubicBezTo>
                  <a:pt x="2153273" y="1674418"/>
                  <a:pt x="2074138" y="1633952"/>
                  <a:pt x="2001298" y="1573702"/>
                </a:cubicBezTo>
                <a:cubicBezTo>
                  <a:pt x="1991406" y="1565159"/>
                  <a:pt x="1987809" y="1554368"/>
                  <a:pt x="1994554" y="1541777"/>
                </a:cubicBezTo>
                <a:cubicBezTo>
                  <a:pt x="1998151" y="1535033"/>
                  <a:pt x="2005008" y="1529975"/>
                  <a:pt x="2012876" y="1527389"/>
                </a:cubicBezTo>
                <a:close/>
                <a:moveTo>
                  <a:pt x="2995203" y="1513057"/>
                </a:moveTo>
                <a:cubicBezTo>
                  <a:pt x="3000711" y="1517385"/>
                  <a:pt x="3002622" y="1526490"/>
                  <a:pt x="3000823" y="1539978"/>
                </a:cubicBezTo>
                <a:cubicBezTo>
                  <a:pt x="3000823" y="1540878"/>
                  <a:pt x="3000374" y="1542226"/>
                  <a:pt x="3000374" y="1543575"/>
                </a:cubicBezTo>
                <a:cubicBezTo>
                  <a:pt x="2997676" y="1575499"/>
                  <a:pt x="2987784" y="1601128"/>
                  <a:pt x="2959457" y="1621811"/>
                </a:cubicBezTo>
                <a:cubicBezTo>
                  <a:pt x="2939674" y="1636199"/>
                  <a:pt x="2926185" y="1661378"/>
                  <a:pt x="2912246" y="1683410"/>
                </a:cubicBezTo>
                <a:cubicBezTo>
                  <a:pt x="2895161" y="1709938"/>
                  <a:pt x="2860539" y="1722078"/>
                  <a:pt x="2834011" y="1706791"/>
                </a:cubicBezTo>
                <a:cubicBezTo>
                  <a:pt x="2828616" y="1703643"/>
                  <a:pt x="2826367" y="1695999"/>
                  <a:pt x="2820522" y="1687007"/>
                </a:cubicBezTo>
                <a:cubicBezTo>
                  <a:pt x="2829065" y="1671270"/>
                  <a:pt x="2834011" y="1652385"/>
                  <a:pt x="2846151" y="1642494"/>
                </a:cubicBezTo>
                <a:cubicBezTo>
                  <a:pt x="2880772" y="1614617"/>
                  <a:pt x="2901006" y="1575049"/>
                  <a:pt x="2929782" y="1542676"/>
                </a:cubicBezTo>
                <a:cubicBezTo>
                  <a:pt x="2940123" y="1531435"/>
                  <a:pt x="2954062" y="1521094"/>
                  <a:pt x="2968000" y="1514799"/>
                </a:cubicBezTo>
                <a:cubicBezTo>
                  <a:pt x="2980590" y="1509179"/>
                  <a:pt x="2989695" y="1508729"/>
                  <a:pt x="2995203" y="1513057"/>
                </a:cubicBezTo>
                <a:close/>
                <a:moveTo>
                  <a:pt x="1719830" y="1336296"/>
                </a:moveTo>
                <a:cubicBezTo>
                  <a:pt x="1728373" y="1335846"/>
                  <a:pt x="1738715" y="1335846"/>
                  <a:pt x="1745009" y="1340343"/>
                </a:cubicBezTo>
                <a:cubicBezTo>
                  <a:pt x="1790422" y="1370917"/>
                  <a:pt x="1835835" y="1401492"/>
                  <a:pt x="1879898" y="1434315"/>
                </a:cubicBezTo>
                <a:cubicBezTo>
                  <a:pt x="1890240" y="1441959"/>
                  <a:pt x="1894736" y="1457696"/>
                  <a:pt x="1901031" y="1467588"/>
                </a:cubicBezTo>
                <a:cubicBezTo>
                  <a:pt x="1896085" y="1484674"/>
                  <a:pt x="1894736" y="1497263"/>
                  <a:pt x="1888891" y="1508054"/>
                </a:cubicBezTo>
                <a:cubicBezTo>
                  <a:pt x="1879448" y="1525590"/>
                  <a:pt x="1860114" y="1526039"/>
                  <a:pt x="1847075" y="1510752"/>
                </a:cubicBezTo>
                <a:cubicBezTo>
                  <a:pt x="1843478" y="1506705"/>
                  <a:pt x="1840331" y="1501759"/>
                  <a:pt x="1837183" y="1497263"/>
                </a:cubicBezTo>
                <a:cubicBezTo>
                  <a:pt x="1809306" y="1457246"/>
                  <a:pt x="1780980" y="1418128"/>
                  <a:pt x="1740064" y="1389352"/>
                </a:cubicBezTo>
                <a:cubicBezTo>
                  <a:pt x="1728373" y="1381259"/>
                  <a:pt x="1718931" y="1368220"/>
                  <a:pt x="1709938" y="1356529"/>
                </a:cubicBezTo>
                <a:cubicBezTo>
                  <a:pt x="1701396" y="1345289"/>
                  <a:pt x="1706341" y="1337195"/>
                  <a:pt x="1719830" y="1336296"/>
                </a:cubicBezTo>
                <a:close/>
                <a:moveTo>
                  <a:pt x="2914888" y="1301901"/>
                </a:moveTo>
                <a:cubicBezTo>
                  <a:pt x="2920789" y="1299428"/>
                  <a:pt x="2928208" y="1300777"/>
                  <a:pt x="2937875" y="1305723"/>
                </a:cubicBezTo>
                <a:cubicBezTo>
                  <a:pt x="2944170" y="1308870"/>
                  <a:pt x="2951364" y="1312017"/>
                  <a:pt x="2957209" y="1316514"/>
                </a:cubicBezTo>
                <a:cubicBezTo>
                  <a:pt x="2987784" y="1338546"/>
                  <a:pt x="2998575" y="1367322"/>
                  <a:pt x="2984187" y="1401943"/>
                </a:cubicBezTo>
                <a:cubicBezTo>
                  <a:pt x="2974745" y="1424425"/>
                  <a:pt x="2961706" y="1446906"/>
                  <a:pt x="2945069" y="1464442"/>
                </a:cubicBezTo>
                <a:cubicBezTo>
                  <a:pt x="2900556" y="1510304"/>
                  <a:pt x="2853795" y="1553018"/>
                  <a:pt x="2808832" y="1597532"/>
                </a:cubicBezTo>
                <a:cubicBezTo>
                  <a:pt x="2783203" y="1621812"/>
                  <a:pt x="2762970" y="1648789"/>
                  <a:pt x="2769714" y="1687457"/>
                </a:cubicBezTo>
                <a:cubicBezTo>
                  <a:pt x="2770164" y="1690155"/>
                  <a:pt x="2769265" y="1693752"/>
                  <a:pt x="2767916" y="1696450"/>
                </a:cubicBezTo>
                <a:cubicBezTo>
                  <a:pt x="2749931" y="1734668"/>
                  <a:pt x="2689680" y="1751754"/>
                  <a:pt x="2655059" y="1728823"/>
                </a:cubicBezTo>
                <a:cubicBezTo>
                  <a:pt x="2652811" y="1727475"/>
                  <a:pt x="2650562" y="1726126"/>
                  <a:pt x="2649663" y="1723877"/>
                </a:cubicBezTo>
                <a:cubicBezTo>
                  <a:pt x="2638422" y="1697349"/>
                  <a:pt x="2627182" y="1670372"/>
                  <a:pt x="2615941" y="1643844"/>
                </a:cubicBezTo>
                <a:cubicBezTo>
                  <a:pt x="2617740" y="1642944"/>
                  <a:pt x="2619088" y="1642495"/>
                  <a:pt x="2620887" y="1641595"/>
                </a:cubicBezTo>
                <a:cubicBezTo>
                  <a:pt x="2620887" y="1617315"/>
                  <a:pt x="2631228" y="1596633"/>
                  <a:pt x="2649214" y="1580896"/>
                </a:cubicBezTo>
                <a:cubicBezTo>
                  <a:pt x="2677540" y="1555716"/>
                  <a:pt x="2707216" y="1531436"/>
                  <a:pt x="2737341" y="1508505"/>
                </a:cubicBezTo>
                <a:cubicBezTo>
                  <a:pt x="2760272" y="1491419"/>
                  <a:pt x="2784552" y="1475682"/>
                  <a:pt x="2809281" y="1461294"/>
                </a:cubicBezTo>
                <a:cubicBezTo>
                  <a:pt x="2822770" y="1453201"/>
                  <a:pt x="2838058" y="1447356"/>
                  <a:pt x="2853345" y="1443309"/>
                </a:cubicBezTo>
                <a:cubicBezTo>
                  <a:pt x="2874478" y="1437464"/>
                  <a:pt x="2895610" y="1433417"/>
                  <a:pt x="2911347" y="1415882"/>
                </a:cubicBezTo>
                <a:cubicBezTo>
                  <a:pt x="2922588" y="1402842"/>
                  <a:pt x="2928433" y="1390702"/>
                  <a:pt x="2913595" y="1375865"/>
                </a:cubicBezTo>
                <a:cubicBezTo>
                  <a:pt x="2898308" y="1360577"/>
                  <a:pt x="2893362" y="1342143"/>
                  <a:pt x="2901006" y="1321010"/>
                </a:cubicBezTo>
                <a:cubicBezTo>
                  <a:pt x="2904603" y="1310669"/>
                  <a:pt x="2908987" y="1304374"/>
                  <a:pt x="2914888" y="1301901"/>
                </a:cubicBezTo>
                <a:close/>
                <a:moveTo>
                  <a:pt x="1428022" y="1210851"/>
                </a:moveTo>
                <a:cubicBezTo>
                  <a:pt x="1459496" y="1211750"/>
                  <a:pt x="1492319" y="1235580"/>
                  <a:pt x="1501761" y="1265706"/>
                </a:cubicBezTo>
                <a:cubicBezTo>
                  <a:pt x="1507606" y="1283691"/>
                  <a:pt x="1517498" y="1295831"/>
                  <a:pt x="1533684" y="1306622"/>
                </a:cubicBezTo>
                <a:cubicBezTo>
                  <a:pt x="1598431" y="1349337"/>
                  <a:pt x="1661379" y="1393850"/>
                  <a:pt x="1725676" y="1437014"/>
                </a:cubicBezTo>
                <a:cubicBezTo>
                  <a:pt x="1746808" y="1450953"/>
                  <a:pt x="1748157" y="1473434"/>
                  <a:pt x="1753553" y="1493667"/>
                </a:cubicBezTo>
                <a:cubicBezTo>
                  <a:pt x="1754452" y="1496365"/>
                  <a:pt x="1747708" y="1504009"/>
                  <a:pt x="1743211" y="1505358"/>
                </a:cubicBezTo>
                <a:cubicBezTo>
                  <a:pt x="1736467" y="1508055"/>
                  <a:pt x="1728823" y="1507156"/>
                  <a:pt x="1721180" y="1507606"/>
                </a:cubicBezTo>
                <a:cubicBezTo>
                  <a:pt x="1720280" y="1508955"/>
                  <a:pt x="1719831" y="1510753"/>
                  <a:pt x="1718932" y="1512102"/>
                </a:cubicBezTo>
                <a:cubicBezTo>
                  <a:pt x="1707241" y="1506707"/>
                  <a:pt x="1694202" y="1503109"/>
                  <a:pt x="1684310" y="1495466"/>
                </a:cubicBezTo>
                <a:cubicBezTo>
                  <a:pt x="1598881" y="1428471"/>
                  <a:pt x="1513901" y="1361027"/>
                  <a:pt x="1428471" y="1293583"/>
                </a:cubicBezTo>
                <a:cubicBezTo>
                  <a:pt x="1407788" y="1276946"/>
                  <a:pt x="1403292" y="1254465"/>
                  <a:pt x="1403742" y="1230185"/>
                </a:cubicBezTo>
                <a:cubicBezTo>
                  <a:pt x="1404191" y="1215347"/>
                  <a:pt x="1414083" y="1210401"/>
                  <a:pt x="1428022" y="1210851"/>
                </a:cubicBezTo>
                <a:close/>
                <a:moveTo>
                  <a:pt x="2519720" y="1194665"/>
                </a:moveTo>
                <a:cubicBezTo>
                  <a:pt x="2517922" y="1269753"/>
                  <a:pt x="2526015" y="1297180"/>
                  <a:pt x="2559287" y="1329104"/>
                </a:cubicBezTo>
                <a:cubicBezTo>
                  <a:pt x="2573226" y="1322809"/>
                  <a:pt x="2587164" y="1316514"/>
                  <a:pt x="2603801" y="1308869"/>
                </a:cubicBezTo>
                <a:cubicBezTo>
                  <a:pt x="2603801" y="1328204"/>
                  <a:pt x="2603801" y="1344390"/>
                  <a:pt x="2603801" y="1361476"/>
                </a:cubicBezTo>
                <a:cubicBezTo>
                  <a:pt x="2610095" y="1361927"/>
                  <a:pt x="2614592" y="1362826"/>
                  <a:pt x="2618638" y="1362826"/>
                </a:cubicBezTo>
                <a:cubicBezTo>
                  <a:pt x="2635724" y="1362826"/>
                  <a:pt x="2652361" y="1362826"/>
                  <a:pt x="2668997" y="1362826"/>
                </a:cubicBezTo>
                <a:cubicBezTo>
                  <a:pt x="2670346" y="1361026"/>
                  <a:pt x="2671695" y="1359228"/>
                  <a:pt x="2673043" y="1357430"/>
                </a:cubicBezTo>
                <a:cubicBezTo>
                  <a:pt x="2659105" y="1340344"/>
                  <a:pt x="2647415" y="1318762"/>
                  <a:pt x="2629879" y="1307521"/>
                </a:cubicBezTo>
                <a:cubicBezTo>
                  <a:pt x="2598855" y="1287737"/>
                  <a:pt x="2578172" y="1263908"/>
                  <a:pt x="2572776" y="1227488"/>
                </a:cubicBezTo>
                <a:cubicBezTo>
                  <a:pt x="2572327" y="1225689"/>
                  <a:pt x="2571427" y="1223891"/>
                  <a:pt x="2570978" y="1222092"/>
                </a:cubicBezTo>
                <a:cubicBezTo>
                  <a:pt x="2562884" y="1196913"/>
                  <a:pt x="2546698" y="1188370"/>
                  <a:pt x="2519720" y="1194665"/>
                </a:cubicBezTo>
                <a:close/>
                <a:moveTo>
                  <a:pt x="2074588" y="1153299"/>
                </a:moveTo>
                <a:cubicBezTo>
                  <a:pt x="2109209" y="1196014"/>
                  <a:pt x="2161816" y="1202758"/>
                  <a:pt x="2209926" y="1221193"/>
                </a:cubicBezTo>
                <a:cubicBezTo>
                  <a:pt x="2167211" y="1234232"/>
                  <a:pt x="2127644" y="1245922"/>
                  <a:pt x="2088076" y="1258062"/>
                </a:cubicBezTo>
                <a:cubicBezTo>
                  <a:pt x="2088076" y="1259861"/>
                  <a:pt x="2088526" y="1262109"/>
                  <a:pt x="2088526" y="1263908"/>
                </a:cubicBezTo>
                <a:cubicBezTo>
                  <a:pt x="2143381" y="1285040"/>
                  <a:pt x="2200034" y="1293583"/>
                  <a:pt x="2261184" y="1291783"/>
                </a:cubicBezTo>
                <a:cubicBezTo>
                  <a:pt x="2257586" y="1268854"/>
                  <a:pt x="2253540" y="1247721"/>
                  <a:pt x="2251292" y="1227038"/>
                </a:cubicBezTo>
                <a:cubicBezTo>
                  <a:pt x="2249493" y="1211301"/>
                  <a:pt x="2243198" y="1203657"/>
                  <a:pt x="2227012" y="1200060"/>
                </a:cubicBezTo>
                <a:cubicBezTo>
                  <a:pt x="2201832" y="1194215"/>
                  <a:pt x="2174855" y="1189269"/>
                  <a:pt x="2152823" y="1176680"/>
                </a:cubicBezTo>
                <a:cubicBezTo>
                  <a:pt x="2128093" y="1162741"/>
                  <a:pt x="2103364" y="1154198"/>
                  <a:pt x="2074588" y="1153299"/>
                </a:cubicBezTo>
                <a:close/>
                <a:moveTo>
                  <a:pt x="1314491" y="1082594"/>
                </a:moveTo>
                <a:cubicBezTo>
                  <a:pt x="1319212" y="1079222"/>
                  <a:pt x="1326406" y="1079559"/>
                  <a:pt x="1336747" y="1083156"/>
                </a:cubicBezTo>
                <a:cubicBezTo>
                  <a:pt x="1340794" y="1084505"/>
                  <a:pt x="1344391" y="1086753"/>
                  <a:pt x="1348438" y="1088552"/>
                </a:cubicBezTo>
                <a:cubicBezTo>
                  <a:pt x="1352934" y="1090800"/>
                  <a:pt x="1357430" y="1093048"/>
                  <a:pt x="1361477" y="1095746"/>
                </a:cubicBezTo>
                <a:cubicBezTo>
                  <a:pt x="1450054" y="1157345"/>
                  <a:pt x="1551220" y="1180726"/>
                  <a:pt x="1655984" y="1196463"/>
                </a:cubicBezTo>
                <a:cubicBezTo>
                  <a:pt x="1704544" y="1204106"/>
                  <a:pt x="1752204" y="1218495"/>
                  <a:pt x="1798966" y="1233332"/>
                </a:cubicBezTo>
                <a:cubicBezTo>
                  <a:pt x="1854720" y="1251317"/>
                  <a:pt x="1893837" y="1291335"/>
                  <a:pt x="1925761" y="1339445"/>
                </a:cubicBezTo>
                <a:cubicBezTo>
                  <a:pt x="1929358" y="1345740"/>
                  <a:pt x="1930707" y="1354732"/>
                  <a:pt x="1929808" y="1361926"/>
                </a:cubicBezTo>
                <a:cubicBezTo>
                  <a:pt x="1929358" y="1365074"/>
                  <a:pt x="1919916" y="1366872"/>
                  <a:pt x="1914520" y="1369120"/>
                </a:cubicBezTo>
                <a:cubicBezTo>
                  <a:pt x="1897884" y="1364174"/>
                  <a:pt x="1881248" y="1361477"/>
                  <a:pt x="1866860" y="1354732"/>
                </a:cubicBezTo>
                <a:cubicBezTo>
                  <a:pt x="1805710" y="1325506"/>
                  <a:pt x="1745460" y="1294032"/>
                  <a:pt x="1683861" y="1265256"/>
                </a:cubicBezTo>
                <a:cubicBezTo>
                  <a:pt x="1655084" y="1251767"/>
                  <a:pt x="1625409" y="1239627"/>
                  <a:pt x="1594834" y="1231983"/>
                </a:cubicBezTo>
                <a:cubicBezTo>
                  <a:pt x="1521994" y="1213549"/>
                  <a:pt x="1447805" y="1198261"/>
                  <a:pt x="1374066" y="1182974"/>
                </a:cubicBezTo>
                <a:cubicBezTo>
                  <a:pt x="1348887" y="1178028"/>
                  <a:pt x="1339445" y="1155996"/>
                  <a:pt x="1322359" y="1142507"/>
                </a:cubicBezTo>
                <a:cubicBezTo>
                  <a:pt x="1309770" y="1132615"/>
                  <a:pt x="1306172" y="1119576"/>
                  <a:pt x="1307072" y="1104289"/>
                </a:cubicBezTo>
                <a:cubicBezTo>
                  <a:pt x="1307522" y="1093048"/>
                  <a:pt x="1309770" y="1085966"/>
                  <a:pt x="1314491" y="1082594"/>
                </a:cubicBezTo>
                <a:close/>
                <a:moveTo>
                  <a:pt x="2012089" y="928034"/>
                </a:moveTo>
                <a:cubicBezTo>
                  <a:pt x="1999949" y="929833"/>
                  <a:pt x="1986460" y="929383"/>
                  <a:pt x="1975669" y="934329"/>
                </a:cubicBezTo>
                <a:cubicBezTo>
                  <a:pt x="1959033" y="941524"/>
                  <a:pt x="1935652" y="949167"/>
                  <a:pt x="1929807" y="962655"/>
                </a:cubicBezTo>
                <a:cubicBezTo>
                  <a:pt x="1918117" y="989634"/>
                  <a:pt x="1900581" y="1009867"/>
                  <a:pt x="1881247" y="1030100"/>
                </a:cubicBezTo>
                <a:cubicBezTo>
                  <a:pt x="1874053" y="1037744"/>
                  <a:pt x="1868208" y="1045838"/>
                  <a:pt x="1861463" y="1053481"/>
                </a:cubicBezTo>
                <a:cubicBezTo>
                  <a:pt x="1861913" y="1055729"/>
                  <a:pt x="1862812" y="1057528"/>
                  <a:pt x="1863711" y="1059326"/>
                </a:cubicBezTo>
                <a:cubicBezTo>
                  <a:pt x="1876301" y="1059326"/>
                  <a:pt x="1888891" y="1059776"/>
                  <a:pt x="1901480" y="1059326"/>
                </a:cubicBezTo>
                <a:cubicBezTo>
                  <a:pt x="1924861" y="1058877"/>
                  <a:pt x="1948242" y="1054830"/>
                  <a:pt x="1970723" y="1057978"/>
                </a:cubicBezTo>
                <a:cubicBezTo>
                  <a:pt x="1994104" y="1061125"/>
                  <a:pt x="2008042" y="1054381"/>
                  <a:pt x="2018833" y="1034597"/>
                </a:cubicBezTo>
                <a:cubicBezTo>
                  <a:pt x="2021981" y="1028752"/>
                  <a:pt x="2030524" y="1020658"/>
                  <a:pt x="2034570" y="1021558"/>
                </a:cubicBezTo>
                <a:cubicBezTo>
                  <a:pt x="2073239" y="1030100"/>
                  <a:pt x="2112356" y="1040892"/>
                  <a:pt x="2152823" y="1051233"/>
                </a:cubicBezTo>
                <a:cubicBezTo>
                  <a:pt x="2138884" y="1070567"/>
                  <a:pt x="2127194" y="1086754"/>
                  <a:pt x="2115504" y="1103390"/>
                </a:cubicBezTo>
                <a:cubicBezTo>
                  <a:pt x="2170808" y="1121825"/>
                  <a:pt x="2211724" y="1123623"/>
                  <a:pt x="2245447" y="1109685"/>
                </a:cubicBezTo>
                <a:cubicBezTo>
                  <a:pt x="2243198" y="1102041"/>
                  <a:pt x="2240950" y="1094397"/>
                  <a:pt x="2238702" y="1086754"/>
                </a:cubicBezTo>
                <a:cubicBezTo>
                  <a:pt x="2232857" y="1066520"/>
                  <a:pt x="2224764" y="1046287"/>
                  <a:pt x="2222066" y="1025604"/>
                </a:cubicBezTo>
                <a:cubicBezTo>
                  <a:pt x="2215771" y="978393"/>
                  <a:pt x="2216670" y="978393"/>
                  <a:pt x="2170358" y="968500"/>
                </a:cubicBezTo>
                <a:cubicBezTo>
                  <a:pt x="2164513" y="967153"/>
                  <a:pt x="2158218" y="968051"/>
                  <a:pt x="2152373" y="969401"/>
                </a:cubicBezTo>
                <a:cubicBezTo>
                  <a:pt x="2132590" y="973896"/>
                  <a:pt x="2112806" y="979741"/>
                  <a:pt x="2092573" y="983789"/>
                </a:cubicBezTo>
                <a:cubicBezTo>
                  <a:pt x="2070091" y="988285"/>
                  <a:pt x="2047610" y="984238"/>
                  <a:pt x="2030524" y="970300"/>
                </a:cubicBezTo>
                <a:cubicBezTo>
                  <a:pt x="2021531" y="963105"/>
                  <a:pt x="2020182" y="946469"/>
                  <a:pt x="2015236" y="934329"/>
                </a:cubicBezTo>
                <a:cubicBezTo>
                  <a:pt x="2014787" y="933430"/>
                  <a:pt x="2014337" y="932081"/>
                  <a:pt x="2012089" y="928034"/>
                </a:cubicBezTo>
                <a:close/>
                <a:moveTo>
                  <a:pt x="1482427" y="859241"/>
                </a:moveTo>
                <a:cubicBezTo>
                  <a:pt x="1522444" y="866885"/>
                  <a:pt x="1562461" y="874079"/>
                  <a:pt x="1596632" y="897909"/>
                </a:cubicBezTo>
                <a:cubicBezTo>
                  <a:pt x="1611920" y="908251"/>
                  <a:pt x="1625858" y="921290"/>
                  <a:pt x="1637549" y="935678"/>
                </a:cubicBezTo>
                <a:cubicBezTo>
                  <a:pt x="1646541" y="946919"/>
                  <a:pt x="1655084" y="950965"/>
                  <a:pt x="1669023" y="947818"/>
                </a:cubicBezTo>
                <a:cubicBezTo>
                  <a:pt x="1679364" y="945570"/>
                  <a:pt x="1690155" y="944221"/>
                  <a:pt x="1700497" y="944221"/>
                </a:cubicBezTo>
                <a:cubicBezTo>
                  <a:pt x="1716683" y="944221"/>
                  <a:pt x="1722528" y="954563"/>
                  <a:pt x="1711288" y="965354"/>
                </a:cubicBezTo>
                <a:cubicBezTo>
                  <a:pt x="1698249" y="977943"/>
                  <a:pt x="1681163" y="986936"/>
                  <a:pt x="1658681" y="1002673"/>
                </a:cubicBezTo>
                <a:cubicBezTo>
                  <a:pt x="1661379" y="1028302"/>
                  <a:pt x="1663627" y="1061125"/>
                  <a:pt x="1668573" y="1093498"/>
                </a:cubicBezTo>
                <a:cubicBezTo>
                  <a:pt x="1670371" y="1103839"/>
                  <a:pt x="1668573" y="1109684"/>
                  <a:pt x="1660030" y="1115080"/>
                </a:cubicBezTo>
                <a:cubicBezTo>
                  <a:pt x="1643394" y="1125871"/>
                  <a:pt x="1625409" y="1129019"/>
                  <a:pt x="1606524" y="1122274"/>
                </a:cubicBezTo>
                <a:cubicBezTo>
                  <a:pt x="1604276" y="1121375"/>
                  <a:pt x="1602028" y="1120925"/>
                  <a:pt x="1599780" y="1119576"/>
                </a:cubicBezTo>
                <a:cubicBezTo>
                  <a:pt x="1536832" y="1080459"/>
                  <a:pt x="1465341" y="1063822"/>
                  <a:pt x="1395199" y="1044488"/>
                </a:cubicBezTo>
                <a:cubicBezTo>
                  <a:pt x="1358779" y="1034596"/>
                  <a:pt x="1334049" y="1013914"/>
                  <a:pt x="1330003" y="974346"/>
                </a:cubicBezTo>
                <a:cubicBezTo>
                  <a:pt x="1329103" y="968951"/>
                  <a:pt x="1330003" y="961307"/>
                  <a:pt x="1333150" y="957260"/>
                </a:cubicBezTo>
                <a:cubicBezTo>
                  <a:pt x="1353383" y="932081"/>
                  <a:pt x="1373167" y="906452"/>
                  <a:pt x="1396098" y="883521"/>
                </a:cubicBezTo>
                <a:cubicBezTo>
                  <a:pt x="1419479" y="859691"/>
                  <a:pt x="1449154" y="852946"/>
                  <a:pt x="1482427" y="859241"/>
                </a:cubicBezTo>
                <a:close/>
                <a:moveTo>
                  <a:pt x="1160492" y="843504"/>
                </a:moveTo>
                <a:cubicBezTo>
                  <a:pt x="1185671" y="868683"/>
                  <a:pt x="1209502" y="892514"/>
                  <a:pt x="1233782" y="916793"/>
                </a:cubicBezTo>
                <a:cubicBezTo>
                  <a:pt x="1203207" y="948268"/>
                  <a:pt x="1166787" y="944222"/>
                  <a:pt x="1129018" y="886219"/>
                </a:cubicBezTo>
                <a:cubicBezTo>
                  <a:pt x="1140259" y="871381"/>
                  <a:pt x="1150600" y="856993"/>
                  <a:pt x="1160492" y="843504"/>
                </a:cubicBezTo>
                <a:close/>
                <a:moveTo>
                  <a:pt x="1821446" y="630380"/>
                </a:moveTo>
                <a:cubicBezTo>
                  <a:pt x="1812004" y="636225"/>
                  <a:pt x="1803911" y="639372"/>
                  <a:pt x="1797616" y="645217"/>
                </a:cubicBezTo>
                <a:cubicBezTo>
                  <a:pt x="1770638" y="669947"/>
                  <a:pt x="1743661" y="670846"/>
                  <a:pt x="1715334" y="647465"/>
                </a:cubicBezTo>
                <a:cubicBezTo>
                  <a:pt x="1710838" y="643419"/>
                  <a:pt x="1700946" y="641171"/>
                  <a:pt x="1695550" y="643419"/>
                </a:cubicBezTo>
                <a:cubicBezTo>
                  <a:pt x="1660479" y="658257"/>
                  <a:pt x="1625858" y="674443"/>
                  <a:pt x="1591686" y="690630"/>
                </a:cubicBezTo>
                <a:cubicBezTo>
                  <a:pt x="1612819" y="720305"/>
                  <a:pt x="1651487" y="733794"/>
                  <a:pt x="1688806" y="723003"/>
                </a:cubicBezTo>
                <a:cubicBezTo>
                  <a:pt x="1720280" y="714011"/>
                  <a:pt x="1799864" y="658706"/>
                  <a:pt x="1821446" y="630380"/>
                </a:cubicBezTo>
                <a:close/>
                <a:moveTo>
                  <a:pt x="1941497" y="610596"/>
                </a:moveTo>
                <a:cubicBezTo>
                  <a:pt x="1941048" y="612844"/>
                  <a:pt x="1941048" y="614643"/>
                  <a:pt x="1941048" y="616891"/>
                </a:cubicBezTo>
                <a:cubicBezTo>
                  <a:pt x="1936102" y="620038"/>
                  <a:pt x="1931605" y="624534"/>
                  <a:pt x="1926660" y="625883"/>
                </a:cubicBezTo>
                <a:cubicBezTo>
                  <a:pt x="1909574" y="629930"/>
                  <a:pt x="1892488" y="633527"/>
                  <a:pt x="1875402" y="635775"/>
                </a:cubicBezTo>
                <a:cubicBezTo>
                  <a:pt x="1863262" y="637124"/>
                  <a:pt x="1857417" y="642070"/>
                  <a:pt x="1853820" y="654210"/>
                </a:cubicBezTo>
                <a:cubicBezTo>
                  <a:pt x="1845277" y="681188"/>
                  <a:pt x="1833137" y="707266"/>
                  <a:pt x="1808857" y="723453"/>
                </a:cubicBezTo>
                <a:cubicBezTo>
                  <a:pt x="1791321" y="735593"/>
                  <a:pt x="1787724" y="752679"/>
                  <a:pt x="1781429" y="770214"/>
                </a:cubicBezTo>
                <a:cubicBezTo>
                  <a:pt x="1812903" y="774710"/>
                  <a:pt x="1839432" y="773362"/>
                  <a:pt x="1862363" y="748182"/>
                </a:cubicBezTo>
                <a:cubicBezTo>
                  <a:pt x="1884844" y="723902"/>
                  <a:pt x="1912271" y="705468"/>
                  <a:pt x="1944195" y="694227"/>
                </a:cubicBezTo>
                <a:cubicBezTo>
                  <a:pt x="1967126" y="686134"/>
                  <a:pt x="1988708" y="675342"/>
                  <a:pt x="2010740" y="665001"/>
                </a:cubicBezTo>
                <a:cubicBezTo>
                  <a:pt x="2016585" y="662303"/>
                  <a:pt x="2021531" y="656008"/>
                  <a:pt x="2026927" y="651512"/>
                </a:cubicBezTo>
                <a:cubicBezTo>
                  <a:pt x="2021531" y="645667"/>
                  <a:pt x="2017485" y="637574"/>
                  <a:pt x="2011190" y="634876"/>
                </a:cubicBezTo>
                <a:cubicBezTo>
                  <a:pt x="1988259" y="625883"/>
                  <a:pt x="1964428" y="618689"/>
                  <a:pt x="1941497" y="610596"/>
                </a:cubicBezTo>
                <a:close/>
                <a:moveTo>
                  <a:pt x="1119577" y="502684"/>
                </a:moveTo>
                <a:cubicBezTo>
                  <a:pt x="1119577" y="539104"/>
                  <a:pt x="1118677" y="575524"/>
                  <a:pt x="1120026" y="611944"/>
                </a:cubicBezTo>
                <a:cubicBezTo>
                  <a:pt x="1120476" y="624084"/>
                  <a:pt x="1123174" y="638472"/>
                  <a:pt x="1129918" y="648364"/>
                </a:cubicBezTo>
                <a:cubicBezTo>
                  <a:pt x="1155547" y="685683"/>
                  <a:pt x="1158245" y="729297"/>
                  <a:pt x="1168137" y="770663"/>
                </a:cubicBezTo>
                <a:cubicBezTo>
                  <a:pt x="1169036" y="775609"/>
                  <a:pt x="1165888" y="781004"/>
                  <a:pt x="1164539" y="786400"/>
                </a:cubicBezTo>
                <a:cubicBezTo>
                  <a:pt x="1162741" y="794943"/>
                  <a:pt x="1162741" y="805284"/>
                  <a:pt x="1157795" y="811129"/>
                </a:cubicBezTo>
                <a:cubicBezTo>
                  <a:pt x="1148803" y="821920"/>
                  <a:pt x="1137112" y="831363"/>
                  <a:pt x="1124523" y="837657"/>
                </a:cubicBezTo>
                <a:cubicBezTo>
                  <a:pt x="1113282" y="843503"/>
                  <a:pt x="1099343" y="843952"/>
                  <a:pt x="1086754" y="847100"/>
                </a:cubicBezTo>
                <a:cubicBezTo>
                  <a:pt x="1080909" y="798989"/>
                  <a:pt x="1084056" y="756275"/>
                  <a:pt x="1097095" y="744584"/>
                </a:cubicBezTo>
                <a:cubicBezTo>
                  <a:pt x="1062923" y="707265"/>
                  <a:pt x="1059776" y="663651"/>
                  <a:pt x="1076412" y="616890"/>
                </a:cubicBezTo>
                <a:cubicBezTo>
                  <a:pt x="1079110" y="609696"/>
                  <a:pt x="1080009" y="599804"/>
                  <a:pt x="1076862" y="593059"/>
                </a:cubicBezTo>
                <a:cubicBezTo>
                  <a:pt x="1066970" y="570578"/>
                  <a:pt x="1076862" y="554391"/>
                  <a:pt x="1090351" y="537755"/>
                </a:cubicBezTo>
                <a:cubicBezTo>
                  <a:pt x="1099793" y="526065"/>
                  <a:pt x="1107437" y="513475"/>
                  <a:pt x="1119577" y="502684"/>
                </a:cubicBezTo>
                <a:close/>
                <a:moveTo>
                  <a:pt x="2466664" y="465366"/>
                </a:moveTo>
                <a:cubicBezTo>
                  <a:pt x="2462617" y="465815"/>
                  <a:pt x="2458121" y="472560"/>
                  <a:pt x="2456322" y="477056"/>
                </a:cubicBezTo>
                <a:cubicBezTo>
                  <a:pt x="2441485" y="512577"/>
                  <a:pt x="2445981" y="532810"/>
                  <a:pt x="2472959" y="558889"/>
                </a:cubicBezTo>
                <a:cubicBezTo>
                  <a:pt x="2474757" y="560687"/>
                  <a:pt x="2477455" y="562036"/>
                  <a:pt x="2478354" y="564284"/>
                </a:cubicBezTo>
                <a:cubicBezTo>
                  <a:pt x="2482851" y="575525"/>
                  <a:pt x="2489595" y="586766"/>
                  <a:pt x="2490044" y="598006"/>
                </a:cubicBezTo>
                <a:cubicBezTo>
                  <a:pt x="2490944" y="611046"/>
                  <a:pt x="2479703" y="628131"/>
                  <a:pt x="2485099" y="636225"/>
                </a:cubicBezTo>
                <a:cubicBezTo>
                  <a:pt x="2491394" y="645667"/>
                  <a:pt x="2509379" y="647465"/>
                  <a:pt x="2522868" y="651962"/>
                </a:cubicBezTo>
                <a:cubicBezTo>
                  <a:pt x="2539953" y="657357"/>
                  <a:pt x="2545799" y="666800"/>
                  <a:pt x="2541752" y="685684"/>
                </a:cubicBezTo>
                <a:cubicBezTo>
                  <a:pt x="2533209" y="724352"/>
                  <a:pt x="2527364" y="763020"/>
                  <a:pt x="2535457" y="802587"/>
                </a:cubicBezTo>
                <a:cubicBezTo>
                  <a:pt x="2541752" y="833162"/>
                  <a:pt x="2539054" y="863287"/>
                  <a:pt x="2526914" y="892513"/>
                </a:cubicBezTo>
                <a:cubicBezTo>
                  <a:pt x="2525116" y="897009"/>
                  <a:pt x="2524216" y="901956"/>
                  <a:pt x="2522868" y="907801"/>
                </a:cubicBezTo>
                <a:cubicBezTo>
                  <a:pt x="2532310" y="911398"/>
                  <a:pt x="2541302" y="914096"/>
                  <a:pt x="2549396" y="918142"/>
                </a:cubicBezTo>
                <a:cubicBezTo>
                  <a:pt x="2561985" y="924438"/>
                  <a:pt x="2571427" y="922638"/>
                  <a:pt x="2578621" y="909600"/>
                </a:cubicBezTo>
                <a:cubicBezTo>
                  <a:pt x="2590312" y="888467"/>
                  <a:pt x="2602452" y="867784"/>
                  <a:pt x="2617290" y="842155"/>
                </a:cubicBezTo>
                <a:cubicBezTo>
                  <a:pt x="2632577" y="870032"/>
                  <a:pt x="2646965" y="897909"/>
                  <a:pt x="2662702" y="924887"/>
                </a:cubicBezTo>
                <a:cubicBezTo>
                  <a:pt x="2669896" y="937477"/>
                  <a:pt x="2679788" y="948718"/>
                  <a:pt x="2687881" y="960858"/>
                </a:cubicBezTo>
                <a:cubicBezTo>
                  <a:pt x="2692827" y="968051"/>
                  <a:pt x="2698223" y="975246"/>
                  <a:pt x="2700021" y="982890"/>
                </a:cubicBezTo>
                <a:cubicBezTo>
                  <a:pt x="2702719" y="994580"/>
                  <a:pt x="2702269" y="1006720"/>
                  <a:pt x="2702269" y="1018410"/>
                </a:cubicBezTo>
                <a:cubicBezTo>
                  <a:pt x="2702719" y="1051233"/>
                  <a:pt x="2715309" y="1067420"/>
                  <a:pt x="2748581" y="1076412"/>
                </a:cubicBezTo>
                <a:cubicBezTo>
                  <a:pt x="2754876" y="1042241"/>
                  <a:pt x="2762520" y="1008068"/>
                  <a:pt x="2767466" y="973446"/>
                </a:cubicBezTo>
                <a:cubicBezTo>
                  <a:pt x="2768365" y="965804"/>
                  <a:pt x="2764318" y="955013"/>
                  <a:pt x="2758923" y="949617"/>
                </a:cubicBezTo>
                <a:cubicBezTo>
                  <a:pt x="2736891" y="928483"/>
                  <a:pt x="2717557" y="905103"/>
                  <a:pt x="2703169" y="877675"/>
                </a:cubicBezTo>
                <a:cubicBezTo>
                  <a:pt x="2698672" y="868683"/>
                  <a:pt x="2690129" y="861489"/>
                  <a:pt x="2682036" y="855194"/>
                </a:cubicBezTo>
                <a:cubicBezTo>
                  <a:pt x="2652361" y="831813"/>
                  <a:pt x="2624484" y="808433"/>
                  <a:pt x="2627631" y="763919"/>
                </a:cubicBezTo>
                <a:cubicBezTo>
                  <a:pt x="2628980" y="744585"/>
                  <a:pt x="2625832" y="722104"/>
                  <a:pt x="2608747" y="707266"/>
                </a:cubicBezTo>
                <a:cubicBezTo>
                  <a:pt x="2590761" y="691529"/>
                  <a:pt x="2591211" y="675342"/>
                  <a:pt x="2598405" y="654210"/>
                </a:cubicBezTo>
                <a:cubicBezTo>
                  <a:pt x="2604250" y="637574"/>
                  <a:pt x="2611444" y="626783"/>
                  <a:pt x="2628530" y="623186"/>
                </a:cubicBezTo>
                <a:cubicBezTo>
                  <a:pt x="2634375" y="621837"/>
                  <a:pt x="2639771" y="618689"/>
                  <a:pt x="2649663" y="614643"/>
                </a:cubicBezTo>
                <a:cubicBezTo>
                  <a:pt x="2628980" y="609697"/>
                  <a:pt x="2613692" y="606549"/>
                  <a:pt x="2597955" y="602503"/>
                </a:cubicBezTo>
                <a:cubicBezTo>
                  <a:pt x="2571427" y="595758"/>
                  <a:pt x="2548946" y="585417"/>
                  <a:pt x="2534558" y="558889"/>
                </a:cubicBezTo>
                <a:cubicBezTo>
                  <a:pt x="2518821" y="529213"/>
                  <a:pt x="2498138" y="502235"/>
                  <a:pt x="2479254" y="474358"/>
                </a:cubicBezTo>
                <a:cubicBezTo>
                  <a:pt x="2476556" y="470312"/>
                  <a:pt x="2470710" y="464916"/>
                  <a:pt x="2466664" y="465366"/>
                </a:cubicBezTo>
                <a:close/>
                <a:moveTo>
                  <a:pt x="1232882" y="410960"/>
                </a:moveTo>
                <a:cubicBezTo>
                  <a:pt x="1255813" y="418154"/>
                  <a:pt x="1278744" y="420852"/>
                  <a:pt x="1294931" y="432543"/>
                </a:cubicBezTo>
                <a:cubicBezTo>
                  <a:pt x="1306172" y="440186"/>
                  <a:pt x="1311567" y="460419"/>
                  <a:pt x="1313366" y="476156"/>
                </a:cubicBezTo>
                <a:cubicBezTo>
                  <a:pt x="1316064" y="499537"/>
                  <a:pt x="1314265" y="523368"/>
                  <a:pt x="1313815" y="547198"/>
                </a:cubicBezTo>
                <a:cubicBezTo>
                  <a:pt x="1313815" y="551245"/>
                  <a:pt x="1311118" y="555291"/>
                  <a:pt x="1309319" y="558888"/>
                </a:cubicBezTo>
                <a:cubicBezTo>
                  <a:pt x="1308420" y="560686"/>
                  <a:pt x="1306172" y="562486"/>
                  <a:pt x="1304373" y="564283"/>
                </a:cubicBezTo>
                <a:cubicBezTo>
                  <a:pt x="1283690" y="589912"/>
                  <a:pt x="1256713" y="611494"/>
                  <a:pt x="1259860" y="650612"/>
                </a:cubicBezTo>
                <a:cubicBezTo>
                  <a:pt x="1260759" y="661403"/>
                  <a:pt x="1254015" y="673094"/>
                  <a:pt x="1249519" y="688382"/>
                </a:cubicBezTo>
                <a:cubicBezTo>
                  <a:pt x="1269302" y="682985"/>
                  <a:pt x="1284590" y="678489"/>
                  <a:pt x="1300776" y="673543"/>
                </a:cubicBezTo>
                <a:cubicBezTo>
                  <a:pt x="1315614" y="731996"/>
                  <a:pt x="1299877" y="788200"/>
                  <a:pt x="1296280" y="844853"/>
                </a:cubicBezTo>
                <a:cubicBezTo>
                  <a:pt x="1274698" y="850698"/>
                  <a:pt x="1258511" y="848449"/>
                  <a:pt x="1249069" y="826417"/>
                </a:cubicBezTo>
                <a:cubicBezTo>
                  <a:pt x="1246371" y="820122"/>
                  <a:pt x="1237828" y="813827"/>
                  <a:pt x="1231084" y="811580"/>
                </a:cubicBezTo>
                <a:cubicBezTo>
                  <a:pt x="1217595" y="807084"/>
                  <a:pt x="1213548" y="798990"/>
                  <a:pt x="1216246" y="786400"/>
                </a:cubicBezTo>
                <a:cubicBezTo>
                  <a:pt x="1219393" y="771113"/>
                  <a:pt x="1220742" y="754927"/>
                  <a:pt x="1227487" y="741437"/>
                </a:cubicBezTo>
                <a:cubicBezTo>
                  <a:pt x="1242324" y="712211"/>
                  <a:pt x="1233782" y="686133"/>
                  <a:pt x="1218494" y="660954"/>
                </a:cubicBezTo>
                <a:cubicBezTo>
                  <a:pt x="1199610" y="629480"/>
                  <a:pt x="1179826" y="598455"/>
                  <a:pt x="1160942" y="566981"/>
                </a:cubicBezTo>
                <a:cubicBezTo>
                  <a:pt x="1159143" y="563385"/>
                  <a:pt x="1158244" y="557090"/>
                  <a:pt x="1160042" y="553492"/>
                </a:cubicBezTo>
                <a:cubicBezTo>
                  <a:pt x="1170384" y="528313"/>
                  <a:pt x="1177128" y="500887"/>
                  <a:pt x="1199160" y="482001"/>
                </a:cubicBezTo>
                <a:cubicBezTo>
                  <a:pt x="1219843" y="464016"/>
                  <a:pt x="1235130" y="442884"/>
                  <a:pt x="1232882" y="410960"/>
                </a:cubicBezTo>
                <a:close/>
                <a:moveTo>
                  <a:pt x="1810655" y="291359"/>
                </a:moveTo>
                <a:cubicBezTo>
                  <a:pt x="1807508" y="291359"/>
                  <a:pt x="1802112" y="299003"/>
                  <a:pt x="1801213" y="303499"/>
                </a:cubicBezTo>
                <a:cubicBezTo>
                  <a:pt x="1798515" y="320585"/>
                  <a:pt x="1792670" y="334524"/>
                  <a:pt x="1776034" y="342168"/>
                </a:cubicBezTo>
                <a:cubicBezTo>
                  <a:pt x="1768390" y="345765"/>
                  <a:pt x="1761646" y="351610"/>
                  <a:pt x="1754452" y="356556"/>
                </a:cubicBezTo>
                <a:cubicBezTo>
                  <a:pt x="1747707" y="361502"/>
                  <a:pt x="1740513" y="366447"/>
                  <a:pt x="1733319" y="371843"/>
                </a:cubicBezTo>
                <a:cubicBezTo>
                  <a:pt x="1734218" y="374091"/>
                  <a:pt x="1735567" y="376339"/>
                  <a:pt x="1736467" y="378587"/>
                </a:cubicBezTo>
                <a:cubicBezTo>
                  <a:pt x="1772887" y="366447"/>
                  <a:pt x="1809307" y="354308"/>
                  <a:pt x="1845277" y="341718"/>
                </a:cubicBezTo>
                <a:cubicBezTo>
                  <a:pt x="1862812" y="335423"/>
                  <a:pt x="1879898" y="327779"/>
                  <a:pt x="1897434" y="321485"/>
                </a:cubicBezTo>
                <a:cubicBezTo>
                  <a:pt x="1916768" y="314740"/>
                  <a:pt x="1936551" y="308895"/>
                  <a:pt x="1956335" y="302600"/>
                </a:cubicBezTo>
                <a:cubicBezTo>
                  <a:pt x="1955885" y="300802"/>
                  <a:pt x="1955885" y="299453"/>
                  <a:pt x="1955436" y="297654"/>
                </a:cubicBezTo>
                <a:cubicBezTo>
                  <a:pt x="1907326" y="295406"/>
                  <a:pt x="1858766" y="292708"/>
                  <a:pt x="1810655" y="291359"/>
                </a:cubicBezTo>
                <a:close/>
                <a:moveTo>
                  <a:pt x="2175304" y="274723"/>
                </a:moveTo>
                <a:cubicBezTo>
                  <a:pt x="2154172" y="272025"/>
                  <a:pt x="2134388" y="276072"/>
                  <a:pt x="2111907" y="291809"/>
                </a:cubicBezTo>
                <a:cubicBezTo>
                  <a:pt x="2126295" y="304848"/>
                  <a:pt x="2139334" y="315190"/>
                  <a:pt x="2150575" y="327779"/>
                </a:cubicBezTo>
                <a:cubicBezTo>
                  <a:pt x="2155521" y="333625"/>
                  <a:pt x="2158668" y="343067"/>
                  <a:pt x="2157769" y="350261"/>
                </a:cubicBezTo>
                <a:cubicBezTo>
                  <a:pt x="2155521" y="370045"/>
                  <a:pt x="2150125" y="389379"/>
                  <a:pt x="2147427" y="409162"/>
                </a:cubicBezTo>
                <a:cubicBezTo>
                  <a:pt x="2146528" y="415457"/>
                  <a:pt x="2148327" y="425798"/>
                  <a:pt x="2152823" y="428496"/>
                </a:cubicBezTo>
                <a:cubicBezTo>
                  <a:pt x="2179351" y="445582"/>
                  <a:pt x="2194638" y="470761"/>
                  <a:pt x="2209476" y="496840"/>
                </a:cubicBezTo>
                <a:cubicBezTo>
                  <a:pt x="2211724" y="500886"/>
                  <a:pt x="2217570" y="506732"/>
                  <a:pt x="2221166" y="506282"/>
                </a:cubicBezTo>
                <a:cubicBezTo>
                  <a:pt x="2236903" y="505383"/>
                  <a:pt x="2252640" y="502235"/>
                  <a:pt x="2267478" y="499987"/>
                </a:cubicBezTo>
                <a:cubicBezTo>
                  <a:pt x="2267029" y="473459"/>
                  <a:pt x="2261184" y="455024"/>
                  <a:pt x="2234206" y="450078"/>
                </a:cubicBezTo>
                <a:cubicBezTo>
                  <a:pt x="2228810" y="449179"/>
                  <a:pt x="2221616" y="440187"/>
                  <a:pt x="2220717" y="433892"/>
                </a:cubicBezTo>
                <a:cubicBezTo>
                  <a:pt x="2215771" y="397022"/>
                  <a:pt x="2211275" y="360153"/>
                  <a:pt x="2208127" y="322833"/>
                </a:cubicBezTo>
                <a:cubicBezTo>
                  <a:pt x="2205429" y="294956"/>
                  <a:pt x="2195538" y="276971"/>
                  <a:pt x="2175304" y="274723"/>
                </a:cubicBezTo>
                <a:close/>
                <a:moveTo>
                  <a:pt x="1881191" y="155347"/>
                </a:moveTo>
                <a:cubicBezTo>
                  <a:pt x="1855281" y="152312"/>
                  <a:pt x="1830889" y="156021"/>
                  <a:pt x="1805260" y="166363"/>
                </a:cubicBezTo>
                <a:cubicBezTo>
                  <a:pt x="1826842" y="161417"/>
                  <a:pt x="1836284" y="177603"/>
                  <a:pt x="1848424" y="189294"/>
                </a:cubicBezTo>
                <a:cubicBezTo>
                  <a:pt x="1854719" y="195139"/>
                  <a:pt x="1861463" y="200984"/>
                  <a:pt x="1866859" y="207729"/>
                </a:cubicBezTo>
                <a:cubicBezTo>
                  <a:pt x="1875852" y="219419"/>
                  <a:pt x="1886193" y="221667"/>
                  <a:pt x="1900581" y="216271"/>
                </a:cubicBezTo>
                <a:cubicBezTo>
                  <a:pt x="1919016" y="209527"/>
                  <a:pt x="1939249" y="197387"/>
                  <a:pt x="1954537" y="227512"/>
                </a:cubicBezTo>
                <a:cubicBezTo>
                  <a:pt x="1959483" y="210426"/>
                  <a:pt x="1962630" y="197387"/>
                  <a:pt x="1966227" y="184797"/>
                </a:cubicBezTo>
                <a:cubicBezTo>
                  <a:pt x="1934528" y="168161"/>
                  <a:pt x="1907101" y="158382"/>
                  <a:pt x="1881191" y="155347"/>
                </a:cubicBezTo>
                <a:close/>
                <a:moveTo>
                  <a:pt x="2075150" y="137699"/>
                </a:moveTo>
                <a:cubicBezTo>
                  <a:pt x="2055479" y="139272"/>
                  <a:pt x="2035920" y="144106"/>
                  <a:pt x="2016136" y="145680"/>
                </a:cubicBezTo>
                <a:cubicBezTo>
                  <a:pt x="2016136" y="147928"/>
                  <a:pt x="2015686" y="150176"/>
                  <a:pt x="2015236" y="151975"/>
                </a:cubicBezTo>
                <a:cubicBezTo>
                  <a:pt x="2038168" y="161417"/>
                  <a:pt x="2060199" y="175355"/>
                  <a:pt x="2084030" y="178503"/>
                </a:cubicBezTo>
                <a:cubicBezTo>
                  <a:pt x="2100666" y="180751"/>
                  <a:pt x="2110558" y="187945"/>
                  <a:pt x="2121799" y="196488"/>
                </a:cubicBezTo>
                <a:cubicBezTo>
                  <a:pt x="2139784" y="210876"/>
                  <a:pt x="2158218" y="224814"/>
                  <a:pt x="2177103" y="237854"/>
                </a:cubicBezTo>
                <a:cubicBezTo>
                  <a:pt x="2181599" y="241001"/>
                  <a:pt x="2189692" y="244148"/>
                  <a:pt x="2194189" y="242350"/>
                </a:cubicBezTo>
                <a:cubicBezTo>
                  <a:pt x="2215771" y="234257"/>
                  <a:pt x="2236903" y="223915"/>
                  <a:pt x="2262982" y="212674"/>
                </a:cubicBezTo>
                <a:cubicBezTo>
                  <a:pt x="2239152" y="197387"/>
                  <a:pt x="2220267" y="183449"/>
                  <a:pt x="2199135" y="173107"/>
                </a:cubicBezTo>
                <a:cubicBezTo>
                  <a:pt x="2178901" y="163215"/>
                  <a:pt x="2154621" y="160517"/>
                  <a:pt x="2134838" y="149277"/>
                </a:cubicBezTo>
                <a:cubicBezTo>
                  <a:pt x="2114605" y="137811"/>
                  <a:pt x="2094821" y="136125"/>
                  <a:pt x="2075150" y="137699"/>
                </a:cubicBezTo>
                <a:close/>
                <a:moveTo>
                  <a:pt x="1541777" y="114655"/>
                </a:moveTo>
                <a:cubicBezTo>
                  <a:pt x="1523792" y="116004"/>
                  <a:pt x="1505807" y="117803"/>
                  <a:pt x="1487822" y="118252"/>
                </a:cubicBezTo>
                <a:cubicBezTo>
                  <a:pt x="1473883" y="118252"/>
                  <a:pt x="1468038" y="124547"/>
                  <a:pt x="1461294" y="136238"/>
                </a:cubicBezTo>
                <a:cubicBezTo>
                  <a:pt x="1446456" y="161866"/>
                  <a:pt x="1430269" y="187046"/>
                  <a:pt x="1411835" y="210426"/>
                </a:cubicBezTo>
                <a:cubicBezTo>
                  <a:pt x="1386655" y="241900"/>
                  <a:pt x="1358329" y="271126"/>
                  <a:pt x="1331801" y="301701"/>
                </a:cubicBezTo>
                <a:cubicBezTo>
                  <a:pt x="1321909" y="313391"/>
                  <a:pt x="1312467" y="325981"/>
                  <a:pt x="1301226" y="339919"/>
                </a:cubicBezTo>
                <a:cubicBezTo>
                  <a:pt x="1286388" y="312042"/>
                  <a:pt x="1272899" y="285514"/>
                  <a:pt x="1258961" y="259436"/>
                </a:cubicBezTo>
                <a:cubicBezTo>
                  <a:pt x="1256713" y="258087"/>
                  <a:pt x="1254464" y="256288"/>
                  <a:pt x="1252216" y="254940"/>
                </a:cubicBezTo>
                <a:cubicBezTo>
                  <a:pt x="1240076" y="269328"/>
                  <a:pt x="1227487" y="283266"/>
                  <a:pt x="1216696" y="298554"/>
                </a:cubicBezTo>
                <a:cubicBezTo>
                  <a:pt x="1211300" y="305748"/>
                  <a:pt x="1205455" y="316089"/>
                  <a:pt x="1206354" y="324182"/>
                </a:cubicBezTo>
                <a:cubicBezTo>
                  <a:pt x="1209951" y="357905"/>
                  <a:pt x="1197811" y="384882"/>
                  <a:pt x="1179377" y="412310"/>
                </a:cubicBezTo>
                <a:cubicBezTo>
                  <a:pt x="1157345" y="444683"/>
                  <a:pt x="1135313" y="472560"/>
                  <a:pt x="1097094" y="489196"/>
                </a:cubicBezTo>
                <a:cubicBezTo>
                  <a:pt x="1043589" y="512127"/>
                  <a:pt x="1021107" y="554392"/>
                  <a:pt x="1027402" y="615991"/>
                </a:cubicBezTo>
                <a:cubicBezTo>
                  <a:pt x="1034596" y="688831"/>
                  <a:pt x="1031898" y="762570"/>
                  <a:pt x="1034596" y="836310"/>
                </a:cubicBezTo>
                <a:cubicBezTo>
                  <a:pt x="1035495" y="863287"/>
                  <a:pt x="1036844" y="891164"/>
                  <a:pt x="1042689" y="917692"/>
                </a:cubicBezTo>
                <a:cubicBezTo>
                  <a:pt x="1048534" y="943322"/>
                  <a:pt x="1067419" y="951864"/>
                  <a:pt x="1093048" y="944221"/>
                </a:cubicBezTo>
                <a:cubicBezTo>
                  <a:pt x="1103389" y="941074"/>
                  <a:pt x="1108785" y="942873"/>
                  <a:pt x="1115529" y="950515"/>
                </a:cubicBezTo>
                <a:cubicBezTo>
                  <a:pt x="1152848" y="992332"/>
                  <a:pt x="1191067" y="1033698"/>
                  <a:pt x="1227936" y="1075963"/>
                </a:cubicBezTo>
                <a:cubicBezTo>
                  <a:pt x="1232433" y="1081358"/>
                  <a:pt x="1233782" y="1091250"/>
                  <a:pt x="1233332" y="1098894"/>
                </a:cubicBezTo>
                <a:cubicBezTo>
                  <a:pt x="1231983" y="1134864"/>
                  <a:pt x="1227037" y="1170834"/>
                  <a:pt x="1227487" y="1206805"/>
                </a:cubicBezTo>
                <a:cubicBezTo>
                  <a:pt x="1227936" y="1248620"/>
                  <a:pt x="1233332" y="1289986"/>
                  <a:pt x="1236929" y="1331802"/>
                </a:cubicBezTo>
                <a:cubicBezTo>
                  <a:pt x="1237828" y="1343041"/>
                  <a:pt x="1234231" y="1349786"/>
                  <a:pt x="1224339" y="1356081"/>
                </a:cubicBezTo>
                <a:cubicBezTo>
                  <a:pt x="1173531" y="1388005"/>
                  <a:pt x="1123622" y="1420827"/>
                  <a:pt x="1073264" y="1453651"/>
                </a:cubicBezTo>
                <a:cubicBezTo>
                  <a:pt x="1069667" y="1455898"/>
                  <a:pt x="1066520" y="1459046"/>
                  <a:pt x="1061124" y="1463542"/>
                </a:cubicBezTo>
                <a:cubicBezTo>
                  <a:pt x="1083156" y="1466689"/>
                  <a:pt x="1101591" y="1468489"/>
                  <a:pt x="1120025" y="1471635"/>
                </a:cubicBezTo>
                <a:cubicBezTo>
                  <a:pt x="1142957" y="1475683"/>
                  <a:pt x="1163639" y="1477931"/>
                  <a:pt x="1175330" y="1450952"/>
                </a:cubicBezTo>
                <a:cubicBezTo>
                  <a:pt x="1178028" y="1443759"/>
                  <a:pt x="1186121" y="1438362"/>
                  <a:pt x="1192416" y="1433866"/>
                </a:cubicBezTo>
                <a:cubicBezTo>
                  <a:pt x="1267504" y="1379462"/>
                  <a:pt x="1351135" y="1374516"/>
                  <a:pt x="1441510" y="1389803"/>
                </a:cubicBezTo>
                <a:cubicBezTo>
                  <a:pt x="1417680" y="1410935"/>
                  <a:pt x="1395648" y="1430270"/>
                  <a:pt x="1373167" y="1450503"/>
                </a:cubicBezTo>
                <a:cubicBezTo>
                  <a:pt x="1396997" y="1468038"/>
                  <a:pt x="1418129" y="1484225"/>
                  <a:pt x="1449154" y="1485124"/>
                </a:cubicBezTo>
                <a:cubicBezTo>
                  <a:pt x="1486473" y="1486023"/>
                  <a:pt x="1524242" y="1490519"/>
                  <a:pt x="1560662" y="1498164"/>
                </a:cubicBezTo>
                <a:cubicBezTo>
                  <a:pt x="1611020" y="1508954"/>
                  <a:pt x="1623160" y="1538631"/>
                  <a:pt x="1599779" y="1584043"/>
                </a:cubicBezTo>
                <a:cubicBezTo>
                  <a:pt x="1583593" y="1616416"/>
                  <a:pt x="1584492" y="1650138"/>
                  <a:pt x="1586291" y="1683860"/>
                </a:cubicBezTo>
                <a:cubicBezTo>
                  <a:pt x="1612369" y="1682062"/>
                  <a:pt x="1636199" y="1680264"/>
                  <a:pt x="1660479" y="1678464"/>
                </a:cubicBezTo>
                <a:cubicBezTo>
                  <a:pt x="1690155" y="1676216"/>
                  <a:pt x="1712636" y="1664077"/>
                  <a:pt x="1726575" y="1636650"/>
                </a:cubicBezTo>
                <a:cubicBezTo>
                  <a:pt x="1735567" y="1619564"/>
                  <a:pt x="1746358" y="1603377"/>
                  <a:pt x="1755351" y="1586290"/>
                </a:cubicBezTo>
                <a:cubicBezTo>
                  <a:pt x="1765243" y="1566957"/>
                  <a:pt x="1781429" y="1561111"/>
                  <a:pt x="1802112" y="1563809"/>
                </a:cubicBezTo>
                <a:cubicBezTo>
                  <a:pt x="1852471" y="1570553"/>
                  <a:pt x="1878549" y="1603827"/>
                  <a:pt x="1871355" y="1654185"/>
                </a:cubicBezTo>
                <a:cubicBezTo>
                  <a:pt x="1868657" y="1675768"/>
                  <a:pt x="1862812" y="1696899"/>
                  <a:pt x="1859215" y="1718481"/>
                </a:cubicBezTo>
                <a:cubicBezTo>
                  <a:pt x="1856967" y="1731521"/>
                  <a:pt x="1856068" y="1744111"/>
                  <a:pt x="1854269" y="1757149"/>
                </a:cubicBezTo>
                <a:cubicBezTo>
                  <a:pt x="1865960" y="1749507"/>
                  <a:pt x="1873603" y="1741412"/>
                  <a:pt x="1881247" y="1733320"/>
                </a:cubicBezTo>
                <a:cubicBezTo>
                  <a:pt x="1920365" y="1691504"/>
                  <a:pt x="1967576" y="1675768"/>
                  <a:pt x="2023779" y="1686108"/>
                </a:cubicBezTo>
                <a:cubicBezTo>
                  <a:pt x="2049858" y="1691054"/>
                  <a:pt x="2068742" y="1704094"/>
                  <a:pt x="2076836" y="1730172"/>
                </a:cubicBezTo>
                <a:cubicBezTo>
                  <a:pt x="2081781" y="1745459"/>
                  <a:pt x="2084929" y="1760298"/>
                  <a:pt x="2088976" y="1775584"/>
                </a:cubicBezTo>
                <a:cubicBezTo>
                  <a:pt x="2098418" y="1811105"/>
                  <a:pt x="2096170" y="1843928"/>
                  <a:pt x="2062447" y="1867759"/>
                </a:cubicBezTo>
                <a:cubicBezTo>
                  <a:pt x="2096619" y="1851123"/>
                  <a:pt x="2129442" y="1833137"/>
                  <a:pt x="2164513" y="1818748"/>
                </a:cubicBezTo>
                <a:cubicBezTo>
                  <a:pt x="2183847" y="1811105"/>
                  <a:pt x="2197336" y="1801663"/>
                  <a:pt x="2198685" y="1780530"/>
                </a:cubicBezTo>
                <a:cubicBezTo>
                  <a:pt x="2200933" y="1744111"/>
                  <a:pt x="2225663" y="1735117"/>
                  <a:pt x="2255338" y="1732420"/>
                </a:cubicBezTo>
                <a:cubicBezTo>
                  <a:pt x="2265230" y="1731521"/>
                  <a:pt x="2275122" y="1730621"/>
                  <a:pt x="2285014" y="1731971"/>
                </a:cubicBezTo>
                <a:cubicBezTo>
                  <a:pt x="2320085" y="1737816"/>
                  <a:pt x="2350210" y="1749956"/>
                  <a:pt x="2360102" y="1789074"/>
                </a:cubicBezTo>
                <a:cubicBezTo>
                  <a:pt x="2364148" y="1805261"/>
                  <a:pt x="2370893" y="1820997"/>
                  <a:pt x="2376288" y="1836734"/>
                </a:cubicBezTo>
                <a:cubicBezTo>
                  <a:pt x="2382583" y="1854269"/>
                  <a:pt x="2387529" y="1872254"/>
                  <a:pt x="2395173" y="1889340"/>
                </a:cubicBezTo>
                <a:cubicBezTo>
                  <a:pt x="2407762" y="1916318"/>
                  <a:pt x="2422151" y="1919016"/>
                  <a:pt x="2444183" y="1899232"/>
                </a:cubicBezTo>
                <a:cubicBezTo>
                  <a:pt x="2457671" y="1887092"/>
                  <a:pt x="2472059" y="1875851"/>
                  <a:pt x="2482851" y="1861463"/>
                </a:cubicBezTo>
                <a:cubicBezTo>
                  <a:pt x="2504882" y="1831338"/>
                  <a:pt x="2529162" y="1826392"/>
                  <a:pt x="2565582" y="1837633"/>
                </a:cubicBezTo>
                <a:cubicBezTo>
                  <a:pt x="2622685" y="1855618"/>
                  <a:pt x="2681587" y="1852471"/>
                  <a:pt x="2737340" y="1826392"/>
                </a:cubicBezTo>
                <a:cubicBezTo>
                  <a:pt x="2750380" y="1820097"/>
                  <a:pt x="2758923" y="1812005"/>
                  <a:pt x="2762969" y="1797166"/>
                </a:cubicBezTo>
                <a:cubicBezTo>
                  <a:pt x="2768365" y="1774685"/>
                  <a:pt x="2776908" y="1753103"/>
                  <a:pt x="2785001" y="1728823"/>
                </a:cubicBezTo>
                <a:cubicBezTo>
                  <a:pt x="2803886" y="1743660"/>
                  <a:pt x="2820971" y="1756700"/>
                  <a:pt x="2838057" y="1770189"/>
                </a:cubicBezTo>
                <a:cubicBezTo>
                  <a:pt x="2871779" y="1796267"/>
                  <a:pt x="2871330" y="1795817"/>
                  <a:pt x="2902804" y="1766592"/>
                </a:cubicBezTo>
                <a:cubicBezTo>
                  <a:pt x="2949116" y="1723877"/>
                  <a:pt x="2996776" y="1682512"/>
                  <a:pt x="3043088" y="1639796"/>
                </a:cubicBezTo>
                <a:cubicBezTo>
                  <a:pt x="3048484" y="1634851"/>
                  <a:pt x="3052530" y="1624959"/>
                  <a:pt x="3052080" y="1617765"/>
                </a:cubicBezTo>
                <a:cubicBezTo>
                  <a:pt x="3049832" y="1569205"/>
                  <a:pt x="3046235" y="1520646"/>
                  <a:pt x="3043538" y="1472086"/>
                </a:cubicBezTo>
                <a:cubicBezTo>
                  <a:pt x="3043088" y="1466689"/>
                  <a:pt x="3043538" y="1460845"/>
                  <a:pt x="3045786" y="1455898"/>
                </a:cubicBezTo>
                <a:cubicBezTo>
                  <a:pt x="3058375" y="1427572"/>
                  <a:pt x="3090749" y="1407789"/>
                  <a:pt x="3121773" y="1411834"/>
                </a:cubicBezTo>
                <a:cubicBezTo>
                  <a:pt x="3140208" y="1414084"/>
                  <a:pt x="3157743" y="1420827"/>
                  <a:pt x="3173930" y="1425324"/>
                </a:cubicBezTo>
                <a:cubicBezTo>
                  <a:pt x="3142906" y="1391602"/>
                  <a:pt x="3106935" y="1363276"/>
                  <a:pt x="3056127" y="1357880"/>
                </a:cubicBezTo>
                <a:cubicBezTo>
                  <a:pt x="3065120" y="1341693"/>
                  <a:pt x="3070965" y="1327755"/>
                  <a:pt x="3079058" y="1315165"/>
                </a:cubicBezTo>
                <a:cubicBezTo>
                  <a:pt x="3094346" y="1292234"/>
                  <a:pt x="3095695" y="1267954"/>
                  <a:pt x="3095245" y="1240976"/>
                </a:cubicBezTo>
                <a:cubicBezTo>
                  <a:pt x="3093446" y="1155547"/>
                  <a:pt x="3076361" y="1075513"/>
                  <a:pt x="3026452" y="1004472"/>
                </a:cubicBezTo>
                <a:cubicBezTo>
                  <a:pt x="3021956" y="998177"/>
                  <a:pt x="3019258" y="991432"/>
                  <a:pt x="3015661" y="984687"/>
                </a:cubicBezTo>
                <a:cubicBezTo>
                  <a:pt x="3009816" y="973896"/>
                  <a:pt x="3003970" y="963556"/>
                  <a:pt x="2998125" y="952764"/>
                </a:cubicBezTo>
                <a:cubicBezTo>
                  <a:pt x="3001722" y="976595"/>
                  <a:pt x="3008467" y="999076"/>
                  <a:pt x="3014312" y="1022007"/>
                </a:cubicBezTo>
                <a:cubicBezTo>
                  <a:pt x="3020606" y="1045838"/>
                  <a:pt x="3029150" y="1070118"/>
                  <a:pt x="3030948" y="1094397"/>
                </a:cubicBezTo>
                <a:cubicBezTo>
                  <a:pt x="3033646" y="1127220"/>
                  <a:pt x="3030498" y="1160493"/>
                  <a:pt x="3030948" y="1193765"/>
                </a:cubicBezTo>
                <a:cubicBezTo>
                  <a:pt x="3030948" y="1205006"/>
                  <a:pt x="3026901" y="1210402"/>
                  <a:pt x="3017010" y="1214898"/>
                </a:cubicBezTo>
                <a:cubicBezTo>
                  <a:pt x="2980590" y="1231085"/>
                  <a:pt x="2944619" y="1248620"/>
                  <a:pt x="2908199" y="1264807"/>
                </a:cubicBezTo>
                <a:cubicBezTo>
                  <a:pt x="2895610" y="1270652"/>
                  <a:pt x="2890664" y="1277396"/>
                  <a:pt x="2889315" y="1292234"/>
                </a:cubicBezTo>
                <a:cubicBezTo>
                  <a:pt x="2883020" y="1360577"/>
                  <a:pt x="2845251" y="1409586"/>
                  <a:pt x="2788149" y="1445557"/>
                </a:cubicBezTo>
                <a:cubicBezTo>
                  <a:pt x="2784102" y="1448255"/>
                  <a:pt x="2778706" y="1449154"/>
                  <a:pt x="2773760" y="1450053"/>
                </a:cubicBezTo>
                <a:cubicBezTo>
                  <a:pt x="2744085" y="1455448"/>
                  <a:pt x="2714859" y="1461743"/>
                  <a:pt x="2685183" y="1465790"/>
                </a:cubicBezTo>
                <a:cubicBezTo>
                  <a:pt x="2663152" y="1468937"/>
                  <a:pt x="2646965" y="1477480"/>
                  <a:pt x="2633926" y="1495465"/>
                </a:cubicBezTo>
                <a:cubicBezTo>
                  <a:pt x="2617739" y="1517049"/>
                  <a:pt x="2599304" y="1536831"/>
                  <a:pt x="2581769" y="1557064"/>
                </a:cubicBezTo>
                <a:cubicBezTo>
                  <a:pt x="2577722" y="1562010"/>
                  <a:pt x="2573676" y="1567856"/>
                  <a:pt x="2568280" y="1569655"/>
                </a:cubicBezTo>
                <a:cubicBezTo>
                  <a:pt x="2536806" y="1581345"/>
                  <a:pt x="2505332" y="1594833"/>
                  <a:pt x="2472959" y="1602027"/>
                </a:cubicBezTo>
                <a:cubicBezTo>
                  <a:pt x="2436539" y="1610122"/>
                  <a:pt x="2410910" y="1591686"/>
                  <a:pt x="2401018" y="1555717"/>
                </a:cubicBezTo>
                <a:cubicBezTo>
                  <a:pt x="2396072" y="1537731"/>
                  <a:pt x="2394274" y="1519297"/>
                  <a:pt x="2390227" y="1500861"/>
                </a:cubicBezTo>
                <a:cubicBezTo>
                  <a:pt x="2380785" y="1459046"/>
                  <a:pt x="2362800" y="1452301"/>
                  <a:pt x="2329077" y="1478830"/>
                </a:cubicBezTo>
                <a:cubicBezTo>
                  <a:pt x="2306146" y="1497264"/>
                  <a:pt x="2284115" y="1516599"/>
                  <a:pt x="2262982" y="1536831"/>
                </a:cubicBezTo>
                <a:cubicBezTo>
                  <a:pt x="2253540" y="1545824"/>
                  <a:pt x="2245447" y="1546723"/>
                  <a:pt x="2233307" y="1543127"/>
                </a:cubicBezTo>
                <a:cubicBezTo>
                  <a:pt x="2168110" y="1523342"/>
                  <a:pt x="2102914" y="1504458"/>
                  <a:pt x="2037718" y="1485124"/>
                </a:cubicBezTo>
                <a:cubicBezTo>
                  <a:pt x="2003546" y="1475233"/>
                  <a:pt x="2005345" y="1474782"/>
                  <a:pt x="2003096" y="1439711"/>
                </a:cubicBezTo>
                <a:cubicBezTo>
                  <a:pt x="2001298" y="1412734"/>
                  <a:pt x="2008942" y="1392500"/>
                  <a:pt x="2028276" y="1373617"/>
                </a:cubicBezTo>
                <a:cubicBezTo>
                  <a:pt x="2051656" y="1350686"/>
                  <a:pt x="2072339" y="1325506"/>
                  <a:pt x="2097968" y="1297180"/>
                </a:cubicBezTo>
                <a:cubicBezTo>
                  <a:pt x="2081332" y="1297629"/>
                  <a:pt x="2070091" y="1298079"/>
                  <a:pt x="2058401" y="1298978"/>
                </a:cubicBezTo>
                <a:cubicBezTo>
                  <a:pt x="2030524" y="1301227"/>
                  <a:pt x="2002197" y="1303925"/>
                  <a:pt x="1974320" y="1304823"/>
                </a:cubicBezTo>
                <a:cubicBezTo>
                  <a:pt x="1966227" y="1305273"/>
                  <a:pt x="1955885" y="1301227"/>
                  <a:pt x="1950490" y="1295382"/>
                </a:cubicBezTo>
                <a:cubicBezTo>
                  <a:pt x="1893387" y="1236480"/>
                  <a:pt x="1837183" y="1177129"/>
                  <a:pt x="1781429" y="1117329"/>
                </a:cubicBezTo>
                <a:cubicBezTo>
                  <a:pt x="1776484" y="1112383"/>
                  <a:pt x="1774235" y="1102041"/>
                  <a:pt x="1775135" y="1094847"/>
                </a:cubicBezTo>
                <a:cubicBezTo>
                  <a:pt x="1778732" y="1071466"/>
                  <a:pt x="1784577" y="1048535"/>
                  <a:pt x="1789523" y="1025155"/>
                </a:cubicBezTo>
                <a:cubicBezTo>
                  <a:pt x="1797616" y="986487"/>
                  <a:pt x="1805709" y="947369"/>
                  <a:pt x="1814702" y="904654"/>
                </a:cubicBezTo>
                <a:cubicBezTo>
                  <a:pt x="1773786" y="904654"/>
                  <a:pt x="1735567" y="905103"/>
                  <a:pt x="1697798" y="904205"/>
                </a:cubicBezTo>
                <a:cubicBezTo>
                  <a:pt x="1689705" y="904205"/>
                  <a:pt x="1679813" y="901506"/>
                  <a:pt x="1674418" y="896110"/>
                </a:cubicBezTo>
                <a:cubicBezTo>
                  <a:pt x="1613268" y="836759"/>
                  <a:pt x="1542677" y="789998"/>
                  <a:pt x="1461294" y="764369"/>
                </a:cubicBezTo>
                <a:cubicBezTo>
                  <a:pt x="1417230" y="750430"/>
                  <a:pt x="1396098" y="721654"/>
                  <a:pt x="1380810" y="683885"/>
                </a:cubicBezTo>
                <a:cubicBezTo>
                  <a:pt x="1376314" y="672195"/>
                  <a:pt x="1371368" y="660505"/>
                  <a:pt x="1368670" y="648365"/>
                </a:cubicBezTo>
                <a:cubicBezTo>
                  <a:pt x="1352933" y="576874"/>
                  <a:pt x="1363724" y="512577"/>
                  <a:pt x="1418579" y="459071"/>
                </a:cubicBezTo>
                <a:cubicBezTo>
                  <a:pt x="1456348" y="422651"/>
                  <a:pt x="1492318" y="384433"/>
                  <a:pt x="1528738" y="346664"/>
                </a:cubicBezTo>
                <a:cubicBezTo>
                  <a:pt x="1532785" y="342168"/>
                  <a:pt x="1536831" y="338121"/>
                  <a:pt x="1542227" y="331826"/>
                </a:cubicBezTo>
                <a:cubicBezTo>
                  <a:pt x="1505357" y="320585"/>
                  <a:pt x="1471635" y="310244"/>
                  <a:pt x="1437014" y="299453"/>
                </a:cubicBezTo>
                <a:cubicBezTo>
                  <a:pt x="1433417" y="307546"/>
                  <a:pt x="1430719" y="314740"/>
                  <a:pt x="1427122" y="321035"/>
                </a:cubicBezTo>
                <a:cubicBezTo>
                  <a:pt x="1411835" y="347113"/>
                  <a:pt x="1396547" y="373642"/>
                  <a:pt x="1379461" y="398821"/>
                </a:cubicBezTo>
                <a:cubicBezTo>
                  <a:pt x="1375415" y="404666"/>
                  <a:pt x="1365523" y="406914"/>
                  <a:pt x="1358329" y="410961"/>
                </a:cubicBezTo>
                <a:cubicBezTo>
                  <a:pt x="1356530" y="403317"/>
                  <a:pt x="1352484" y="395224"/>
                  <a:pt x="1352933" y="388030"/>
                </a:cubicBezTo>
                <a:cubicBezTo>
                  <a:pt x="1358329" y="314740"/>
                  <a:pt x="1389353" y="256288"/>
                  <a:pt x="1452751" y="217171"/>
                </a:cubicBezTo>
                <a:cubicBezTo>
                  <a:pt x="1469837" y="206829"/>
                  <a:pt x="1487822" y="197837"/>
                  <a:pt x="1505357" y="188394"/>
                </a:cubicBezTo>
                <a:cubicBezTo>
                  <a:pt x="1540428" y="169960"/>
                  <a:pt x="1547173" y="156920"/>
                  <a:pt x="1541777" y="114655"/>
                </a:cubicBezTo>
                <a:close/>
                <a:moveTo>
                  <a:pt x="1307970" y="0"/>
                </a:moveTo>
                <a:cubicBezTo>
                  <a:pt x="1308870" y="0"/>
                  <a:pt x="1310219" y="0"/>
                  <a:pt x="1311567" y="0"/>
                </a:cubicBezTo>
                <a:cubicBezTo>
                  <a:pt x="1342142" y="17536"/>
                  <a:pt x="1373167" y="35071"/>
                  <a:pt x="1403292" y="53506"/>
                </a:cubicBezTo>
                <a:cubicBezTo>
                  <a:pt x="1423975" y="66095"/>
                  <a:pt x="1443309" y="80933"/>
                  <a:pt x="1464441" y="93073"/>
                </a:cubicBezTo>
                <a:cubicBezTo>
                  <a:pt x="1486473" y="106112"/>
                  <a:pt x="1509404" y="110159"/>
                  <a:pt x="1535932" y="102515"/>
                </a:cubicBezTo>
                <a:cubicBezTo>
                  <a:pt x="1601578" y="83631"/>
                  <a:pt x="1667673" y="67894"/>
                  <a:pt x="1733319" y="50358"/>
                </a:cubicBezTo>
                <a:cubicBezTo>
                  <a:pt x="1913171" y="2698"/>
                  <a:pt x="2089425" y="6295"/>
                  <a:pt x="2263881" y="77336"/>
                </a:cubicBezTo>
                <a:cubicBezTo>
                  <a:pt x="2335822" y="106562"/>
                  <a:pt x="2387080" y="153323"/>
                  <a:pt x="2424848" y="218969"/>
                </a:cubicBezTo>
                <a:cubicBezTo>
                  <a:pt x="2462168" y="283716"/>
                  <a:pt x="2486897" y="353858"/>
                  <a:pt x="2507131" y="425349"/>
                </a:cubicBezTo>
                <a:cubicBezTo>
                  <a:pt x="2514774" y="452776"/>
                  <a:pt x="2517022" y="454575"/>
                  <a:pt x="2545349" y="457272"/>
                </a:cubicBezTo>
                <a:cubicBezTo>
                  <a:pt x="2574575" y="459970"/>
                  <a:pt x="2602452" y="471211"/>
                  <a:pt x="2619987" y="492793"/>
                </a:cubicBezTo>
                <a:cubicBezTo>
                  <a:pt x="2664501" y="548547"/>
                  <a:pt x="2709913" y="604751"/>
                  <a:pt x="2740488" y="670397"/>
                </a:cubicBezTo>
                <a:cubicBezTo>
                  <a:pt x="2749930" y="691079"/>
                  <a:pt x="2760272" y="691529"/>
                  <a:pt x="2773760" y="672645"/>
                </a:cubicBezTo>
                <a:cubicBezTo>
                  <a:pt x="2776908" y="668148"/>
                  <a:pt x="2779606" y="663202"/>
                  <a:pt x="2781404" y="657807"/>
                </a:cubicBezTo>
                <a:cubicBezTo>
                  <a:pt x="2798040" y="614643"/>
                  <a:pt x="2784551" y="559788"/>
                  <a:pt x="2749930" y="529213"/>
                </a:cubicBezTo>
                <a:cubicBezTo>
                  <a:pt x="2713960" y="497739"/>
                  <a:pt x="2678889" y="466265"/>
                  <a:pt x="2642019" y="436140"/>
                </a:cubicBezTo>
                <a:cubicBezTo>
                  <a:pt x="2610995" y="410511"/>
                  <a:pt x="2578621" y="386231"/>
                  <a:pt x="2545799" y="362401"/>
                </a:cubicBezTo>
                <a:cubicBezTo>
                  <a:pt x="2505332" y="333175"/>
                  <a:pt x="2478354" y="295406"/>
                  <a:pt x="2471610" y="245497"/>
                </a:cubicBezTo>
                <a:cubicBezTo>
                  <a:pt x="2466664" y="209527"/>
                  <a:pt x="2475207" y="177603"/>
                  <a:pt x="2503084" y="151975"/>
                </a:cubicBezTo>
                <a:cubicBezTo>
                  <a:pt x="2512076" y="143881"/>
                  <a:pt x="2519720" y="141633"/>
                  <a:pt x="2530961" y="148827"/>
                </a:cubicBezTo>
                <a:cubicBezTo>
                  <a:pt x="2594808" y="189294"/>
                  <a:pt x="2660454" y="226613"/>
                  <a:pt x="2722503" y="269777"/>
                </a:cubicBezTo>
                <a:cubicBezTo>
                  <a:pt x="2805234" y="327779"/>
                  <a:pt x="2879423" y="395224"/>
                  <a:pt x="2935177" y="481103"/>
                </a:cubicBezTo>
                <a:cubicBezTo>
                  <a:pt x="2992730" y="570129"/>
                  <a:pt x="3016110" y="664102"/>
                  <a:pt x="2976993" y="767516"/>
                </a:cubicBezTo>
                <a:cubicBezTo>
                  <a:pt x="2976543" y="768865"/>
                  <a:pt x="2977892" y="770664"/>
                  <a:pt x="2978342" y="773362"/>
                </a:cubicBezTo>
                <a:cubicBezTo>
                  <a:pt x="3041290" y="744136"/>
                  <a:pt x="3103788" y="714910"/>
                  <a:pt x="3167186" y="685234"/>
                </a:cubicBezTo>
                <a:cubicBezTo>
                  <a:pt x="3167186" y="701421"/>
                  <a:pt x="3166286" y="714460"/>
                  <a:pt x="3167186" y="727499"/>
                </a:cubicBezTo>
                <a:cubicBezTo>
                  <a:pt x="3168534" y="745035"/>
                  <a:pt x="3162689" y="757625"/>
                  <a:pt x="3150100" y="770214"/>
                </a:cubicBezTo>
                <a:cubicBezTo>
                  <a:pt x="3116378" y="805285"/>
                  <a:pt x="3083555" y="841255"/>
                  <a:pt x="3051631" y="878125"/>
                </a:cubicBezTo>
                <a:cubicBezTo>
                  <a:pt x="3040840" y="890715"/>
                  <a:pt x="3031847" y="905552"/>
                  <a:pt x="3025103" y="920841"/>
                </a:cubicBezTo>
                <a:cubicBezTo>
                  <a:pt x="3017010" y="938826"/>
                  <a:pt x="3023754" y="948268"/>
                  <a:pt x="3043088" y="950067"/>
                </a:cubicBezTo>
                <a:cubicBezTo>
                  <a:pt x="3048933" y="950515"/>
                  <a:pt x="3055678" y="950965"/>
                  <a:pt x="3061523" y="949167"/>
                </a:cubicBezTo>
                <a:cubicBezTo>
                  <a:pt x="3102439" y="937477"/>
                  <a:pt x="3142906" y="925337"/>
                  <a:pt x="3183372" y="913197"/>
                </a:cubicBezTo>
                <a:cubicBezTo>
                  <a:pt x="3190566" y="910948"/>
                  <a:pt x="3197760" y="908251"/>
                  <a:pt x="3204954" y="906002"/>
                </a:cubicBezTo>
                <a:cubicBezTo>
                  <a:pt x="3205854" y="906901"/>
                  <a:pt x="3207202" y="908251"/>
                  <a:pt x="3208552" y="909600"/>
                </a:cubicBezTo>
                <a:cubicBezTo>
                  <a:pt x="3146503" y="968500"/>
                  <a:pt x="3125820" y="1044938"/>
                  <a:pt x="3113230" y="1126771"/>
                </a:cubicBezTo>
                <a:cubicBezTo>
                  <a:pt x="3158643" y="1131267"/>
                  <a:pt x="3203605" y="1135314"/>
                  <a:pt x="3252615" y="1139810"/>
                </a:cubicBezTo>
                <a:cubicBezTo>
                  <a:pt x="3223839" y="1189719"/>
                  <a:pt x="3201357" y="1239628"/>
                  <a:pt x="3168534" y="1280993"/>
                </a:cubicBezTo>
                <a:cubicBezTo>
                  <a:pt x="3141107" y="1315614"/>
                  <a:pt x="3129867" y="1345290"/>
                  <a:pt x="3151449" y="1383957"/>
                </a:cubicBezTo>
                <a:cubicBezTo>
                  <a:pt x="3156394" y="1392500"/>
                  <a:pt x="3162689" y="1401494"/>
                  <a:pt x="3170783" y="1406439"/>
                </a:cubicBezTo>
                <a:cubicBezTo>
                  <a:pt x="3195962" y="1421277"/>
                  <a:pt x="3222040" y="1434767"/>
                  <a:pt x="3248568" y="1447806"/>
                </a:cubicBezTo>
                <a:cubicBezTo>
                  <a:pt x="3258910" y="1453201"/>
                  <a:pt x="3260708" y="1459946"/>
                  <a:pt x="3262957" y="1472086"/>
                </a:cubicBezTo>
                <a:cubicBezTo>
                  <a:pt x="3257111" y="1500412"/>
                  <a:pt x="3234630" y="1518397"/>
                  <a:pt x="3201807" y="1520195"/>
                </a:cubicBezTo>
                <a:cubicBezTo>
                  <a:pt x="3178876" y="1521544"/>
                  <a:pt x="3155495" y="1522443"/>
                  <a:pt x="3133014" y="1526939"/>
                </a:cubicBezTo>
                <a:cubicBezTo>
                  <a:pt x="3106935" y="1532336"/>
                  <a:pt x="3101989" y="1548972"/>
                  <a:pt x="3118626" y="1569655"/>
                </a:cubicBezTo>
                <a:cubicBezTo>
                  <a:pt x="3128517" y="1581794"/>
                  <a:pt x="3141107" y="1591237"/>
                  <a:pt x="3151449" y="1602927"/>
                </a:cubicBezTo>
                <a:cubicBezTo>
                  <a:pt x="3158643" y="1611470"/>
                  <a:pt x="3166286" y="1621361"/>
                  <a:pt x="3169883" y="1631704"/>
                </a:cubicBezTo>
                <a:cubicBezTo>
                  <a:pt x="3188768" y="1687906"/>
                  <a:pt x="3174380" y="1739614"/>
                  <a:pt x="3145604" y="1789074"/>
                </a:cubicBezTo>
                <a:cubicBezTo>
                  <a:pt x="3132115" y="1812454"/>
                  <a:pt x="3136611" y="1820997"/>
                  <a:pt x="3162689" y="1823694"/>
                </a:cubicBezTo>
                <a:cubicBezTo>
                  <a:pt x="3176178" y="1825043"/>
                  <a:pt x="3182473" y="1830439"/>
                  <a:pt x="3182473" y="1843028"/>
                </a:cubicBezTo>
                <a:cubicBezTo>
                  <a:pt x="3182923" y="1879000"/>
                  <a:pt x="3187419" y="1915868"/>
                  <a:pt x="3182473" y="1950938"/>
                </a:cubicBezTo>
                <a:cubicBezTo>
                  <a:pt x="3170333" y="2037267"/>
                  <a:pt x="3133014" y="2115502"/>
                  <a:pt x="3097943" y="2194188"/>
                </a:cubicBezTo>
                <a:cubicBezTo>
                  <a:pt x="3086252" y="2220266"/>
                  <a:pt x="3079058" y="2249492"/>
                  <a:pt x="3073663" y="2277819"/>
                </a:cubicBezTo>
                <a:cubicBezTo>
                  <a:pt x="3069167" y="2301649"/>
                  <a:pt x="3070066" y="2326379"/>
                  <a:pt x="3068717" y="2350658"/>
                </a:cubicBezTo>
                <a:cubicBezTo>
                  <a:pt x="3064670" y="2407312"/>
                  <a:pt x="3061523" y="2463965"/>
                  <a:pt x="3057027" y="2520618"/>
                </a:cubicBezTo>
                <a:cubicBezTo>
                  <a:pt x="3056127" y="2533208"/>
                  <a:pt x="3051631" y="2546247"/>
                  <a:pt x="3045336" y="2557038"/>
                </a:cubicBezTo>
                <a:cubicBezTo>
                  <a:pt x="3031847" y="2579070"/>
                  <a:pt x="3015661" y="2599753"/>
                  <a:pt x="3001272" y="2621784"/>
                </a:cubicBezTo>
                <a:cubicBezTo>
                  <a:pt x="2959457" y="2684732"/>
                  <a:pt x="2918091" y="2747680"/>
                  <a:pt x="2877175" y="2811078"/>
                </a:cubicBezTo>
                <a:cubicBezTo>
                  <a:pt x="2874028" y="2816024"/>
                  <a:pt x="2872679" y="2823668"/>
                  <a:pt x="2873578" y="2829963"/>
                </a:cubicBezTo>
                <a:cubicBezTo>
                  <a:pt x="2884819" y="2910446"/>
                  <a:pt x="2885268" y="2990930"/>
                  <a:pt x="2872679" y="3070964"/>
                </a:cubicBezTo>
                <a:cubicBezTo>
                  <a:pt x="2860988" y="3143354"/>
                  <a:pt x="2850197" y="3215744"/>
                  <a:pt x="2829065" y="3285437"/>
                </a:cubicBezTo>
                <a:cubicBezTo>
                  <a:pt x="2800738" y="3378060"/>
                  <a:pt x="2741387" y="3454497"/>
                  <a:pt x="2680238" y="3528236"/>
                </a:cubicBezTo>
                <a:cubicBezTo>
                  <a:pt x="2633027" y="3584889"/>
                  <a:pt x="2583118" y="3638845"/>
                  <a:pt x="2536356" y="3695948"/>
                </a:cubicBezTo>
                <a:cubicBezTo>
                  <a:pt x="2521518" y="3713483"/>
                  <a:pt x="2509379" y="3735515"/>
                  <a:pt x="2503983" y="3757547"/>
                </a:cubicBezTo>
                <a:cubicBezTo>
                  <a:pt x="2494991" y="3793967"/>
                  <a:pt x="2490944" y="3831286"/>
                  <a:pt x="2486897" y="3868605"/>
                </a:cubicBezTo>
                <a:cubicBezTo>
                  <a:pt x="2479703" y="3933801"/>
                  <a:pt x="2464416" y="3995850"/>
                  <a:pt x="2427096" y="4051604"/>
                </a:cubicBezTo>
                <a:cubicBezTo>
                  <a:pt x="2389777" y="4107807"/>
                  <a:pt x="2335372" y="4137033"/>
                  <a:pt x="2277370" y="4151422"/>
                </a:cubicBezTo>
                <a:cubicBezTo>
                  <a:pt x="2305247" y="4110955"/>
                  <a:pt x="2336272" y="4068240"/>
                  <a:pt x="2365048" y="4023727"/>
                </a:cubicBezTo>
                <a:cubicBezTo>
                  <a:pt x="2387529" y="3989106"/>
                  <a:pt x="2399220" y="3950437"/>
                  <a:pt x="2398770" y="3908622"/>
                </a:cubicBezTo>
                <a:cubicBezTo>
                  <a:pt x="2398320" y="3882993"/>
                  <a:pt x="2401468" y="3857364"/>
                  <a:pt x="2401468" y="3831736"/>
                </a:cubicBezTo>
                <a:cubicBezTo>
                  <a:pt x="2401917" y="3722026"/>
                  <a:pt x="2438787" y="3625356"/>
                  <a:pt x="2508479" y="3540826"/>
                </a:cubicBezTo>
                <a:cubicBezTo>
                  <a:pt x="2537255" y="3505755"/>
                  <a:pt x="2567381" y="3471583"/>
                  <a:pt x="2596607" y="3436512"/>
                </a:cubicBezTo>
                <a:cubicBezTo>
                  <a:pt x="2604250" y="3427070"/>
                  <a:pt x="2611444" y="3416278"/>
                  <a:pt x="2615941" y="3405038"/>
                </a:cubicBezTo>
                <a:cubicBezTo>
                  <a:pt x="2623584" y="3386153"/>
                  <a:pt x="2619088" y="3366370"/>
                  <a:pt x="2606049" y="3356927"/>
                </a:cubicBezTo>
                <a:cubicBezTo>
                  <a:pt x="2590761" y="3345237"/>
                  <a:pt x="2575474" y="3349733"/>
                  <a:pt x="2560636" y="3358726"/>
                </a:cubicBezTo>
                <a:cubicBezTo>
                  <a:pt x="2523317" y="3381207"/>
                  <a:pt x="2492293" y="3410883"/>
                  <a:pt x="2467114" y="3446404"/>
                </a:cubicBezTo>
                <a:cubicBezTo>
                  <a:pt x="2421251" y="3511600"/>
                  <a:pt x="2392475" y="3583990"/>
                  <a:pt x="2378537" y="3661326"/>
                </a:cubicBezTo>
                <a:cubicBezTo>
                  <a:pt x="2357404" y="3778230"/>
                  <a:pt x="2341217" y="3895583"/>
                  <a:pt x="2322783" y="4012486"/>
                </a:cubicBezTo>
                <a:cubicBezTo>
                  <a:pt x="2312441" y="4079031"/>
                  <a:pt x="2253090" y="4124444"/>
                  <a:pt x="2185196" y="4116800"/>
                </a:cubicBezTo>
                <a:cubicBezTo>
                  <a:pt x="2166761" y="4114552"/>
                  <a:pt x="2150125" y="4107358"/>
                  <a:pt x="2138884" y="4090272"/>
                </a:cubicBezTo>
                <a:cubicBezTo>
                  <a:pt x="2179801" y="4075884"/>
                  <a:pt x="2189243" y="4061946"/>
                  <a:pt x="2186545" y="4020130"/>
                </a:cubicBezTo>
                <a:cubicBezTo>
                  <a:pt x="2186545" y="4015634"/>
                  <a:pt x="2186095" y="4011587"/>
                  <a:pt x="2185196" y="4007091"/>
                </a:cubicBezTo>
                <a:cubicBezTo>
                  <a:pt x="2179351" y="3973369"/>
                  <a:pt x="2174405" y="3939197"/>
                  <a:pt x="2166761" y="3905924"/>
                </a:cubicBezTo>
                <a:cubicBezTo>
                  <a:pt x="2154621" y="3852418"/>
                  <a:pt x="2168110" y="3807456"/>
                  <a:pt x="2209027" y="3770586"/>
                </a:cubicBezTo>
                <a:cubicBezTo>
                  <a:pt x="2224314" y="3756198"/>
                  <a:pt x="2238702" y="3740461"/>
                  <a:pt x="2253090" y="3724724"/>
                </a:cubicBezTo>
                <a:cubicBezTo>
                  <a:pt x="2272874" y="3702692"/>
                  <a:pt x="2285014" y="3677513"/>
                  <a:pt x="2285014" y="3646938"/>
                </a:cubicBezTo>
                <a:cubicBezTo>
                  <a:pt x="2285014" y="3634798"/>
                  <a:pt x="2287262" y="3622208"/>
                  <a:pt x="2290409" y="3610069"/>
                </a:cubicBezTo>
                <a:cubicBezTo>
                  <a:pt x="2309743" y="3535880"/>
                  <a:pt x="2345264" y="3469335"/>
                  <a:pt x="2391126" y="3408635"/>
                </a:cubicBezTo>
                <a:cubicBezTo>
                  <a:pt x="2428446" y="3359176"/>
                  <a:pt x="2466214" y="3310616"/>
                  <a:pt x="2503533" y="3261157"/>
                </a:cubicBezTo>
                <a:cubicBezTo>
                  <a:pt x="2596607" y="3137509"/>
                  <a:pt x="2678439" y="3007116"/>
                  <a:pt x="2736891" y="2863235"/>
                </a:cubicBezTo>
                <a:cubicBezTo>
                  <a:pt x="2743635" y="2847948"/>
                  <a:pt x="2750829" y="2829963"/>
                  <a:pt x="2734193" y="2816923"/>
                </a:cubicBezTo>
                <a:cubicBezTo>
                  <a:pt x="2718006" y="2804334"/>
                  <a:pt x="2699572" y="2811078"/>
                  <a:pt x="2685633" y="2822319"/>
                </a:cubicBezTo>
                <a:cubicBezTo>
                  <a:pt x="2673943" y="2831761"/>
                  <a:pt x="2665400" y="2845250"/>
                  <a:pt x="2656407" y="2857839"/>
                </a:cubicBezTo>
                <a:cubicBezTo>
                  <a:pt x="2652810" y="2862786"/>
                  <a:pt x="2651911" y="2869530"/>
                  <a:pt x="2649213" y="2874926"/>
                </a:cubicBezTo>
                <a:cubicBezTo>
                  <a:pt x="2598405" y="2973844"/>
                  <a:pt x="2544000" y="3070514"/>
                  <a:pt x="2479254" y="3161339"/>
                </a:cubicBezTo>
                <a:cubicBezTo>
                  <a:pt x="2437438" y="3219791"/>
                  <a:pt x="2393374" y="3276444"/>
                  <a:pt x="2337171" y="3322306"/>
                </a:cubicBezTo>
                <a:cubicBezTo>
                  <a:pt x="2310643" y="3343888"/>
                  <a:pt x="2293557" y="3372664"/>
                  <a:pt x="2284115" y="3405038"/>
                </a:cubicBezTo>
                <a:cubicBezTo>
                  <a:pt x="2274672" y="3437411"/>
                  <a:pt x="2266579" y="3470234"/>
                  <a:pt x="2261633" y="3503507"/>
                </a:cubicBezTo>
                <a:cubicBezTo>
                  <a:pt x="2250842" y="3575447"/>
                  <a:pt x="2233756" y="3644240"/>
                  <a:pt x="2195088" y="3706739"/>
                </a:cubicBezTo>
                <a:cubicBezTo>
                  <a:pt x="2178002" y="3734616"/>
                  <a:pt x="2165413" y="3765640"/>
                  <a:pt x="2151024" y="3795315"/>
                </a:cubicBezTo>
                <a:cubicBezTo>
                  <a:pt x="2103813" y="3893784"/>
                  <a:pt x="2088076" y="3995850"/>
                  <a:pt x="2114155" y="4103311"/>
                </a:cubicBezTo>
                <a:cubicBezTo>
                  <a:pt x="2118202" y="4119948"/>
                  <a:pt x="2116403" y="4137933"/>
                  <a:pt x="2115953" y="4155468"/>
                </a:cubicBezTo>
                <a:cubicBezTo>
                  <a:pt x="2115054" y="4171205"/>
                  <a:pt x="2104713" y="4176601"/>
                  <a:pt x="2091224" y="4170756"/>
                </a:cubicBezTo>
                <a:cubicBezTo>
                  <a:pt x="2066044" y="4159965"/>
                  <a:pt x="2040416" y="4149623"/>
                  <a:pt x="2017485" y="4134785"/>
                </a:cubicBezTo>
                <a:cubicBezTo>
                  <a:pt x="1969374" y="4104211"/>
                  <a:pt x="1941947" y="4059697"/>
                  <a:pt x="1937451" y="4002145"/>
                </a:cubicBezTo>
                <a:cubicBezTo>
                  <a:pt x="1933404" y="3953585"/>
                  <a:pt x="1945094" y="3907723"/>
                  <a:pt x="1963529" y="3863659"/>
                </a:cubicBezTo>
                <a:cubicBezTo>
                  <a:pt x="2009841" y="3752151"/>
                  <a:pt x="2083130" y="3659528"/>
                  <a:pt x="2168110" y="3575447"/>
                </a:cubicBezTo>
                <a:cubicBezTo>
                  <a:pt x="2176204" y="3567354"/>
                  <a:pt x="2179351" y="3559710"/>
                  <a:pt x="2179351" y="3548020"/>
                </a:cubicBezTo>
                <a:cubicBezTo>
                  <a:pt x="2178901" y="3504855"/>
                  <a:pt x="2179801" y="3462141"/>
                  <a:pt x="2182049" y="3418976"/>
                </a:cubicBezTo>
                <a:cubicBezTo>
                  <a:pt x="2185196" y="3354679"/>
                  <a:pt x="2191041" y="3290832"/>
                  <a:pt x="2192840" y="3226535"/>
                </a:cubicBezTo>
                <a:cubicBezTo>
                  <a:pt x="2194189" y="3187418"/>
                  <a:pt x="2189243" y="3147850"/>
                  <a:pt x="2189243" y="3108733"/>
                </a:cubicBezTo>
                <a:cubicBezTo>
                  <a:pt x="2189692" y="2963053"/>
                  <a:pt x="2229260" y="2831312"/>
                  <a:pt x="2331775" y="2723401"/>
                </a:cubicBezTo>
                <a:cubicBezTo>
                  <a:pt x="2334023" y="2721153"/>
                  <a:pt x="2335372" y="2717556"/>
                  <a:pt x="2338070" y="2712160"/>
                </a:cubicBezTo>
                <a:cubicBezTo>
                  <a:pt x="2329977" y="2712160"/>
                  <a:pt x="2323682" y="2710811"/>
                  <a:pt x="2317837" y="2712160"/>
                </a:cubicBezTo>
                <a:cubicBezTo>
                  <a:pt x="2249943" y="2727447"/>
                  <a:pt x="2189243" y="2756223"/>
                  <a:pt x="2141582" y="2808380"/>
                </a:cubicBezTo>
                <a:cubicBezTo>
                  <a:pt x="2111007" y="2841653"/>
                  <a:pt x="2099767" y="2880771"/>
                  <a:pt x="2110108" y="2926183"/>
                </a:cubicBezTo>
                <a:cubicBezTo>
                  <a:pt x="2148776" y="3097042"/>
                  <a:pt x="2155071" y="3268800"/>
                  <a:pt x="2129892" y="3441907"/>
                </a:cubicBezTo>
                <a:cubicBezTo>
                  <a:pt x="2126744" y="3461691"/>
                  <a:pt x="2126744" y="3483273"/>
                  <a:pt x="2117752" y="3499910"/>
                </a:cubicBezTo>
                <a:cubicBezTo>
                  <a:pt x="2050307" y="3624007"/>
                  <a:pt x="1981065" y="3746756"/>
                  <a:pt x="1912271" y="3869954"/>
                </a:cubicBezTo>
                <a:cubicBezTo>
                  <a:pt x="1907775" y="3878047"/>
                  <a:pt x="1904178" y="3886590"/>
                  <a:pt x="1901480" y="3895583"/>
                </a:cubicBezTo>
                <a:cubicBezTo>
                  <a:pt x="1863711" y="4019680"/>
                  <a:pt x="1862363" y="4146026"/>
                  <a:pt x="1872255" y="4274170"/>
                </a:cubicBezTo>
                <a:cubicBezTo>
                  <a:pt x="1877200" y="4333971"/>
                  <a:pt x="1895186" y="4385678"/>
                  <a:pt x="1935203" y="4429742"/>
                </a:cubicBezTo>
                <a:cubicBezTo>
                  <a:pt x="1938800" y="4433788"/>
                  <a:pt x="1941497" y="4438735"/>
                  <a:pt x="1945094" y="4443231"/>
                </a:cubicBezTo>
                <a:cubicBezTo>
                  <a:pt x="1965328" y="4467960"/>
                  <a:pt x="1972072" y="4496736"/>
                  <a:pt x="1962180" y="4525962"/>
                </a:cubicBezTo>
                <a:cubicBezTo>
                  <a:pt x="1943296" y="4582616"/>
                  <a:pt x="1920365" y="4637920"/>
                  <a:pt x="1898783" y="4693674"/>
                </a:cubicBezTo>
                <a:cubicBezTo>
                  <a:pt x="1897883" y="4695922"/>
                  <a:pt x="1896085" y="4697721"/>
                  <a:pt x="1894286" y="4699519"/>
                </a:cubicBezTo>
                <a:cubicBezTo>
                  <a:pt x="1878100" y="4714357"/>
                  <a:pt x="1842129" y="4721551"/>
                  <a:pt x="1825493" y="4713458"/>
                </a:cubicBezTo>
                <a:cubicBezTo>
                  <a:pt x="1806609" y="4704015"/>
                  <a:pt x="1794019" y="4677488"/>
                  <a:pt x="1795818" y="4651409"/>
                </a:cubicBezTo>
                <a:cubicBezTo>
                  <a:pt x="1796717" y="4634323"/>
                  <a:pt x="1798066" y="4616788"/>
                  <a:pt x="1799415" y="4599252"/>
                </a:cubicBezTo>
                <a:cubicBezTo>
                  <a:pt x="1801213" y="4573173"/>
                  <a:pt x="1803911" y="4547095"/>
                  <a:pt x="1803461" y="4521017"/>
                </a:cubicBezTo>
                <a:cubicBezTo>
                  <a:pt x="1803461" y="4513373"/>
                  <a:pt x="1795368" y="4501683"/>
                  <a:pt x="1788624" y="4499884"/>
                </a:cubicBezTo>
                <a:cubicBezTo>
                  <a:pt x="1776933" y="4496736"/>
                  <a:pt x="1771088" y="4505729"/>
                  <a:pt x="1769289" y="4518768"/>
                </a:cubicBezTo>
                <a:cubicBezTo>
                  <a:pt x="1762995" y="4567328"/>
                  <a:pt x="1755351" y="4616338"/>
                  <a:pt x="1747707" y="4664898"/>
                </a:cubicBezTo>
                <a:cubicBezTo>
                  <a:pt x="1740513" y="4711659"/>
                  <a:pt x="1737366" y="4759320"/>
                  <a:pt x="1706791" y="4798887"/>
                </a:cubicBezTo>
                <a:cubicBezTo>
                  <a:pt x="1701845" y="4798887"/>
                  <a:pt x="1696899" y="4798887"/>
                  <a:pt x="1691953" y="4798887"/>
                </a:cubicBezTo>
                <a:cubicBezTo>
                  <a:pt x="1687007" y="4783150"/>
                  <a:pt x="1677565" y="4767413"/>
                  <a:pt x="1678015" y="4752126"/>
                </a:cubicBezTo>
                <a:cubicBezTo>
                  <a:pt x="1680713" y="4665797"/>
                  <a:pt x="1683410" y="4579918"/>
                  <a:pt x="1690604" y="4494039"/>
                </a:cubicBezTo>
                <a:cubicBezTo>
                  <a:pt x="1698248" y="4404563"/>
                  <a:pt x="1711287" y="4315536"/>
                  <a:pt x="1720730" y="4226060"/>
                </a:cubicBezTo>
                <a:cubicBezTo>
                  <a:pt x="1726575" y="4168058"/>
                  <a:pt x="1712187" y="4111854"/>
                  <a:pt x="1701845" y="4055201"/>
                </a:cubicBezTo>
                <a:cubicBezTo>
                  <a:pt x="1692403" y="4003044"/>
                  <a:pt x="1682511" y="3950887"/>
                  <a:pt x="1676216" y="3898281"/>
                </a:cubicBezTo>
                <a:cubicBezTo>
                  <a:pt x="1667224" y="3821844"/>
                  <a:pt x="1680263" y="3748554"/>
                  <a:pt x="1715784" y="3680211"/>
                </a:cubicBezTo>
                <a:cubicBezTo>
                  <a:pt x="1784127" y="3548469"/>
                  <a:pt x="1843029" y="3413131"/>
                  <a:pt x="1892038" y="3273297"/>
                </a:cubicBezTo>
                <a:cubicBezTo>
                  <a:pt x="1931156" y="3161339"/>
                  <a:pt x="1950940" y="3044885"/>
                  <a:pt x="1953637" y="2926183"/>
                </a:cubicBezTo>
                <a:cubicBezTo>
                  <a:pt x="1954087" y="2908198"/>
                  <a:pt x="1950940" y="2889763"/>
                  <a:pt x="1946443" y="2872677"/>
                </a:cubicBezTo>
                <a:cubicBezTo>
                  <a:pt x="1941048" y="2852444"/>
                  <a:pt x="1926210" y="2847049"/>
                  <a:pt x="1911372" y="2861437"/>
                </a:cubicBezTo>
                <a:cubicBezTo>
                  <a:pt x="1891139" y="2880771"/>
                  <a:pt x="1871805" y="2901903"/>
                  <a:pt x="1856967" y="2925284"/>
                </a:cubicBezTo>
                <a:cubicBezTo>
                  <a:pt x="1822346" y="2979239"/>
                  <a:pt x="1792221" y="3036342"/>
                  <a:pt x="1758049" y="3090747"/>
                </a:cubicBezTo>
                <a:cubicBezTo>
                  <a:pt x="1713985" y="3161339"/>
                  <a:pt x="1659580" y="3222938"/>
                  <a:pt x="1585391" y="3263854"/>
                </a:cubicBezTo>
                <a:cubicBezTo>
                  <a:pt x="1483775" y="3320058"/>
                  <a:pt x="1377213" y="3317360"/>
                  <a:pt x="1269302" y="3285886"/>
                </a:cubicBezTo>
                <a:cubicBezTo>
                  <a:pt x="1097094" y="3235977"/>
                  <a:pt x="992781" y="3119523"/>
                  <a:pt x="943321" y="2950013"/>
                </a:cubicBezTo>
                <a:cubicBezTo>
                  <a:pt x="932530" y="2912245"/>
                  <a:pt x="920840" y="2874476"/>
                  <a:pt x="911847" y="2836257"/>
                </a:cubicBezTo>
                <a:cubicBezTo>
                  <a:pt x="890715" y="2745882"/>
                  <a:pt x="851597" y="2661801"/>
                  <a:pt x="820573" y="2575023"/>
                </a:cubicBezTo>
                <a:cubicBezTo>
                  <a:pt x="778308" y="2457220"/>
                  <a:pt x="744585" y="2337169"/>
                  <a:pt x="735143" y="2211723"/>
                </a:cubicBezTo>
                <a:cubicBezTo>
                  <a:pt x="725701" y="2085377"/>
                  <a:pt x="745035" y="1963977"/>
                  <a:pt x="801688" y="1849773"/>
                </a:cubicBezTo>
                <a:cubicBezTo>
                  <a:pt x="816976" y="1818748"/>
                  <a:pt x="847550" y="1802562"/>
                  <a:pt x="878575" y="1790422"/>
                </a:cubicBezTo>
                <a:cubicBezTo>
                  <a:pt x="944670" y="1764343"/>
                  <a:pt x="1008068" y="1780080"/>
                  <a:pt x="1073714" y="1803011"/>
                </a:cubicBezTo>
                <a:cubicBezTo>
                  <a:pt x="1049883" y="1813803"/>
                  <a:pt x="1027402" y="1821896"/>
                  <a:pt x="1007618" y="1834037"/>
                </a:cubicBezTo>
                <a:cubicBezTo>
                  <a:pt x="985586" y="1847974"/>
                  <a:pt x="964454" y="1864161"/>
                  <a:pt x="946469" y="1882596"/>
                </a:cubicBezTo>
                <a:cubicBezTo>
                  <a:pt x="928034" y="1901030"/>
                  <a:pt x="927584" y="1920814"/>
                  <a:pt x="941073" y="1938799"/>
                </a:cubicBezTo>
                <a:cubicBezTo>
                  <a:pt x="999075" y="2014786"/>
                  <a:pt x="1029200" y="2102463"/>
                  <a:pt x="1047186" y="2194188"/>
                </a:cubicBezTo>
                <a:cubicBezTo>
                  <a:pt x="1064271" y="2282315"/>
                  <a:pt x="1075512" y="2371341"/>
                  <a:pt x="1089001" y="2460368"/>
                </a:cubicBezTo>
                <a:cubicBezTo>
                  <a:pt x="1093947" y="2493191"/>
                  <a:pt x="1084954" y="2523316"/>
                  <a:pt x="1071915" y="2552991"/>
                </a:cubicBezTo>
                <a:cubicBezTo>
                  <a:pt x="1057527" y="2585814"/>
                  <a:pt x="1042689" y="2618187"/>
                  <a:pt x="1043139" y="2655057"/>
                </a:cubicBezTo>
                <a:cubicBezTo>
                  <a:pt x="1043589" y="2681585"/>
                  <a:pt x="1044038" y="2681135"/>
                  <a:pt x="1069667" y="2679337"/>
                </a:cubicBezTo>
                <a:cubicBezTo>
                  <a:pt x="1128568" y="2674841"/>
                  <a:pt x="1184772" y="2658204"/>
                  <a:pt x="1232882" y="2624482"/>
                </a:cubicBezTo>
                <a:cubicBezTo>
                  <a:pt x="1295830" y="2580419"/>
                  <a:pt x="1362825" y="2574573"/>
                  <a:pt x="1432967" y="2594357"/>
                </a:cubicBezTo>
                <a:cubicBezTo>
                  <a:pt x="1501311" y="2613242"/>
                  <a:pt x="1567856" y="2638421"/>
                  <a:pt x="1635300" y="2660902"/>
                </a:cubicBezTo>
                <a:cubicBezTo>
                  <a:pt x="1644293" y="2664050"/>
                  <a:pt x="1653735" y="2667197"/>
                  <a:pt x="1666774" y="2672143"/>
                </a:cubicBezTo>
                <a:cubicBezTo>
                  <a:pt x="1659580" y="2648762"/>
                  <a:pt x="1653285" y="2628979"/>
                  <a:pt x="1646990" y="2609195"/>
                </a:cubicBezTo>
                <a:cubicBezTo>
                  <a:pt x="1639796" y="2585365"/>
                  <a:pt x="1631703" y="2561534"/>
                  <a:pt x="1624509" y="2537704"/>
                </a:cubicBezTo>
                <a:cubicBezTo>
                  <a:pt x="1622261" y="2529610"/>
                  <a:pt x="1620462" y="2520618"/>
                  <a:pt x="1620013" y="2512075"/>
                </a:cubicBezTo>
                <a:cubicBezTo>
                  <a:pt x="1619563" y="2500385"/>
                  <a:pt x="1621811" y="2487795"/>
                  <a:pt x="1636649" y="2487795"/>
                </a:cubicBezTo>
                <a:cubicBezTo>
                  <a:pt x="1650138" y="2487346"/>
                  <a:pt x="1663627" y="2488245"/>
                  <a:pt x="1667224" y="2507579"/>
                </a:cubicBezTo>
                <a:cubicBezTo>
                  <a:pt x="1682511" y="2587613"/>
                  <a:pt x="1711287" y="2662701"/>
                  <a:pt x="1756700" y="2730145"/>
                </a:cubicBezTo>
                <a:cubicBezTo>
                  <a:pt x="1778732" y="2762518"/>
                  <a:pt x="1812903" y="2776007"/>
                  <a:pt x="1851122" y="2779604"/>
                </a:cubicBezTo>
                <a:cubicBezTo>
                  <a:pt x="1868208" y="2780953"/>
                  <a:pt x="1881697" y="2771511"/>
                  <a:pt x="1889340" y="2757123"/>
                </a:cubicBezTo>
                <a:cubicBezTo>
                  <a:pt x="1897434" y="2742285"/>
                  <a:pt x="1904628" y="2725649"/>
                  <a:pt x="1908674" y="2709012"/>
                </a:cubicBezTo>
                <a:cubicBezTo>
                  <a:pt x="1947792" y="2551193"/>
                  <a:pt x="2011190" y="2402815"/>
                  <a:pt x="2082681" y="2257585"/>
                </a:cubicBezTo>
                <a:cubicBezTo>
                  <a:pt x="2122248" y="2177102"/>
                  <a:pt x="2191041" y="2132139"/>
                  <a:pt x="2273323" y="2104711"/>
                </a:cubicBezTo>
                <a:cubicBezTo>
                  <a:pt x="2356505" y="2076834"/>
                  <a:pt x="2442833" y="2069640"/>
                  <a:pt x="2529612" y="2062896"/>
                </a:cubicBezTo>
                <a:cubicBezTo>
                  <a:pt x="2568280" y="2060198"/>
                  <a:pt x="2606498" y="2057950"/>
                  <a:pt x="2648764" y="2055252"/>
                </a:cubicBezTo>
                <a:cubicBezTo>
                  <a:pt x="2635724" y="2075935"/>
                  <a:pt x="2625383" y="2094370"/>
                  <a:pt x="2613243" y="2111456"/>
                </a:cubicBezTo>
                <a:cubicBezTo>
                  <a:pt x="2610545" y="2115502"/>
                  <a:pt x="2601103" y="2115952"/>
                  <a:pt x="2594808" y="2115502"/>
                </a:cubicBezTo>
                <a:cubicBezTo>
                  <a:pt x="2512526" y="2111006"/>
                  <a:pt x="2431143" y="2114603"/>
                  <a:pt x="2351559" y="2137085"/>
                </a:cubicBezTo>
                <a:cubicBezTo>
                  <a:pt x="2217570" y="2174854"/>
                  <a:pt x="2123597" y="2255337"/>
                  <a:pt x="2078185" y="2388427"/>
                </a:cubicBezTo>
                <a:cubicBezTo>
                  <a:pt x="2051656" y="2465763"/>
                  <a:pt x="2026927" y="2543549"/>
                  <a:pt x="2001298" y="2621335"/>
                </a:cubicBezTo>
                <a:cubicBezTo>
                  <a:pt x="2001298" y="2622684"/>
                  <a:pt x="2000848" y="2623583"/>
                  <a:pt x="2000399" y="2624932"/>
                </a:cubicBezTo>
                <a:cubicBezTo>
                  <a:pt x="1990057" y="2667197"/>
                  <a:pt x="2008492" y="2685632"/>
                  <a:pt x="2048959" y="2671244"/>
                </a:cubicBezTo>
                <a:cubicBezTo>
                  <a:pt x="2076836" y="2661352"/>
                  <a:pt x="2106062" y="2649661"/>
                  <a:pt x="2128543" y="2631227"/>
                </a:cubicBezTo>
                <a:cubicBezTo>
                  <a:pt x="2244547" y="2535905"/>
                  <a:pt x="2366397" y="2446879"/>
                  <a:pt x="2463067" y="2329526"/>
                </a:cubicBezTo>
                <a:cubicBezTo>
                  <a:pt x="2468912" y="2322332"/>
                  <a:pt x="2474307" y="2314688"/>
                  <a:pt x="2480153" y="2307494"/>
                </a:cubicBezTo>
                <a:cubicBezTo>
                  <a:pt x="2517022" y="2260283"/>
                  <a:pt x="2553442" y="2213072"/>
                  <a:pt x="2590312" y="2165861"/>
                </a:cubicBezTo>
                <a:cubicBezTo>
                  <a:pt x="2633027" y="2111006"/>
                  <a:pt x="2668547" y="2051655"/>
                  <a:pt x="2674842" y="1981063"/>
                </a:cubicBezTo>
                <a:cubicBezTo>
                  <a:pt x="2677540" y="1951838"/>
                  <a:pt x="2671245" y="1921713"/>
                  <a:pt x="2666299" y="1892488"/>
                </a:cubicBezTo>
                <a:cubicBezTo>
                  <a:pt x="2663152" y="1873604"/>
                  <a:pt x="2647864" y="1864611"/>
                  <a:pt x="2628980" y="1865060"/>
                </a:cubicBezTo>
                <a:cubicBezTo>
                  <a:pt x="2615041" y="1865510"/>
                  <a:pt x="2601553" y="1867308"/>
                  <a:pt x="2588064" y="1869556"/>
                </a:cubicBezTo>
                <a:cubicBezTo>
                  <a:pt x="2562435" y="1873604"/>
                  <a:pt x="2537255" y="1878099"/>
                  <a:pt x="2512526" y="1883945"/>
                </a:cubicBezTo>
                <a:cubicBezTo>
                  <a:pt x="2459920" y="1896984"/>
                  <a:pt x="2420352" y="1925311"/>
                  <a:pt x="2403266" y="1981513"/>
                </a:cubicBezTo>
                <a:cubicBezTo>
                  <a:pt x="2394723" y="1952737"/>
                  <a:pt x="2385731" y="1923962"/>
                  <a:pt x="2377637" y="1895185"/>
                </a:cubicBezTo>
                <a:cubicBezTo>
                  <a:pt x="2373141" y="1879000"/>
                  <a:pt x="2374040" y="1856968"/>
                  <a:pt x="2363699" y="1847974"/>
                </a:cubicBezTo>
                <a:cubicBezTo>
                  <a:pt x="2353357" y="1838982"/>
                  <a:pt x="2331775" y="1843028"/>
                  <a:pt x="2315139" y="1839882"/>
                </a:cubicBezTo>
                <a:cubicBezTo>
                  <a:pt x="2237803" y="1825493"/>
                  <a:pt x="2164963" y="1836284"/>
                  <a:pt x="2095720" y="1873604"/>
                </a:cubicBezTo>
                <a:cubicBezTo>
                  <a:pt x="2070541" y="1887092"/>
                  <a:pt x="2044013" y="1897883"/>
                  <a:pt x="2015686" y="1906426"/>
                </a:cubicBezTo>
                <a:cubicBezTo>
                  <a:pt x="2031423" y="1885743"/>
                  <a:pt x="2047610" y="1865510"/>
                  <a:pt x="2062897" y="1844827"/>
                </a:cubicBezTo>
                <a:cubicBezTo>
                  <a:pt x="2092123" y="1805710"/>
                  <a:pt x="2085379" y="1752653"/>
                  <a:pt x="2047160" y="1722079"/>
                </a:cubicBezTo>
                <a:cubicBezTo>
                  <a:pt x="2024679" y="1704094"/>
                  <a:pt x="1997251" y="1696899"/>
                  <a:pt x="1968925" y="1695550"/>
                </a:cubicBezTo>
                <a:cubicBezTo>
                  <a:pt x="1964428" y="1695101"/>
                  <a:pt x="1957234" y="1698698"/>
                  <a:pt x="1955885" y="1702295"/>
                </a:cubicBezTo>
                <a:cubicBezTo>
                  <a:pt x="1935203" y="1750854"/>
                  <a:pt x="1892488" y="1770638"/>
                  <a:pt x="1845726" y="1789524"/>
                </a:cubicBezTo>
                <a:cubicBezTo>
                  <a:pt x="1841680" y="1770638"/>
                  <a:pt x="1838982" y="1752203"/>
                  <a:pt x="1834036" y="1734668"/>
                </a:cubicBezTo>
                <a:cubicBezTo>
                  <a:pt x="1828191" y="1714436"/>
                  <a:pt x="1822346" y="1693753"/>
                  <a:pt x="1812454" y="1675318"/>
                </a:cubicBezTo>
                <a:cubicBezTo>
                  <a:pt x="1794019" y="1641596"/>
                  <a:pt x="1765243" y="1636200"/>
                  <a:pt x="1733319" y="1657333"/>
                </a:cubicBezTo>
                <a:cubicBezTo>
                  <a:pt x="1712187" y="1671271"/>
                  <a:pt x="1691054" y="1684759"/>
                  <a:pt x="1669472" y="1696899"/>
                </a:cubicBezTo>
                <a:cubicBezTo>
                  <a:pt x="1645192" y="1710839"/>
                  <a:pt x="1619113" y="1713985"/>
                  <a:pt x="1591686" y="1706341"/>
                </a:cubicBezTo>
                <a:cubicBezTo>
                  <a:pt x="1580895" y="1703195"/>
                  <a:pt x="1576399" y="1698698"/>
                  <a:pt x="1575949" y="1687008"/>
                </a:cubicBezTo>
                <a:cubicBezTo>
                  <a:pt x="1575050" y="1660929"/>
                  <a:pt x="1573251" y="1634851"/>
                  <a:pt x="1571003" y="1608772"/>
                </a:cubicBezTo>
                <a:cubicBezTo>
                  <a:pt x="1569205" y="1590337"/>
                  <a:pt x="1560662" y="1579546"/>
                  <a:pt x="1538630" y="1578648"/>
                </a:cubicBezTo>
                <a:cubicBezTo>
                  <a:pt x="1504908" y="1576849"/>
                  <a:pt x="1471635" y="1570553"/>
                  <a:pt x="1437913" y="1567856"/>
                </a:cubicBezTo>
                <a:cubicBezTo>
                  <a:pt x="1413633" y="1565609"/>
                  <a:pt x="1396997" y="1553467"/>
                  <a:pt x="1384857" y="1534134"/>
                </a:cubicBezTo>
                <a:cubicBezTo>
                  <a:pt x="1377663" y="1522443"/>
                  <a:pt x="1371818" y="1509854"/>
                  <a:pt x="1365523" y="1497715"/>
                </a:cubicBezTo>
                <a:cubicBezTo>
                  <a:pt x="1345739" y="1459946"/>
                  <a:pt x="1313366" y="1442860"/>
                  <a:pt x="1271101" y="1450053"/>
                </a:cubicBezTo>
                <a:cubicBezTo>
                  <a:pt x="1231983" y="1456348"/>
                  <a:pt x="1200509" y="1474334"/>
                  <a:pt x="1181625" y="1510754"/>
                </a:cubicBezTo>
                <a:cubicBezTo>
                  <a:pt x="1179826" y="1514350"/>
                  <a:pt x="1174431" y="1518397"/>
                  <a:pt x="1170834" y="1518846"/>
                </a:cubicBezTo>
                <a:cubicBezTo>
                  <a:pt x="1133065" y="1521544"/>
                  <a:pt x="1096195" y="1520195"/>
                  <a:pt x="1070117" y="1485124"/>
                </a:cubicBezTo>
                <a:cubicBezTo>
                  <a:pt x="1061574" y="1490519"/>
                  <a:pt x="1053480" y="1495916"/>
                  <a:pt x="1044937" y="1500861"/>
                </a:cubicBezTo>
                <a:cubicBezTo>
                  <a:pt x="1015262" y="1517497"/>
                  <a:pt x="997726" y="1510754"/>
                  <a:pt x="989183" y="1477931"/>
                </a:cubicBezTo>
                <a:cubicBezTo>
                  <a:pt x="983788" y="1457248"/>
                  <a:pt x="979292" y="1436565"/>
                  <a:pt x="974346" y="1415881"/>
                </a:cubicBezTo>
                <a:cubicBezTo>
                  <a:pt x="968501" y="1392052"/>
                  <a:pt x="957260" y="1383508"/>
                  <a:pt x="932980" y="1384407"/>
                </a:cubicBezTo>
                <a:cubicBezTo>
                  <a:pt x="927584" y="1384858"/>
                  <a:pt x="921739" y="1385307"/>
                  <a:pt x="916344" y="1386656"/>
                </a:cubicBezTo>
                <a:cubicBezTo>
                  <a:pt x="853396" y="1404640"/>
                  <a:pt x="796293" y="1434767"/>
                  <a:pt x="743686" y="1473883"/>
                </a:cubicBezTo>
                <a:cubicBezTo>
                  <a:pt x="736492" y="1479279"/>
                  <a:pt x="733345" y="1489620"/>
                  <a:pt x="727949" y="1497715"/>
                </a:cubicBezTo>
                <a:cubicBezTo>
                  <a:pt x="736492" y="1503109"/>
                  <a:pt x="744585" y="1512102"/>
                  <a:pt x="753578" y="1513001"/>
                </a:cubicBezTo>
                <a:cubicBezTo>
                  <a:pt x="783703" y="1515699"/>
                  <a:pt x="808882" y="1528288"/>
                  <a:pt x="835410" y="1541327"/>
                </a:cubicBezTo>
                <a:cubicBezTo>
                  <a:pt x="885769" y="1566057"/>
                  <a:pt x="941073" y="1569205"/>
                  <a:pt x="995928" y="1574600"/>
                </a:cubicBezTo>
                <a:cubicBezTo>
                  <a:pt x="1014363" y="1576399"/>
                  <a:pt x="1034146" y="1580446"/>
                  <a:pt x="1050783" y="1588988"/>
                </a:cubicBezTo>
                <a:cubicBezTo>
                  <a:pt x="1084954" y="1606074"/>
                  <a:pt x="1113281" y="1602927"/>
                  <a:pt x="1140708" y="1575950"/>
                </a:cubicBezTo>
                <a:cubicBezTo>
                  <a:pt x="1189718" y="1528288"/>
                  <a:pt x="1253565" y="1512102"/>
                  <a:pt x="1316513" y="1493668"/>
                </a:cubicBezTo>
                <a:cubicBezTo>
                  <a:pt x="1321010" y="1492319"/>
                  <a:pt x="1326405" y="1492319"/>
                  <a:pt x="1331351" y="1492319"/>
                </a:cubicBezTo>
                <a:cubicBezTo>
                  <a:pt x="1347538" y="1492769"/>
                  <a:pt x="1352484" y="1499513"/>
                  <a:pt x="1345290" y="1513901"/>
                </a:cubicBezTo>
                <a:cubicBezTo>
                  <a:pt x="1337646" y="1528738"/>
                  <a:pt x="1328204" y="1543127"/>
                  <a:pt x="1317862" y="1556166"/>
                </a:cubicBezTo>
                <a:cubicBezTo>
                  <a:pt x="1296730" y="1583593"/>
                  <a:pt x="1274248" y="1611020"/>
                  <a:pt x="1251767" y="1637549"/>
                </a:cubicBezTo>
                <a:cubicBezTo>
                  <a:pt x="1216696" y="1678464"/>
                  <a:pt x="1169934" y="1701845"/>
                  <a:pt x="1120925" y="1721630"/>
                </a:cubicBezTo>
                <a:cubicBezTo>
                  <a:pt x="1049434" y="1750406"/>
                  <a:pt x="975245" y="1751754"/>
                  <a:pt x="899707" y="1746808"/>
                </a:cubicBezTo>
                <a:cubicBezTo>
                  <a:pt x="860590" y="1744111"/>
                  <a:pt x="821022" y="1745909"/>
                  <a:pt x="781905" y="1748158"/>
                </a:cubicBezTo>
                <a:cubicBezTo>
                  <a:pt x="758524" y="1749507"/>
                  <a:pt x="741888" y="1762545"/>
                  <a:pt x="733794" y="1786375"/>
                </a:cubicBezTo>
                <a:cubicBezTo>
                  <a:pt x="725251" y="1811555"/>
                  <a:pt x="714460" y="1836284"/>
                  <a:pt x="704119" y="1861014"/>
                </a:cubicBezTo>
                <a:cubicBezTo>
                  <a:pt x="663203" y="1962629"/>
                  <a:pt x="531461" y="2012088"/>
                  <a:pt x="434341" y="1962629"/>
                </a:cubicBezTo>
                <a:cubicBezTo>
                  <a:pt x="418604" y="1954535"/>
                  <a:pt x="403767" y="1945993"/>
                  <a:pt x="388929" y="1936551"/>
                </a:cubicBezTo>
                <a:cubicBezTo>
                  <a:pt x="360602" y="1919016"/>
                  <a:pt x="348462" y="1892937"/>
                  <a:pt x="351610" y="1860114"/>
                </a:cubicBezTo>
                <a:cubicBezTo>
                  <a:pt x="352959" y="1845727"/>
                  <a:pt x="352959" y="1830888"/>
                  <a:pt x="357005" y="1817401"/>
                </a:cubicBezTo>
                <a:cubicBezTo>
                  <a:pt x="361502" y="1800315"/>
                  <a:pt x="354757" y="1789524"/>
                  <a:pt x="343966" y="1777833"/>
                </a:cubicBezTo>
                <a:cubicBezTo>
                  <a:pt x="288662" y="1718481"/>
                  <a:pt x="218969" y="1687457"/>
                  <a:pt x="138935" y="1681163"/>
                </a:cubicBezTo>
                <a:cubicBezTo>
                  <a:pt x="93073" y="1677565"/>
                  <a:pt x="46761" y="1680713"/>
                  <a:pt x="0" y="1677565"/>
                </a:cubicBezTo>
                <a:cubicBezTo>
                  <a:pt x="11690" y="1674418"/>
                  <a:pt x="23381" y="1670821"/>
                  <a:pt x="35071" y="1668123"/>
                </a:cubicBezTo>
                <a:cubicBezTo>
                  <a:pt x="80933" y="1656882"/>
                  <a:pt x="126346" y="1642494"/>
                  <a:pt x="173107" y="1635301"/>
                </a:cubicBezTo>
                <a:cubicBezTo>
                  <a:pt x="228411" y="1626757"/>
                  <a:pt x="281917" y="1634851"/>
                  <a:pt x="326431" y="1673069"/>
                </a:cubicBezTo>
                <a:cubicBezTo>
                  <a:pt x="362401" y="1704094"/>
                  <a:pt x="398821" y="1734218"/>
                  <a:pt x="433892" y="1766142"/>
                </a:cubicBezTo>
                <a:cubicBezTo>
                  <a:pt x="448280" y="1779631"/>
                  <a:pt x="464017" y="1785926"/>
                  <a:pt x="482901" y="1783229"/>
                </a:cubicBezTo>
                <a:cubicBezTo>
                  <a:pt x="497739" y="1781429"/>
                  <a:pt x="512577" y="1778733"/>
                  <a:pt x="526515" y="1773336"/>
                </a:cubicBezTo>
                <a:cubicBezTo>
                  <a:pt x="591262" y="1748606"/>
                  <a:pt x="647915" y="1711737"/>
                  <a:pt x="695576" y="1661828"/>
                </a:cubicBezTo>
                <a:cubicBezTo>
                  <a:pt x="706367" y="1650138"/>
                  <a:pt x="715359" y="1635749"/>
                  <a:pt x="721654" y="1621361"/>
                </a:cubicBezTo>
                <a:cubicBezTo>
                  <a:pt x="727949" y="1606525"/>
                  <a:pt x="719406" y="1597982"/>
                  <a:pt x="704119" y="1602027"/>
                </a:cubicBezTo>
                <a:cubicBezTo>
                  <a:pt x="675792" y="1609222"/>
                  <a:pt x="647466" y="1617315"/>
                  <a:pt x="619139" y="1625408"/>
                </a:cubicBezTo>
                <a:cubicBezTo>
                  <a:pt x="613294" y="1627207"/>
                  <a:pt x="607898" y="1630805"/>
                  <a:pt x="602952" y="1634401"/>
                </a:cubicBezTo>
                <a:cubicBezTo>
                  <a:pt x="591262" y="1642945"/>
                  <a:pt x="578672" y="1651037"/>
                  <a:pt x="569680" y="1661828"/>
                </a:cubicBezTo>
                <a:cubicBezTo>
                  <a:pt x="543152" y="1692853"/>
                  <a:pt x="511228" y="1696000"/>
                  <a:pt x="475707" y="1682512"/>
                </a:cubicBezTo>
                <a:cubicBezTo>
                  <a:pt x="451877" y="1673518"/>
                  <a:pt x="427597" y="1664975"/>
                  <a:pt x="405116" y="1653286"/>
                </a:cubicBezTo>
                <a:cubicBezTo>
                  <a:pt x="386231" y="1642945"/>
                  <a:pt x="376339" y="1625859"/>
                  <a:pt x="374091" y="1602927"/>
                </a:cubicBezTo>
                <a:cubicBezTo>
                  <a:pt x="370494" y="1565609"/>
                  <a:pt x="358804" y="1530986"/>
                  <a:pt x="326431" y="1507157"/>
                </a:cubicBezTo>
                <a:cubicBezTo>
                  <a:pt x="316539" y="1499513"/>
                  <a:pt x="307996" y="1497264"/>
                  <a:pt x="295856" y="1503109"/>
                </a:cubicBezTo>
                <a:cubicBezTo>
                  <a:pt x="262583" y="1518846"/>
                  <a:pt x="228861" y="1533235"/>
                  <a:pt x="195139" y="1548523"/>
                </a:cubicBezTo>
                <a:cubicBezTo>
                  <a:pt x="189743" y="1550770"/>
                  <a:pt x="184348" y="1553018"/>
                  <a:pt x="177154" y="1553018"/>
                </a:cubicBezTo>
                <a:cubicBezTo>
                  <a:pt x="201434" y="1531436"/>
                  <a:pt x="226163" y="1509405"/>
                  <a:pt x="250443" y="1487373"/>
                </a:cubicBezTo>
                <a:cubicBezTo>
                  <a:pt x="284615" y="1456797"/>
                  <a:pt x="281468" y="1408238"/>
                  <a:pt x="241900" y="1384858"/>
                </a:cubicBezTo>
                <a:cubicBezTo>
                  <a:pt x="220318" y="1372267"/>
                  <a:pt x="196937" y="1363725"/>
                  <a:pt x="174006" y="1353383"/>
                </a:cubicBezTo>
                <a:cubicBezTo>
                  <a:pt x="165014" y="1349336"/>
                  <a:pt x="156021" y="1345740"/>
                  <a:pt x="146129" y="1337196"/>
                </a:cubicBezTo>
                <a:cubicBezTo>
                  <a:pt x="179402" y="1326406"/>
                  <a:pt x="212674" y="1313816"/>
                  <a:pt x="246846" y="1304373"/>
                </a:cubicBezTo>
                <a:cubicBezTo>
                  <a:pt x="294507" y="1291335"/>
                  <a:pt x="342617" y="1279645"/>
                  <a:pt x="390727" y="1270202"/>
                </a:cubicBezTo>
                <a:cubicBezTo>
                  <a:pt x="423550" y="1263908"/>
                  <a:pt x="456373" y="1263908"/>
                  <a:pt x="490995" y="1285490"/>
                </a:cubicBezTo>
                <a:cubicBezTo>
                  <a:pt x="480204" y="1294482"/>
                  <a:pt x="473010" y="1303475"/>
                  <a:pt x="463118" y="1308420"/>
                </a:cubicBezTo>
                <a:cubicBezTo>
                  <a:pt x="434341" y="1322809"/>
                  <a:pt x="404216" y="1335848"/>
                  <a:pt x="374990" y="1349786"/>
                </a:cubicBezTo>
                <a:cubicBezTo>
                  <a:pt x="363300" y="1355181"/>
                  <a:pt x="351610" y="1361927"/>
                  <a:pt x="340819" y="1369121"/>
                </a:cubicBezTo>
                <a:cubicBezTo>
                  <a:pt x="333175" y="1374067"/>
                  <a:pt x="332725" y="1381260"/>
                  <a:pt x="340369" y="1387554"/>
                </a:cubicBezTo>
                <a:cubicBezTo>
                  <a:pt x="346214" y="1392052"/>
                  <a:pt x="352059" y="1397447"/>
                  <a:pt x="358804" y="1399694"/>
                </a:cubicBezTo>
                <a:cubicBezTo>
                  <a:pt x="453226" y="1430720"/>
                  <a:pt x="548098" y="1455000"/>
                  <a:pt x="648814" y="1447806"/>
                </a:cubicBezTo>
                <a:cubicBezTo>
                  <a:pt x="717608" y="1442860"/>
                  <a:pt x="779207" y="1413634"/>
                  <a:pt x="837659" y="1380811"/>
                </a:cubicBezTo>
                <a:cubicBezTo>
                  <a:pt x="887567" y="1352934"/>
                  <a:pt x="934329" y="1319212"/>
                  <a:pt x="980640" y="1285490"/>
                </a:cubicBezTo>
                <a:cubicBezTo>
                  <a:pt x="1015262" y="1260310"/>
                  <a:pt x="1038193" y="1223891"/>
                  <a:pt x="1052132" y="1184323"/>
                </a:cubicBezTo>
                <a:cubicBezTo>
                  <a:pt x="1069667" y="1135314"/>
                  <a:pt x="1083156" y="1085405"/>
                  <a:pt x="1096195" y="1035496"/>
                </a:cubicBezTo>
                <a:cubicBezTo>
                  <a:pt x="1103389" y="1007169"/>
                  <a:pt x="1063822" y="972998"/>
                  <a:pt x="1034146" y="979741"/>
                </a:cubicBezTo>
                <a:cubicBezTo>
                  <a:pt x="1002672" y="986936"/>
                  <a:pt x="980640" y="1021108"/>
                  <a:pt x="986935" y="1052582"/>
                </a:cubicBezTo>
                <a:cubicBezTo>
                  <a:pt x="987835" y="1056179"/>
                  <a:pt x="988284" y="1059776"/>
                  <a:pt x="989633" y="1063373"/>
                </a:cubicBezTo>
                <a:cubicBezTo>
                  <a:pt x="1012114" y="1119127"/>
                  <a:pt x="995478" y="1168137"/>
                  <a:pt x="960857" y="1212200"/>
                </a:cubicBezTo>
                <a:cubicBezTo>
                  <a:pt x="901955" y="1287288"/>
                  <a:pt x="822371" y="1325955"/>
                  <a:pt x="728399" y="1337647"/>
                </a:cubicBezTo>
                <a:cubicBezTo>
                  <a:pt x="718957" y="1338545"/>
                  <a:pt x="708165" y="1338994"/>
                  <a:pt x="698723" y="1336746"/>
                </a:cubicBezTo>
                <a:cubicBezTo>
                  <a:pt x="612394" y="1315165"/>
                  <a:pt x="525166" y="1294033"/>
                  <a:pt x="447381" y="1248171"/>
                </a:cubicBezTo>
                <a:cubicBezTo>
                  <a:pt x="429396" y="1237379"/>
                  <a:pt x="411410" y="1225239"/>
                  <a:pt x="396123" y="1210851"/>
                </a:cubicBezTo>
                <a:cubicBezTo>
                  <a:pt x="331826" y="1151500"/>
                  <a:pt x="258986" y="1139810"/>
                  <a:pt x="178952" y="1169486"/>
                </a:cubicBezTo>
                <a:cubicBezTo>
                  <a:pt x="144780" y="1182075"/>
                  <a:pt x="112407" y="1200060"/>
                  <a:pt x="78685" y="1215348"/>
                </a:cubicBezTo>
                <a:cubicBezTo>
                  <a:pt x="69243" y="1219394"/>
                  <a:pt x="58901" y="1222092"/>
                  <a:pt x="49010" y="1225239"/>
                </a:cubicBezTo>
                <a:cubicBezTo>
                  <a:pt x="48110" y="1223441"/>
                  <a:pt x="47211" y="1221642"/>
                  <a:pt x="46312" y="1219844"/>
                </a:cubicBezTo>
                <a:cubicBezTo>
                  <a:pt x="49909" y="1214898"/>
                  <a:pt x="52157" y="1209053"/>
                  <a:pt x="56653" y="1205456"/>
                </a:cubicBezTo>
                <a:cubicBezTo>
                  <a:pt x="100267" y="1167237"/>
                  <a:pt x="147928" y="1138911"/>
                  <a:pt x="208178" y="1135314"/>
                </a:cubicBezTo>
                <a:cubicBezTo>
                  <a:pt x="341718" y="1127220"/>
                  <a:pt x="475258" y="1117778"/>
                  <a:pt x="608348" y="1108336"/>
                </a:cubicBezTo>
                <a:cubicBezTo>
                  <a:pt x="622286" y="1107437"/>
                  <a:pt x="637124" y="1103840"/>
                  <a:pt x="649264" y="1097095"/>
                </a:cubicBezTo>
                <a:cubicBezTo>
                  <a:pt x="696925" y="1071017"/>
                  <a:pt x="745035" y="1045838"/>
                  <a:pt x="789548" y="1015263"/>
                </a:cubicBezTo>
                <a:cubicBezTo>
                  <a:pt x="830914" y="986936"/>
                  <a:pt x="856543" y="943772"/>
                  <a:pt x="871381" y="895211"/>
                </a:cubicBezTo>
                <a:cubicBezTo>
                  <a:pt x="875427" y="882621"/>
                  <a:pt x="876776" y="867784"/>
                  <a:pt x="874078" y="855194"/>
                </a:cubicBezTo>
                <a:cubicBezTo>
                  <a:pt x="870481" y="836310"/>
                  <a:pt x="850698" y="831813"/>
                  <a:pt x="837659" y="845752"/>
                </a:cubicBezTo>
                <a:cubicBezTo>
                  <a:pt x="816526" y="868233"/>
                  <a:pt x="794944" y="890265"/>
                  <a:pt x="777408" y="914996"/>
                </a:cubicBezTo>
                <a:cubicBezTo>
                  <a:pt x="737841" y="969850"/>
                  <a:pt x="683885" y="993231"/>
                  <a:pt x="619139" y="992332"/>
                </a:cubicBezTo>
                <a:cubicBezTo>
                  <a:pt x="578223" y="991882"/>
                  <a:pt x="536857" y="988285"/>
                  <a:pt x="495941" y="984238"/>
                </a:cubicBezTo>
                <a:cubicBezTo>
                  <a:pt x="464916" y="981091"/>
                  <a:pt x="438388" y="984687"/>
                  <a:pt x="411860" y="1004921"/>
                </a:cubicBezTo>
                <a:cubicBezTo>
                  <a:pt x="364649" y="1040892"/>
                  <a:pt x="308445" y="1042241"/>
                  <a:pt x="252242" y="1033698"/>
                </a:cubicBezTo>
                <a:cubicBezTo>
                  <a:pt x="236954" y="1031449"/>
                  <a:pt x="222117" y="1026504"/>
                  <a:pt x="206829" y="1022906"/>
                </a:cubicBezTo>
                <a:cubicBezTo>
                  <a:pt x="157820" y="1010767"/>
                  <a:pt x="136238" y="968951"/>
                  <a:pt x="109260" y="933879"/>
                </a:cubicBezTo>
                <a:cubicBezTo>
                  <a:pt x="110159" y="931632"/>
                  <a:pt x="111058" y="929833"/>
                  <a:pt x="111958" y="928034"/>
                </a:cubicBezTo>
                <a:cubicBezTo>
                  <a:pt x="125446" y="931632"/>
                  <a:pt x="140284" y="933879"/>
                  <a:pt x="153323" y="939724"/>
                </a:cubicBezTo>
                <a:cubicBezTo>
                  <a:pt x="173107" y="948718"/>
                  <a:pt x="191992" y="959958"/>
                  <a:pt x="211326" y="969850"/>
                </a:cubicBezTo>
                <a:cubicBezTo>
                  <a:pt x="250443" y="990084"/>
                  <a:pt x="276072" y="987835"/>
                  <a:pt x="309345" y="959059"/>
                </a:cubicBezTo>
                <a:cubicBezTo>
                  <a:pt x="321934" y="948268"/>
                  <a:pt x="334524" y="935679"/>
                  <a:pt x="342168" y="921290"/>
                </a:cubicBezTo>
                <a:cubicBezTo>
                  <a:pt x="370944" y="868233"/>
                  <a:pt x="416356" y="846651"/>
                  <a:pt x="474358" y="847101"/>
                </a:cubicBezTo>
                <a:cubicBezTo>
                  <a:pt x="538655" y="847550"/>
                  <a:pt x="602952" y="846651"/>
                  <a:pt x="667249" y="847550"/>
                </a:cubicBezTo>
                <a:cubicBezTo>
                  <a:pt x="682087" y="847550"/>
                  <a:pt x="688831" y="843054"/>
                  <a:pt x="694677" y="829565"/>
                </a:cubicBezTo>
                <a:cubicBezTo>
                  <a:pt x="749082" y="707716"/>
                  <a:pt x="806634" y="587215"/>
                  <a:pt x="883521" y="477056"/>
                </a:cubicBezTo>
                <a:cubicBezTo>
                  <a:pt x="913646" y="433892"/>
                  <a:pt x="946918" y="392976"/>
                  <a:pt x="989183" y="361052"/>
                </a:cubicBezTo>
                <a:cubicBezTo>
                  <a:pt x="1026503" y="332725"/>
                  <a:pt x="1066969" y="316089"/>
                  <a:pt x="1116878" y="330927"/>
                </a:cubicBezTo>
                <a:cubicBezTo>
                  <a:pt x="1083606" y="301251"/>
                  <a:pt x="1050333" y="271576"/>
                  <a:pt x="1014363" y="239652"/>
                </a:cubicBezTo>
                <a:cubicBezTo>
                  <a:pt x="1084055" y="239652"/>
                  <a:pt x="1150600" y="239652"/>
                  <a:pt x="1218494" y="239652"/>
                </a:cubicBezTo>
                <a:cubicBezTo>
                  <a:pt x="1227487" y="192891"/>
                  <a:pt x="1263457" y="174456"/>
                  <a:pt x="1301675" y="158719"/>
                </a:cubicBezTo>
                <a:cubicBezTo>
                  <a:pt x="1314265" y="153773"/>
                  <a:pt x="1317862" y="147928"/>
                  <a:pt x="1316963" y="134439"/>
                </a:cubicBezTo>
                <a:cubicBezTo>
                  <a:pt x="1312916" y="89926"/>
                  <a:pt x="1310668" y="44963"/>
                  <a:pt x="130797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3" name="Google Shape;1333;p45"/>
          <p:cNvSpPr/>
          <p:nvPr/>
        </p:nvSpPr>
        <p:spPr>
          <a:xfrm flipH="1">
            <a:off x="314234" y="4621565"/>
            <a:ext cx="6846422" cy="2182481"/>
          </a:xfrm>
          <a:custGeom>
            <a:avLst/>
            <a:gdLst/>
            <a:ahLst/>
            <a:cxnLst/>
            <a:rect l="l" t="t" r="r" b="b"/>
            <a:pathLst>
              <a:path w="7803363" h="2487532" extrusionOk="0">
                <a:moveTo>
                  <a:pt x="6753937" y="2242241"/>
                </a:moveTo>
                <a:cubicBezTo>
                  <a:pt x="6748691" y="2239743"/>
                  <a:pt x="6742325" y="2242857"/>
                  <a:pt x="6731834" y="2249903"/>
                </a:cubicBezTo>
                <a:cubicBezTo>
                  <a:pt x="6713907" y="2262359"/>
                  <a:pt x="6695981" y="2275142"/>
                  <a:pt x="6678053" y="2288251"/>
                </a:cubicBezTo>
                <a:cubicBezTo>
                  <a:pt x="6671128" y="2293497"/>
                  <a:pt x="6666849" y="2289563"/>
                  <a:pt x="6662775" y="2280057"/>
                </a:cubicBezTo>
                <a:cubicBezTo>
                  <a:pt x="6650960" y="2251869"/>
                  <a:pt x="6648312" y="2250886"/>
                  <a:pt x="6629163" y="2267274"/>
                </a:cubicBezTo>
                <a:cubicBezTo>
                  <a:pt x="6626718" y="2269241"/>
                  <a:pt x="6624274" y="2271208"/>
                  <a:pt x="6622032" y="2273503"/>
                </a:cubicBezTo>
                <a:cubicBezTo>
                  <a:pt x="6615107" y="2280386"/>
                  <a:pt x="6608792" y="2279730"/>
                  <a:pt x="6601254" y="2272846"/>
                </a:cubicBezTo>
                <a:cubicBezTo>
                  <a:pt x="6595754" y="2267603"/>
                  <a:pt x="6587809" y="2265636"/>
                  <a:pt x="6581494" y="2267603"/>
                </a:cubicBezTo>
                <a:cubicBezTo>
                  <a:pt x="6566012" y="2272846"/>
                  <a:pt x="6550734" y="2280386"/>
                  <a:pt x="6535659" y="2288251"/>
                </a:cubicBezTo>
                <a:cubicBezTo>
                  <a:pt x="6525677" y="2293497"/>
                  <a:pt x="6518750" y="2291202"/>
                  <a:pt x="6514676" y="2274158"/>
                </a:cubicBezTo>
                <a:cubicBezTo>
                  <a:pt x="6512028" y="2263342"/>
                  <a:pt x="6506528" y="2258753"/>
                  <a:pt x="6498990" y="2261375"/>
                </a:cubicBezTo>
                <a:cubicBezTo>
                  <a:pt x="6490230" y="2264326"/>
                  <a:pt x="6481674" y="2267274"/>
                  <a:pt x="6473119" y="2270225"/>
                </a:cubicBezTo>
                <a:cubicBezTo>
                  <a:pt x="6445617" y="2279402"/>
                  <a:pt x="6418321" y="2293168"/>
                  <a:pt x="6389800" y="2284646"/>
                </a:cubicBezTo>
                <a:cubicBezTo>
                  <a:pt x="6367392" y="2277764"/>
                  <a:pt x="6345391" y="2269241"/>
                  <a:pt x="6323390" y="2260720"/>
                </a:cubicBezTo>
                <a:cubicBezTo>
                  <a:pt x="6306075" y="2253836"/>
                  <a:pt x="6306075" y="2253509"/>
                  <a:pt x="6307500" y="2282352"/>
                </a:cubicBezTo>
                <a:cubicBezTo>
                  <a:pt x="6307704" y="2283663"/>
                  <a:pt x="6307093" y="2285303"/>
                  <a:pt x="6306482" y="2287925"/>
                </a:cubicBezTo>
                <a:cubicBezTo>
                  <a:pt x="6300982" y="2284974"/>
                  <a:pt x="6295278" y="2283007"/>
                  <a:pt x="6290185" y="2279074"/>
                </a:cubicBezTo>
                <a:cubicBezTo>
                  <a:pt x="6277350" y="2269241"/>
                  <a:pt x="6264314" y="2267603"/>
                  <a:pt x="6249850" y="2270225"/>
                </a:cubicBezTo>
                <a:cubicBezTo>
                  <a:pt x="6222145" y="2275797"/>
                  <a:pt x="6194237" y="2283991"/>
                  <a:pt x="6165920" y="2275142"/>
                </a:cubicBezTo>
                <a:cubicBezTo>
                  <a:pt x="6157160" y="2272191"/>
                  <a:pt x="6147586" y="2276452"/>
                  <a:pt x="6138216" y="2276780"/>
                </a:cubicBezTo>
                <a:cubicBezTo>
                  <a:pt x="6131492" y="2277108"/>
                  <a:pt x="6124566" y="2278092"/>
                  <a:pt x="6118252" y="2275797"/>
                </a:cubicBezTo>
                <a:cubicBezTo>
                  <a:pt x="6094824" y="2267274"/>
                  <a:pt x="6071601" y="2256787"/>
                  <a:pt x="6048174" y="2248264"/>
                </a:cubicBezTo>
                <a:cubicBezTo>
                  <a:pt x="6028210" y="2240727"/>
                  <a:pt x="6026784" y="2243675"/>
                  <a:pt x="6031470" y="2276124"/>
                </a:cubicBezTo>
                <a:cubicBezTo>
                  <a:pt x="6033506" y="2289235"/>
                  <a:pt x="6030654" y="2294480"/>
                  <a:pt x="6022710" y="2294480"/>
                </a:cubicBezTo>
                <a:cubicBezTo>
                  <a:pt x="6004783" y="2294480"/>
                  <a:pt x="5986857" y="2294480"/>
                  <a:pt x="5968929" y="2294807"/>
                </a:cubicBezTo>
                <a:cubicBezTo>
                  <a:pt x="5950596" y="2294807"/>
                  <a:pt x="5933484" y="2288908"/>
                  <a:pt x="5918001" y="2271536"/>
                </a:cubicBezTo>
                <a:cubicBezTo>
                  <a:pt x="5907205" y="2259080"/>
                  <a:pt x="5894575" y="2258425"/>
                  <a:pt x="5881944" y="2263342"/>
                </a:cubicBezTo>
                <a:cubicBezTo>
                  <a:pt x="5863814" y="2270225"/>
                  <a:pt x="5845887" y="2278092"/>
                  <a:pt x="5827757" y="2285303"/>
                </a:cubicBezTo>
                <a:cubicBezTo>
                  <a:pt x="5798626" y="2297102"/>
                  <a:pt x="5772143" y="2287268"/>
                  <a:pt x="5748105" y="2259080"/>
                </a:cubicBezTo>
                <a:cubicBezTo>
                  <a:pt x="5741994" y="2251869"/>
                  <a:pt x="5736493" y="2250886"/>
                  <a:pt x="5730790" y="2259408"/>
                </a:cubicBezTo>
                <a:cubicBezTo>
                  <a:pt x="5727734" y="2263997"/>
                  <a:pt x="5724678" y="2268258"/>
                  <a:pt x="5721622" y="2272520"/>
                </a:cubicBezTo>
                <a:cubicBezTo>
                  <a:pt x="5716122" y="2280057"/>
                  <a:pt x="5709400" y="2282024"/>
                  <a:pt x="5703900" y="2274813"/>
                </a:cubicBezTo>
                <a:cubicBezTo>
                  <a:pt x="5690251" y="2257115"/>
                  <a:pt x="5674973" y="2260392"/>
                  <a:pt x="5659287" y="2263014"/>
                </a:cubicBezTo>
                <a:lnTo>
                  <a:pt x="5616816" y="2270352"/>
                </a:lnTo>
                <a:lnTo>
                  <a:pt x="5616816" y="2487532"/>
                </a:lnTo>
                <a:lnTo>
                  <a:pt x="7803363" y="2487532"/>
                </a:lnTo>
                <a:cubicBezTo>
                  <a:pt x="7803363" y="2413130"/>
                  <a:pt x="7803363" y="2339056"/>
                  <a:pt x="7803363" y="2264652"/>
                </a:cubicBezTo>
                <a:cubicBezTo>
                  <a:pt x="7764454" y="2273175"/>
                  <a:pt x="7725748" y="2282679"/>
                  <a:pt x="7686635" y="2289891"/>
                </a:cubicBezTo>
                <a:cubicBezTo>
                  <a:pt x="7656690" y="2295135"/>
                  <a:pt x="7626337" y="2300706"/>
                  <a:pt x="7596594" y="2287268"/>
                </a:cubicBezTo>
                <a:cubicBezTo>
                  <a:pt x="7570316" y="2275142"/>
                  <a:pt x="7544445" y="2260720"/>
                  <a:pt x="7518165" y="2247937"/>
                </a:cubicBezTo>
                <a:cubicBezTo>
                  <a:pt x="7503702" y="2241053"/>
                  <a:pt x="7499423" y="2244659"/>
                  <a:pt x="7491683" y="2265964"/>
                </a:cubicBezTo>
                <a:cubicBezTo>
                  <a:pt x="7480886" y="2296445"/>
                  <a:pt x="7477830" y="2297757"/>
                  <a:pt x="7459699" y="2278092"/>
                </a:cubicBezTo>
                <a:cubicBezTo>
                  <a:pt x="7459496" y="2277764"/>
                  <a:pt x="7459088" y="2277435"/>
                  <a:pt x="7458885" y="2277108"/>
                </a:cubicBezTo>
                <a:cubicBezTo>
                  <a:pt x="7447681" y="2262359"/>
                  <a:pt x="7436476" y="2262359"/>
                  <a:pt x="7423031" y="2271536"/>
                </a:cubicBezTo>
                <a:cubicBezTo>
                  <a:pt x="7414068" y="2277764"/>
                  <a:pt x="7403475" y="2277764"/>
                  <a:pt x="7393493" y="2279730"/>
                </a:cubicBezTo>
                <a:cubicBezTo>
                  <a:pt x="7387993" y="2281041"/>
                  <a:pt x="7382085" y="2279402"/>
                  <a:pt x="7376382" y="2280386"/>
                </a:cubicBezTo>
                <a:cubicBezTo>
                  <a:pt x="7343584" y="2286613"/>
                  <a:pt x="7310582" y="2293168"/>
                  <a:pt x="7277580" y="2299724"/>
                </a:cubicBezTo>
                <a:cubicBezTo>
                  <a:pt x="7250894" y="2305296"/>
                  <a:pt x="7225226" y="2306935"/>
                  <a:pt x="7203429" y="2272846"/>
                </a:cubicBezTo>
                <a:cubicBezTo>
                  <a:pt x="7194262" y="2258425"/>
                  <a:pt x="7181224" y="2257115"/>
                  <a:pt x="7169002" y="2264326"/>
                </a:cubicBezTo>
                <a:cubicBezTo>
                  <a:pt x="7146797" y="2277435"/>
                  <a:pt x="7124592" y="2290546"/>
                  <a:pt x="7102591" y="2304968"/>
                </a:cubicBezTo>
                <a:cubicBezTo>
                  <a:pt x="7092405" y="2311850"/>
                  <a:pt x="7084460" y="2309885"/>
                  <a:pt x="7077738" y="2295462"/>
                </a:cubicBezTo>
                <a:cubicBezTo>
                  <a:pt x="7071423" y="2282024"/>
                  <a:pt x="7063071" y="2276780"/>
                  <a:pt x="7052682" y="2278092"/>
                </a:cubicBezTo>
                <a:cubicBezTo>
                  <a:pt x="7035570" y="2280386"/>
                  <a:pt x="7018254" y="2281697"/>
                  <a:pt x="7000939" y="2283336"/>
                </a:cubicBezTo>
                <a:cubicBezTo>
                  <a:pt x="6954696" y="2287925"/>
                  <a:pt x="6908249" y="2299396"/>
                  <a:pt x="6862617" y="2276124"/>
                </a:cubicBezTo>
                <a:cubicBezTo>
                  <a:pt x="6854876" y="2272191"/>
                  <a:pt x="6848358" y="2275797"/>
                  <a:pt x="6845098" y="2288580"/>
                </a:cubicBezTo>
                <a:cubicBezTo>
                  <a:pt x="6841432" y="2302346"/>
                  <a:pt x="6835116" y="2305296"/>
                  <a:pt x="6826968" y="2303329"/>
                </a:cubicBezTo>
                <a:cubicBezTo>
                  <a:pt x="6822079" y="2302018"/>
                  <a:pt x="6816782" y="2302346"/>
                  <a:pt x="6811893" y="2300379"/>
                </a:cubicBezTo>
                <a:cubicBezTo>
                  <a:pt x="6796410" y="2294480"/>
                  <a:pt x="6779503" y="2294480"/>
                  <a:pt x="6769317" y="2268258"/>
                </a:cubicBezTo>
                <a:cubicBezTo>
                  <a:pt x="6763307" y="2252853"/>
                  <a:pt x="6759182" y="2244740"/>
                  <a:pt x="6753937" y="2242241"/>
                </a:cubicBezTo>
                <a:close/>
                <a:moveTo>
                  <a:pt x="611432" y="2176648"/>
                </a:moveTo>
                <a:cubicBezTo>
                  <a:pt x="617742" y="2175500"/>
                  <a:pt x="624133" y="2175500"/>
                  <a:pt x="629214" y="2177139"/>
                </a:cubicBezTo>
                <a:cubicBezTo>
                  <a:pt x="640030" y="2180744"/>
                  <a:pt x="647896" y="2193527"/>
                  <a:pt x="659368" y="2204343"/>
                </a:cubicBezTo>
                <a:cubicBezTo>
                  <a:pt x="661662" y="2195494"/>
                  <a:pt x="663301" y="2189594"/>
                  <a:pt x="665268" y="2181400"/>
                </a:cubicBezTo>
                <a:cubicBezTo>
                  <a:pt x="697389" y="2224665"/>
                  <a:pt x="749831" y="2232204"/>
                  <a:pt x="792441" y="2256786"/>
                </a:cubicBezTo>
                <a:cubicBezTo>
                  <a:pt x="798668" y="2260391"/>
                  <a:pt x="804568" y="2263669"/>
                  <a:pt x="810795" y="2266947"/>
                </a:cubicBezTo>
                <a:cubicBezTo>
                  <a:pt x="783591" y="2278418"/>
                  <a:pt x="756714" y="2281696"/>
                  <a:pt x="729182" y="2277107"/>
                </a:cubicBezTo>
                <a:cubicBezTo>
                  <a:pt x="698700" y="2271207"/>
                  <a:pt x="698372" y="2271863"/>
                  <a:pt x="681984" y="2298740"/>
                </a:cubicBezTo>
                <a:cubicBezTo>
                  <a:pt x="677067" y="2291201"/>
                  <a:pt x="671495" y="2285302"/>
                  <a:pt x="668873" y="2278091"/>
                </a:cubicBezTo>
                <a:cubicBezTo>
                  <a:pt x="655435" y="2241708"/>
                  <a:pt x="630525" y="2221060"/>
                  <a:pt x="591193" y="2218765"/>
                </a:cubicBezTo>
                <a:cubicBezTo>
                  <a:pt x="584965" y="2218437"/>
                  <a:pt x="578738" y="2216799"/>
                  <a:pt x="567594" y="2214832"/>
                </a:cubicBezTo>
                <a:cubicBezTo>
                  <a:pt x="577754" y="2201721"/>
                  <a:pt x="583982" y="2189266"/>
                  <a:pt x="594143" y="2183039"/>
                </a:cubicBezTo>
                <a:cubicBezTo>
                  <a:pt x="598896" y="2180089"/>
                  <a:pt x="605123" y="2177795"/>
                  <a:pt x="611432" y="2176648"/>
                </a:cubicBezTo>
                <a:close/>
                <a:moveTo>
                  <a:pt x="1157899" y="434083"/>
                </a:moveTo>
                <a:cubicBezTo>
                  <a:pt x="1162487" y="433428"/>
                  <a:pt x="1167076" y="435066"/>
                  <a:pt x="1173631" y="436050"/>
                </a:cubicBezTo>
                <a:cubicBezTo>
                  <a:pt x="1164782" y="460632"/>
                  <a:pt x="1168387" y="483904"/>
                  <a:pt x="1175270" y="507175"/>
                </a:cubicBezTo>
                <a:cubicBezTo>
                  <a:pt x="1181170" y="528562"/>
                  <a:pt x="1194629" y="542021"/>
                  <a:pt x="1212052" y="550455"/>
                </a:cubicBezTo>
                <a:lnTo>
                  <a:pt x="1230428" y="557237"/>
                </a:lnTo>
                <a:lnTo>
                  <a:pt x="1240373" y="555193"/>
                </a:lnTo>
                <a:cubicBezTo>
                  <a:pt x="1244101" y="553308"/>
                  <a:pt x="1247706" y="550604"/>
                  <a:pt x="1250001" y="548145"/>
                </a:cubicBezTo>
                <a:cubicBezTo>
                  <a:pt x="1254098" y="543721"/>
                  <a:pt x="1257786" y="541344"/>
                  <a:pt x="1261514" y="541017"/>
                </a:cubicBezTo>
                <a:lnTo>
                  <a:pt x="1261827" y="541154"/>
                </a:lnTo>
                <a:lnTo>
                  <a:pt x="1262046" y="541017"/>
                </a:lnTo>
                <a:cubicBezTo>
                  <a:pt x="1265816" y="540689"/>
                  <a:pt x="1269667" y="542410"/>
                  <a:pt x="1273928" y="546179"/>
                </a:cubicBezTo>
                <a:cubicBezTo>
                  <a:pt x="1277533" y="549457"/>
                  <a:pt x="1281794" y="552079"/>
                  <a:pt x="1285399" y="555356"/>
                </a:cubicBezTo>
                <a:cubicBezTo>
                  <a:pt x="1288104" y="557815"/>
                  <a:pt x="1290808" y="560006"/>
                  <a:pt x="1293553" y="561717"/>
                </a:cubicBezTo>
                <a:lnTo>
                  <a:pt x="1301827" y="565138"/>
                </a:lnTo>
                <a:lnTo>
                  <a:pt x="1310141" y="564483"/>
                </a:lnTo>
                <a:cubicBezTo>
                  <a:pt x="1313239" y="563407"/>
                  <a:pt x="1316455" y="561420"/>
                  <a:pt x="1319815" y="558306"/>
                </a:cubicBezTo>
                <a:lnTo>
                  <a:pt x="1319790" y="558742"/>
                </a:lnTo>
                <a:lnTo>
                  <a:pt x="1320470" y="558306"/>
                </a:lnTo>
                <a:cubicBezTo>
                  <a:pt x="1320142" y="560273"/>
                  <a:pt x="1320142" y="562239"/>
                  <a:pt x="1320142" y="564206"/>
                </a:cubicBezTo>
                <a:lnTo>
                  <a:pt x="1330870" y="565733"/>
                </a:lnTo>
                <a:lnTo>
                  <a:pt x="1340136" y="564861"/>
                </a:lnTo>
                <a:cubicBezTo>
                  <a:pt x="1348986" y="559781"/>
                  <a:pt x="1357180" y="558880"/>
                  <a:pt x="1364965" y="560437"/>
                </a:cubicBezTo>
                <a:lnTo>
                  <a:pt x="1365489" y="560679"/>
                </a:lnTo>
                <a:lnTo>
                  <a:pt x="1365620" y="560683"/>
                </a:lnTo>
                <a:cubicBezTo>
                  <a:pt x="1373405" y="562239"/>
                  <a:pt x="1380779" y="566173"/>
                  <a:pt x="1387990" y="570761"/>
                </a:cubicBezTo>
                <a:cubicBezTo>
                  <a:pt x="1396184" y="576006"/>
                  <a:pt x="1403067" y="582889"/>
                  <a:pt x="1413883" y="592066"/>
                </a:cubicBezTo>
                <a:lnTo>
                  <a:pt x="1413158" y="592008"/>
                </a:lnTo>
                <a:lnTo>
                  <a:pt x="1413228" y="592066"/>
                </a:lnTo>
                <a:lnTo>
                  <a:pt x="1389087" y="590135"/>
                </a:lnTo>
                <a:lnTo>
                  <a:pt x="1371724" y="593009"/>
                </a:lnTo>
                <a:cubicBezTo>
                  <a:pt x="1367095" y="595836"/>
                  <a:pt x="1363735" y="600588"/>
                  <a:pt x="1361769" y="607471"/>
                </a:cubicBezTo>
                <a:cubicBezTo>
                  <a:pt x="1355869" y="628448"/>
                  <a:pt x="1343742" y="644181"/>
                  <a:pt x="1325714" y="656308"/>
                </a:cubicBezTo>
                <a:cubicBezTo>
                  <a:pt x="1320470" y="659913"/>
                  <a:pt x="1315881" y="669091"/>
                  <a:pt x="1316537" y="675318"/>
                </a:cubicBezTo>
                <a:cubicBezTo>
                  <a:pt x="1318831" y="699573"/>
                  <a:pt x="1308343" y="717600"/>
                  <a:pt x="1294905" y="736610"/>
                </a:cubicBezTo>
                <a:cubicBezTo>
                  <a:pt x="1278189" y="760210"/>
                  <a:pt x="1256884" y="773976"/>
                  <a:pt x="1229352" y="783809"/>
                </a:cubicBezTo>
                <a:cubicBezTo>
                  <a:pt x="1193953" y="796264"/>
                  <a:pt x="1160849" y="867062"/>
                  <a:pt x="1126761" y="882466"/>
                </a:cubicBezTo>
                <a:cubicBezTo>
                  <a:pt x="1118239" y="886399"/>
                  <a:pt x="1109062" y="888694"/>
                  <a:pt x="1095623" y="893283"/>
                </a:cubicBezTo>
                <a:lnTo>
                  <a:pt x="1095662" y="893041"/>
                </a:lnTo>
                <a:lnTo>
                  <a:pt x="1094968" y="893282"/>
                </a:lnTo>
                <a:cubicBezTo>
                  <a:pt x="1100212" y="860506"/>
                  <a:pt x="1104473" y="832646"/>
                  <a:pt x="1109717" y="805113"/>
                </a:cubicBezTo>
                <a:cubicBezTo>
                  <a:pt x="1110373" y="801180"/>
                  <a:pt x="1114961" y="796264"/>
                  <a:pt x="1118895" y="794625"/>
                </a:cubicBezTo>
                <a:cubicBezTo>
                  <a:pt x="1132333" y="789053"/>
                  <a:pt x="1137905" y="725466"/>
                  <a:pt x="1142822" y="713011"/>
                </a:cubicBezTo>
                <a:cubicBezTo>
                  <a:pt x="1169698" y="645819"/>
                  <a:pt x="1179203" y="576006"/>
                  <a:pt x="1167076" y="504880"/>
                </a:cubicBezTo>
                <a:cubicBezTo>
                  <a:pt x="1164454" y="489476"/>
                  <a:pt x="1151671" y="476037"/>
                  <a:pt x="1143805" y="461615"/>
                </a:cubicBezTo>
                <a:cubicBezTo>
                  <a:pt x="1139872" y="454405"/>
                  <a:pt x="1136922" y="447194"/>
                  <a:pt x="1133644" y="439655"/>
                </a:cubicBezTo>
                <a:cubicBezTo>
                  <a:pt x="1141510" y="437689"/>
                  <a:pt x="1149377" y="435394"/>
                  <a:pt x="1157243" y="434083"/>
                </a:cubicBezTo>
                <a:lnTo>
                  <a:pt x="1157678" y="434135"/>
                </a:lnTo>
                <a:close/>
                <a:moveTo>
                  <a:pt x="1437334" y="127"/>
                </a:moveTo>
                <a:cubicBezTo>
                  <a:pt x="1433078" y="409"/>
                  <a:pt x="1429042" y="1187"/>
                  <a:pt x="1425355" y="2744"/>
                </a:cubicBezTo>
                <a:cubicBezTo>
                  <a:pt x="1393562" y="16510"/>
                  <a:pt x="1363080" y="34210"/>
                  <a:pt x="1334892" y="54531"/>
                </a:cubicBezTo>
                <a:cubicBezTo>
                  <a:pt x="1263439" y="105990"/>
                  <a:pt x="1208047" y="179737"/>
                  <a:pt x="1118239" y="187604"/>
                </a:cubicBezTo>
                <a:cubicBezTo>
                  <a:pt x="1074974" y="191209"/>
                  <a:pt x="1032037" y="225625"/>
                  <a:pt x="989427" y="206286"/>
                </a:cubicBezTo>
                <a:cubicBezTo>
                  <a:pt x="979594" y="201698"/>
                  <a:pt x="963862" y="202681"/>
                  <a:pt x="953373" y="207270"/>
                </a:cubicBezTo>
                <a:cubicBezTo>
                  <a:pt x="928791" y="218086"/>
                  <a:pt x="903225" y="223330"/>
                  <a:pt x="877004" y="225952"/>
                </a:cubicBezTo>
                <a:cubicBezTo>
                  <a:pt x="848161" y="228574"/>
                  <a:pt x="817023" y="229558"/>
                  <a:pt x="790802" y="240702"/>
                </a:cubicBezTo>
                <a:cubicBezTo>
                  <a:pt x="700011" y="279706"/>
                  <a:pt x="622331" y="346570"/>
                  <a:pt x="563333" y="427200"/>
                </a:cubicBezTo>
                <a:cubicBezTo>
                  <a:pt x="480736" y="539624"/>
                  <a:pt x="426983" y="665485"/>
                  <a:pt x="387978" y="798886"/>
                </a:cubicBezTo>
                <a:cubicBezTo>
                  <a:pt x="360774" y="891971"/>
                  <a:pt x="347991" y="985712"/>
                  <a:pt x="368968" y="1081419"/>
                </a:cubicBezTo>
                <a:cubicBezTo>
                  <a:pt x="381095" y="1136484"/>
                  <a:pt x="380768" y="1190237"/>
                  <a:pt x="362413" y="1243991"/>
                </a:cubicBezTo>
                <a:cubicBezTo>
                  <a:pt x="352580" y="1272507"/>
                  <a:pt x="359791" y="1298728"/>
                  <a:pt x="378146" y="1322327"/>
                </a:cubicBezTo>
                <a:cubicBezTo>
                  <a:pt x="386995" y="1333799"/>
                  <a:pt x="395845" y="1345599"/>
                  <a:pt x="402072" y="1353465"/>
                </a:cubicBezTo>
                <a:cubicBezTo>
                  <a:pt x="396500" y="1363953"/>
                  <a:pt x="390273" y="1371164"/>
                  <a:pt x="388634" y="1379686"/>
                </a:cubicBezTo>
                <a:cubicBezTo>
                  <a:pt x="385684" y="1395091"/>
                  <a:pt x="384045" y="1411152"/>
                  <a:pt x="385029" y="1426884"/>
                </a:cubicBezTo>
                <a:cubicBezTo>
                  <a:pt x="388634" y="1489159"/>
                  <a:pt x="393223" y="1551107"/>
                  <a:pt x="398139" y="1613055"/>
                </a:cubicBezTo>
                <a:cubicBezTo>
                  <a:pt x="401417" y="1655009"/>
                  <a:pt x="419444" y="1690408"/>
                  <a:pt x="451893" y="1717939"/>
                </a:cubicBezTo>
                <a:cubicBezTo>
                  <a:pt x="464676" y="1728756"/>
                  <a:pt x="477131" y="1740556"/>
                  <a:pt x="488930" y="1752683"/>
                </a:cubicBezTo>
                <a:cubicBezTo>
                  <a:pt x="494502" y="1758255"/>
                  <a:pt x="498435" y="1765138"/>
                  <a:pt x="503024" y="1771365"/>
                </a:cubicBezTo>
                <a:cubicBezTo>
                  <a:pt x="502369" y="1773004"/>
                  <a:pt x="501713" y="1774971"/>
                  <a:pt x="501057" y="1776937"/>
                </a:cubicBezTo>
                <a:cubicBezTo>
                  <a:pt x="489913" y="1776937"/>
                  <a:pt x="359791" y="1752028"/>
                  <a:pt x="348974" y="1750716"/>
                </a:cubicBezTo>
                <a:cubicBezTo>
                  <a:pt x="282110" y="1742522"/>
                  <a:pt x="333897" y="1759893"/>
                  <a:pt x="266705" y="1751372"/>
                </a:cubicBezTo>
                <a:cubicBezTo>
                  <a:pt x="237534" y="1747767"/>
                  <a:pt x="226063" y="1754977"/>
                  <a:pt x="218524" y="1782509"/>
                </a:cubicBezTo>
                <a:cubicBezTo>
                  <a:pt x="198203" y="1857895"/>
                  <a:pt x="197547" y="1933281"/>
                  <a:pt x="218196" y="2008667"/>
                </a:cubicBezTo>
                <a:cubicBezTo>
                  <a:pt x="220491" y="2017517"/>
                  <a:pt x="226390" y="2027678"/>
                  <a:pt x="233601" y="2032267"/>
                </a:cubicBezTo>
                <a:cubicBezTo>
                  <a:pt x="245401" y="2040133"/>
                  <a:pt x="249662" y="2049966"/>
                  <a:pt x="249334" y="2062421"/>
                </a:cubicBezTo>
                <a:cubicBezTo>
                  <a:pt x="248678" y="2081759"/>
                  <a:pt x="247367" y="2101097"/>
                  <a:pt x="236223" y="2118796"/>
                </a:cubicBezTo>
                <a:cubicBezTo>
                  <a:pt x="230651" y="2127974"/>
                  <a:pt x="227701" y="2140757"/>
                  <a:pt x="228685" y="2151245"/>
                </a:cubicBezTo>
                <a:cubicBezTo>
                  <a:pt x="233601" y="2198116"/>
                  <a:pt x="239501" y="2245314"/>
                  <a:pt x="259495" y="2289234"/>
                </a:cubicBezTo>
                <a:cubicBezTo>
                  <a:pt x="264411" y="2300051"/>
                  <a:pt x="268016" y="2311850"/>
                  <a:pt x="270639" y="2323322"/>
                </a:cubicBezTo>
                <a:cubicBezTo>
                  <a:pt x="273916" y="2337416"/>
                  <a:pt x="269000" y="2342333"/>
                  <a:pt x="255234" y="2338399"/>
                </a:cubicBezTo>
                <a:cubicBezTo>
                  <a:pt x="239173" y="2333811"/>
                  <a:pt x="223113" y="2328239"/>
                  <a:pt x="207708" y="2321356"/>
                </a:cubicBezTo>
                <a:cubicBezTo>
                  <a:pt x="190992" y="2314145"/>
                  <a:pt x="178209" y="2315455"/>
                  <a:pt x="169031" y="2332172"/>
                </a:cubicBezTo>
                <a:cubicBezTo>
                  <a:pt x="162804" y="2343971"/>
                  <a:pt x="153626" y="2343971"/>
                  <a:pt x="142810" y="2338399"/>
                </a:cubicBezTo>
                <a:cubicBezTo>
                  <a:pt x="136255" y="2335121"/>
                  <a:pt x="129372" y="2333482"/>
                  <a:pt x="120522" y="2330205"/>
                </a:cubicBezTo>
                <a:cubicBezTo>
                  <a:pt x="119867" y="2342005"/>
                  <a:pt x="119211" y="2350199"/>
                  <a:pt x="118556" y="2361015"/>
                </a:cubicBezTo>
                <a:cubicBezTo>
                  <a:pt x="95940" y="2354132"/>
                  <a:pt x="74635" y="2347577"/>
                  <a:pt x="53330" y="2341349"/>
                </a:cubicBezTo>
                <a:cubicBezTo>
                  <a:pt x="40875" y="2338072"/>
                  <a:pt x="28092" y="2328566"/>
                  <a:pt x="16293" y="2343644"/>
                </a:cubicBezTo>
                <a:cubicBezTo>
                  <a:pt x="14982" y="2345283"/>
                  <a:pt x="9082" y="2343971"/>
                  <a:pt x="5477" y="2343644"/>
                </a:cubicBezTo>
                <a:lnTo>
                  <a:pt x="0" y="2342935"/>
                </a:lnTo>
                <a:lnTo>
                  <a:pt x="0" y="2487532"/>
                </a:lnTo>
                <a:lnTo>
                  <a:pt x="5616815" y="2487532"/>
                </a:lnTo>
                <a:cubicBezTo>
                  <a:pt x="5616815" y="2413130"/>
                  <a:pt x="5616815" y="2339055"/>
                  <a:pt x="5616815" y="2264652"/>
                </a:cubicBezTo>
                <a:cubicBezTo>
                  <a:pt x="5554212" y="2273174"/>
                  <a:pt x="5491936" y="2282679"/>
                  <a:pt x="5429006" y="2289890"/>
                </a:cubicBezTo>
                <a:cubicBezTo>
                  <a:pt x="5380824" y="2295134"/>
                  <a:pt x="5331987" y="2300706"/>
                  <a:pt x="5284133" y="2287268"/>
                </a:cubicBezTo>
                <a:cubicBezTo>
                  <a:pt x="5241852" y="2275141"/>
                  <a:pt x="5200225" y="2260719"/>
                  <a:pt x="5157944" y="2247936"/>
                </a:cubicBezTo>
                <a:cubicBezTo>
                  <a:pt x="5134672" y="2241053"/>
                  <a:pt x="5127789" y="2244659"/>
                  <a:pt x="5115334" y="2265963"/>
                </a:cubicBezTo>
                <a:cubicBezTo>
                  <a:pt x="5097963" y="2296446"/>
                  <a:pt x="5093046" y="2297757"/>
                  <a:pt x="5063875" y="2278091"/>
                </a:cubicBezTo>
                <a:cubicBezTo>
                  <a:pt x="5063548" y="2277762"/>
                  <a:pt x="5062892" y="2277435"/>
                  <a:pt x="5062564" y="2277107"/>
                </a:cubicBezTo>
                <a:cubicBezTo>
                  <a:pt x="5044537" y="2262358"/>
                  <a:pt x="5026510" y="2262358"/>
                  <a:pt x="5004877" y="2271535"/>
                </a:cubicBezTo>
                <a:cubicBezTo>
                  <a:pt x="4990456" y="2277762"/>
                  <a:pt x="4973412" y="2277762"/>
                  <a:pt x="4957352" y="2279729"/>
                </a:cubicBezTo>
                <a:cubicBezTo>
                  <a:pt x="4948502" y="2281040"/>
                  <a:pt x="4938997" y="2279401"/>
                  <a:pt x="4929819" y="2280385"/>
                </a:cubicBezTo>
                <a:cubicBezTo>
                  <a:pt x="4877049" y="2286613"/>
                  <a:pt x="4823951" y="2293168"/>
                  <a:pt x="4770853" y="2299723"/>
                </a:cubicBezTo>
                <a:cubicBezTo>
                  <a:pt x="4727916" y="2305295"/>
                  <a:pt x="4686618" y="2306934"/>
                  <a:pt x="4651547" y="2272846"/>
                </a:cubicBezTo>
                <a:cubicBezTo>
                  <a:pt x="4636797" y="2258425"/>
                  <a:pt x="4615821" y="2257114"/>
                  <a:pt x="4596155" y="2264325"/>
                </a:cubicBezTo>
                <a:cubicBezTo>
                  <a:pt x="4560428" y="2277435"/>
                  <a:pt x="4524701" y="2290546"/>
                  <a:pt x="4489303" y="2304967"/>
                </a:cubicBezTo>
                <a:cubicBezTo>
                  <a:pt x="4472915" y="2311850"/>
                  <a:pt x="4460132" y="2309884"/>
                  <a:pt x="4449315" y="2295462"/>
                </a:cubicBezTo>
                <a:cubicBezTo>
                  <a:pt x="4439155" y="2282024"/>
                  <a:pt x="4425716" y="2276780"/>
                  <a:pt x="4409001" y="2278091"/>
                </a:cubicBezTo>
                <a:cubicBezTo>
                  <a:pt x="4381468" y="2280385"/>
                  <a:pt x="4353609" y="2281696"/>
                  <a:pt x="4325748" y="2283335"/>
                </a:cubicBezTo>
                <a:cubicBezTo>
                  <a:pt x="4251345" y="2287924"/>
                  <a:pt x="4176615" y="2299395"/>
                  <a:pt x="4103196" y="2276124"/>
                </a:cubicBezTo>
                <a:cubicBezTo>
                  <a:pt x="4090740" y="2272191"/>
                  <a:pt x="4080252" y="2275796"/>
                  <a:pt x="4075008" y="2288579"/>
                </a:cubicBezTo>
                <a:cubicBezTo>
                  <a:pt x="4069108" y="2302345"/>
                  <a:pt x="4058948" y="2305295"/>
                  <a:pt x="4045837" y="2303329"/>
                </a:cubicBezTo>
                <a:cubicBezTo>
                  <a:pt x="4037970" y="2302018"/>
                  <a:pt x="4029448" y="2302345"/>
                  <a:pt x="4021582" y="2300379"/>
                </a:cubicBezTo>
                <a:cubicBezTo>
                  <a:pt x="3996672" y="2294479"/>
                  <a:pt x="3969467" y="2294479"/>
                  <a:pt x="3953080" y="2268258"/>
                </a:cubicBezTo>
                <a:cubicBezTo>
                  <a:pt x="3933741" y="2237448"/>
                  <a:pt x="3926531" y="2235809"/>
                  <a:pt x="3892771" y="2249902"/>
                </a:cubicBezTo>
                <a:cubicBezTo>
                  <a:pt x="3863927" y="2262358"/>
                  <a:pt x="3835084" y="2275141"/>
                  <a:pt x="3806241" y="2288251"/>
                </a:cubicBezTo>
                <a:cubicBezTo>
                  <a:pt x="3795097" y="2293496"/>
                  <a:pt x="3788214" y="2289562"/>
                  <a:pt x="3781658" y="2280057"/>
                </a:cubicBezTo>
                <a:cubicBezTo>
                  <a:pt x="3762648" y="2251869"/>
                  <a:pt x="3758387" y="2250886"/>
                  <a:pt x="3727577" y="2267274"/>
                </a:cubicBezTo>
                <a:cubicBezTo>
                  <a:pt x="3723644" y="2269241"/>
                  <a:pt x="3719711" y="2271207"/>
                  <a:pt x="3716105" y="2273502"/>
                </a:cubicBezTo>
                <a:cubicBezTo>
                  <a:pt x="3704961" y="2280385"/>
                  <a:pt x="3694801" y="2279729"/>
                  <a:pt x="3682673" y="2272846"/>
                </a:cubicBezTo>
                <a:cubicBezTo>
                  <a:pt x="3673824" y="2267602"/>
                  <a:pt x="3661041" y="2265636"/>
                  <a:pt x="3650880" y="2267602"/>
                </a:cubicBezTo>
                <a:cubicBezTo>
                  <a:pt x="3625971" y="2272846"/>
                  <a:pt x="3601388" y="2280385"/>
                  <a:pt x="3577133" y="2288251"/>
                </a:cubicBezTo>
                <a:cubicBezTo>
                  <a:pt x="3561073" y="2293496"/>
                  <a:pt x="3549929" y="2291201"/>
                  <a:pt x="3543373" y="2274157"/>
                </a:cubicBezTo>
                <a:cubicBezTo>
                  <a:pt x="3539113" y="2263341"/>
                  <a:pt x="3530263" y="2258753"/>
                  <a:pt x="3518135" y="2261374"/>
                </a:cubicBezTo>
                <a:cubicBezTo>
                  <a:pt x="3504041" y="2264325"/>
                  <a:pt x="3490275" y="2267274"/>
                  <a:pt x="3476509" y="2270224"/>
                </a:cubicBezTo>
                <a:cubicBezTo>
                  <a:pt x="3432261" y="2279401"/>
                  <a:pt x="3388341" y="2293168"/>
                  <a:pt x="3342454" y="2284646"/>
                </a:cubicBezTo>
                <a:cubicBezTo>
                  <a:pt x="3306399" y="2277762"/>
                  <a:pt x="3271000" y="2269241"/>
                  <a:pt x="3235602" y="2260719"/>
                </a:cubicBezTo>
                <a:cubicBezTo>
                  <a:pt x="3207742" y="2253836"/>
                  <a:pt x="3207742" y="2253508"/>
                  <a:pt x="3210036" y="2282352"/>
                </a:cubicBezTo>
                <a:cubicBezTo>
                  <a:pt x="3210364" y="2283663"/>
                  <a:pt x="3209380" y="2285302"/>
                  <a:pt x="3208397" y="2287924"/>
                </a:cubicBezTo>
                <a:cubicBezTo>
                  <a:pt x="3199547" y="2284974"/>
                  <a:pt x="3190370" y="2283007"/>
                  <a:pt x="3182176" y="2279074"/>
                </a:cubicBezTo>
                <a:cubicBezTo>
                  <a:pt x="3161527" y="2269241"/>
                  <a:pt x="3140550" y="2267602"/>
                  <a:pt x="3117278" y="2270224"/>
                </a:cubicBezTo>
                <a:cubicBezTo>
                  <a:pt x="3072702" y="2275796"/>
                  <a:pt x="3027799" y="2283990"/>
                  <a:pt x="2982239" y="2275141"/>
                </a:cubicBezTo>
                <a:cubicBezTo>
                  <a:pt x="2968145" y="2272191"/>
                  <a:pt x="2952740" y="2276452"/>
                  <a:pt x="2937664" y="2276780"/>
                </a:cubicBezTo>
                <a:cubicBezTo>
                  <a:pt x="2926847" y="2277107"/>
                  <a:pt x="2915703" y="2278091"/>
                  <a:pt x="2905542" y="2275796"/>
                </a:cubicBezTo>
                <a:cubicBezTo>
                  <a:pt x="2867849" y="2267274"/>
                  <a:pt x="2830484" y="2256786"/>
                  <a:pt x="2792791" y="2248264"/>
                </a:cubicBezTo>
                <a:cubicBezTo>
                  <a:pt x="2760671" y="2240725"/>
                  <a:pt x="2758376" y="2243675"/>
                  <a:pt x="2765914" y="2276124"/>
                </a:cubicBezTo>
                <a:cubicBezTo>
                  <a:pt x="2769192" y="2289234"/>
                  <a:pt x="2764603" y="2294479"/>
                  <a:pt x="2751820" y="2294479"/>
                </a:cubicBezTo>
                <a:cubicBezTo>
                  <a:pt x="2722978" y="2294479"/>
                  <a:pt x="2694134" y="2294479"/>
                  <a:pt x="2665290" y="2294807"/>
                </a:cubicBezTo>
                <a:cubicBezTo>
                  <a:pt x="2635792" y="2294807"/>
                  <a:pt x="2608259" y="2288907"/>
                  <a:pt x="2583349" y="2271535"/>
                </a:cubicBezTo>
                <a:cubicBezTo>
                  <a:pt x="2565978" y="2259080"/>
                  <a:pt x="2545656" y="2258425"/>
                  <a:pt x="2525335" y="2263341"/>
                </a:cubicBezTo>
                <a:cubicBezTo>
                  <a:pt x="2496164" y="2270224"/>
                  <a:pt x="2467320" y="2278091"/>
                  <a:pt x="2438149" y="2285302"/>
                </a:cubicBezTo>
                <a:cubicBezTo>
                  <a:pt x="2391279" y="2297101"/>
                  <a:pt x="2348669" y="2287268"/>
                  <a:pt x="2309993" y="2259080"/>
                </a:cubicBezTo>
                <a:cubicBezTo>
                  <a:pt x="2300160" y="2251869"/>
                  <a:pt x="2291310" y="2250886"/>
                  <a:pt x="2282133" y="2259408"/>
                </a:cubicBezTo>
                <a:cubicBezTo>
                  <a:pt x="2277216" y="2263997"/>
                  <a:pt x="2272300" y="2268258"/>
                  <a:pt x="2267384" y="2272519"/>
                </a:cubicBezTo>
                <a:cubicBezTo>
                  <a:pt x="2258534" y="2280057"/>
                  <a:pt x="2247718" y="2282024"/>
                  <a:pt x="2238868" y="2274813"/>
                </a:cubicBezTo>
                <a:cubicBezTo>
                  <a:pt x="2216908" y="2257114"/>
                  <a:pt x="2192325" y="2260391"/>
                  <a:pt x="2167087" y="2263013"/>
                </a:cubicBezTo>
                <a:cubicBezTo>
                  <a:pt x="2101862" y="2270224"/>
                  <a:pt x="2036637" y="2276780"/>
                  <a:pt x="1971739" y="2283990"/>
                </a:cubicBezTo>
                <a:cubicBezTo>
                  <a:pt x="1956007" y="2285629"/>
                  <a:pt x="1943879" y="2281696"/>
                  <a:pt x="1936341" y="2266947"/>
                </a:cubicBezTo>
                <a:cubicBezTo>
                  <a:pt x="1928802" y="2252525"/>
                  <a:pt x="1916020" y="2246297"/>
                  <a:pt x="1900287" y="2245314"/>
                </a:cubicBezTo>
                <a:cubicBezTo>
                  <a:pt x="1872754" y="2244003"/>
                  <a:pt x="1844895" y="2243020"/>
                  <a:pt x="1817034" y="2242036"/>
                </a:cubicBezTo>
                <a:cubicBezTo>
                  <a:pt x="1797368" y="2241381"/>
                  <a:pt x="1780652" y="2248264"/>
                  <a:pt x="1767542" y="2263013"/>
                </a:cubicBezTo>
                <a:cubicBezTo>
                  <a:pt x="1760986" y="2270552"/>
                  <a:pt x="1754759" y="2277762"/>
                  <a:pt x="1748204" y="2285302"/>
                </a:cubicBezTo>
                <a:cubicBezTo>
                  <a:pt x="1746237" y="2283990"/>
                  <a:pt x="1744270" y="2282352"/>
                  <a:pt x="1742304" y="2281040"/>
                </a:cubicBezTo>
                <a:cubicBezTo>
                  <a:pt x="1748204" y="2267929"/>
                  <a:pt x="1752465" y="2253836"/>
                  <a:pt x="1760003" y="2241708"/>
                </a:cubicBezTo>
                <a:cubicBezTo>
                  <a:pt x="1779014" y="2210571"/>
                  <a:pt x="1771148" y="2181072"/>
                  <a:pt x="1789175" y="2149279"/>
                </a:cubicBezTo>
                <a:cubicBezTo>
                  <a:pt x="1803268" y="2121419"/>
                  <a:pt x="1800318" y="2083398"/>
                  <a:pt x="1786553" y="2068321"/>
                </a:cubicBezTo>
                <a:cubicBezTo>
                  <a:pt x="1770819" y="2055866"/>
                  <a:pt x="1767542" y="2047016"/>
                  <a:pt x="1752792" y="2033577"/>
                </a:cubicBezTo>
                <a:cubicBezTo>
                  <a:pt x="1641680" y="1931970"/>
                  <a:pt x="1530568" y="1830035"/>
                  <a:pt x="1420111" y="1727445"/>
                </a:cubicBezTo>
                <a:cubicBezTo>
                  <a:pt x="1379468" y="1690079"/>
                  <a:pt x="1334564" y="1660581"/>
                  <a:pt x="1280811" y="1644848"/>
                </a:cubicBezTo>
                <a:cubicBezTo>
                  <a:pt x="1238857" y="1632393"/>
                  <a:pt x="1187070" y="1610761"/>
                  <a:pt x="1152982" y="1584211"/>
                </a:cubicBezTo>
                <a:cubicBezTo>
                  <a:pt x="1141510" y="1575362"/>
                  <a:pt x="1139216" y="1567167"/>
                  <a:pt x="1148394" y="1554057"/>
                </a:cubicBezTo>
                <a:cubicBezTo>
                  <a:pt x="1153638" y="1546518"/>
                  <a:pt x="1157243" y="1534719"/>
                  <a:pt x="1155932" y="1525542"/>
                </a:cubicBezTo>
                <a:cubicBezTo>
                  <a:pt x="1152654" y="1505548"/>
                  <a:pt x="1133316" y="1490470"/>
                  <a:pt x="1140199" y="1471132"/>
                </a:cubicBezTo>
                <a:cubicBezTo>
                  <a:pt x="1147082" y="1451795"/>
                  <a:pt x="1142166" y="1441962"/>
                  <a:pt x="1124139" y="1431800"/>
                </a:cubicBezTo>
                <a:cubicBezTo>
                  <a:pt x="1112339" y="1424917"/>
                  <a:pt x="1119878" y="1415740"/>
                  <a:pt x="1107423" y="1410168"/>
                </a:cubicBezTo>
                <a:cubicBezTo>
                  <a:pt x="1091035" y="1402630"/>
                  <a:pt x="1081202" y="1391813"/>
                  <a:pt x="1081857" y="1372475"/>
                </a:cubicBezTo>
                <a:cubicBezTo>
                  <a:pt x="1082513" y="1353793"/>
                  <a:pt x="1073008" y="1340354"/>
                  <a:pt x="1055636" y="1332815"/>
                </a:cubicBezTo>
                <a:cubicBezTo>
                  <a:pt x="1041870" y="1326588"/>
                  <a:pt x="1044820" y="1315772"/>
                  <a:pt x="1030726" y="1310200"/>
                </a:cubicBezTo>
                <a:cubicBezTo>
                  <a:pt x="1014993" y="1303644"/>
                  <a:pt x="1009749" y="1294139"/>
                  <a:pt x="1017287" y="1278407"/>
                </a:cubicBezTo>
                <a:cubicBezTo>
                  <a:pt x="1021548" y="1269557"/>
                  <a:pt x="1021548" y="1261035"/>
                  <a:pt x="1011060" y="1256446"/>
                </a:cubicBezTo>
                <a:cubicBezTo>
                  <a:pt x="1002210" y="1252513"/>
                  <a:pt x="1002210" y="1246941"/>
                  <a:pt x="1007127" y="1240714"/>
                </a:cubicBezTo>
                <a:cubicBezTo>
                  <a:pt x="1019910" y="1224326"/>
                  <a:pt x="1030070" y="1204004"/>
                  <a:pt x="1046459" y="1193515"/>
                </a:cubicBezTo>
                <a:cubicBezTo>
                  <a:pt x="1137905" y="1135829"/>
                  <a:pt x="1230663" y="1028322"/>
                  <a:pt x="1322765" y="972274"/>
                </a:cubicBezTo>
                <a:cubicBezTo>
                  <a:pt x="1326370" y="969979"/>
                  <a:pt x="1329320" y="966702"/>
                  <a:pt x="1332270" y="963752"/>
                </a:cubicBezTo>
                <a:cubicBezTo>
                  <a:pt x="1341119" y="954247"/>
                  <a:pt x="1348658" y="943758"/>
                  <a:pt x="1358491" y="935564"/>
                </a:cubicBezTo>
                <a:cubicBezTo>
                  <a:pt x="1407000" y="896232"/>
                  <a:pt x="1460426" y="866733"/>
                  <a:pt x="1520080" y="848051"/>
                </a:cubicBezTo>
                <a:cubicBezTo>
                  <a:pt x="1537123" y="842479"/>
                  <a:pt x="1554167" y="835268"/>
                  <a:pt x="1571538" y="832318"/>
                </a:cubicBezTo>
                <a:cubicBezTo>
                  <a:pt x="1596449" y="828385"/>
                  <a:pt x="1601365" y="823140"/>
                  <a:pt x="1595138" y="799541"/>
                </a:cubicBezTo>
                <a:cubicBezTo>
                  <a:pt x="1616114" y="787086"/>
                  <a:pt x="1617098" y="782825"/>
                  <a:pt x="1601365" y="764143"/>
                </a:cubicBezTo>
                <a:cubicBezTo>
                  <a:pt x="1617753" y="764471"/>
                  <a:pt x="1628242" y="755293"/>
                  <a:pt x="1628242" y="741527"/>
                </a:cubicBezTo>
                <a:cubicBezTo>
                  <a:pt x="1628242" y="732350"/>
                  <a:pt x="1620047" y="722844"/>
                  <a:pt x="1613492" y="714978"/>
                </a:cubicBezTo>
                <a:cubicBezTo>
                  <a:pt x="1606609" y="706456"/>
                  <a:pt x="1597104" y="700229"/>
                  <a:pt x="1588583" y="692690"/>
                </a:cubicBezTo>
                <a:cubicBezTo>
                  <a:pt x="1591860" y="688429"/>
                  <a:pt x="1593171" y="686790"/>
                  <a:pt x="1594482" y="685151"/>
                </a:cubicBezTo>
                <a:cubicBezTo>
                  <a:pt x="1609887" y="667124"/>
                  <a:pt x="1608576" y="660241"/>
                  <a:pt x="1588254" y="649425"/>
                </a:cubicBezTo>
                <a:cubicBezTo>
                  <a:pt x="1584321" y="647458"/>
                  <a:pt x="1581043" y="644508"/>
                  <a:pt x="1578749" y="640903"/>
                </a:cubicBezTo>
                <a:cubicBezTo>
                  <a:pt x="1571538" y="630087"/>
                  <a:pt x="1562689" y="629103"/>
                  <a:pt x="1551545" y="633037"/>
                </a:cubicBezTo>
                <a:cubicBezTo>
                  <a:pt x="1543678" y="635659"/>
                  <a:pt x="1535812" y="637625"/>
                  <a:pt x="1525651" y="640575"/>
                </a:cubicBezTo>
                <a:cubicBezTo>
                  <a:pt x="1525651" y="627792"/>
                  <a:pt x="1528929" y="615993"/>
                  <a:pt x="1524668" y="608782"/>
                </a:cubicBezTo>
                <a:cubicBezTo>
                  <a:pt x="1521062" y="602227"/>
                  <a:pt x="1509263" y="600260"/>
                  <a:pt x="1500413" y="595999"/>
                </a:cubicBezTo>
                <a:cubicBezTo>
                  <a:pt x="1503363" y="580266"/>
                  <a:pt x="1499102" y="573056"/>
                  <a:pt x="1483697" y="573056"/>
                </a:cubicBezTo>
                <a:cubicBezTo>
                  <a:pt x="1477797" y="573056"/>
                  <a:pt x="1471898" y="575350"/>
                  <a:pt x="1466326" y="576989"/>
                </a:cubicBezTo>
                <a:cubicBezTo>
                  <a:pt x="1454854" y="580594"/>
                  <a:pt x="1443382" y="584855"/>
                  <a:pt x="1430271" y="589116"/>
                </a:cubicBezTo>
                <a:cubicBezTo>
                  <a:pt x="1443054" y="560601"/>
                  <a:pt x="1463703" y="542901"/>
                  <a:pt x="1485664" y="526513"/>
                </a:cubicBezTo>
                <a:cubicBezTo>
                  <a:pt x="1503363" y="513402"/>
                  <a:pt x="1523029" y="514713"/>
                  <a:pt x="1543351" y="521596"/>
                </a:cubicBezTo>
                <a:cubicBezTo>
                  <a:pt x="1548595" y="523563"/>
                  <a:pt x="1555805" y="524546"/>
                  <a:pt x="1561050" y="522580"/>
                </a:cubicBezTo>
                <a:cubicBezTo>
                  <a:pt x="1599726" y="509141"/>
                  <a:pt x="1638075" y="495048"/>
                  <a:pt x="1667901" y="465221"/>
                </a:cubicBezTo>
                <a:cubicBezTo>
                  <a:pt x="1668229" y="464893"/>
                  <a:pt x="1669868" y="465221"/>
                  <a:pt x="1671507" y="465549"/>
                </a:cubicBezTo>
                <a:cubicBezTo>
                  <a:pt x="1668557" y="472432"/>
                  <a:pt x="1665935" y="479315"/>
                  <a:pt x="1662985" y="486198"/>
                </a:cubicBezTo>
                <a:cubicBezTo>
                  <a:pt x="1658724" y="496031"/>
                  <a:pt x="1663641" y="500292"/>
                  <a:pt x="1672490" y="498653"/>
                </a:cubicBezTo>
                <a:cubicBezTo>
                  <a:pt x="1701989" y="493409"/>
                  <a:pt x="1728210" y="482265"/>
                  <a:pt x="1741321" y="452438"/>
                </a:cubicBezTo>
                <a:cubicBezTo>
                  <a:pt x="1771148" y="383607"/>
                  <a:pt x="1784258" y="311827"/>
                  <a:pt x="1771475" y="237096"/>
                </a:cubicBezTo>
                <a:cubicBezTo>
                  <a:pt x="1759020" y="164988"/>
                  <a:pt x="1736732" y="95502"/>
                  <a:pt x="1669212" y="59775"/>
                </a:cubicBezTo>
                <a:cubicBezTo>
                  <a:pt x="1650530" y="49942"/>
                  <a:pt x="1631519" y="40109"/>
                  <a:pt x="1612509" y="30604"/>
                </a:cubicBezTo>
                <a:cubicBezTo>
                  <a:pt x="1589894" y="19132"/>
                  <a:pt x="1536795" y="2089"/>
                  <a:pt x="1510574" y="5694"/>
                </a:cubicBezTo>
                <a:cubicBezTo>
                  <a:pt x="1500085" y="7005"/>
                  <a:pt x="1488941" y="4055"/>
                  <a:pt x="1478125" y="3400"/>
                </a:cubicBezTo>
                <a:cubicBezTo>
                  <a:pt x="1464851" y="2908"/>
                  <a:pt x="1450101" y="-718"/>
                  <a:pt x="1437334" y="1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46"/>
          <p:cNvSpPr txBox="1">
            <a:spLocks noGrp="1"/>
          </p:cNvSpPr>
          <p:nvPr>
            <p:ph type="body" idx="1"/>
          </p:nvPr>
        </p:nvSpPr>
        <p:spPr>
          <a:xfrm>
            <a:off x="323529" y="123478"/>
            <a:ext cx="11573197" cy="724247"/>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90000"/>
              </a:lnSpc>
              <a:spcBef>
                <a:spcPts val="0"/>
              </a:spcBef>
              <a:spcAft>
                <a:spcPts val="0"/>
              </a:spcAft>
              <a:buClr>
                <a:srgbClr val="262626"/>
              </a:buClr>
              <a:buSzPct val="100000"/>
              <a:buNone/>
            </a:pPr>
            <a:r>
              <a:rPr lang="en-US"/>
              <a:t>Fully Editable Icon Sets: A</a:t>
            </a:r>
            <a:endParaRPr/>
          </a:p>
        </p:txBody>
      </p:sp>
      <p:sp>
        <p:nvSpPr>
          <p:cNvPr id="1339" name="Google Shape;1339;p46"/>
          <p:cNvSpPr/>
          <p:nvPr/>
        </p:nvSpPr>
        <p:spPr>
          <a:xfrm>
            <a:off x="6112070" y="1492152"/>
            <a:ext cx="523149" cy="524695"/>
          </a:xfrm>
          <a:custGeom>
            <a:avLst/>
            <a:gdLst/>
            <a:ahLst/>
            <a:cxnLst/>
            <a:rect l="l" t="t" r="r" b="b"/>
            <a:pathLst>
              <a:path w="3240001" h="3249575" extrusionOk="0">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0" name="Google Shape;1340;p46"/>
          <p:cNvSpPr/>
          <p:nvPr/>
        </p:nvSpPr>
        <p:spPr>
          <a:xfrm>
            <a:off x="5273316" y="1562686"/>
            <a:ext cx="523147" cy="383626"/>
          </a:xfrm>
          <a:custGeom>
            <a:avLst/>
            <a:gdLst/>
            <a:ahLst/>
            <a:cxnLst/>
            <a:rect l="l" t="t" r="r" b="b"/>
            <a:pathLst>
              <a:path w="3240001" h="2375905" extrusionOk="0">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1" name="Google Shape;1341;p46"/>
          <p:cNvSpPr/>
          <p:nvPr/>
        </p:nvSpPr>
        <p:spPr>
          <a:xfrm>
            <a:off x="6114156" y="4520206"/>
            <a:ext cx="313133" cy="707899"/>
          </a:xfrm>
          <a:custGeom>
            <a:avLst/>
            <a:gdLst/>
            <a:ahLst/>
            <a:cxnLst/>
            <a:rect l="l" t="t" r="r" b="b"/>
            <a:pathLst>
              <a:path w="1346449" h="3166775" extrusionOk="0">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2" name="Google Shape;1342;p46"/>
          <p:cNvSpPr/>
          <p:nvPr/>
        </p:nvSpPr>
        <p:spPr>
          <a:xfrm rot="-2700000">
            <a:off x="9585735" y="3654558"/>
            <a:ext cx="225664" cy="502732"/>
          </a:xfrm>
          <a:custGeom>
            <a:avLst/>
            <a:gdLst/>
            <a:ahLst/>
            <a:cxnLst/>
            <a:rect l="l" t="t" r="r" b="b"/>
            <a:pathLst>
              <a:path w="154109" h="343323" extrusionOk="0">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3" name="Google Shape;1343;p46"/>
          <p:cNvSpPr/>
          <p:nvPr/>
        </p:nvSpPr>
        <p:spPr>
          <a:xfrm flipH="1">
            <a:off x="5267026" y="4641909"/>
            <a:ext cx="464493" cy="464493"/>
          </a:xfrm>
          <a:custGeom>
            <a:avLst/>
            <a:gdLst/>
            <a:ahLst/>
            <a:cxnLst/>
            <a:rect l="l" t="t" r="r" b="b"/>
            <a:pathLst>
              <a:path w="3242753" h="3227814" extrusionOk="0">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4" name="Google Shape;1344;p46"/>
          <p:cNvSpPr/>
          <p:nvPr/>
        </p:nvSpPr>
        <p:spPr>
          <a:xfrm>
            <a:off x="7745410" y="3642506"/>
            <a:ext cx="460778" cy="453389"/>
          </a:xfrm>
          <a:custGeom>
            <a:avLst/>
            <a:gdLst/>
            <a:ahLst/>
            <a:cxnLst/>
            <a:rect l="l" t="t" r="r" b="b"/>
            <a:pathLst>
              <a:path w="3214097" h="3162551" extrusionOk="0">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5" name="Google Shape;1345;p46"/>
          <p:cNvSpPr/>
          <p:nvPr/>
        </p:nvSpPr>
        <p:spPr>
          <a:xfrm>
            <a:off x="11063701" y="3600566"/>
            <a:ext cx="464493" cy="463135"/>
          </a:xfrm>
          <a:custGeom>
            <a:avLst/>
            <a:gdLst/>
            <a:ahLst/>
            <a:cxnLst/>
            <a:rect l="l" t="t" r="r" b="b"/>
            <a:pathLst>
              <a:path w="3240000" h="3230531" extrusionOk="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6" name="Google Shape;1346;p46"/>
          <p:cNvSpPr/>
          <p:nvPr/>
        </p:nvSpPr>
        <p:spPr>
          <a:xfrm>
            <a:off x="6950824" y="1518716"/>
            <a:ext cx="471567" cy="471567"/>
          </a:xfrm>
          <a:custGeom>
            <a:avLst/>
            <a:gdLst/>
            <a:ahLst/>
            <a:cxnLst/>
            <a:rect l="l" t="t" r="r" b="b"/>
            <a:pathLst>
              <a:path w="3240000" h="3240000" extrusionOk="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7" name="Google Shape;1347;p46"/>
          <p:cNvSpPr/>
          <p:nvPr/>
        </p:nvSpPr>
        <p:spPr>
          <a:xfrm rot="5400000">
            <a:off x="7737684" y="1518715"/>
            <a:ext cx="472195" cy="471568"/>
          </a:xfrm>
          <a:custGeom>
            <a:avLst/>
            <a:gdLst/>
            <a:ahLst/>
            <a:cxnLst/>
            <a:rect l="l" t="t" r="r" b="b"/>
            <a:pathLst>
              <a:path w="3244313" h="3240000" extrusionOk="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48" name="Google Shape;1348;p46"/>
          <p:cNvSpPr/>
          <p:nvPr/>
        </p:nvSpPr>
        <p:spPr>
          <a:xfrm>
            <a:off x="6809927" y="4618984"/>
            <a:ext cx="513183" cy="510342"/>
          </a:xfrm>
          <a:custGeom>
            <a:avLst/>
            <a:gdLst/>
            <a:ahLst/>
            <a:cxnLst/>
            <a:rect l="l" t="t" r="r" b="b"/>
            <a:pathLst>
              <a:path w="3228711" h="3210836" extrusionOk="0">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349" name="Google Shape;1349;p46"/>
          <p:cNvSpPr/>
          <p:nvPr/>
        </p:nvSpPr>
        <p:spPr>
          <a:xfrm flipH="1">
            <a:off x="11038458" y="2527766"/>
            <a:ext cx="514976" cy="516250"/>
          </a:xfrm>
          <a:custGeom>
            <a:avLst/>
            <a:gdLst/>
            <a:ahLst/>
            <a:cxnLst/>
            <a:rect l="l" t="t" r="r" b="b"/>
            <a:pathLst>
              <a:path w="3240000" h="3248012" extrusionOk="0">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0" name="Google Shape;1350;p46"/>
          <p:cNvSpPr/>
          <p:nvPr/>
        </p:nvSpPr>
        <p:spPr>
          <a:xfrm rot="-5400000">
            <a:off x="8525358" y="1470612"/>
            <a:ext cx="567400" cy="567774"/>
          </a:xfrm>
          <a:custGeom>
            <a:avLst/>
            <a:gdLst/>
            <a:ahLst/>
            <a:cxnLst/>
            <a:rect l="l" t="t" r="r" b="b"/>
            <a:pathLst>
              <a:path w="3185463" h="3187558" extrusionOk="0">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351" name="Google Shape;1351;p46"/>
          <p:cNvSpPr/>
          <p:nvPr/>
        </p:nvSpPr>
        <p:spPr>
          <a:xfrm>
            <a:off x="9408551" y="1424302"/>
            <a:ext cx="473301" cy="660394"/>
          </a:xfrm>
          <a:custGeom>
            <a:avLst/>
            <a:gdLst/>
            <a:ahLst/>
            <a:cxnLst/>
            <a:rect l="l" t="t" r="r" b="b"/>
            <a:pathLst>
              <a:path w="2512265" h="3505352" extrusionOk="0">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352" name="Google Shape;1352;p46"/>
          <p:cNvSpPr/>
          <p:nvPr/>
        </p:nvSpPr>
        <p:spPr>
          <a:xfrm>
            <a:off x="7705746" y="4600959"/>
            <a:ext cx="385790" cy="546392"/>
          </a:xfrm>
          <a:custGeom>
            <a:avLst/>
            <a:gdLst/>
            <a:ahLst/>
            <a:cxnLst/>
            <a:rect l="l" t="t" r="r" b="b"/>
            <a:pathLst>
              <a:path w="2387678" h="3240000" extrusionOk="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3" name="Google Shape;1353;p46"/>
          <p:cNvSpPr/>
          <p:nvPr/>
        </p:nvSpPr>
        <p:spPr>
          <a:xfrm>
            <a:off x="4418496" y="5469184"/>
            <a:ext cx="409732" cy="779216"/>
          </a:xfrm>
          <a:custGeom>
            <a:avLst/>
            <a:gdLst/>
            <a:ahLst/>
            <a:cxnLst/>
            <a:rect l="l" t="t" r="r" b="b"/>
            <a:pathLst>
              <a:path w="1703664" h="3240001" extrusionOk="0">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4" name="Google Shape;1354;p46"/>
          <p:cNvSpPr/>
          <p:nvPr/>
        </p:nvSpPr>
        <p:spPr>
          <a:xfrm rot="-5400000">
            <a:off x="8536863" y="3545131"/>
            <a:ext cx="598764" cy="648141"/>
          </a:xfrm>
          <a:custGeom>
            <a:avLst/>
            <a:gdLst/>
            <a:ahLst/>
            <a:cxnLst/>
            <a:rect l="l" t="t" r="r" b="b"/>
            <a:pathLst>
              <a:path w="2993176" h="3240001" extrusionOk="0">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5" name="Google Shape;1355;p46"/>
          <p:cNvSpPr/>
          <p:nvPr/>
        </p:nvSpPr>
        <p:spPr>
          <a:xfrm rot="10800000">
            <a:off x="9311063" y="2543932"/>
            <a:ext cx="386665" cy="436639"/>
          </a:xfrm>
          <a:custGeom>
            <a:avLst/>
            <a:gdLst/>
            <a:ahLst/>
            <a:cxnLst/>
            <a:rect l="l" t="t" r="r" b="b"/>
            <a:pathLst>
              <a:path w="2880320" h="3252576" extrusionOk="0">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6" name="Google Shape;1356;p46"/>
          <p:cNvSpPr/>
          <p:nvPr/>
        </p:nvSpPr>
        <p:spPr>
          <a:xfrm>
            <a:off x="6966942" y="3587275"/>
            <a:ext cx="472482" cy="563852"/>
          </a:xfrm>
          <a:custGeom>
            <a:avLst/>
            <a:gdLst/>
            <a:ahLst/>
            <a:cxnLst/>
            <a:rect l="l" t="t" r="r" b="b"/>
            <a:pathLst>
              <a:path w="2543357" h="3035197" extrusionOk="0">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7" name="Google Shape;1357;p46"/>
          <p:cNvSpPr/>
          <p:nvPr/>
        </p:nvSpPr>
        <p:spPr>
          <a:xfrm>
            <a:off x="4360223" y="1480860"/>
            <a:ext cx="597487" cy="547278"/>
          </a:xfrm>
          <a:custGeom>
            <a:avLst/>
            <a:gdLst/>
            <a:ahLst/>
            <a:cxnLst/>
            <a:rect l="l" t="t" r="r" b="b"/>
            <a:pathLst>
              <a:path w="3210745" h="2940925" extrusionOk="0">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8" name="Google Shape;1358;p46"/>
          <p:cNvSpPr/>
          <p:nvPr/>
        </p:nvSpPr>
        <p:spPr>
          <a:xfrm>
            <a:off x="8534202" y="2515987"/>
            <a:ext cx="372169" cy="492524"/>
          </a:xfrm>
          <a:custGeom>
            <a:avLst/>
            <a:gdLst/>
            <a:ahLst/>
            <a:cxnLst/>
            <a:rect l="l" t="t" r="r" b="b"/>
            <a:pathLst>
              <a:path w="2448272" h="3240000" extrusionOk="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59" name="Google Shape;1359;p46"/>
          <p:cNvSpPr/>
          <p:nvPr/>
        </p:nvSpPr>
        <p:spPr>
          <a:xfrm>
            <a:off x="10179594" y="3623455"/>
            <a:ext cx="491492" cy="491492"/>
          </a:xfrm>
          <a:custGeom>
            <a:avLst/>
            <a:gdLst/>
            <a:ahLst/>
            <a:cxnLst/>
            <a:rect l="l" t="t" r="r" b="b"/>
            <a:pathLst>
              <a:path w="3240000" h="3240000" extrusionOk="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0" name="Google Shape;1360;p46"/>
          <p:cNvSpPr/>
          <p:nvPr/>
        </p:nvSpPr>
        <p:spPr>
          <a:xfrm>
            <a:off x="5324216" y="2538243"/>
            <a:ext cx="529844" cy="448015"/>
          </a:xfrm>
          <a:custGeom>
            <a:avLst/>
            <a:gdLst/>
            <a:ahLst/>
            <a:cxnLst/>
            <a:rect l="l" t="t" r="r" b="b"/>
            <a:pathLst>
              <a:path w="2736304" h="2313707" extrusionOk="0">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1" name="Google Shape;1361;p46"/>
          <p:cNvSpPr/>
          <p:nvPr/>
        </p:nvSpPr>
        <p:spPr>
          <a:xfrm>
            <a:off x="7858216" y="2527504"/>
            <a:ext cx="271294" cy="469495"/>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2" name="Google Shape;1362;p46"/>
          <p:cNvSpPr/>
          <p:nvPr/>
        </p:nvSpPr>
        <p:spPr>
          <a:xfrm>
            <a:off x="6258752" y="2567175"/>
            <a:ext cx="491054" cy="390153"/>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3" name="Google Shape;1363;p46"/>
          <p:cNvSpPr/>
          <p:nvPr/>
        </p:nvSpPr>
        <p:spPr>
          <a:xfrm>
            <a:off x="7154498" y="2552022"/>
            <a:ext cx="299026" cy="420457"/>
          </a:xfrm>
          <a:custGeom>
            <a:avLst/>
            <a:gdLst/>
            <a:ahLst/>
            <a:cxnLst/>
            <a:rect l="l" t="t" r="r" b="b"/>
            <a:pathLst>
              <a:path w="2304256" h="3240000" extrusionOk="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4" name="Google Shape;1364;p46"/>
          <p:cNvSpPr/>
          <p:nvPr/>
        </p:nvSpPr>
        <p:spPr>
          <a:xfrm>
            <a:off x="5919945" y="5535338"/>
            <a:ext cx="512639" cy="646909"/>
          </a:xfrm>
          <a:custGeom>
            <a:avLst/>
            <a:gdLst/>
            <a:ahLst/>
            <a:cxnLst/>
            <a:rect l="l" t="t" r="r" b="b"/>
            <a:pathLst>
              <a:path w="2120980" h="2676504" extrusionOk="0">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5" name="Google Shape;1365;p46"/>
          <p:cNvSpPr/>
          <p:nvPr/>
        </p:nvSpPr>
        <p:spPr>
          <a:xfrm>
            <a:off x="4411373" y="2471636"/>
            <a:ext cx="508153" cy="516633"/>
          </a:xfrm>
          <a:custGeom>
            <a:avLst/>
            <a:gdLst/>
            <a:ahLst/>
            <a:cxnLst/>
            <a:rect l="l" t="t" r="r" b="b"/>
            <a:pathLst>
              <a:path w="3186824" h="3060919" extrusionOk="0">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6" name="Google Shape;1366;p46"/>
          <p:cNvSpPr/>
          <p:nvPr/>
        </p:nvSpPr>
        <p:spPr>
          <a:xfrm rot="-900000">
            <a:off x="6137536" y="3634206"/>
            <a:ext cx="548680" cy="469988"/>
          </a:xfrm>
          <a:custGeom>
            <a:avLst/>
            <a:gdLst/>
            <a:ahLst/>
            <a:cxnLst/>
            <a:rect l="l" t="t" r="r" b="b"/>
            <a:pathLst>
              <a:path w="2901316" h="2485205" extrusionOk="0">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7" name="Google Shape;1367;p46"/>
          <p:cNvSpPr/>
          <p:nvPr/>
        </p:nvSpPr>
        <p:spPr>
          <a:xfrm rot="10800000">
            <a:off x="5188220" y="5485943"/>
            <a:ext cx="376548" cy="745701"/>
          </a:xfrm>
          <a:custGeom>
            <a:avLst/>
            <a:gdLst/>
            <a:ahLst/>
            <a:cxnLst/>
            <a:rect l="l" t="t" r="r" b="b"/>
            <a:pathLst>
              <a:path w="1613569" h="3195455" extrusionOk="0">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8" name="Google Shape;1368;p46"/>
          <p:cNvSpPr/>
          <p:nvPr/>
        </p:nvSpPr>
        <p:spPr>
          <a:xfrm>
            <a:off x="7617042" y="5578826"/>
            <a:ext cx="559934" cy="559934"/>
          </a:xfrm>
          <a:custGeom>
            <a:avLst/>
            <a:gdLst/>
            <a:ahLst/>
            <a:cxnLst/>
            <a:rect l="l" t="t" r="r" b="b"/>
            <a:pathLst>
              <a:path w="3240000" h="3240000" extrusionOk="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69" name="Google Shape;1369;p46"/>
          <p:cNvSpPr/>
          <p:nvPr/>
        </p:nvSpPr>
        <p:spPr>
          <a:xfrm>
            <a:off x="10160622" y="5578826"/>
            <a:ext cx="559934" cy="559934"/>
          </a:xfrm>
          <a:custGeom>
            <a:avLst/>
            <a:gdLst/>
            <a:ahLst/>
            <a:cxnLst/>
            <a:rect l="l" t="t" r="r" b="b"/>
            <a:pathLst>
              <a:path w="3240000" h="3240000" extrusionOk="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0" name="Google Shape;1370;p46"/>
          <p:cNvSpPr/>
          <p:nvPr/>
        </p:nvSpPr>
        <p:spPr>
          <a:xfrm>
            <a:off x="8468995" y="5581897"/>
            <a:ext cx="553792" cy="553792"/>
          </a:xfrm>
          <a:custGeom>
            <a:avLst/>
            <a:gdLst/>
            <a:ahLst/>
            <a:cxnLst/>
            <a:rect l="l" t="t" r="r" b="b"/>
            <a:pathLst>
              <a:path w="3240000" h="3240000" extrusionOk="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1" name="Google Shape;1371;p46"/>
          <p:cNvSpPr/>
          <p:nvPr/>
        </p:nvSpPr>
        <p:spPr>
          <a:xfrm>
            <a:off x="11012576" y="5575424"/>
            <a:ext cx="566738" cy="566738"/>
          </a:xfrm>
          <a:custGeom>
            <a:avLst/>
            <a:gdLst/>
            <a:ahLst/>
            <a:cxnLst/>
            <a:rect l="l" t="t" r="r" b="b"/>
            <a:pathLst>
              <a:path w="3240000" h="3240000" extrusionOk="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2" name="Google Shape;1372;p46"/>
          <p:cNvSpPr/>
          <p:nvPr/>
        </p:nvSpPr>
        <p:spPr>
          <a:xfrm>
            <a:off x="9314808" y="5581897"/>
            <a:ext cx="553792" cy="553792"/>
          </a:xfrm>
          <a:custGeom>
            <a:avLst/>
            <a:gdLst/>
            <a:ahLst/>
            <a:cxnLst/>
            <a:rect l="l" t="t" r="r" b="b"/>
            <a:pathLst>
              <a:path w="3240000" h="3240000" extrusionOk="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3" name="Google Shape;1373;p46"/>
          <p:cNvSpPr/>
          <p:nvPr/>
        </p:nvSpPr>
        <p:spPr>
          <a:xfrm rot="2700000">
            <a:off x="5325698" y="3520150"/>
            <a:ext cx="389390" cy="698103"/>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4" name="Google Shape;1374;p46"/>
          <p:cNvSpPr/>
          <p:nvPr/>
        </p:nvSpPr>
        <p:spPr>
          <a:xfrm>
            <a:off x="4401174" y="3545247"/>
            <a:ext cx="527335" cy="493633"/>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5" name="Google Shape;1375;p46"/>
          <p:cNvSpPr/>
          <p:nvPr/>
        </p:nvSpPr>
        <p:spPr>
          <a:xfrm rot="2700000">
            <a:off x="6979028" y="5476482"/>
            <a:ext cx="190721" cy="764622"/>
          </a:xfrm>
          <a:custGeom>
            <a:avLst/>
            <a:gdLst/>
            <a:ahLst/>
            <a:cxnLst/>
            <a:rect l="l" t="t" r="r" b="b"/>
            <a:pathLst>
              <a:path w="1035916" h="4153123" extrusionOk="0">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6" name="Google Shape;1376;p46"/>
          <p:cNvSpPr/>
          <p:nvPr/>
        </p:nvSpPr>
        <p:spPr>
          <a:xfrm>
            <a:off x="4376235" y="4613417"/>
            <a:ext cx="508153" cy="508153"/>
          </a:xfrm>
          <a:custGeom>
            <a:avLst/>
            <a:gdLst/>
            <a:ahLst/>
            <a:cxnLst/>
            <a:rect l="l" t="t" r="r" b="b"/>
            <a:pathLst>
              <a:path w="3240000" h="3240000" extrusionOk="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377" name="Google Shape;1377;p46"/>
          <p:cNvSpPr/>
          <p:nvPr/>
        </p:nvSpPr>
        <p:spPr>
          <a:xfrm flipH="1">
            <a:off x="10102420" y="2554106"/>
            <a:ext cx="504633" cy="416291"/>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78" name="Google Shape;1378;p46"/>
          <p:cNvSpPr/>
          <p:nvPr/>
        </p:nvSpPr>
        <p:spPr>
          <a:xfrm rot="-2794009">
            <a:off x="10126692" y="1539348"/>
            <a:ext cx="551843" cy="546086"/>
          </a:xfrm>
          <a:custGeom>
            <a:avLst/>
            <a:gdLst/>
            <a:ahLst/>
            <a:cxnLst/>
            <a:rect l="l" t="t" r="r" b="b"/>
            <a:pathLst>
              <a:path w="1807241" h="1788383" extrusionOk="0">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379" name="Google Shape;1379;p46"/>
          <p:cNvSpPr/>
          <p:nvPr/>
        </p:nvSpPr>
        <p:spPr>
          <a:xfrm>
            <a:off x="10932820" y="1539414"/>
            <a:ext cx="544577" cy="547049"/>
          </a:xfrm>
          <a:custGeom>
            <a:avLst/>
            <a:gdLst/>
            <a:ahLst/>
            <a:cxnLst/>
            <a:rect l="l" t="t" r="r" b="b"/>
            <a:pathLst>
              <a:path w="371900" h="373588" extrusionOk="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380" name="Google Shape;1380;p46"/>
          <p:cNvSpPr/>
          <p:nvPr/>
        </p:nvSpPr>
        <p:spPr>
          <a:xfrm>
            <a:off x="9363473" y="4578026"/>
            <a:ext cx="478148" cy="569324"/>
          </a:xfrm>
          <a:custGeom>
            <a:avLst/>
            <a:gdLst/>
            <a:ahLst/>
            <a:cxnLst/>
            <a:rect l="l" t="t" r="r" b="b"/>
            <a:pathLst>
              <a:path w="2721114" h="3240000" extrusionOk="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81" name="Google Shape;1381;p46"/>
          <p:cNvSpPr/>
          <p:nvPr/>
        </p:nvSpPr>
        <p:spPr>
          <a:xfrm>
            <a:off x="8488431" y="4578026"/>
            <a:ext cx="478148" cy="569324"/>
          </a:xfrm>
          <a:custGeom>
            <a:avLst/>
            <a:gdLst/>
            <a:ahLst/>
            <a:cxnLst/>
            <a:rect l="l" t="t" r="r" b="b"/>
            <a:pathLst>
              <a:path w="2721114" h="3240000" extrusionOk="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82" name="Google Shape;1382;p46"/>
          <p:cNvSpPr/>
          <p:nvPr/>
        </p:nvSpPr>
        <p:spPr>
          <a:xfrm>
            <a:off x="10238515" y="4578026"/>
            <a:ext cx="478148" cy="569324"/>
          </a:xfrm>
          <a:custGeom>
            <a:avLst/>
            <a:gdLst/>
            <a:ahLst/>
            <a:cxnLst/>
            <a:rect l="l" t="t" r="r" b="b"/>
            <a:pathLst>
              <a:path w="2721114" h="3240000" extrusionOk="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83" name="Google Shape;1383;p46"/>
          <p:cNvSpPr/>
          <p:nvPr/>
        </p:nvSpPr>
        <p:spPr>
          <a:xfrm>
            <a:off x="11113556" y="4578026"/>
            <a:ext cx="478148" cy="569324"/>
          </a:xfrm>
          <a:custGeom>
            <a:avLst/>
            <a:gdLst/>
            <a:ahLst/>
            <a:cxnLst/>
            <a:rect l="l" t="t" r="r" b="b"/>
            <a:pathLst>
              <a:path w="2721114" h="3240000" extrusionOk="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sp>
        <p:nvSpPr>
          <p:cNvPr id="1388" name="Google Shape;1388;p47"/>
          <p:cNvSpPr txBox="1">
            <a:spLocks noGrp="1"/>
          </p:cNvSpPr>
          <p:nvPr>
            <p:ph type="body" idx="1"/>
          </p:nvPr>
        </p:nvSpPr>
        <p:spPr>
          <a:xfrm>
            <a:off x="323529" y="123478"/>
            <a:ext cx="11573197" cy="724247"/>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90000"/>
              </a:lnSpc>
              <a:spcBef>
                <a:spcPts val="0"/>
              </a:spcBef>
              <a:spcAft>
                <a:spcPts val="0"/>
              </a:spcAft>
              <a:buClr>
                <a:srgbClr val="262626"/>
              </a:buClr>
              <a:buSzPct val="100000"/>
              <a:buNone/>
            </a:pPr>
            <a:r>
              <a:rPr lang="en-US"/>
              <a:t>Fully Editable Icon Sets: B</a:t>
            </a:r>
            <a:endParaRPr/>
          </a:p>
        </p:txBody>
      </p:sp>
      <p:sp>
        <p:nvSpPr>
          <p:cNvPr id="1389" name="Google Shape;1389;p47"/>
          <p:cNvSpPr/>
          <p:nvPr/>
        </p:nvSpPr>
        <p:spPr>
          <a:xfrm>
            <a:off x="4430860" y="1410562"/>
            <a:ext cx="530134" cy="529812"/>
          </a:xfrm>
          <a:custGeom>
            <a:avLst/>
            <a:gdLst/>
            <a:ahLst/>
            <a:cxnLst/>
            <a:rect l="l" t="t" r="r" b="b"/>
            <a:pathLst>
              <a:path w="2103393" h="2102114" extrusionOk="0">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0" name="Google Shape;1390;p47"/>
          <p:cNvSpPr/>
          <p:nvPr/>
        </p:nvSpPr>
        <p:spPr>
          <a:xfrm>
            <a:off x="5278002" y="1454850"/>
            <a:ext cx="529812" cy="441236"/>
          </a:xfrm>
          <a:custGeom>
            <a:avLst/>
            <a:gdLst/>
            <a:ahLst/>
            <a:cxnLst/>
            <a:rect l="l" t="t" r="r" b="b"/>
            <a:pathLst>
              <a:path w="3240001" h="2698329" extrusionOk="0">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1" name="Google Shape;1391;p47"/>
          <p:cNvSpPr/>
          <p:nvPr/>
        </p:nvSpPr>
        <p:spPr>
          <a:xfrm>
            <a:off x="6995432" y="1440016"/>
            <a:ext cx="470907" cy="470907"/>
          </a:xfrm>
          <a:custGeom>
            <a:avLst/>
            <a:gdLst/>
            <a:ahLst/>
            <a:cxnLst/>
            <a:rect l="l" t="t" r="r" b="b"/>
            <a:pathLst>
              <a:path w="3203570" h="3242474" extrusionOk="0">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2" name="Google Shape;1392;p47"/>
          <p:cNvSpPr/>
          <p:nvPr/>
        </p:nvSpPr>
        <p:spPr>
          <a:xfrm>
            <a:off x="6115987" y="1451770"/>
            <a:ext cx="529812" cy="447396"/>
          </a:xfrm>
          <a:custGeom>
            <a:avLst/>
            <a:gdLst/>
            <a:ahLst/>
            <a:cxnLst/>
            <a:rect l="l" t="t" r="r" b="b"/>
            <a:pathLst>
              <a:path w="3213653" h="2719059" extrusionOk="0">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3" name="Google Shape;1393;p47"/>
          <p:cNvSpPr/>
          <p:nvPr/>
        </p:nvSpPr>
        <p:spPr>
          <a:xfrm rot="-2700000">
            <a:off x="7840756" y="2475143"/>
            <a:ext cx="512877" cy="437727"/>
          </a:xfrm>
          <a:custGeom>
            <a:avLst/>
            <a:gdLst/>
            <a:ahLst/>
            <a:cxnLst/>
            <a:rect l="l" t="t" r="r" b="b"/>
            <a:pathLst>
              <a:path w="3552042" h="3031575" extrusionOk="0">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4" name="Google Shape;1394;p47"/>
          <p:cNvSpPr/>
          <p:nvPr/>
        </p:nvSpPr>
        <p:spPr>
          <a:xfrm>
            <a:off x="8560808" y="1444151"/>
            <a:ext cx="619107" cy="462636"/>
          </a:xfrm>
          <a:custGeom>
            <a:avLst/>
            <a:gdLst/>
            <a:ahLst/>
            <a:cxnLst/>
            <a:rect l="l" t="t" r="r" b="b"/>
            <a:pathLst>
              <a:path w="3246245" h="2425805" extrusionOk="0">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5" name="Google Shape;1395;p47"/>
          <p:cNvSpPr/>
          <p:nvPr/>
        </p:nvSpPr>
        <p:spPr>
          <a:xfrm>
            <a:off x="10277429" y="1539784"/>
            <a:ext cx="529812" cy="271370"/>
          </a:xfrm>
          <a:custGeom>
            <a:avLst/>
            <a:gdLst/>
            <a:ahLst/>
            <a:cxnLst/>
            <a:rect l="l" t="t" r="r" b="b"/>
            <a:pathLst>
              <a:path w="3372524" h="1727404" extrusionOk="0">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396" name="Google Shape;1396;p47"/>
          <p:cNvSpPr/>
          <p:nvPr/>
        </p:nvSpPr>
        <p:spPr>
          <a:xfrm>
            <a:off x="7902810" y="1432248"/>
            <a:ext cx="388767" cy="486441"/>
          </a:xfrm>
          <a:custGeom>
            <a:avLst/>
            <a:gdLst/>
            <a:ahLst/>
            <a:cxnLst/>
            <a:rect l="l" t="t" r="r" b="b"/>
            <a:pathLst>
              <a:path w="2427821" h="3249943" extrusionOk="0">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7" name="Google Shape;1397;p47"/>
          <p:cNvSpPr/>
          <p:nvPr/>
        </p:nvSpPr>
        <p:spPr>
          <a:xfrm>
            <a:off x="9460302" y="1433265"/>
            <a:ext cx="486653" cy="484407"/>
          </a:xfrm>
          <a:custGeom>
            <a:avLst/>
            <a:gdLst/>
            <a:ahLst/>
            <a:cxnLst/>
            <a:rect l="l" t="t" r="r" b="b"/>
            <a:pathLst>
              <a:path w="3229769" h="3214867" extrusionOk="0">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398" name="Google Shape;1398;p47"/>
          <p:cNvSpPr/>
          <p:nvPr/>
        </p:nvSpPr>
        <p:spPr>
          <a:xfrm>
            <a:off x="11180535" y="1485955"/>
            <a:ext cx="284691" cy="379029"/>
          </a:xfrm>
          <a:custGeom>
            <a:avLst/>
            <a:gdLst/>
            <a:ahLst/>
            <a:cxnLst/>
            <a:rect l="l" t="t" r="r" b="b"/>
            <a:pathLst>
              <a:path w="2433593" h="3258388" extrusionOk="0">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1399" name="Google Shape;1399;p47"/>
          <p:cNvGrpSpPr/>
          <p:nvPr/>
        </p:nvGrpSpPr>
        <p:grpSpPr>
          <a:xfrm>
            <a:off x="8688594" y="2429101"/>
            <a:ext cx="344634" cy="584984"/>
            <a:chOff x="1960331" y="2060848"/>
            <a:chExt cx="2028872" cy="3463828"/>
          </a:xfrm>
        </p:grpSpPr>
        <p:sp>
          <p:nvSpPr>
            <p:cNvPr id="1400" name="Google Shape;1400;p47"/>
            <p:cNvSpPr/>
            <p:nvPr/>
          </p:nvSpPr>
          <p:spPr>
            <a:xfrm>
              <a:off x="2483768" y="206084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01" name="Google Shape;1401;p47"/>
            <p:cNvSpPr/>
            <p:nvPr/>
          </p:nvSpPr>
          <p:spPr>
            <a:xfrm rot="-346245">
              <a:off x="2170737" y="2710023"/>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02" name="Google Shape;1402;p47"/>
            <p:cNvSpPr/>
            <p:nvPr/>
          </p:nvSpPr>
          <p:spPr>
            <a:xfrm rot="-965355">
              <a:off x="2071598" y="3466865"/>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03" name="Google Shape;1403;p47"/>
            <p:cNvSpPr/>
            <p:nvPr/>
          </p:nvSpPr>
          <p:spPr>
            <a:xfrm rot="-1967067">
              <a:off x="2257651" y="418223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
        <p:nvSpPr>
          <p:cNvPr id="1404" name="Google Shape;1404;p47"/>
          <p:cNvSpPr/>
          <p:nvPr/>
        </p:nvSpPr>
        <p:spPr>
          <a:xfrm>
            <a:off x="9618682" y="2429101"/>
            <a:ext cx="169894" cy="529812"/>
          </a:xfrm>
          <a:custGeom>
            <a:avLst/>
            <a:gdLst/>
            <a:ahLst/>
            <a:cxnLst/>
            <a:rect l="l" t="t" r="r" b="b"/>
            <a:pathLst>
              <a:path w="785322" h="2449001" extrusionOk="0">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05" name="Google Shape;1405;p47"/>
          <p:cNvSpPr/>
          <p:nvPr/>
        </p:nvSpPr>
        <p:spPr>
          <a:xfrm>
            <a:off x="6129967" y="2416730"/>
            <a:ext cx="501857" cy="554554"/>
          </a:xfrm>
          <a:custGeom>
            <a:avLst/>
            <a:gdLst/>
            <a:ahLst/>
            <a:cxnLst/>
            <a:rect l="l" t="t" r="r" b="b"/>
            <a:pathLst>
              <a:path w="341005" h="376812" extrusionOk="0">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06" name="Google Shape;1406;p47"/>
          <p:cNvSpPr/>
          <p:nvPr/>
        </p:nvSpPr>
        <p:spPr>
          <a:xfrm>
            <a:off x="6967308" y="2429072"/>
            <a:ext cx="527152" cy="529870"/>
          </a:xfrm>
          <a:custGeom>
            <a:avLst/>
            <a:gdLst/>
            <a:ahLst/>
            <a:cxnLst/>
            <a:rect l="l" t="t" r="r" b="b"/>
            <a:pathLst>
              <a:path w="3068057" h="3083879" extrusionOk="0">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1407" name="Google Shape;1407;p47"/>
          <p:cNvGrpSpPr/>
          <p:nvPr/>
        </p:nvGrpSpPr>
        <p:grpSpPr>
          <a:xfrm>
            <a:off x="5291981" y="2376440"/>
            <a:ext cx="528975" cy="594844"/>
            <a:chOff x="4835382" y="-161249"/>
            <a:chExt cx="3078657" cy="3462028"/>
          </a:xfrm>
        </p:grpSpPr>
        <p:sp>
          <p:nvSpPr>
            <p:cNvPr id="1408" name="Google Shape;1408;p47"/>
            <p:cNvSpPr/>
            <p:nvPr/>
          </p:nvSpPr>
          <p:spPr>
            <a:xfrm>
              <a:off x="4835382" y="73243"/>
              <a:ext cx="2920830" cy="3227535"/>
            </a:xfrm>
            <a:custGeom>
              <a:avLst/>
              <a:gdLst/>
              <a:ahLst/>
              <a:cxnLst/>
              <a:rect l="l" t="t" r="r" b="b"/>
              <a:pathLst>
                <a:path w="5331558" h="5891405" extrusionOk="0">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09" name="Google Shape;1409;p47"/>
            <p:cNvSpPr/>
            <p:nvPr/>
          </p:nvSpPr>
          <p:spPr>
            <a:xfrm rot="-3499458">
              <a:off x="5907878" y="-58593"/>
              <a:ext cx="1436045" cy="2141152"/>
            </a:xfrm>
            <a:custGeom>
              <a:avLst/>
              <a:gdLst/>
              <a:ahLst/>
              <a:cxnLst/>
              <a:rect l="l" t="t" r="r" b="b"/>
              <a:pathLst>
                <a:path w="1170491" h="1745209" extrusionOk="0">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
        <p:nvSpPr>
          <p:cNvPr id="1410" name="Google Shape;1410;p47"/>
          <p:cNvSpPr/>
          <p:nvPr/>
        </p:nvSpPr>
        <p:spPr>
          <a:xfrm>
            <a:off x="4471052" y="2446822"/>
            <a:ext cx="449751" cy="494370"/>
          </a:xfrm>
          <a:custGeom>
            <a:avLst/>
            <a:gdLst/>
            <a:ahLst/>
            <a:cxnLst/>
            <a:rect l="l" t="t" r="r" b="b"/>
            <a:pathLst>
              <a:path w="2926108" h="3216409" extrusionOk="0">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1" name="Google Shape;1411;p47"/>
          <p:cNvSpPr/>
          <p:nvPr/>
        </p:nvSpPr>
        <p:spPr>
          <a:xfrm>
            <a:off x="10267646" y="2429101"/>
            <a:ext cx="549379" cy="529812"/>
          </a:xfrm>
          <a:custGeom>
            <a:avLst/>
            <a:gdLst/>
            <a:ahLst/>
            <a:cxnLst/>
            <a:rect l="l" t="t" r="r" b="b"/>
            <a:pathLst>
              <a:path w="3745816" h="3316502" extrusionOk="0">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2" name="Google Shape;1412;p47"/>
          <p:cNvSpPr/>
          <p:nvPr/>
        </p:nvSpPr>
        <p:spPr>
          <a:xfrm>
            <a:off x="4509610" y="3571006"/>
            <a:ext cx="372634" cy="529812"/>
          </a:xfrm>
          <a:custGeom>
            <a:avLst/>
            <a:gdLst/>
            <a:ahLst/>
            <a:cxnLst/>
            <a:rect l="l" t="t" r="r" b="b"/>
            <a:pathLst>
              <a:path w="2273269" h="3232141" extrusionOk="0">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3" name="Google Shape;1413;p47"/>
          <p:cNvSpPr/>
          <p:nvPr/>
        </p:nvSpPr>
        <p:spPr>
          <a:xfrm>
            <a:off x="11057974" y="2429101"/>
            <a:ext cx="529812" cy="529812"/>
          </a:xfrm>
          <a:custGeom>
            <a:avLst/>
            <a:gdLst/>
            <a:ahLst/>
            <a:cxnLst/>
            <a:rect l="l" t="t" r="r" b="b"/>
            <a:pathLst>
              <a:path w="3240000" h="3240000" extrusionOk="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4" name="Google Shape;1414;p47"/>
          <p:cNvSpPr/>
          <p:nvPr/>
        </p:nvSpPr>
        <p:spPr>
          <a:xfrm>
            <a:off x="5308362" y="3571006"/>
            <a:ext cx="469094" cy="529812"/>
          </a:xfrm>
          <a:custGeom>
            <a:avLst/>
            <a:gdLst/>
            <a:ahLst/>
            <a:cxnLst/>
            <a:rect l="l" t="t" r="r" b="b"/>
            <a:pathLst>
              <a:path w="2868687" h="3240000" extrusionOk="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5" name="Google Shape;1415;p47"/>
          <p:cNvSpPr/>
          <p:nvPr/>
        </p:nvSpPr>
        <p:spPr>
          <a:xfrm>
            <a:off x="7846544" y="3588496"/>
            <a:ext cx="501299" cy="491506"/>
          </a:xfrm>
          <a:custGeom>
            <a:avLst/>
            <a:gdLst/>
            <a:ahLst/>
            <a:cxnLst/>
            <a:rect l="l" t="t" r="r" b="b"/>
            <a:pathLst>
              <a:path w="3263621" h="3199863" extrusionOk="0">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6" name="Google Shape;1416;p47"/>
          <p:cNvSpPr/>
          <p:nvPr/>
        </p:nvSpPr>
        <p:spPr>
          <a:xfrm>
            <a:off x="6982048" y="3626197"/>
            <a:ext cx="497670" cy="419433"/>
          </a:xfrm>
          <a:custGeom>
            <a:avLst/>
            <a:gdLst/>
            <a:ahLst/>
            <a:cxnLst/>
            <a:rect l="l" t="t" r="r" b="b"/>
            <a:pathLst>
              <a:path w="3240000" h="2730652" extrusionOk="0">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7" name="Google Shape;1417;p47"/>
          <p:cNvSpPr/>
          <p:nvPr/>
        </p:nvSpPr>
        <p:spPr>
          <a:xfrm>
            <a:off x="6132058" y="3589260"/>
            <a:ext cx="497670" cy="493305"/>
          </a:xfrm>
          <a:custGeom>
            <a:avLst/>
            <a:gdLst/>
            <a:ahLst/>
            <a:cxnLst/>
            <a:rect l="l" t="t" r="r" b="b"/>
            <a:pathLst>
              <a:path w="3240000" h="3211580" extrusionOk="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8" name="Google Shape;1418;p47"/>
          <p:cNvSpPr/>
          <p:nvPr/>
        </p:nvSpPr>
        <p:spPr>
          <a:xfrm rot="2942052">
            <a:off x="8639059" y="3589842"/>
            <a:ext cx="462604" cy="492140"/>
          </a:xfrm>
          <a:custGeom>
            <a:avLst/>
            <a:gdLst/>
            <a:ahLst/>
            <a:cxnLst/>
            <a:rect l="l" t="t" r="r" b="b"/>
            <a:pathLst>
              <a:path w="3011706" h="3204001" extrusionOk="0">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19" name="Google Shape;1419;p47"/>
          <p:cNvSpPr/>
          <p:nvPr/>
        </p:nvSpPr>
        <p:spPr>
          <a:xfrm rot="-2675106" flipH="1">
            <a:off x="6299616" y="4621988"/>
            <a:ext cx="162556" cy="635774"/>
          </a:xfrm>
          <a:custGeom>
            <a:avLst/>
            <a:gdLst/>
            <a:ahLst/>
            <a:cxnLst/>
            <a:rect l="l" t="t" r="r" b="b"/>
            <a:pathLst>
              <a:path w="1081111" h="4228323" extrusionOk="0">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20" name="Google Shape;1420;p47"/>
          <p:cNvSpPr/>
          <p:nvPr/>
        </p:nvSpPr>
        <p:spPr>
          <a:xfrm>
            <a:off x="11156386" y="3571006"/>
            <a:ext cx="332990" cy="529812"/>
          </a:xfrm>
          <a:custGeom>
            <a:avLst/>
            <a:gdLst/>
            <a:ahLst/>
            <a:cxnLst/>
            <a:rect l="l" t="t" r="r" b="b"/>
            <a:pathLst>
              <a:path w="2016224" h="3207971" extrusionOk="0">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21" name="Google Shape;1421;p47"/>
          <p:cNvSpPr/>
          <p:nvPr/>
        </p:nvSpPr>
        <p:spPr>
          <a:xfrm>
            <a:off x="9438721" y="3571006"/>
            <a:ext cx="529812" cy="529812"/>
          </a:xfrm>
          <a:custGeom>
            <a:avLst/>
            <a:gdLst/>
            <a:ahLst/>
            <a:cxnLst/>
            <a:rect l="l" t="t" r="r" b="b"/>
            <a:pathLst>
              <a:path w="3240000" h="3240000" extrusionOk="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22" name="Google Shape;1422;p47"/>
          <p:cNvSpPr/>
          <p:nvPr/>
        </p:nvSpPr>
        <p:spPr>
          <a:xfrm>
            <a:off x="10277790" y="3571006"/>
            <a:ext cx="529090" cy="529812"/>
          </a:xfrm>
          <a:custGeom>
            <a:avLst/>
            <a:gdLst/>
            <a:ahLst/>
            <a:cxnLst/>
            <a:rect l="l" t="t" r="r" b="b"/>
            <a:pathLst>
              <a:path w="3225370" h="3229762" extrusionOk="0">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23" name="Google Shape;1423;p47"/>
          <p:cNvSpPr/>
          <p:nvPr/>
        </p:nvSpPr>
        <p:spPr>
          <a:xfrm rot="10800000">
            <a:off x="5298601" y="4674968"/>
            <a:ext cx="488619" cy="529812"/>
          </a:xfrm>
          <a:custGeom>
            <a:avLst/>
            <a:gdLst/>
            <a:ahLst/>
            <a:cxnLst/>
            <a:rect l="l" t="t" r="r" b="b"/>
            <a:pathLst>
              <a:path w="2958558" h="3207983" extrusionOk="0">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24" name="Google Shape;1424;p47"/>
          <p:cNvSpPr/>
          <p:nvPr/>
        </p:nvSpPr>
        <p:spPr>
          <a:xfrm rot="10800000">
            <a:off x="8710309" y="4659312"/>
            <a:ext cx="320105" cy="520850"/>
          </a:xfrm>
          <a:custGeom>
            <a:avLst/>
            <a:gdLst/>
            <a:ahLst/>
            <a:cxnLst/>
            <a:rect l="l" t="t" r="r" b="b"/>
            <a:pathLst>
              <a:path w="3636337" h="7138182" extrusionOk="0">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25" name="Google Shape;1425;p47"/>
          <p:cNvSpPr/>
          <p:nvPr/>
        </p:nvSpPr>
        <p:spPr>
          <a:xfrm>
            <a:off x="6977936" y="4798176"/>
            <a:ext cx="505898" cy="283399"/>
          </a:xfrm>
          <a:custGeom>
            <a:avLst/>
            <a:gdLst/>
            <a:ahLst/>
            <a:cxnLst/>
            <a:rect l="l" t="t" r="r" b="b"/>
            <a:pathLst>
              <a:path w="4560938" h="2554996" extrusionOk="0">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26" name="Google Shape;1426;p47"/>
          <p:cNvSpPr/>
          <p:nvPr/>
        </p:nvSpPr>
        <p:spPr>
          <a:xfrm>
            <a:off x="11061660" y="4700090"/>
            <a:ext cx="522441" cy="523242"/>
          </a:xfrm>
          <a:custGeom>
            <a:avLst/>
            <a:gdLst/>
            <a:ahLst/>
            <a:cxnLst/>
            <a:rect l="l" t="t" r="r" b="b"/>
            <a:pathLst>
              <a:path w="3197597" h="3202496" extrusionOk="0">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27" name="Google Shape;1427;p47"/>
          <p:cNvSpPr/>
          <p:nvPr/>
        </p:nvSpPr>
        <p:spPr>
          <a:xfrm rot="-5400000" flipH="1">
            <a:off x="9442736" y="5628226"/>
            <a:ext cx="541566" cy="510026"/>
          </a:xfrm>
          <a:custGeom>
            <a:avLst/>
            <a:gdLst/>
            <a:ahLst/>
            <a:cxnLst/>
            <a:rect l="l" t="t" r="r" b="b"/>
            <a:pathLst>
              <a:path w="2928608" h="2758049" extrusionOk="0">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28" name="Google Shape;1428;p47"/>
          <p:cNvSpPr/>
          <p:nvPr/>
        </p:nvSpPr>
        <p:spPr>
          <a:xfrm>
            <a:off x="7895083" y="4737985"/>
            <a:ext cx="404220" cy="403783"/>
          </a:xfrm>
          <a:custGeom>
            <a:avLst/>
            <a:gdLst/>
            <a:ahLst/>
            <a:cxnLst/>
            <a:rect l="l" t="t" r="r" b="b"/>
            <a:pathLst>
              <a:path w="3229104" h="3225610" extrusionOk="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29" name="Google Shape;1429;p47"/>
          <p:cNvSpPr/>
          <p:nvPr/>
        </p:nvSpPr>
        <p:spPr>
          <a:xfrm>
            <a:off x="9438721" y="4805113"/>
            <a:ext cx="529812" cy="269525"/>
          </a:xfrm>
          <a:custGeom>
            <a:avLst/>
            <a:gdLst/>
            <a:ahLst/>
            <a:cxnLst/>
            <a:rect l="l" t="t" r="r" b="b"/>
            <a:pathLst>
              <a:path w="3261500" h="1659188" extrusionOk="0">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30" name="Google Shape;1430;p47"/>
          <p:cNvSpPr/>
          <p:nvPr/>
        </p:nvSpPr>
        <p:spPr>
          <a:xfrm rot="2160000">
            <a:off x="10296822" y="4674968"/>
            <a:ext cx="491028" cy="529812"/>
          </a:xfrm>
          <a:custGeom>
            <a:avLst/>
            <a:gdLst/>
            <a:ahLst/>
            <a:cxnLst/>
            <a:rect l="l" t="t" r="r" b="b"/>
            <a:pathLst>
              <a:path w="2735240" h="2951283" extrusionOk="0">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31" name="Google Shape;1431;p47"/>
          <p:cNvSpPr/>
          <p:nvPr/>
        </p:nvSpPr>
        <p:spPr>
          <a:xfrm>
            <a:off x="4477340" y="4674968"/>
            <a:ext cx="437175" cy="529812"/>
          </a:xfrm>
          <a:custGeom>
            <a:avLst/>
            <a:gdLst/>
            <a:ahLst/>
            <a:cxnLst/>
            <a:rect l="l" t="t" r="r" b="b"/>
            <a:pathLst>
              <a:path w="2664297" h="3228846" extrusionOk="0">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32" name="Google Shape;1432;p47"/>
          <p:cNvSpPr/>
          <p:nvPr/>
        </p:nvSpPr>
        <p:spPr>
          <a:xfrm>
            <a:off x="5283276" y="5634756"/>
            <a:ext cx="519265" cy="519265"/>
          </a:xfrm>
          <a:custGeom>
            <a:avLst/>
            <a:gdLst/>
            <a:ahLst/>
            <a:cxnLst/>
            <a:rect l="l" t="t" r="r" b="b"/>
            <a:pathLst>
              <a:path w="3960440" h="3960000" extrusionOk="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33" name="Google Shape;1433;p47"/>
          <p:cNvSpPr/>
          <p:nvPr/>
        </p:nvSpPr>
        <p:spPr>
          <a:xfrm>
            <a:off x="4436267" y="5634756"/>
            <a:ext cx="519323" cy="519265"/>
          </a:xfrm>
          <a:custGeom>
            <a:avLst/>
            <a:gdLst/>
            <a:ahLst/>
            <a:cxnLst/>
            <a:rect l="l" t="t" r="r" b="b"/>
            <a:pathLst>
              <a:path w="3888432" h="3960440" extrusionOk="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34" name="Google Shape;1434;p47"/>
          <p:cNvSpPr/>
          <p:nvPr/>
        </p:nvSpPr>
        <p:spPr>
          <a:xfrm>
            <a:off x="6971252" y="5634756"/>
            <a:ext cx="519265" cy="519265"/>
          </a:xfrm>
          <a:custGeom>
            <a:avLst/>
            <a:gdLst/>
            <a:ahLst/>
            <a:cxnLst/>
            <a:rect l="l" t="t" r="r" b="b"/>
            <a:pathLst>
              <a:path w="3960000" h="3960000" extrusionOk="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35" name="Google Shape;1435;p47"/>
          <p:cNvSpPr/>
          <p:nvPr/>
        </p:nvSpPr>
        <p:spPr>
          <a:xfrm>
            <a:off x="6121262" y="5634756"/>
            <a:ext cx="519265" cy="519265"/>
          </a:xfrm>
          <a:custGeom>
            <a:avLst/>
            <a:gdLst/>
            <a:ahLst/>
            <a:cxnLst/>
            <a:rect l="l" t="t" r="r" b="b"/>
            <a:pathLst>
              <a:path w="3960000" h="3960000" extrusionOk="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36" name="Google Shape;1436;p47"/>
          <p:cNvSpPr/>
          <p:nvPr/>
        </p:nvSpPr>
        <p:spPr>
          <a:xfrm>
            <a:off x="7836637" y="5624208"/>
            <a:ext cx="521115" cy="529812"/>
          </a:xfrm>
          <a:custGeom>
            <a:avLst/>
            <a:gdLst/>
            <a:ahLst/>
            <a:cxnLst/>
            <a:rect l="l" t="t" r="r" b="b"/>
            <a:pathLst>
              <a:path w="3186824" h="3240000" extrusionOk="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37" name="Google Shape;1437;p47"/>
          <p:cNvSpPr/>
          <p:nvPr/>
        </p:nvSpPr>
        <p:spPr>
          <a:xfrm>
            <a:off x="8626102" y="5660698"/>
            <a:ext cx="488516" cy="493322"/>
          </a:xfrm>
          <a:custGeom>
            <a:avLst/>
            <a:gdLst/>
            <a:ahLst/>
            <a:cxnLst/>
            <a:rect l="l" t="t" r="r" b="b"/>
            <a:pathLst>
              <a:path w="3189723" h="3221116" extrusionOk="0">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38" name="Google Shape;1438;p47"/>
          <p:cNvSpPr/>
          <p:nvPr/>
        </p:nvSpPr>
        <p:spPr>
          <a:xfrm>
            <a:off x="11088980" y="5624208"/>
            <a:ext cx="544340" cy="529812"/>
          </a:xfrm>
          <a:custGeom>
            <a:avLst/>
            <a:gdLst/>
            <a:ahLst/>
            <a:cxnLst/>
            <a:rect l="l" t="t" r="r" b="b"/>
            <a:pathLst>
              <a:path w="3306630" h="3218379" extrusionOk="0">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39" name="Google Shape;1439;p47"/>
          <p:cNvSpPr/>
          <p:nvPr/>
        </p:nvSpPr>
        <p:spPr>
          <a:xfrm>
            <a:off x="10359195" y="5625275"/>
            <a:ext cx="426213" cy="537400"/>
          </a:xfrm>
          <a:custGeom>
            <a:avLst/>
            <a:gdLst/>
            <a:ahLst/>
            <a:cxnLst/>
            <a:rect l="l" t="t" r="r" b="b"/>
            <a:pathLst>
              <a:path w="2548531" h="3213371" extrusionOk="0">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p48"/>
          <p:cNvSpPr txBox="1">
            <a:spLocks noGrp="1"/>
          </p:cNvSpPr>
          <p:nvPr>
            <p:ph type="body" idx="1"/>
          </p:nvPr>
        </p:nvSpPr>
        <p:spPr>
          <a:xfrm>
            <a:off x="323529" y="123478"/>
            <a:ext cx="11573197" cy="724247"/>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90000"/>
              </a:lnSpc>
              <a:spcBef>
                <a:spcPts val="0"/>
              </a:spcBef>
              <a:spcAft>
                <a:spcPts val="0"/>
              </a:spcAft>
              <a:buClr>
                <a:srgbClr val="262626"/>
              </a:buClr>
              <a:buSzPct val="100000"/>
              <a:buNone/>
            </a:pPr>
            <a:r>
              <a:rPr lang="en-US"/>
              <a:t>Fully Editable Icon Sets: C</a:t>
            </a:r>
            <a:endParaRPr/>
          </a:p>
        </p:txBody>
      </p:sp>
      <p:sp>
        <p:nvSpPr>
          <p:cNvPr id="1445" name="Google Shape;1445;p48"/>
          <p:cNvSpPr/>
          <p:nvPr/>
        </p:nvSpPr>
        <p:spPr>
          <a:xfrm rot="10800000">
            <a:off x="7871934" y="4610240"/>
            <a:ext cx="220703" cy="687310"/>
          </a:xfrm>
          <a:custGeom>
            <a:avLst/>
            <a:gdLst/>
            <a:ahLst/>
            <a:cxnLst/>
            <a:rect l="l" t="t" r="r" b="b"/>
            <a:pathLst>
              <a:path w="1040400" h="3240000" extrusionOk="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46" name="Google Shape;1446;p48"/>
          <p:cNvSpPr/>
          <p:nvPr/>
        </p:nvSpPr>
        <p:spPr>
          <a:xfrm>
            <a:off x="8435540" y="4689594"/>
            <a:ext cx="529466" cy="528605"/>
          </a:xfrm>
          <a:custGeom>
            <a:avLst/>
            <a:gdLst/>
            <a:ahLst/>
            <a:cxnLst/>
            <a:rect l="l" t="t" r="r" b="b"/>
            <a:pathLst>
              <a:path w="3228210" h="3222968" extrusionOk="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47" name="Google Shape;1447;p48"/>
          <p:cNvSpPr/>
          <p:nvPr/>
        </p:nvSpPr>
        <p:spPr>
          <a:xfrm rot="-5400000">
            <a:off x="4359308" y="3634371"/>
            <a:ext cx="444149" cy="529543"/>
          </a:xfrm>
          <a:custGeom>
            <a:avLst/>
            <a:gdLst/>
            <a:ahLst/>
            <a:cxnLst/>
            <a:rect l="l" t="t" r="r" b="b"/>
            <a:pathLst>
              <a:path w="2708011" h="3228660" extrusionOk="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48" name="Google Shape;1448;p48"/>
          <p:cNvSpPr/>
          <p:nvPr/>
        </p:nvSpPr>
        <p:spPr>
          <a:xfrm>
            <a:off x="9475134" y="3608548"/>
            <a:ext cx="486216" cy="581184"/>
          </a:xfrm>
          <a:custGeom>
            <a:avLst/>
            <a:gdLst/>
            <a:ahLst/>
            <a:cxnLst/>
            <a:rect l="l" t="t" r="r" b="b"/>
            <a:pathLst>
              <a:path w="2688046" h="3213079" extrusionOk="0">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49" name="Google Shape;1449;p48"/>
          <p:cNvSpPr/>
          <p:nvPr/>
        </p:nvSpPr>
        <p:spPr>
          <a:xfrm>
            <a:off x="10104940" y="4747559"/>
            <a:ext cx="511325" cy="412677"/>
          </a:xfrm>
          <a:custGeom>
            <a:avLst/>
            <a:gdLst/>
            <a:ahLst/>
            <a:cxnLst/>
            <a:rect l="l" t="t" r="r" b="b"/>
            <a:pathLst>
              <a:path w="3307788" h="2669631" extrusionOk="0">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0" name="Google Shape;1450;p48"/>
          <p:cNvSpPr/>
          <p:nvPr/>
        </p:nvSpPr>
        <p:spPr>
          <a:xfrm>
            <a:off x="10252271" y="3641889"/>
            <a:ext cx="514505" cy="514505"/>
          </a:xfrm>
          <a:custGeom>
            <a:avLst/>
            <a:gdLst/>
            <a:ahLst/>
            <a:cxnLst/>
            <a:rect l="l" t="t" r="r" b="b"/>
            <a:pathLst>
              <a:path w="3240000" h="3240000" extrusionOk="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1" name="Google Shape;1451;p48"/>
          <p:cNvSpPr/>
          <p:nvPr/>
        </p:nvSpPr>
        <p:spPr>
          <a:xfrm>
            <a:off x="10998217" y="5652772"/>
            <a:ext cx="536427" cy="573297"/>
          </a:xfrm>
          <a:custGeom>
            <a:avLst/>
            <a:gdLst/>
            <a:ahLst/>
            <a:cxnLst/>
            <a:rect l="l" t="t" r="r" b="b"/>
            <a:pathLst>
              <a:path w="2969045" h="3173121" extrusionOk="0">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2" name="Google Shape;1452;p48"/>
          <p:cNvSpPr/>
          <p:nvPr/>
        </p:nvSpPr>
        <p:spPr>
          <a:xfrm>
            <a:off x="10972939" y="2640819"/>
            <a:ext cx="586980" cy="430164"/>
          </a:xfrm>
          <a:custGeom>
            <a:avLst/>
            <a:gdLst/>
            <a:ahLst/>
            <a:cxnLst/>
            <a:rect l="l" t="t" r="r" b="b"/>
            <a:pathLst>
              <a:path w="3248842" h="2380886" extrusionOk="0">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3" name="Google Shape;1453;p48"/>
          <p:cNvSpPr/>
          <p:nvPr/>
        </p:nvSpPr>
        <p:spPr>
          <a:xfrm>
            <a:off x="9454085" y="5654191"/>
            <a:ext cx="563324" cy="570461"/>
          </a:xfrm>
          <a:custGeom>
            <a:avLst/>
            <a:gdLst/>
            <a:ahLst/>
            <a:cxnLst/>
            <a:rect l="l" t="t" r="r" b="b"/>
            <a:pathLst>
              <a:path w="2844151" h="2880180" extrusionOk="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54" name="Google Shape;1454;p48"/>
          <p:cNvSpPr/>
          <p:nvPr/>
        </p:nvSpPr>
        <p:spPr>
          <a:xfrm rot="9900000">
            <a:off x="10208910" y="1534987"/>
            <a:ext cx="579867" cy="492485"/>
          </a:xfrm>
          <a:custGeom>
            <a:avLst/>
            <a:gdLst/>
            <a:ahLst/>
            <a:cxnLst/>
            <a:rect l="l" t="t" r="r" b="b"/>
            <a:pathLst>
              <a:path w="2911009" h="2472345" extrusionOk="0">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5" name="Google Shape;1455;p48"/>
          <p:cNvSpPr/>
          <p:nvPr/>
        </p:nvSpPr>
        <p:spPr>
          <a:xfrm>
            <a:off x="4246301" y="4666128"/>
            <a:ext cx="575536" cy="575536"/>
          </a:xfrm>
          <a:custGeom>
            <a:avLst/>
            <a:gdLst/>
            <a:ahLst/>
            <a:cxnLst/>
            <a:rect l="l" t="t" r="r" b="b"/>
            <a:pathLst>
              <a:path w="3240000" h="3240000" extrusionOk="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56" name="Google Shape;1456;p48"/>
          <p:cNvSpPr/>
          <p:nvPr/>
        </p:nvSpPr>
        <p:spPr>
          <a:xfrm>
            <a:off x="8766358" y="3640606"/>
            <a:ext cx="417857" cy="517071"/>
          </a:xfrm>
          <a:custGeom>
            <a:avLst/>
            <a:gdLst/>
            <a:ahLst/>
            <a:cxnLst/>
            <a:rect l="l" t="t" r="r" b="b"/>
            <a:pathLst>
              <a:path w="1565431" h="1937121" extrusionOk="0">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7" name="Google Shape;1457;p48"/>
          <p:cNvSpPr/>
          <p:nvPr/>
        </p:nvSpPr>
        <p:spPr>
          <a:xfrm>
            <a:off x="5164740" y="4708915"/>
            <a:ext cx="586136" cy="489963"/>
          </a:xfrm>
          <a:custGeom>
            <a:avLst/>
            <a:gdLst/>
            <a:ahLst/>
            <a:cxnLst/>
            <a:rect l="l" t="t" r="r" b="b"/>
            <a:pathLst>
              <a:path w="3186824" h="2663936" extrusionOk="0">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8" name="Google Shape;1458;p48"/>
          <p:cNvSpPr/>
          <p:nvPr/>
        </p:nvSpPr>
        <p:spPr>
          <a:xfrm>
            <a:off x="8316455" y="1548746"/>
            <a:ext cx="605315" cy="464964"/>
          </a:xfrm>
          <a:custGeom>
            <a:avLst/>
            <a:gdLst/>
            <a:ahLst/>
            <a:cxnLst/>
            <a:rect l="l" t="t" r="r" b="b"/>
            <a:pathLst>
              <a:path w="3186824" h="2447912" extrusionOk="0">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59" name="Google Shape;1459;p48"/>
          <p:cNvSpPr/>
          <p:nvPr/>
        </p:nvSpPr>
        <p:spPr>
          <a:xfrm>
            <a:off x="9257631" y="1515680"/>
            <a:ext cx="615416" cy="531098"/>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0" name="Google Shape;1460;p48"/>
          <p:cNvSpPr/>
          <p:nvPr/>
        </p:nvSpPr>
        <p:spPr>
          <a:xfrm>
            <a:off x="11124640" y="1472088"/>
            <a:ext cx="283580" cy="618280"/>
          </a:xfrm>
          <a:custGeom>
            <a:avLst/>
            <a:gdLst/>
            <a:ahLst/>
            <a:cxnLst/>
            <a:rect l="l" t="t" r="r" b="b"/>
            <a:pathLst>
              <a:path w="1492970" h="3255081" extrusionOk="0">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1" name="Google Shape;1461;p48"/>
          <p:cNvSpPr/>
          <p:nvPr/>
        </p:nvSpPr>
        <p:spPr>
          <a:xfrm>
            <a:off x="6093780" y="4751666"/>
            <a:ext cx="615416" cy="404460"/>
          </a:xfrm>
          <a:custGeom>
            <a:avLst/>
            <a:gdLst/>
            <a:ahLst/>
            <a:cxnLst/>
            <a:rect l="l" t="t" r="r" b="b"/>
            <a:pathLst>
              <a:path w="3240006" h="2129375" extrusionOk="0">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2" name="Google Shape;1462;p48"/>
          <p:cNvSpPr/>
          <p:nvPr/>
        </p:nvSpPr>
        <p:spPr>
          <a:xfrm>
            <a:off x="5137072"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3" name="Google Shape;1463;p48"/>
          <p:cNvSpPr/>
          <p:nvPr/>
        </p:nvSpPr>
        <p:spPr>
          <a:xfrm>
            <a:off x="6044394"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4" name="Google Shape;1464;p48"/>
          <p:cNvSpPr/>
          <p:nvPr/>
        </p:nvSpPr>
        <p:spPr>
          <a:xfrm>
            <a:off x="6951716"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5" name="Google Shape;1465;p48"/>
          <p:cNvSpPr/>
          <p:nvPr/>
        </p:nvSpPr>
        <p:spPr>
          <a:xfrm>
            <a:off x="7859036"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6" name="Google Shape;1466;p48"/>
          <p:cNvSpPr/>
          <p:nvPr/>
        </p:nvSpPr>
        <p:spPr>
          <a:xfrm rot="8100000">
            <a:off x="11057693" y="3690402"/>
            <a:ext cx="417475" cy="417476"/>
          </a:xfrm>
          <a:custGeom>
            <a:avLst/>
            <a:gdLst/>
            <a:ahLst/>
            <a:cxnLst/>
            <a:rect l="l" t="t" r="r" b="b"/>
            <a:pathLst>
              <a:path w="2483832" h="2483835" extrusionOk="0">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7" name="Google Shape;1467;p48"/>
          <p:cNvSpPr/>
          <p:nvPr/>
        </p:nvSpPr>
        <p:spPr>
          <a:xfrm>
            <a:off x="5773604" y="2544635"/>
            <a:ext cx="617508" cy="622535"/>
          </a:xfrm>
          <a:custGeom>
            <a:avLst/>
            <a:gdLst/>
            <a:ahLst/>
            <a:cxnLst/>
            <a:rect l="l" t="t" r="r" b="b"/>
            <a:pathLst>
              <a:path w="3208412" h="3234532" extrusionOk="0">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68" name="Google Shape;1468;p48"/>
          <p:cNvSpPr/>
          <p:nvPr/>
        </p:nvSpPr>
        <p:spPr>
          <a:xfrm>
            <a:off x="6733448" y="2544108"/>
            <a:ext cx="484927" cy="623588"/>
          </a:xfrm>
          <a:custGeom>
            <a:avLst/>
            <a:gdLst/>
            <a:ahLst/>
            <a:cxnLst/>
            <a:rect l="l" t="t" r="r" b="b"/>
            <a:pathLst>
              <a:path w="2519554" h="3240000" extrusionOk="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69" name="Google Shape;1469;p48"/>
          <p:cNvSpPr/>
          <p:nvPr/>
        </p:nvSpPr>
        <p:spPr>
          <a:xfrm>
            <a:off x="7436317" y="1509092"/>
            <a:ext cx="544275" cy="544275"/>
          </a:xfrm>
          <a:prstGeom prst="hear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0" name="Google Shape;1470;p48"/>
          <p:cNvSpPr/>
          <p:nvPr/>
        </p:nvSpPr>
        <p:spPr>
          <a:xfrm>
            <a:off x="10301960" y="5685084"/>
            <a:ext cx="411706" cy="508675"/>
          </a:xfrm>
          <a:custGeom>
            <a:avLst/>
            <a:gdLst/>
            <a:ahLst/>
            <a:cxnLst/>
            <a:rect l="l" t="t" r="r" b="b"/>
            <a:pathLst>
              <a:path w="2600931" h="3213524" extrusionOk="0">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1" name="Google Shape;1471;p48"/>
          <p:cNvSpPr/>
          <p:nvPr/>
        </p:nvSpPr>
        <p:spPr>
          <a:xfrm>
            <a:off x="4242330" y="5739982"/>
            <a:ext cx="678102" cy="398876"/>
          </a:xfrm>
          <a:custGeom>
            <a:avLst/>
            <a:gdLst/>
            <a:ahLst/>
            <a:cxnLst/>
            <a:rect l="l" t="t" r="r" b="b"/>
            <a:pathLst>
              <a:path w="4529836" h="2664566" extrusionOk="0">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2" name="Google Shape;1472;p48"/>
          <p:cNvSpPr/>
          <p:nvPr/>
        </p:nvSpPr>
        <p:spPr>
          <a:xfrm>
            <a:off x="8665030" y="5684794"/>
            <a:ext cx="504505" cy="509254"/>
          </a:xfrm>
          <a:custGeom>
            <a:avLst/>
            <a:gdLst/>
            <a:ahLst/>
            <a:cxnLst/>
            <a:rect l="l" t="t" r="r" b="b"/>
            <a:pathLst>
              <a:path w="3187187" h="3217189" extrusionOk="0">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3" name="Google Shape;1473;p48"/>
          <p:cNvSpPr/>
          <p:nvPr/>
        </p:nvSpPr>
        <p:spPr>
          <a:xfrm>
            <a:off x="5963174" y="5716474"/>
            <a:ext cx="691882" cy="445892"/>
          </a:xfrm>
          <a:custGeom>
            <a:avLst/>
            <a:gdLst/>
            <a:ahLst/>
            <a:cxnLst/>
            <a:rect l="l" t="t" r="r" b="b"/>
            <a:pathLst>
              <a:path w="3224845" h="2078296" extrusionOk="0">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4" name="Google Shape;1474;p48"/>
          <p:cNvSpPr/>
          <p:nvPr/>
        </p:nvSpPr>
        <p:spPr>
          <a:xfrm>
            <a:off x="6939606" y="5653380"/>
            <a:ext cx="579873" cy="572083"/>
          </a:xfrm>
          <a:custGeom>
            <a:avLst/>
            <a:gdLst/>
            <a:ahLst/>
            <a:cxnLst/>
            <a:rect l="l" t="t" r="r" b="b"/>
            <a:pathLst>
              <a:path w="3240076" h="3196551" extrusionOk="0">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5" name="Google Shape;1475;p48"/>
          <p:cNvSpPr/>
          <p:nvPr/>
        </p:nvSpPr>
        <p:spPr>
          <a:xfrm rot="-2700000">
            <a:off x="5204982" y="5698880"/>
            <a:ext cx="473640" cy="481082"/>
          </a:xfrm>
          <a:custGeom>
            <a:avLst/>
            <a:gdLst/>
            <a:ahLst/>
            <a:cxnLst/>
            <a:rect l="l" t="t" r="r" b="b"/>
            <a:pathLst>
              <a:path w="2646489" h="2688071" extrusionOk="0">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6" name="Google Shape;1476;p48"/>
          <p:cNvSpPr/>
          <p:nvPr/>
        </p:nvSpPr>
        <p:spPr>
          <a:xfrm>
            <a:off x="7804030" y="5649492"/>
            <a:ext cx="576449" cy="579858"/>
          </a:xfrm>
          <a:custGeom>
            <a:avLst/>
            <a:gdLst/>
            <a:ahLst/>
            <a:cxnLst/>
            <a:rect l="l" t="t" r="r" b="b"/>
            <a:pathLst>
              <a:path w="3220951" h="3240001" extrusionOk="0">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7" name="Google Shape;1477;p48"/>
          <p:cNvSpPr/>
          <p:nvPr/>
        </p:nvSpPr>
        <p:spPr>
          <a:xfrm>
            <a:off x="4455730" y="1450295"/>
            <a:ext cx="251302" cy="661867"/>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8" name="Google Shape;1478;p48"/>
          <p:cNvSpPr/>
          <p:nvPr/>
        </p:nvSpPr>
        <p:spPr>
          <a:xfrm rot="10800000">
            <a:off x="5042893" y="1447239"/>
            <a:ext cx="313136" cy="667981"/>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79" name="Google Shape;1479;p48"/>
          <p:cNvSpPr/>
          <p:nvPr/>
        </p:nvSpPr>
        <p:spPr>
          <a:xfrm>
            <a:off x="5691893" y="1539942"/>
            <a:ext cx="507661" cy="521714"/>
          </a:xfrm>
          <a:custGeom>
            <a:avLst/>
            <a:gdLst/>
            <a:ahLst/>
            <a:cxnLst/>
            <a:rect l="l" t="t" r="r" b="b"/>
            <a:pathLst>
              <a:path w="356471" h="366339" extrusionOk="0">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80" name="Google Shape;1480;p48"/>
          <p:cNvSpPr/>
          <p:nvPr/>
        </p:nvSpPr>
        <p:spPr>
          <a:xfrm>
            <a:off x="6568402" y="1501877"/>
            <a:ext cx="532052" cy="543757"/>
          </a:xfrm>
          <a:custGeom>
            <a:avLst/>
            <a:gdLst/>
            <a:ahLst/>
            <a:cxnLst/>
            <a:rect l="l" t="t" r="r" b="b"/>
            <a:pathLst>
              <a:path w="373598" h="381817" extrusionOk="0">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81" name="Google Shape;1481;p48"/>
          <p:cNvSpPr/>
          <p:nvPr/>
        </p:nvSpPr>
        <p:spPr>
          <a:xfrm>
            <a:off x="7560710" y="2604583"/>
            <a:ext cx="507960" cy="502639"/>
          </a:xfrm>
          <a:custGeom>
            <a:avLst/>
            <a:gdLst/>
            <a:ahLst/>
            <a:cxnLst/>
            <a:rect l="l" t="t" r="r" b="b"/>
            <a:pathLst>
              <a:path w="3220460" h="3186731" extrusionOk="0">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82" name="Google Shape;1482;p48"/>
          <p:cNvSpPr/>
          <p:nvPr/>
        </p:nvSpPr>
        <p:spPr>
          <a:xfrm>
            <a:off x="5081797" y="2603460"/>
            <a:ext cx="349473" cy="504884"/>
          </a:xfrm>
          <a:custGeom>
            <a:avLst/>
            <a:gdLst/>
            <a:ahLst/>
            <a:cxnLst/>
            <a:rect l="l" t="t" r="r" b="b"/>
            <a:pathLst>
              <a:path w="2215656" h="3200962" extrusionOk="0">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83" name="Google Shape;1483;p48"/>
          <p:cNvSpPr/>
          <p:nvPr/>
        </p:nvSpPr>
        <p:spPr>
          <a:xfrm>
            <a:off x="8411005" y="2603460"/>
            <a:ext cx="455959" cy="504884"/>
          </a:xfrm>
          <a:custGeom>
            <a:avLst/>
            <a:gdLst/>
            <a:ahLst/>
            <a:cxnLst/>
            <a:rect l="l" t="t" r="r" b="b"/>
            <a:pathLst>
              <a:path w="2890784" h="3200962" extrusionOk="0">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84" name="Google Shape;1484;p48"/>
          <p:cNvSpPr/>
          <p:nvPr/>
        </p:nvSpPr>
        <p:spPr>
          <a:xfrm>
            <a:off x="10130939" y="2599748"/>
            <a:ext cx="499664" cy="512309"/>
          </a:xfrm>
          <a:custGeom>
            <a:avLst/>
            <a:gdLst/>
            <a:ahLst/>
            <a:cxnLst/>
            <a:rect l="l" t="t" r="r" b="b"/>
            <a:pathLst>
              <a:path w="2296406" h="2354521" extrusionOk="0">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85" name="Google Shape;1485;p48"/>
          <p:cNvSpPr/>
          <p:nvPr/>
        </p:nvSpPr>
        <p:spPr>
          <a:xfrm>
            <a:off x="10959168" y="4745774"/>
            <a:ext cx="614525" cy="416246"/>
          </a:xfrm>
          <a:custGeom>
            <a:avLst/>
            <a:gdLst/>
            <a:ahLst/>
            <a:cxnLst/>
            <a:rect l="l" t="t" r="r" b="b"/>
            <a:pathLst>
              <a:path w="3219104" h="2180445" extrusionOk="0">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1486" name="Google Shape;1486;p48"/>
          <p:cNvSpPr/>
          <p:nvPr/>
        </p:nvSpPr>
        <p:spPr>
          <a:xfrm>
            <a:off x="4423300" y="2468550"/>
            <a:ext cx="316162" cy="774705"/>
          </a:xfrm>
          <a:custGeom>
            <a:avLst/>
            <a:gdLst/>
            <a:ahLst/>
            <a:cxnLst/>
            <a:rect l="l" t="t" r="r" b="b"/>
            <a:pathLst>
              <a:path w="1060423" h="2598393" extrusionOk="0">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87" name="Google Shape;1487;p48"/>
          <p:cNvSpPr/>
          <p:nvPr/>
        </p:nvSpPr>
        <p:spPr>
          <a:xfrm>
            <a:off x="9209300" y="2626898"/>
            <a:ext cx="579306" cy="458009"/>
          </a:xfrm>
          <a:custGeom>
            <a:avLst/>
            <a:gdLst/>
            <a:ahLst/>
            <a:cxnLst/>
            <a:rect l="l" t="t" r="r" b="b"/>
            <a:pathLst>
              <a:path w="3219104" h="2545072" extrusionOk="0">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88" name="Google Shape;1488;p48"/>
          <p:cNvSpPr/>
          <p:nvPr/>
        </p:nvSpPr>
        <p:spPr>
          <a:xfrm>
            <a:off x="7052100" y="4713438"/>
            <a:ext cx="476931" cy="480914"/>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489" name="Google Shape;1489;p48"/>
          <p:cNvSpPr/>
          <p:nvPr/>
        </p:nvSpPr>
        <p:spPr>
          <a:xfrm>
            <a:off x="9307908" y="4680733"/>
            <a:ext cx="454128" cy="546324"/>
          </a:xfrm>
          <a:custGeom>
            <a:avLst/>
            <a:gdLst/>
            <a:ahLst/>
            <a:cxnLst/>
            <a:rect l="l" t="t" r="r" b="b"/>
            <a:pathLst>
              <a:path w="2671236" h="3213546" extrusionOk="0">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5"/>
          <p:cNvSpPr txBox="1"/>
          <p:nvPr/>
        </p:nvSpPr>
        <p:spPr>
          <a:xfrm rot="-5400000">
            <a:off x="-1399189" y="3044281"/>
            <a:ext cx="4284956"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chemeClr val="lt1"/>
                </a:solidFill>
                <a:latin typeface="Arial"/>
                <a:ea typeface="Arial"/>
                <a:cs typeface="Arial"/>
                <a:sym typeface="Arial"/>
              </a:rPr>
              <a:t>Our Team Style</a:t>
            </a:r>
            <a:endParaRPr sz="4400" b="1">
              <a:solidFill>
                <a:schemeClr val="lt1"/>
              </a:solidFill>
              <a:latin typeface="Arial"/>
              <a:ea typeface="Arial"/>
              <a:cs typeface="Arial"/>
              <a:sym typeface="Arial"/>
            </a:endParaRPr>
          </a:p>
        </p:txBody>
      </p:sp>
      <p:sp>
        <p:nvSpPr>
          <p:cNvPr id="180" name="Google Shape;180;p5"/>
          <p:cNvSpPr/>
          <p:nvPr/>
        </p:nvSpPr>
        <p:spPr>
          <a:xfrm>
            <a:off x="5375920" y="571903"/>
            <a:ext cx="5920561" cy="360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700">
              <a:solidFill>
                <a:schemeClr val="lt1"/>
              </a:solidFill>
              <a:latin typeface="Arial"/>
              <a:ea typeface="Arial"/>
              <a:cs typeface="Arial"/>
              <a:sym typeface="Arial"/>
            </a:endParaRPr>
          </a:p>
        </p:txBody>
      </p:sp>
      <p:sp>
        <p:nvSpPr>
          <p:cNvPr id="181" name="Google Shape;181;p5"/>
          <p:cNvSpPr/>
          <p:nvPr/>
        </p:nvSpPr>
        <p:spPr>
          <a:xfrm>
            <a:off x="5375920" y="2540253"/>
            <a:ext cx="5920561" cy="360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82" name="Google Shape;182;p5"/>
          <p:cNvSpPr/>
          <p:nvPr/>
        </p:nvSpPr>
        <p:spPr>
          <a:xfrm>
            <a:off x="5375920" y="4508603"/>
            <a:ext cx="5920561" cy="360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83" name="Google Shape;183;p5"/>
          <p:cNvSpPr txBox="1"/>
          <p:nvPr/>
        </p:nvSpPr>
        <p:spPr>
          <a:xfrm>
            <a:off x="5499745" y="607887"/>
            <a:ext cx="3312368" cy="288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Get a modern PowerPoint</a:t>
            </a:r>
            <a:endParaRPr/>
          </a:p>
        </p:txBody>
      </p:sp>
      <p:sp>
        <p:nvSpPr>
          <p:cNvPr id="184" name="Google Shape;184;p5"/>
          <p:cNvSpPr txBox="1"/>
          <p:nvPr/>
        </p:nvSpPr>
        <p:spPr>
          <a:xfrm>
            <a:off x="5499745" y="2576237"/>
            <a:ext cx="3312368" cy="288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Get a modern PowerPoint</a:t>
            </a:r>
            <a:endParaRPr/>
          </a:p>
        </p:txBody>
      </p:sp>
      <p:sp>
        <p:nvSpPr>
          <p:cNvPr id="185" name="Google Shape;185;p5"/>
          <p:cNvSpPr txBox="1"/>
          <p:nvPr/>
        </p:nvSpPr>
        <p:spPr>
          <a:xfrm>
            <a:off x="5499745" y="4544587"/>
            <a:ext cx="3312368" cy="288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1400"/>
              <a:buFont typeface="Arial"/>
              <a:buNone/>
            </a:pPr>
            <a:r>
              <a:rPr lang="en-US" sz="1400" b="1">
                <a:solidFill>
                  <a:schemeClr val="lt1"/>
                </a:solidFill>
                <a:latin typeface="Arial"/>
                <a:ea typeface="Arial"/>
                <a:cs typeface="Arial"/>
                <a:sym typeface="Arial"/>
              </a:rPr>
              <a:t>Get a modern PowerPoint</a:t>
            </a:r>
            <a:endParaRPr/>
          </a:p>
        </p:txBody>
      </p:sp>
      <p:sp>
        <p:nvSpPr>
          <p:cNvPr id="186" name="Google Shape;186;p5"/>
          <p:cNvSpPr txBox="1"/>
          <p:nvPr/>
        </p:nvSpPr>
        <p:spPr>
          <a:xfrm>
            <a:off x="5664996" y="989356"/>
            <a:ext cx="57420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187" name="Google Shape;187;p5"/>
          <p:cNvSpPr txBox="1"/>
          <p:nvPr/>
        </p:nvSpPr>
        <p:spPr>
          <a:xfrm>
            <a:off x="5664996" y="1354948"/>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188" name="Google Shape;188;p5"/>
          <p:cNvSpPr txBox="1"/>
          <p:nvPr/>
        </p:nvSpPr>
        <p:spPr>
          <a:xfrm>
            <a:off x="5664996" y="1720542"/>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This text can be replaced with your own text</a:t>
            </a:r>
            <a:endParaRPr/>
          </a:p>
        </p:txBody>
      </p:sp>
      <p:sp>
        <p:nvSpPr>
          <p:cNvPr id="189" name="Google Shape;189;p5"/>
          <p:cNvSpPr/>
          <p:nvPr/>
        </p:nvSpPr>
        <p:spPr>
          <a:xfrm>
            <a:off x="5475154" y="1064654"/>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90" name="Google Shape;190;p5"/>
          <p:cNvSpPr/>
          <p:nvPr/>
        </p:nvSpPr>
        <p:spPr>
          <a:xfrm>
            <a:off x="5475154" y="1430247"/>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91" name="Google Shape;191;p5"/>
          <p:cNvSpPr/>
          <p:nvPr/>
        </p:nvSpPr>
        <p:spPr>
          <a:xfrm>
            <a:off x="5475154" y="1795840"/>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92" name="Google Shape;192;p5"/>
          <p:cNvSpPr txBox="1"/>
          <p:nvPr/>
        </p:nvSpPr>
        <p:spPr>
          <a:xfrm>
            <a:off x="5664996" y="2086135"/>
            <a:ext cx="57420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I hope and I believe that this Template will your Time, Money and Reputation.</a:t>
            </a:r>
            <a:endParaRPr sz="1200">
              <a:solidFill>
                <a:srgbClr val="3F3F3F"/>
              </a:solidFill>
              <a:latin typeface="Arial"/>
              <a:ea typeface="Arial"/>
              <a:cs typeface="Arial"/>
              <a:sym typeface="Arial"/>
            </a:endParaRPr>
          </a:p>
        </p:txBody>
      </p:sp>
      <p:sp>
        <p:nvSpPr>
          <p:cNvPr id="193" name="Google Shape;193;p5"/>
          <p:cNvSpPr/>
          <p:nvPr/>
        </p:nvSpPr>
        <p:spPr>
          <a:xfrm>
            <a:off x="5475154" y="2161433"/>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94" name="Google Shape;194;p5"/>
          <p:cNvSpPr txBox="1"/>
          <p:nvPr/>
        </p:nvSpPr>
        <p:spPr>
          <a:xfrm>
            <a:off x="5664996" y="2965450"/>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195" name="Google Shape;195;p5"/>
          <p:cNvSpPr txBox="1"/>
          <p:nvPr/>
        </p:nvSpPr>
        <p:spPr>
          <a:xfrm>
            <a:off x="5664996" y="3331042"/>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196" name="Google Shape;196;p5"/>
          <p:cNvSpPr txBox="1"/>
          <p:nvPr/>
        </p:nvSpPr>
        <p:spPr>
          <a:xfrm>
            <a:off x="5664996" y="3696636"/>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This text can be replaced with your own text</a:t>
            </a:r>
            <a:endParaRPr/>
          </a:p>
        </p:txBody>
      </p:sp>
      <p:sp>
        <p:nvSpPr>
          <p:cNvPr id="197" name="Google Shape;197;p5"/>
          <p:cNvSpPr/>
          <p:nvPr/>
        </p:nvSpPr>
        <p:spPr>
          <a:xfrm>
            <a:off x="5475154" y="3040748"/>
            <a:ext cx="144000" cy="1440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98" name="Google Shape;198;p5"/>
          <p:cNvSpPr/>
          <p:nvPr/>
        </p:nvSpPr>
        <p:spPr>
          <a:xfrm>
            <a:off x="5475154" y="3406341"/>
            <a:ext cx="144000" cy="1440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99" name="Google Shape;199;p5"/>
          <p:cNvSpPr/>
          <p:nvPr/>
        </p:nvSpPr>
        <p:spPr>
          <a:xfrm>
            <a:off x="5475154" y="3771934"/>
            <a:ext cx="144000" cy="1440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00" name="Google Shape;200;p5"/>
          <p:cNvSpPr txBox="1"/>
          <p:nvPr/>
        </p:nvSpPr>
        <p:spPr>
          <a:xfrm>
            <a:off x="5664996" y="4062229"/>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I hope and I believe that this Template will your Time, Money and Reputation.</a:t>
            </a:r>
            <a:endParaRPr sz="1200">
              <a:solidFill>
                <a:srgbClr val="3F3F3F"/>
              </a:solidFill>
              <a:latin typeface="Arial"/>
              <a:ea typeface="Arial"/>
              <a:cs typeface="Arial"/>
              <a:sym typeface="Arial"/>
            </a:endParaRPr>
          </a:p>
        </p:txBody>
      </p:sp>
      <p:sp>
        <p:nvSpPr>
          <p:cNvPr id="201" name="Google Shape;201;p5"/>
          <p:cNvSpPr/>
          <p:nvPr/>
        </p:nvSpPr>
        <p:spPr>
          <a:xfrm>
            <a:off x="5475154" y="4137527"/>
            <a:ext cx="144000" cy="1440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02" name="Google Shape;202;p5"/>
          <p:cNvSpPr txBox="1"/>
          <p:nvPr/>
        </p:nvSpPr>
        <p:spPr>
          <a:xfrm>
            <a:off x="5664996" y="4941170"/>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203" name="Google Shape;203;p5"/>
          <p:cNvSpPr txBox="1"/>
          <p:nvPr/>
        </p:nvSpPr>
        <p:spPr>
          <a:xfrm>
            <a:off x="5664996" y="5306762"/>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204" name="Google Shape;204;p5"/>
          <p:cNvSpPr txBox="1"/>
          <p:nvPr/>
        </p:nvSpPr>
        <p:spPr>
          <a:xfrm>
            <a:off x="5664996" y="5672356"/>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This text can be replaced with your own text</a:t>
            </a:r>
            <a:endParaRPr/>
          </a:p>
        </p:txBody>
      </p:sp>
      <p:sp>
        <p:nvSpPr>
          <p:cNvPr id="205" name="Google Shape;205;p5"/>
          <p:cNvSpPr/>
          <p:nvPr/>
        </p:nvSpPr>
        <p:spPr>
          <a:xfrm>
            <a:off x="5475154" y="5016468"/>
            <a:ext cx="144000" cy="1440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06" name="Google Shape;206;p5"/>
          <p:cNvSpPr/>
          <p:nvPr/>
        </p:nvSpPr>
        <p:spPr>
          <a:xfrm>
            <a:off x="5475154" y="5382061"/>
            <a:ext cx="144000" cy="1440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07" name="Google Shape;207;p5"/>
          <p:cNvSpPr/>
          <p:nvPr/>
        </p:nvSpPr>
        <p:spPr>
          <a:xfrm>
            <a:off x="5475154" y="5747654"/>
            <a:ext cx="144000" cy="1440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08" name="Google Shape;208;p5"/>
          <p:cNvSpPr txBox="1"/>
          <p:nvPr/>
        </p:nvSpPr>
        <p:spPr>
          <a:xfrm>
            <a:off x="5664996" y="6037949"/>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I hope and I believe that this Template will your Time, Money and Reputation.</a:t>
            </a:r>
            <a:endParaRPr sz="1200">
              <a:solidFill>
                <a:srgbClr val="3F3F3F"/>
              </a:solidFill>
              <a:latin typeface="Arial"/>
              <a:ea typeface="Arial"/>
              <a:cs typeface="Arial"/>
              <a:sym typeface="Arial"/>
            </a:endParaRPr>
          </a:p>
        </p:txBody>
      </p:sp>
      <p:sp>
        <p:nvSpPr>
          <p:cNvPr id="209" name="Google Shape;209;p5"/>
          <p:cNvSpPr/>
          <p:nvPr/>
        </p:nvSpPr>
        <p:spPr>
          <a:xfrm>
            <a:off x="5475154" y="6113247"/>
            <a:ext cx="144000" cy="1440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10" name="Google Shape;210;p5"/>
          <p:cNvSpPr>
            <a:spLocks noGrp="1"/>
          </p:cNvSpPr>
          <p:nvPr>
            <p:ph type="pic" idx="2"/>
          </p:nvPr>
        </p:nvSpPr>
        <p:spPr>
          <a:xfrm>
            <a:off x="1679509" y="562895"/>
            <a:ext cx="3311968" cy="1800000"/>
          </a:xfrm>
          <a:prstGeom prst="rect">
            <a:avLst/>
          </a:prstGeom>
          <a:solidFill>
            <a:srgbClr val="F2F2F2"/>
          </a:solidFill>
          <a:ln>
            <a:noFill/>
          </a:ln>
        </p:spPr>
      </p:sp>
      <p:sp>
        <p:nvSpPr>
          <p:cNvPr id="211" name="Google Shape;211;p5"/>
          <p:cNvSpPr>
            <a:spLocks noGrp="1"/>
          </p:cNvSpPr>
          <p:nvPr>
            <p:ph type="pic" idx="3"/>
          </p:nvPr>
        </p:nvSpPr>
        <p:spPr>
          <a:xfrm>
            <a:off x="1679509" y="2531245"/>
            <a:ext cx="3311968" cy="1800000"/>
          </a:xfrm>
          <a:prstGeom prst="rect">
            <a:avLst/>
          </a:prstGeom>
          <a:solidFill>
            <a:srgbClr val="F2F2F2"/>
          </a:solidFill>
          <a:ln>
            <a:noFill/>
          </a:ln>
        </p:spPr>
      </p:sp>
      <p:sp>
        <p:nvSpPr>
          <p:cNvPr id="212" name="Google Shape;212;p5"/>
          <p:cNvSpPr>
            <a:spLocks noGrp="1"/>
          </p:cNvSpPr>
          <p:nvPr>
            <p:ph type="pic" idx="4"/>
          </p:nvPr>
        </p:nvSpPr>
        <p:spPr>
          <a:xfrm>
            <a:off x="1679509" y="4499595"/>
            <a:ext cx="3311968" cy="1800000"/>
          </a:xfrm>
          <a:prstGeom prst="rect">
            <a:avLst/>
          </a:prstGeom>
          <a:solidFill>
            <a:srgbClr val="F2F2F2"/>
          </a:solidFill>
          <a:ln>
            <a:no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6"/>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218" name="Google Shape;218;p6"/>
          <p:cNvGrpSpPr/>
          <p:nvPr/>
        </p:nvGrpSpPr>
        <p:grpSpPr>
          <a:xfrm>
            <a:off x="463408" y="2077612"/>
            <a:ext cx="4822377" cy="3902174"/>
            <a:chOff x="749001" y="2229563"/>
            <a:chExt cx="4649485" cy="3762272"/>
          </a:xfrm>
        </p:grpSpPr>
        <p:sp>
          <p:nvSpPr>
            <p:cNvPr id="219" name="Google Shape;219;p6"/>
            <p:cNvSpPr/>
            <p:nvPr/>
          </p:nvSpPr>
          <p:spPr>
            <a:xfrm>
              <a:off x="749001" y="2229563"/>
              <a:ext cx="4649485" cy="3436093"/>
            </a:xfrm>
            <a:custGeom>
              <a:avLst/>
              <a:gdLst/>
              <a:ahLst/>
              <a:cxnLst/>
              <a:rect l="l" t="t" r="r" b="b"/>
              <a:pathLst>
                <a:path w="4649485" h="3436093" extrusionOk="0">
                  <a:moveTo>
                    <a:pt x="1743592" y="0"/>
                  </a:moveTo>
                  <a:cubicBezTo>
                    <a:pt x="1724338" y="0"/>
                    <a:pt x="1704721" y="0"/>
                    <a:pt x="1685467" y="0"/>
                  </a:cubicBezTo>
                  <a:cubicBezTo>
                    <a:pt x="1683287" y="6176"/>
                    <a:pt x="523327" y="672072"/>
                    <a:pt x="91021" y="920557"/>
                  </a:cubicBezTo>
                  <a:cubicBezTo>
                    <a:pt x="77217" y="928549"/>
                    <a:pt x="68135" y="938721"/>
                    <a:pt x="60869" y="952889"/>
                  </a:cubicBezTo>
                  <a:cubicBezTo>
                    <a:pt x="44158" y="987037"/>
                    <a:pt x="27084" y="1021186"/>
                    <a:pt x="8193" y="1054245"/>
                  </a:cubicBezTo>
                  <a:cubicBezTo>
                    <a:pt x="-526" y="1069502"/>
                    <a:pt x="-1979" y="1084397"/>
                    <a:pt x="2380" y="1100745"/>
                  </a:cubicBezTo>
                  <a:cubicBezTo>
                    <a:pt x="27447" y="1199194"/>
                    <a:pt x="52150" y="1297644"/>
                    <a:pt x="76853" y="1396093"/>
                  </a:cubicBezTo>
                  <a:cubicBezTo>
                    <a:pt x="80123" y="1409171"/>
                    <a:pt x="86299" y="1418253"/>
                    <a:pt x="97924" y="1426245"/>
                  </a:cubicBezTo>
                  <a:cubicBezTo>
                    <a:pt x="227615" y="1514160"/>
                    <a:pt x="3025614" y="3426476"/>
                    <a:pt x="3033970" y="3431926"/>
                  </a:cubicBezTo>
                  <a:cubicBezTo>
                    <a:pt x="3044868" y="3438828"/>
                    <a:pt x="3053587" y="3437011"/>
                    <a:pt x="3062669" y="3427566"/>
                  </a:cubicBezTo>
                  <a:cubicBezTo>
                    <a:pt x="3093548" y="3395961"/>
                    <a:pt x="4456582" y="1894879"/>
                    <a:pt x="4507806" y="1837117"/>
                  </a:cubicBezTo>
                  <a:cubicBezTo>
                    <a:pt x="4513255" y="1830942"/>
                    <a:pt x="4523790" y="1820770"/>
                    <a:pt x="4514344" y="1815684"/>
                  </a:cubicBezTo>
                  <a:cubicBezTo>
                    <a:pt x="4492547" y="1804059"/>
                    <a:pt x="4486372" y="1797156"/>
                    <a:pt x="4461669" y="1784078"/>
                  </a:cubicBezTo>
                  <a:cubicBezTo>
                    <a:pt x="4442415" y="1763008"/>
                    <a:pt x="4465665" y="1667101"/>
                    <a:pt x="4481649" y="1616968"/>
                  </a:cubicBezTo>
                  <a:cubicBezTo>
                    <a:pt x="4484919" y="1606797"/>
                    <a:pt x="4497270" y="1543222"/>
                    <a:pt x="4525606" y="1506167"/>
                  </a:cubicBezTo>
                  <a:cubicBezTo>
                    <a:pt x="4527059" y="1504351"/>
                    <a:pt x="4607345" y="1415710"/>
                    <a:pt x="4649486" y="1377202"/>
                  </a:cubicBezTo>
                  <a:cubicBezTo>
                    <a:pt x="4649486" y="1373570"/>
                    <a:pt x="4649486" y="1369937"/>
                    <a:pt x="4649486" y="1366304"/>
                  </a:cubicBezTo>
                  <a:cubicBezTo>
                    <a:pt x="4643310" y="1359402"/>
                    <a:pt x="1832232" y="42141"/>
                    <a:pt x="174359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0" name="Google Shape;220;p6"/>
            <p:cNvSpPr/>
            <p:nvPr/>
          </p:nvSpPr>
          <p:spPr>
            <a:xfrm>
              <a:off x="858351" y="2240370"/>
              <a:ext cx="4485875" cy="2871197"/>
            </a:xfrm>
            <a:custGeom>
              <a:avLst/>
              <a:gdLst/>
              <a:ahLst/>
              <a:cxnLst/>
              <a:rect l="l" t="t" r="r" b="b"/>
              <a:pathLst>
                <a:path w="4485875" h="2871197" extrusionOk="0">
                  <a:moveTo>
                    <a:pt x="4470385" y="1345324"/>
                  </a:moveTo>
                  <a:cubicBezTo>
                    <a:pt x="4389737" y="1297008"/>
                    <a:pt x="1750855" y="68025"/>
                    <a:pt x="1617894" y="4450"/>
                  </a:cubicBezTo>
                  <a:cubicBezTo>
                    <a:pt x="1605542" y="-1362"/>
                    <a:pt x="1596097" y="-1726"/>
                    <a:pt x="1584472" y="4813"/>
                  </a:cubicBezTo>
                  <a:cubicBezTo>
                    <a:pt x="1506366" y="50224"/>
                    <a:pt x="52511" y="886499"/>
                    <a:pt x="10007" y="910839"/>
                  </a:cubicBezTo>
                  <a:cubicBezTo>
                    <a:pt x="-2344" y="917741"/>
                    <a:pt x="-4161" y="922827"/>
                    <a:pt x="9644" y="931183"/>
                  </a:cubicBezTo>
                  <a:cubicBezTo>
                    <a:pt x="39796" y="949710"/>
                    <a:pt x="2848694" y="2750136"/>
                    <a:pt x="3020889" y="2860574"/>
                  </a:cubicBezTo>
                  <a:cubicBezTo>
                    <a:pt x="3043776" y="2875105"/>
                    <a:pt x="3044140" y="2875832"/>
                    <a:pt x="3062667" y="2855851"/>
                  </a:cubicBezTo>
                  <a:cubicBezTo>
                    <a:pt x="3133144" y="2781015"/>
                    <a:pt x="4462756" y="1387828"/>
                    <a:pt x="4482374" y="1363852"/>
                  </a:cubicBezTo>
                  <a:cubicBezTo>
                    <a:pt x="4490729" y="1353680"/>
                    <a:pt x="4483100" y="1352953"/>
                    <a:pt x="4470385" y="1345324"/>
                  </a:cubicBezTo>
                  <a:close/>
                </a:path>
              </a:pathLst>
            </a:custGeom>
            <a:solidFill>
              <a:srgbClr val="2828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1" name="Google Shape;221;p6"/>
            <p:cNvSpPr/>
            <p:nvPr/>
          </p:nvSpPr>
          <p:spPr>
            <a:xfrm>
              <a:off x="3946173" y="3093810"/>
              <a:ext cx="585521" cy="241945"/>
            </a:xfrm>
            <a:custGeom>
              <a:avLst/>
              <a:gdLst/>
              <a:ahLst/>
              <a:cxnLst/>
              <a:rect l="l" t="t" r="r" b="b"/>
              <a:pathLst>
                <a:path w="585521" h="241945" extrusionOk="0">
                  <a:moveTo>
                    <a:pt x="573897" y="95180"/>
                  </a:moveTo>
                  <a:cubicBezTo>
                    <a:pt x="572443" y="114797"/>
                    <a:pt x="572443" y="114797"/>
                    <a:pt x="560092" y="118430"/>
                  </a:cubicBezTo>
                  <a:cubicBezTo>
                    <a:pt x="523037" y="129328"/>
                    <a:pt x="93638" y="236497"/>
                    <a:pt x="72931" y="241946"/>
                  </a:cubicBezTo>
                  <a:cubicBezTo>
                    <a:pt x="47864" y="206344"/>
                    <a:pt x="22071" y="174012"/>
                    <a:pt x="3544" y="142770"/>
                  </a:cubicBezTo>
                  <a:cubicBezTo>
                    <a:pt x="-3722" y="130782"/>
                    <a:pt x="-89" y="124243"/>
                    <a:pt x="16985" y="120246"/>
                  </a:cubicBezTo>
                  <a:cubicBezTo>
                    <a:pt x="42778" y="114071"/>
                    <a:pt x="553916" y="5813"/>
                    <a:pt x="585522" y="0"/>
                  </a:cubicBezTo>
                  <a:cubicBezTo>
                    <a:pt x="580436" y="42141"/>
                    <a:pt x="574987" y="85008"/>
                    <a:pt x="573897" y="9518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2" name="Google Shape;222;p6"/>
            <p:cNvSpPr/>
            <p:nvPr/>
          </p:nvSpPr>
          <p:spPr>
            <a:xfrm>
              <a:off x="770872" y="3326453"/>
              <a:ext cx="3047700" cy="2311101"/>
            </a:xfrm>
            <a:custGeom>
              <a:avLst/>
              <a:gdLst/>
              <a:ahLst/>
              <a:cxnLst/>
              <a:rect l="l" t="t" r="r" b="b"/>
              <a:pathLst>
                <a:path w="3047700" h="2311101" extrusionOk="0">
                  <a:moveTo>
                    <a:pt x="3047700" y="1996819"/>
                  </a:moveTo>
                  <a:cubicBezTo>
                    <a:pt x="3040798" y="2028788"/>
                    <a:pt x="3018638" y="2261652"/>
                    <a:pt x="3014278" y="2298707"/>
                  </a:cubicBezTo>
                  <a:cubicBezTo>
                    <a:pt x="3013552" y="2305972"/>
                    <a:pt x="3012462" y="2316871"/>
                    <a:pt x="2999020" y="2307425"/>
                  </a:cubicBezTo>
                  <a:cubicBezTo>
                    <a:pt x="2931813" y="2260925"/>
                    <a:pt x="111654" y="330081"/>
                    <a:pt x="88404" y="316640"/>
                  </a:cubicBezTo>
                  <a:cubicBezTo>
                    <a:pt x="65517" y="303198"/>
                    <a:pt x="5939" y="32190"/>
                    <a:pt x="2306" y="16569"/>
                  </a:cubicBezTo>
                  <a:cubicBezTo>
                    <a:pt x="853" y="11483"/>
                    <a:pt x="-2417" y="5307"/>
                    <a:pt x="3033" y="1674"/>
                  </a:cubicBezTo>
                  <a:cubicBezTo>
                    <a:pt x="8845" y="-2322"/>
                    <a:pt x="14658" y="1674"/>
                    <a:pt x="19744" y="4944"/>
                  </a:cubicBezTo>
                  <a:cubicBezTo>
                    <a:pt x="52076" y="26014"/>
                    <a:pt x="2984489" y="1936878"/>
                    <a:pt x="3039708" y="1972116"/>
                  </a:cubicBezTo>
                  <a:cubicBezTo>
                    <a:pt x="3049153" y="1978292"/>
                    <a:pt x="3046974" y="1986284"/>
                    <a:pt x="3047700" y="1996819"/>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3" name="Google Shape;223;p6"/>
            <p:cNvSpPr/>
            <p:nvPr/>
          </p:nvSpPr>
          <p:spPr>
            <a:xfrm>
              <a:off x="817226" y="3170445"/>
              <a:ext cx="3084900" cy="2005197"/>
            </a:xfrm>
            <a:custGeom>
              <a:avLst/>
              <a:gdLst/>
              <a:ahLst/>
              <a:cxnLst/>
              <a:rect l="l" t="t" r="r" b="b"/>
              <a:pathLst>
                <a:path w="3084900" h="2005197" extrusionOk="0">
                  <a:moveTo>
                    <a:pt x="3084901" y="1960651"/>
                  </a:moveTo>
                  <a:cubicBezTo>
                    <a:pt x="3083085" y="1966101"/>
                    <a:pt x="3081268" y="1971186"/>
                    <a:pt x="3079452" y="1976272"/>
                  </a:cubicBezTo>
                  <a:cubicBezTo>
                    <a:pt x="3077999" y="1980268"/>
                    <a:pt x="3076909" y="1984265"/>
                    <a:pt x="3075456" y="1988261"/>
                  </a:cubicBezTo>
                  <a:cubicBezTo>
                    <a:pt x="3066374" y="2009694"/>
                    <a:pt x="3060198" y="2007515"/>
                    <a:pt x="3048209" y="1999523"/>
                  </a:cubicBezTo>
                  <a:cubicBezTo>
                    <a:pt x="2958116" y="1940307"/>
                    <a:pt x="165566" y="151143"/>
                    <a:pt x="12624" y="53057"/>
                  </a:cubicBezTo>
                  <a:cubicBezTo>
                    <a:pt x="-4450" y="42159"/>
                    <a:pt x="-3724" y="37436"/>
                    <a:pt x="11897" y="11280"/>
                  </a:cubicBezTo>
                  <a:cubicBezTo>
                    <a:pt x="20253" y="-2888"/>
                    <a:pt x="28972" y="-2525"/>
                    <a:pt x="41687" y="5831"/>
                  </a:cubicBezTo>
                  <a:cubicBezTo>
                    <a:pt x="337398" y="195464"/>
                    <a:pt x="2812803" y="1781190"/>
                    <a:pt x="3067100" y="1944667"/>
                  </a:cubicBezTo>
                  <a:cubicBezTo>
                    <a:pt x="3074003" y="1948663"/>
                    <a:pt x="3083811" y="1950480"/>
                    <a:pt x="3084901" y="1960651"/>
                  </a:cubicBezTo>
                  <a:close/>
                </a:path>
              </a:pathLst>
            </a:custGeom>
            <a:solidFill>
              <a:srgbClr val="5959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 name="Google Shape;224;p6"/>
            <p:cNvSpPr/>
            <p:nvPr/>
          </p:nvSpPr>
          <p:spPr>
            <a:xfrm>
              <a:off x="3531216" y="3294706"/>
              <a:ext cx="1119635" cy="1187394"/>
            </a:xfrm>
            <a:custGeom>
              <a:avLst/>
              <a:gdLst/>
              <a:ahLst/>
              <a:cxnLst/>
              <a:rect l="l" t="t" r="r" b="b"/>
              <a:pathLst>
                <a:path w="1119635" h="1187394" extrusionOk="0">
                  <a:moveTo>
                    <a:pt x="1119636" y="948166"/>
                  </a:moveTo>
                  <a:cubicBezTo>
                    <a:pt x="1119272" y="976502"/>
                    <a:pt x="1106558" y="1057514"/>
                    <a:pt x="1105831" y="1060420"/>
                  </a:cubicBezTo>
                  <a:cubicBezTo>
                    <a:pt x="1102561" y="1077495"/>
                    <a:pt x="1102561" y="1077495"/>
                    <a:pt x="1094569" y="1078584"/>
                  </a:cubicBezTo>
                  <a:cubicBezTo>
                    <a:pt x="1086577" y="1080764"/>
                    <a:pt x="726201" y="1177761"/>
                    <a:pt x="701861" y="1184663"/>
                  </a:cubicBezTo>
                  <a:cubicBezTo>
                    <a:pt x="678974" y="1187206"/>
                    <a:pt x="673525" y="1193382"/>
                    <a:pt x="660084" y="1170858"/>
                  </a:cubicBezTo>
                  <a:cubicBezTo>
                    <a:pt x="564904" y="1020096"/>
                    <a:pt x="108985" y="298618"/>
                    <a:pt x="0" y="136957"/>
                  </a:cubicBezTo>
                  <a:cubicBezTo>
                    <a:pt x="5086" y="92637"/>
                    <a:pt x="9809" y="29789"/>
                    <a:pt x="11262" y="0"/>
                  </a:cubicBezTo>
                  <a:cubicBezTo>
                    <a:pt x="48316" y="58488"/>
                    <a:pt x="551099" y="836639"/>
                    <a:pt x="682607" y="1043346"/>
                  </a:cubicBezTo>
                  <a:cubicBezTo>
                    <a:pt x="692779" y="1058967"/>
                    <a:pt x="696775" y="1064416"/>
                    <a:pt x="716029" y="1058967"/>
                  </a:cubicBezTo>
                  <a:cubicBezTo>
                    <a:pt x="844994" y="1023729"/>
                    <a:pt x="990307" y="982315"/>
                    <a:pt x="1119636" y="948166"/>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 name="Google Shape;225;p6"/>
            <p:cNvSpPr/>
            <p:nvPr/>
          </p:nvSpPr>
          <p:spPr>
            <a:xfrm>
              <a:off x="3829376" y="5205077"/>
              <a:ext cx="53936" cy="97210"/>
            </a:xfrm>
            <a:custGeom>
              <a:avLst/>
              <a:gdLst/>
              <a:ahLst/>
              <a:cxnLst/>
              <a:rect l="l" t="t" r="r" b="b"/>
              <a:pathLst>
                <a:path w="53936" h="97210" extrusionOk="0">
                  <a:moveTo>
                    <a:pt x="53860" y="8848"/>
                  </a:moveTo>
                  <a:cubicBezTo>
                    <a:pt x="50954" y="28102"/>
                    <a:pt x="48774" y="46266"/>
                    <a:pt x="45868" y="63703"/>
                  </a:cubicBezTo>
                  <a:cubicBezTo>
                    <a:pt x="44778" y="71333"/>
                    <a:pt x="15352" y="96762"/>
                    <a:pt x="7723" y="97125"/>
                  </a:cubicBezTo>
                  <a:cubicBezTo>
                    <a:pt x="821" y="97852"/>
                    <a:pt x="-1722" y="93856"/>
                    <a:pt x="1184" y="88043"/>
                  </a:cubicBezTo>
                  <a:cubicBezTo>
                    <a:pt x="15352" y="60071"/>
                    <a:pt x="29520" y="32461"/>
                    <a:pt x="44051" y="4489"/>
                  </a:cubicBezTo>
                  <a:cubicBezTo>
                    <a:pt x="45141" y="2309"/>
                    <a:pt x="47321" y="-1324"/>
                    <a:pt x="50954" y="493"/>
                  </a:cubicBezTo>
                  <a:cubicBezTo>
                    <a:pt x="55313" y="3036"/>
                    <a:pt x="53497" y="7395"/>
                    <a:pt x="53860" y="8848"/>
                  </a:cubicBezTo>
                  <a:close/>
                </a:path>
              </a:pathLst>
            </a:custGeom>
            <a:solidFill>
              <a:srgbClr val="5959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 name="Google Shape;226;p6"/>
            <p:cNvSpPr/>
            <p:nvPr/>
          </p:nvSpPr>
          <p:spPr>
            <a:xfrm>
              <a:off x="2910003" y="3295069"/>
              <a:ext cx="632474" cy="291849"/>
            </a:xfrm>
            <a:custGeom>
              <a:avLst/>
              <a:gdLst/>
              <a:ahLst/>
              <a:cxnLst/>
              <a:rect l="l" t="t" r="r" b="b"/>
              <a:pathLst>
                <a:path w="632474" h="291849" extrusionOk="0">
                  <a:moveTo>
                    <a:pt x="632474" y="0"/>
                  </a:moveTo>
                  <a:cubicBezTo>
                    <a:pt x="629931" y="53403"/>
                    <a:pt x="625935" y="87188"/>
                    <a:pt x="621212" y="136957"/>
                  </a:cubicBezTo>
                  <a:cubicBezTo>
                    <a:pt x="552552" y="151489"/>
                    <a:pt x="70840" y="279001"/>
                    <a:pt x="30879" y="286993"/>
                  </a:cubicBezTo>
                  <a:cubicBezTo>
                    <a:pt x="4359" y="290989"/>
                    <a:pt x="2180" y="300071"/>
                    <a:pt x="4359" y="274278"/>
                  </a:cubicBezTo>
                  <a:cubicBezTo>
                    <a:pt x="4359" y="241583"/>
                    <a:pt x="1816" y="197262"/>
                    <a:pt x="0" y="148946"/>
                  </a:cubicBezTo>
                  <a:cubicBezTo>
                    <a:pt x="109711" y="122426"/>
                    <a:pt x="533662" y="23250"/>
                    <a:pt x="632474" y="0"/>
                  </a:cubicBezTo>
                  <a:close/>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 name="Google Shape;227;p6"/>
            <p:cNvSpPr/>
            <p:nvPr/>
          </p:nvSpPr>
          <p:spPr>
            <a:xfrm>
              <a:off x="3207426" y="2750872"/>
              <a:ext cx="192766" cy="329133"/>
            </a:xfrm>
            <a:custGeom>
              <a:avLst/>
              <a:gdLst/>
              <a:ahLst/>
              <a:cxnLst/>
              <a:rect l="l" t="t" r="r" b="b"/>
              <a:pathLst>
                <a:path w="192766" h="329133" extrusionOk="0">
                  <a:moveTo>
                    <a:pt x="105" y="0"/>
                  </a:moveTo>
                  <a:cubicBezTo>
                    <a:pt x="64043" y="98086"/>
                    <a:pt x="124711" y="199442"/>
                    <a:pt x="189012" y="297528"/>
                  </a:cubicBezTo>
                  <a:cubicBezTo>
                    <a:pt x="195914" y="308063"/>
                    <a:pt x="193735" y="310969"/>
                    <a:pt x="178840" y="314966"/>
                  </a:cubicBezTo>
                  <a:cubicBezTo>
                    <a:pt x="155227" y="321505"/>
                    <a:pt x="140332" y="324411"/>
                    <a:pt x="118535" y="329134"/>
                  </a:cubicBezTo>
                  <a:cubicBezTo>
                    <a:pt x="78938" y="263743"/>
                    <a:pt x="50965" y="223418"/>
                    <a:pt x="10640" y="158028"/>
                  </a:cubicBezTo>
                  <a:cubicBezTo>
                    <a:pt x="1195" y="142770"/>
                    <a:pt x="2285" y="148946"/>
                    <a:pt x="2648" y="134051"/>
                  </a:cubicBezTo>
                  <a:cubicBezTo>
                    <a:pt x="2648" y="98813"/>
                    <a:pt x="-621" y="16348"/>
                    <a:pt x="105" y="0"/>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 name="Google Shape;228;p6"/>
            <p:cNvSpPr/>
            <p:nvPr/>
          </p:nvSpPr>
          <p:spPr>
            <a:xfrm>
              <a:off x="2782890" y="3206065"/>
              <a:ext cx="134015" cy="380719"/>
            </a:xfrm>
            <a:custGeom>
              <a:avLst/>
              <a:gdLst/>
              <a:ahLst/>
              <a:cxnLst/>
              <a:rect l="l" t="t" r="r" b="b"/>
              <a:pathLst>
                <a:path w="134015" h="380719" extrusionOk="0">
                  <a:moveTo>
                    <a:pt x="130020" y="240856"/>
                  </a:moveTo>
                  <a:cubicBezTo>
                    <a:pt x="131110" y="274641"/>
                    <a:pt x="131110" y="329134"/>
                    <a:pt x="134016" y="380720"/>
                  </a:cubicBezTo>
                  <a:cubicBezTo>
                    <a:pt x="89332" y="292079"/>
                    <a:pt x="37746" y="186727"/>
                    <a:pt x="1055" y="116977"/>
                  </a:cubicBezTo>
                  <a:cubicBezTo>
                    <a:pt x="691" y="75199"/>
                    <a:pt x="-1125" y="58125"/>
                    <a:pt x="1055" y="0"/>
                  </a:cubicBezTo>
                  <a:cubicBezTo>
                    <a:pt x="46102" y="92274"/>
                    <a:pt x="93692" y="183821"/>
                    <a:pt x="130020" y="240856"/>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 name="Google Shape;229;p6"/>
            <p:cNvSpPr/>
            <p:nvPr/>
          </p:nvSpPr>
          <p:spPr>
            <a:xfrm>
              <a:off x="3850156" y="3781160"/>
              <a:ext cx="1385405" cy="1754407"/>
            </a:xfrm>
            <a:custGeom>
              <a:avLst/>
              <a:gdLst/>
              <a:ahLst/>
              <a:cxnLst/>
              <a:rect l="l" t="t" r="r" b="b"/>
              <a:pathLst>
                <a:path w="1385405" h="1754407" extrusionOk="0">
                  <a:moveTo>
                    <a:pt x="1380130" y="22867"/>
                  </a:moveTo>
                  <a:cubicBezTo>
                    <a:pt x="1382310" y="14875"/>
                    <a:pt x="1389939" y="5066"/>
                    <a:pt x="1381584" y="707"/>
                  </a:cubicBezTo>
                  <a:cubicBezTo>
                    <a:pt x="1374318" y="-2926"/>
                    <a:pt x="1368142" y="8336"/>
                    <a:pt x="1362693" y="14148"/>
                  </a:cubicBezTo>
                  <a:cubicBezTo>
                    <a:pt x="1262427" y="120590"/>
                    <a:pt x="81397" y="1375003"/>
                    <a:pt x="62506" y="1394984"/>
                  </a:cubicBezTo>
                  <a:cubicBezTo>
                    <a:pt x="43252" y="1414964"/>
                    <a:pt x="45795" y="1437488"/>
                    <a:pt x="41436" y="1463644"/>
                  </a:cubicBezTo>
                  <a:cubicBezTo>
                    <a:pt x="27631" y="1559914"/>
                    <a:pt x="13826" y="1656183"/>
                    <a:pt x="22" y="1753906"/>
                  </a:cubicBezTo>
                  <a:cubicBezTo>
                    <a:pt x="-5791" y="1783695"/>
                    <a:pt x="1167247" y="477696"/>
                    <a:pt x="1352884" y="276801"/>
                  </a:cubicBezTo>
                  <a:cubicBezTo>
                    <a:pt x="1365599" y="262997"/>
                    <a:pt x="1333630" y="252098"/>
                    <a:pt x="1343802" y="160551"/>
                  </a:cubicBezTo>
                  <a:cubicBezTo>
                    <a:pt x="1345255" y="140934"/>
                    <a:pt x="1364146" y="78449"/>
                    <a:pt x="1380130" y="22867"/>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 name="Google Shape;230;p6"/>
            <p:cNvSpPr/>
            <p:nvPr/>
          </p:nvSpPr>
          <p:spPr>
            <a:xfrm>
              <a:off x="3916295" y="5090409"/>
              <a:ext cx="826367" cy="812456"/>
            </a:xfrm>
            <a:custGeom>
              <a:avLst/>
              <a:gdLst/>
              <a:ahLst/>
              <a:cxnLst/>
              <a:rect l="l" t="t" r="r" b="b"/>
              <a:pathLst>
                <a:path w="826367" h="812456" extrusionOk="0">
                  <a:moveTo>
                    <a:pt x="121700" y="235044"/>
                  </a:moveTo>
                  <a:cubicBezTo>
                    <a:pt x="92637" y="194356"/>
                    <a:pt x="22524" y="125696"/>
                    <a:pt x="0" y="79922"/>
                  </a:cubicBezTo>
                  <a:cubicBezTo>
                    <a:pt x="6902" y="69750"/>
                    <a:pt x="63574" y="11262"/>
                    <a:pt x="76653" y="0"/>
                  </a:cubicBezTo>
                  <a:cubicBezTo>
                    <a:pt x="119520" y="42867"/>
                    <a:pt x="166020" y="93000"/>
                    <a:pt x="200169" y="143496"/>
                  </a:cubicBezTo>
                  <a:cubicBezTo>
                    <a:pt x="221239" y="174012"/>
                    <a:pt x="239040" y="220149"/>
                    <a:pt x="247032" y="238313"/>
                  </a:cubicBezTo>
                  <a:cubicBezTo>
                    <a:pt x="280454" y="314239"/>
                    <a:pt x="304794" y="372727"/>
                    <a:pt x="354563" y="439571"/>
                  </a:cubicBezTo>
                  <a:cubicBezTo>
                    <a:pt x="395614" y="494427"/>
                    <a:pt x="450833" y="529665"/>
                    <a:pt x="507868" y="565267"/>
                  </a:cubicBezTo>
                  <a:cubicBezTo>
                    <a:pt x="610677" y="619396"/>
                    <a:pt x="703678" y="658994"/>
                    <a:pt x="810483" y="681880"/>
                  </a:cubicBezTo>
                  <a:cubicBezTo>
                    <a:pt x="816295" y="682970"/>
                    <a:pt x="826103" y="688783"/>
                    <a:pt x="826103" y="688783"/>
                  </a:cubicBezTo>
                  <a:cubicBezTo>
                    <a:pt x="827920" y="694959"/>
                    <a:pt x="819928" y="698228"/>
                    <a:pt x="815569" y="701861"/>
                  </a:cubicBezTo>
                  <a:cubicBezTo>
                    <a:pt x="765799" y="744365"/>
                    <a:pt x="724021" y="724748"/>
                    <a:pt x="772338" y="782510"/>
                  </a:cubicBezTo>
                  <a:cubicBezTo>
                    <a:pt x="783963" y="795951"/>
                    <a:pt x="791228" y="802853"/>
                    <a:pt x="788322" y="808303"/>
                  </a:cubicBezTo>
                  <a:cubicBezTo>
                    <a:pt x="784326" y="816658"/>
                    <a:pt x="765072" y="810482"/>
                    <a:pt x="755990" y="806486"/>
                  </a:cubicBezTo>
                  <a:cubicBezTo>
                    <a:pt x="666259" y="767615"/>
                    <a:pt x="575802" y="729834"/>
                    <a:pt x="487888" y="688056"/>
                  </a:cubicBezTo>
                  <a:cubicBezTo>
                    <a:pt x="404696" y="648458"/>
                    <a:pt x="332767" y="592876"/>
                    <a:pt x="274641" y="520583"/>
                  </a:cubicBezTo>
                  <a:cubicBezTo>
                    <a:pt x="184184" y="399610"/>
                    <a:pt x="144950" y="267376"/>
                    <a:pt x="121700" y="235044"/>
                  </a:cubicBezTo>
                  <a:close/>
                </a:path>
              </a:pathLst>
            </a:custGeom>
            <a:solidFill>
              <a:srgbClr val="9C43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 name="Google Shape;231;p6"/>
            <p:cNvSpPr/>
            <p:nvPr/>
          </p:nvSpPr>
          <p:spPr>
            <a:xfrm>
              <a:off x="3890502" y="5116928"/>
              <a:ext cx="554382" cy="874907"/>
            </a:xfrm>
            <a:custGeom>
              <a:avLst/>
              <a:gdLst/>
              <a:ahLst/>
              <a:cxnLst/>
              <a:rect l="l" t="t" r="r" b="b"/>
              <a:pathLst>
                <a:path w="554382" h="874907" extrusionOk="0">
                  <a:moveTo>
                    <a:pt x="277911" y="466454"/>
                  </a:moveTo>
                  <a:cubicBezTo>
                    <a:pt x="310606" y="552552"/>
                    <a:pt x="343302" y="599779"/>
                    <a:pt x="397067" y="648822"/>
                  </a:cubicBezTo>
                  <a:cubicBezTo>
                    <a:pt x="448653" y="695685"/>
                    <a:pt x="544923" y="781783"/>
                    <a:pt x="550736" y="786142"/>
                  </a:cubicBezTo>
                  <a:cubicBezTo>
                    <a:pt x="561997" y="794498"/>
                    <a:pt x="549283" y="793408"/>
                    <a:pt x="482802" y="803217"/>
                  </a:cubicBezTo>
                  <a:cubicBezTo>
                    <a:pt x="461731" y="805396"/>
                    <a:pt x="460642" y="803580"/>
                    <a:pt x="457009" y="818838"/>
                  </a:cubicBezTo>
                  <a:cubicBezTo>
                    <a:pt x="452649" y="836275"/>
                    <a:pt x="452649" y="836275"/>
                    <a:pt x="448290" y="873694"/>
                  </a:cubicBezTo>
                  <a:cubicBezTo>
                    <a:pt x="442478" y="890041"/>
                    <a:pt x="308063" y="737099"/>
                    <a:pt x="248485" y="662990"/>
                  </a:cubicBezTo>
                  <a:cubicBezTo>
                    <a:pt x="209250" y="613947"/>
                    <a:pt x="185637" y="569990"/>
                    <a:pt x="167110" y="509685"/>
                  </a:cubicBezTo>
                  <a:cubicBezTo>
                    <a:pt x="152942" y="463548"/>
                    <a:pt x="136231" y="416321"/>
                    <a:pt x="121700" y="370548"/>
                  </a:cubicBezTo>
                  <a:cubicBezTo>
                    <a:pt x="112981" y="344028"/>
                    <a:pt x="75563" y="238676"/>
                    <a:pt x="65391" y="215063"/>
                  </a:cubicBezTo>
                  <a:cubicBezTo>
                    <a:pt x="57035" y="195446"/>
                    <a:pt x="3633" y="134414"/>
                    <a:pt x="0" y="128239"/>
                  </a:cubicBezTo>
                  <a:cubicBezTo>
                    <a:pt x="727" y="93000"/>
                    <a:pt x="5086" y="78469"/>
                    <a:pt x="18164" y="61395"/>
                  </a:cubicBezTo>
                  <a:cubicBezTo>
                    <a:pt x="33422" y="45047"/>
                    <a:pt x="61758" y="11262"/>
                    <a:pt x="77016" y="0"/>
                  </a:cubicBezTo>
                  <a:cubicBezTo>
                    <a:pt x="90094" y="13078"/>
                    <a:pt x="111164" y="43594"/>
                    <a:pt x="119156" y="59215"/>
                  </a:cubicBezTo>
                  <a:cubicBezTo>
                    <a:pt x="186727" y="188180"/>
                    <a:pt x="250665" y="381083"/>
                    <a:pt x="277911" y="46645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 name="Google Shape;232;p6"/>
            <p:cNvSpPr/>
            <p:nvPr/>
          </p:nvSpPr>
          <p:spPr>
            <a:xfrm>
              <a:off x="2783286" y="2685446"/>
              <a:ext cx="1867655" cy="1675868"/>
            </a:xfrm>
            <a:custGeom>
              <a:avLst/>
              <a:gdLst/>
              <a:ahLst/>
              <a:cxnLst/>
              <a:rect l="l" t="t" r="r" b="b"/>
              <a:pathLst>
                <a:path w="1867655" h="1675868" extrusionOk="0">
                  <a:moveTo>
                    <a:pt x="426425" y="68332"/>
                  </a:moveTo>
                  <a:cubicBezTo>
                    <a:pt x="420613" y="63246"/>
                    <a:pt x="432601" y="60340"/>
                    <a:pt x="437687" y="59613"/>
                  </a:cubicBezTo>
                  <a:cubicBezTo>
                    <a:pt x="489999" y="49805"/>
                    <a:pt x="727223" y="7301"/>
                    <a:pt x="757738" y="762"/>
                  </a:cubicBezTo>
                  <a:cubicBezTo>
                    <a:pt x="769000" y="-1781"/>
                    <a:pt x="774449" y="2215"/>
                    <a:pt x="779898" y="10207"/>
                  </a:cubicBezTo>
                  <a:cubicBezTo>
                    <a:pt x="798426" y="37453"/>
                    <a:pt x="935747" y="228176"/>
                    <a:pt x="973891" y="284485"/>
                  </a:cubicBezTo>
                  <a:cubicBezTo>
                    <a:pt x="988059" y="305555"/>
                    <a:pt x="988059" y="305192"/>
                    <a:pt x="1012036" y="300469"/>
                  </a:cubicBezTo>
                  <a:cubicBezTo>
                    <a:pt x="1067618" y="289934"/>
                    <a:pt x="1526080" y="203836"/>
                    <a:pt x="1562408" y="195844"/>
                  </a:cubicBezTo>
                  <a:cubicBezTo>
                    <a:pt x="1575486" y="192938"/>
                    <a:pt x="1579846" y="202383"/>
                    <a:pt x="1585295" y="209285"/>
                  </a:cubicBezTo>
                  <a:cubicBezTo>
                    <a:pt x="1628526" y="263778"/>
                    <a:pt x="1768389" y="404005"/>
                    <a:pt x="1748045" y="408364"/>
                  </a:cubicBezTo>
                  <a:cubicBezTo>
                    <a:pt x="1684834" y="421805"/>
                    <a:pt x="1305205" y="502091"/>
                    <a:pt x="1183142" y="528610"/>
                  </a:cubicBezTo>
                  <a:cubicBezTo>
                    <a:pt x="1160255" y="533696"/>
                    <a:pt x="1157349" y="539509"/>
                    <a:pt x="1170790" y="558400"/>
                  </a:cubicBezTo>
                  <a:cubicBezTo>
                    <a:pt x="1189681" y="585282"/>
                    <a:pt x="1804354" y="1460066"/>
                    <a:pt x="1859573" y="1541441"/>
                  </a:cubicBezTo>
                  <a:cubicBezTo>
                    <a:pt x="1866112" y="1550886"/>
                    <a:pt x="1875194" y="1561421"/>
                    <a:pt x="1856667" y="1568324"/>
                  </a:cubicBezTo>
                  <a:cubicBezTo>
                    <a:pt x="1752041" y="1596660"/>
                    <a:pt x="1492295" y="1664957"/>
                    <a:pt x="1467228" y="1672586"/>
                  </a:cubicBezTo>
                  <a:cubicBezTo>
                    <a:pt x="1446521" y="1678761"/>
                    <a:pt x="1441435" y="1677308"/>
                    <a:pt x="1429447" y="1658781"/>
                  </a:cubicBezTo>
                  <a:cubicBezTo>
                    <a:pt x="1397115" y="1609738"/>
                    <a:pt x="795883" y="665931"/>
                    <a:pt x="769727" y="627786"/>
                  </a:cubicBezTo>
                  <a:cubicBezTo>
                    <a:pt x="765004" y="620884"/>
                    <a:pt x="761371" y="612165"/>
                    <a:pt x="750110" y="615071"/>
                  </a:cubicBezTo>
                  <a:cubicBezTo>
                    <a:pt x="629863" y="645224"/>
                    <a:pt x="222987" y="740404"/>
                    <a:pt x="140159" y="761111"/>
                  </a:cubicBezTo>
                  <a:cubicBezTo>
                    <a:pt x="136526" y="761838"/>
                    <a:pt x="132893" y="762201"/>
                    <a:pt x="129260" y="761838"/>
                  </a:cubicBezTo>
                  <a:cubicBezTo>
                    <a:pt x="119452" y="760021"/>
                    <a:pt x="5018" y="538782"/>
                    <a:pt x="3201" y="532243"/>
                  </a:cubicBezTo>
                  <a:cubicBezTo>
                    <a:pt x="-4428" y="514079"/>
                    <a:pt x="1748" y="521708"/>
                    <a:pt x="19912" y="515532"/>
                  </a:cubicBezTo>
                  <a:cubicBezTo>
                    <a:pt x="91479" y="498821"/>
                    <a:pt x="583000" y="385841"/>
                    <a:pt x="602617" y="380755"/>
                  </a:cubicBezTo>
                  <a:cubicBezTo>
                    <a:pt x="617512" y="376758"/>
                    <a:pt x="616422" y="372399"/>
                    <a:pt x="609519" y="361864"/>
                  </a:cubicBezTo>
                  <a:cubicBezTo>
                    <a:pt x="551757" y="273950"/>
                    <a:pt x="443862" y="91945"/>
                    <a:pt x="426425" y="6833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33" name="Google Shape;233;p6"/>
          <p:cNvSpPr txBox="1"/>
          <p:nvPr/>
        </p:nvSpPr>
        <p:spPr>
          <a:xfrm>
            <a:off x="5550692" y="1610904"/>
            <a:ext cx="610113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a:p>
        </p:txBody>
      </p:sp>
      <p:sp>
        <p:nvSpPr>
          <p:cNvPr id="234" name="Google Shape;234;p6"/>
          <p:cNvSpPr txBox="1"/>
          <p:nvPr/>
        </p:nvSpPr>
        <p:spPr>
          <a:xfrm>
            <a:off x="5550692" y="2164922"/>
            <a:ext cx="6101129" cy="64629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dirty="0" smtClean="0">
                <a:solidFill>
                  <a:schemeClr val="accent2"/>
                </a:solidFill>
                <a:latin typeface="Arial"/>
                <a:ea typeface="Arial"/>
                <a:cs typeface="Arial"/>
                <a:sym typeface="Arial"/>
              </a:rPr>
              <a:t>THEME PPT </a:t>
            </a:r>
            <a:r>
              <a:rPr lang="en-US" sz="1800" dirty="0">
                <a:solidFill>
                  <a:schemeClr val="accent2"/>
                </a:solidFill>
                <a:latin typeface="Arial"/>
                <a:ea typeface="Arial"/>
                <a:cs typeface="Arial"/>
                <a:sym typeface="Arial"/>
              </a:rPr>
              <a:t>Layout Clean Text Slide for your Presentation</a:t>
            </a:r>
            <a:endParaRPr sz="1800" dirty="0">
              <a:solidFill>
                <a:schemeClr val="accent2"/>
              </a:solidFill>
              <a:latin typeface="Arial"/>
              <a:ea typeface="Arial"/>
              <a:cs typeface="Arial"/>
              <a:sym typeface="Arial"/>
            </a:endParaRPr>
          </a:p>
        </p:txBody>
      </p:sp>
      <p:sp>
        <p:nvSpPr>
          <p:cNvPr id="235" name="Google Shape;235;p6"/>
          <p:cNvSpPr txBox="1"/>
          <p:nvPr/>
        </p:nvSpPr>
        <p:spPr>
          <a:xfrm>
            <a:off x="5550692" y="2736195"/>
            <a:ext cx="610113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 </a:t>
            </a:r>
            <a:endParaRPr/>
          </a:p>
        </p:txBody>
      </p:sp>
      <p:graphicFrame>
        <p:nvGraphicFramePr>
          <p:cNvPr id="236" name="Google Shape;236;p6"/>
          <p:cNvGraphicFramePr/>
          <p:nvPr/>
        </p:nvGraphicFramePr>
        <p:xfrm>
          <a:off x="7256610" y="3465332"/>
          <a:ext cx="1286169" cy="14102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7" name="Google Shape;237;p6"/>
          <p:cNvGraphicFramePr/>
          <p:nvPr/>
        </p:nvGraphicFramePr>
        <p:xfrm>
          <a:off x="8777637" y="3465332"/>
          <a:ext cx="1286169" cy="14102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8" name="Google Shape;238;p6"/>
          <p:cNvGraphicFramePr/>
          <p:nvPr/>
        </p:nvGraphicFramePr>
        <p:xfrm>
          <a:off x="10298665" y="3465332"/>
          <a:ext cx="1286169" cy="141026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9" name="Google Shape;239;p6"/>
          <p:cNvGraphicFramePr/>
          <p:nvPr/>
        </p:nvGraphicFramePr>
        <p:xfrm>
          <a:off x="5735583" y="3465332"/>
          <a:ext cx="1286169" cy="1410261"/>
        </p:xfrm>
        <a:graphic>
          <a:graphicData uri="http://schemas.openxmlformats.org/drawingml/2006/chart">
            <c:chart xmlns:c="http://schemas.openxmlformats.org/drawingml/2006/chart" xmlns:r="http://schemas.openxmlformats.org/officeDocument/2006/relationships" r:id="rId6"/>
          </a:graphicData>
        </a:graphic>
      </p:graphicFrame>
      <p:sp>
        <p:nvSpPr>
          <p:cNvPr id="240" name="Google Shape;240;p6"/>
          <p:cNvSpPr txBox="1"/>
          <p:nvPr/>
        </p:nvSpPr>
        <p:spPr>
          <a:xfrm>
            <a:off x="5999735" y="4016574"/>
            <a:ext cx="757864" cy="307777"/>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000" b="1">
                <a:solidFill>
                  <a:schemeClr val="accent5"/>
                </a:solidFill>
                <a:latin typeface="Arial"/>
                <a:ea typeface="Arial"/>
                <a:cs typeface="Arial"/>
                <a:sym typeface="Arial"/>
              </a:rPr>
              <a:t>67%</a:t>
            </a:r>
            <a:endParaRPr sz="2000" b="1">
              <a:solidFill>
                <a:schemeClr val="accent5"/>
              </a:solidFill>
              <a:latin typeface="Arial"/>
              <a:ea typeface="Arial"/>
              <a:cs typeface="Arial"/>
              <a:sym typeface="Arial"/>
            </a:endParaRPr>
          </a:p>
        </p:txBody>
      </p:sp>
      <p:sp>
        <p:nvSpPr>
          <p:cNvPr id="241" name="Google Shape;241;p6"/>
          <p:cNvSpPr txBox="1"/>
          <p:nvPr/>
        </p:nvSpPr>
        <p:spPr>
          <a:xfrm>
            <a:off x="7520762" y="4016574"/>
            <a:ext cx="757864" cy="307777"/>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000" b="1">
                <a:solidFill>
                  <a:schemeClr val="accent2"/>
                </a:solidFill>
                <a:latin typeface="Arial"/>
                <a:ea typeface="Arial"/>
                <a:cs typeface="Arial"/>
                <a:sym typeface="Arial"/>
              </a:rPr>
              <a:t>43%</a:t>
            </a:r>
            <a:endParaRPr sz="2000" b="1">
              <a:solidFill>
                <a:schemeClr val="accent2"/>
              </a:solidFill>
              <a:latin typeface="Arial"/>
              <a:ea typeface="Arial"/>
              <a:cs typeface="Arial"/>
              <a:sym typeface="Arial"/>
            </a:endParaRPr>
          </a:p>
        </p:txBody>
      </p:sp>
      <p:sp>
        <p:nvSpPr>
          <p:cNvPr id="242" name="Google Shape;242;p6"/>
          <p:cNvSpPr txBox="1"/>
          <p:nvPr/>
        </p:nvSpPr>
        <p:spPr>
          <a:xfrm>
            <a:off x="9041789" y="4016574"/>
            <a:ext cx="757864" cy="307777"/>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000" b="1">
                <a:solidFill>
                  <a:schemeClr val="accent3"/>
                </a:solidFill>
                <a:latin typeface="Arial"/>
                <a:ea typeface="Arial"/>
                <a:cs typeface="Arial"/>
                <a:sym typeface="Arial"/>
              </a:rPr>
              <a:t>78%</a:t>
            </a:r>
            <a:endParaRPr sz="2000" b="1">
              <a:solidFill>
                <a:schemeClr val="accent3"/>
              </a:solidFill>
              <a:latin typeface="Arial"/>
              <a:ea typeface="Arial"/>
              <a:cs typeface="Arial"/>
              <a:sym typeface="Arial"/>
            </a:endParaRPr>
          </a:p>
        </p:txBody>
      </p:sp>
      <p:sp>
        <p:nvSpPr>
          <p:cNvPr id="243" name="Google Shape;243;p6"/>
          <p:cNvSpPr txBox="1"/>
          <p:nvPr/>
        </p:nvSpPr>
        <p:spPr>
          <a:xfrm>
            <a:off x="10562817" y="4016574"/>
            <a:ext cx="757864" cy="307777"/>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000" b="1">
                <a:solidFill>
                  <a:schemeClr val="accent4"/>
                </a:solidFill>
                <a:latin typeface="Arial"/>
                <a:ea typeface="Arial"/>
                <a:cs typeface="Arial"/>
                <a:sym typeface="Arial"/>
              </a:rPr>
              <a:t>55%</a:t>
            </a:r>
            <a:endParaRPr sz="2000" b="1">
              <a:solidFill>
                <a:schemeClr val="accent4"/>
              </a:solidFill>
              <a:latin typeface="Arial"/>
              <a:ea typeface="Arial"/>
              <a:cs typeface="Arial"/>
              <a:sym typeface="Arial"/>
            </a:endParaRPr>
          </a:p>
        </p:txBody>
      </p:sp>
      <p:sp>
        <p:nvSpPr>
          <p:cNvPr id="244" name="Google Shape;244;p6"/>
          <p:cNvSpPr/>
          <p:nvPr/>
        </p:nvSpPr>
        <p:spPr>
          <a:xfrm>
            <a:off x="5560952" y="5159173"/>
            <a:ext cx="6101129" cy="8792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5" name="Google Shape;245;p6"/>
          <p:cNvSpPr/>
          <p:nvPr/>
        </p:nvSpPr>
        <p:spPr>
          <a:xfrm>
            <a:off x="5560952" y="6033217"/>
            <a:ext cx="6101129" cy="8792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6" name="Google Shape;246;p6"/>
          <p:cNvSpPr txBox="1"/>
          <p:nvPr/>
        </p:nvSpPr>
        <p:spPr>
          <a:xfrm>
            <a:off x="5560952" y="5316991"/>
            <a:ext cx="610112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7"/>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grpSp>
        <p:nvGrpSpPr>
          <p:cNvPr id="252" name="Google Shape;252;p7"/>
          <p:cNvGrpSpPr/>
          <p:nvPr/>
        </p:nvGrpSpPr>
        <p:grpSpPr>
          <a:xfrm>
            <a:off x="6096000" y="2011322"/>
            <a:ext cx="5657850" cy="3845376"/>
            <a:chOff x="6986378" y="2258602"/>
            <a:chExt cx="4453147" cy="3026596"/>
          </a:xfrm>
        </p:grpSpPr>
        <p:sp>
          <p:nvSpPr>
            <p:cNvPr id="253" name="Google Shape;253;p7"/>
            <p:cNvSpPr/>
            <p:nvPr/>
          </p:nvSpPr>
          <p:spPr>
            <a:xfrm>
              <a:off x="6986378" y="2258602"/>
              <a:ext cx="4453147" cy="3026596"/>
            </a:xfrm>
            <a:custGeom>
              <a:avLst/>
              <a:gdLst/>
              <a:ahLst/>
              <a:cxnLst/>
              <a:rect l="l" t="t" r="r" b="b"/>
              <a:pathLst>
                <a:path w="10092372" h="6859314" extrusionOk="0">
                  <a:moveTo>
                    <a:pt x="541802" y="1996908"/>
                  </a:moveTo>
                  <a:cubicBezTo>
                    <a:pt x="604267" y="1937730"/>
                    <a:pt x="666732" y="1878553"/>
                    <a:pt x="729197" y="1818718"/>
                  </a:cubicBezTo>
                  <a:cubicBezTo>
                    <a:pt x="754183" y="1794389"/>
                    <a:pt x="779826" y="1770061"/>
                    <a:pt x="802182" y="1743760"/>
                  </a:cubicBezTo>
                  <a:cubicBezTo>
                    <a:pt x="931057" y="1593844"/>
                    <a:pt x="1086891" y="1477462"/>
                    <a:pt x="1253903" y="1375545"/>
                  </a:cubicBezTo>
                  <a:cubicBezTo>
                    <a:pt x="1377518" y="1300587"/>
                    <a:pt x="1506393" y="1234835"/>
                    <a:pt x="1632638" y="1164479"/>
                  </a:cubicBezTo>
                  <a:cubicBezTo>
                    <a:pt x="1639871" y="1160534"/>
                    <a:pt x="1647761" y="1156589"/>
                    <a:pt x="1658939" y="1150671"/>
                  </a:cubicBezTo>
                  <a:cubicBezTo>
                    <a:pt x="1547817" y="953413"/>
                    <a:pt x="1437353" y="756813"/>
                    <a:pt x="1326888" y="560212"/>
                  </a:cubicBezTo>
                  <a:cubicBezTo>
                    <a:pt x="1328203" y="559555"/>
                    <a:pt x="1329518" y="558240"/>
                    <a:pt x="1330833" y="557582"/>
                  </a:cubicBezTo>
                  <a:cubicBezTo>
                    <a:pt x="1461024" y="745635"/>
                    <a:pt x="1590556" y="933030"/>
                    <a:pt x="1720089" y="1120425"/>
                  </a:cubicBezTo>
                  <a:cubicBezTo>
                    <a:pt x="1828581" y="1076371"/>
                    <a:pt x="1934443" y="1033631"/>
                    <a:pt x="2039647" y="989577"/>
                  </a:cubicBezTo>
                  <a:cubicBezTo>
                    <a:pt x="2046880" y="986290"/>
                    <a:pt x="2052798" y="976427"/>
                    <a:pt x="2057400" y="969194"/>
                  </a:cubicBezTo>
                  <a:cubicBezTo>
                    <a:pt x="2094879" y="909359"/>
                    <a:pt x="2129728" y="846894"/>
                    <a:pt x="2171152" y="789689"/>
                  </a:cubicBezTo>
                  <a:cubicBezTo>
                    <a:pt x="2194166" y="756813"/>
                    <a:pt x="2227699" y="731827"/>
                    <a:pt x="2257288" y="703553"/>
                  </a:cubicBezTo>
                  <a:cubicBezTo>
                    <a:pt x="2293452" y="668704"/>
                    <a:pt x="2329616" y="634513"/>
                    <a:pt x="2368410" y="598349"/>
                  </a:cubicBezTo>
                  <a:cubicBezTo>
                    <a:pt x="2242165" y="399119"/>
                    <a:pt x="2116578" y="201203"/>
                    <a:pt x="1990333" y="3288"/>
                  </a:cubicBezTo>
                  <a:cubicBezTo>
                    <a:pt x="1991647" y="1973"/>
                    <a:pt x="1992963" y="1315"/>
                    <a:pt x="1994278" y="0"/>
                  </a:cubicBezTo>
                  <a:cubicBezTo>
                    <a:pt x="2023866" y="34849"/>
                    <a:pt x="2052798" y="69698"/>
                    <a:pt x="2082386" y="104547"/>
                  </a:cubicBezTo>
                  <a:cubicBezTo>
                    <a:pt x="2202056" y="247230"/>
                    <a:pt x="2322383" y="389913"/>
                    <a:pt x="2441396" y="533254"/>
                  </a:cubicBezTo>
                  <a:cubicBezTo>
                    <a:pt x="2454546" y="549035"/>
                    <a:pt x="2466382" y="555610"/>
                    <a:pt x="2486765" y="549035"/>
                  </a:cubicBezTo>
                  <a:cubicBezTo>
                    <a:pt x="2503861" y="543774"/>
                    <a:pt x="2522271" y="539829"/>
                    <a:pt x="2539367" y="539829"/>
                  </a:cubicBezTo>
                  <a:cubicBezTo>
                    <a:pt x="2582764" y="539172"/>
                    <a:pt x="2599859" y="516158"/>
                    <a:pt x="2609722" y="476049"/>
                  </a:cubicBezTo>
                  <a:cubicBezTo>
                    <a:pt x="2622215" y="424762"/>
                    <a:pt x="2639969" y="375448"/>
                    <a:pt x="2661009" y="326791"/>
                  </a:cubicBezTo>
                  <a:cubicBezTo>
                    <a:pt x="2652462" y="389913"/>
                    <a:pt x="2643256" y="453036"/>
                    <a:pt x="2634051" y="520761"/>
                  </a:cubicBezTo>
                  <a:cubicBezTo>
                    <a:pt x="2651147" y="518131"/>
                    <a:pt x="2664954" y="517473"/>
                    <a:pt x="2678105" y="513528"/>
                  </a:cubicBezTo>
                  <a:cubicBezTo>
                    <a:pt x="2774104" y="488542"/>
                    <a:pt x="2870103" y="503665"/>
                    <a:pt x="2966102" y="511556"/>
                  </a:cubicBezTo>
                  <a:cubicBezTo>
                    <a:pt x="3000293" y="514186"/>
                    <a:pt x="3033827" y="520761"/>
                    <a:pt x="3067361" y="524049"/>
                  </a:cubicBezTo>
                  <a:cubicBezTo>
                    <a:pt x="3077224" y="525364"/>
                    <a:pt x="3088402" y="524049"/>
                    <a:pt x="3097607" y="520103"/>
                  </a:cubicBezTo>
                  <a:cubicBezTo>
                    <a:pt x="3227797" y="465529"/>
                    <a:pt x="3356672" y="409639"/>
                    <a:pt x="3486862" y="356379"/>
                  </a:cubicBezTo>
                  <a:cubicBezTo>
                    <a:pt x="3512506" y="345859"/>
                    <a:pt x="3521054" y="332708"/>
                    <a:pt x="3517766" y="306407"/>
                  </a:cubicBezTo>
                  <a:cubicBezTo>
                    <a:pt x="3514479" y="280764"/>
                    <a:pt x="3514479" y="253805"/>
                    <a:pt x="3516451" y="227504"/>
                  </a:cubicBezTo>
                  <a:cubicBezTo>
                    <a:pt x="3522369" y="261695"/>
                    <a:pt x="3528287" y="295887"/>
                    <a:pt x="3534862" y="333366"/>
                  </a:cubicBezTo>
                  <a:cubicBezTo>
                    <a:pt x="3545382" y="330736"/>
                    <a:pt x="3553930" y="329421"/>
                    <a:pt x="3562478" y="326791"/>
                  </a:cubicBezTo>
                  <a:cubicBezTo>
                    <a:pt x="3743956" y="266298"/>
                    <a:pt x="3930693" y="251175"/>
                    <a:pt x="4120060" y="272216"/>
                  </a:cubicBezTo>
                  <a:cubicBezTo>
                    <a:pt x="4254196" y="286682"/>
                    <a:pt x="4388989" y="303120"/>
                    <a:pt x="4523124" y="318243"/>
                  </a:cubicBezTo>
                  <a:cubicBezTo>
                    <a:pt x="4527727" y="318900"/>
                    <a:pt x="4532330" y="318900"/>
                    <a:pt x="4539563" y="319558"/>
                  </a:cubicBezTo>
                  <a:cubicBezTo>
                    <a:pt x="4557315" y="259723"/>
                    <a:pt x="4575069" y="199888"/>
                    <a:pt x="4592165" y="140711"/>
                  </a:cubicBezTo>
                  <a:cubicBezTo>
                    <a:pt x="4593479" y="140711"/>
                    <a:pt x="4594795" y="141368"/>
                    <a:pt x="4596110" y="141368"/>
                  </a:cubicBezTo>
                  <a:cubicBezTo>
                    <a:pt x="4584932" y="201203"/>
                    <a:pt x="4573096" y="261038"/>
                    <a:pt x="4561261" y="324161"/>
                  </a:cubicBezTo>
                  <a:cubicBezTo>
                    <a:pt x="4801258" y="351777"/>
                    <a:pt x="5034680" y="395831"/>
                    <a:pt x="5263499" y="478679"/>
                  </a:cubicBezTo>
                  <a:cubicBezTo>
                    <a:pt x="5272704" y="446460"/>
                    <a:pt x="5280594" y="418844"/>
                    <a:pt x="5288485" y="391228"/>
                  </a:cubicBezTo>
                  <a:cubicBezTo>
                    <a:pt x="5290457" y="391228"/>
                    <a:pt x="5291773" y="391228"/>
                    <a:pt x="5293745" y="391228"/>
                  </a:cubicBezTo>
                  <a:cubicBezTo>
                    <a:pt x="5295718" y="416214"/>
                    <a:pt x="5299006" y="441200"/>
                    <a:pt x="5299663" y="466844"/>
                  </a:cubicBezTo>
                  <a:cubicBezTo>
                    <a:pt x="5299663" y="483939"/>
                    <a:pt x="5306238" y="492487"/>
                    <a:pt x="5322676" y="496432"/>
                  </a:cubicBezTo>
                  <a:cubicBezTo>
                    <a:pt x="5341745" y="501035"/>
                    <a:pt x="5360155" y="506953"/>
                    <a:pt x="5385141" y="514186"/>
                  </a:cubicBezTo>
                  <a:cubicBezTo>
                    <a:pt x="5292430" y="349147"/>
                    <a:pt x="5203006" y="189368"/>
                    <a:pt x="5113583" y="29589"/>
                  </a:cubicBezTo>
                  <a:cubicBezTo>
                    <a:pt x="5114898" y="28274"/>
                    <a:pt x="5116871" y="27616"/>
                    <a:pt x="5118186" y="26301"/>
                  </a:cubicBezTo>
                  <a:cubicBezTo>
                    <a:pt x="5152377" y="70355"/>
                    <a:pt x="5185911" y="115067"/>
                    <a:pt x="5220102" y="159121"/>
                  </a:cubicBezTo>
                  <a:cubicBezTo>
                    <a:pt x="5320704" y="289312"/>
                    <a:pt x="5420648" y="420159"/>
                    <a:pt x="5521907" y="550350"/>
                  </a:cubicBezTo>
                  <a:cubicBezTo>
                    <a:pt x="5529140" y="560212"/>
                    <a:pt x="5542290" y="567445"/>
                    <a:pt x="5553468" y="572048"/>
                  </a:cubicBezTo>
                  <a:cubicBezTo>
                    <a:pt x="5688919" y="625308"/>
                    <a:pt x="5824369" y="678567"/>
                    <a:pt x="5960477" y="730512"/>
                  </a:cubicBezTo>
                  <a:cubicBezTo>
                    <a:pt x="6024257" y="754840"/>
                    <a:pt x="6088695" y="775881"/>
                    <a:pt x="6153790" y="796922"/>
                  </a:cubicBezTo>
                  <a:cubicBezTo>
                    <a:pt x="6191926" y="809415"/>
                    <a:pt x="6205077" y="800210"/>
                    <a:pt x="6215597" y="761416"/>
                  </a:cubicBezTo>
                  <a:cubicBezTo>
                    <a:pt x="6248473" y="635828"/>
                    <a:pt x="6280692" y="510898"/>
                    <a:pt x="6313569" y="385310"/>
                  </a:cubicBezTo>
                  <a:cubicBezTo>
                    <a:pt x="6315541" y="377420"/>
                    <a:pt x="6318171" y="369530"/>
                    <a:pt x="6325404" y="362297"/>
                  </a:cubicBezTo>
                  <a:cubicBezTo>
                    <a:pt x="6301733" y="499720"/>
                    <a:pt x="6278062" y="636486"/>
                    <a:pt x="6253734" y="780484"/>
                  </a:cubicBezTo>
                  <a:cubicBezTo>
                    <a:pt x="6449677" y="658841"/>
                    <a:pt x="6639702" y="541144"/>
                    <a:pt x="6829726" y="423447"/>
                  </a:cubicBezTo>
                  <a:cubicBezTo>
                    <a:pt x="6831042" y="424762"/>
                    <a:pt x="6831699" y="426735"/>
                    <a:pt x="6833014" y="428050"/>
                  </a:cubicBezTo>
                  <a:cubicBezTo>
                    <a:pt x="6666003" y="544432"/>
                    <a:pt x="6498991" y="660814"/>
                    <a:pt x="6332637" y="777196"/>
                  </a:cubicBezTo>
                  <a:cubicBezTo>
                    <a:pt x="6333294" y="779169"/>
                    <a:pt x="6333294" y="781141"/>
                    <a:pt x="6333952" y="783114"/>
                  </a:cubicBezTo>
                  <a:cubicBezTo>
                    <a:pt x="6372746" y="776539"/>
                    <a:pt x="6412198" y="769963"/>
                    <a:pt x="6450991" y="763388"/>
                  </a:cubicBezTo>
                  <a:cubicBezTo>
                    <a:pt x="6586442" y="740375"/>
                    <a:pt x="6721892" y="719991"/>
                    <a:pt x="6859973" y="725252"/>
                  </a:cubicBezTo>
                  <a:cubicBezTo>
                    <a:pt x="6869178" y="725909"/>
                    <a:pt x="6881014" y="718676"/>
                    <a:pt x="6887589" y="711444"/>
                  </a:cubicBezTo>
                  <a:cubicBezTo>
                    <a:pt x="6907972" y="688430"/>
                    <a:pt x="6925726" y="664102"/>
                    <a:pt x="6950054" y="643061"/>
                  </a:cubicBezTo>
                  <a:cubicBezTo>
                    <a:pt x="6934273" y="670019"/>
                    <a:pt x="6918493" y="697635"/>
                    <a:pt x="6901397" y="727224"/>
                  </a:cubicBezTo>
                  <a:cubicBezTo>
                    <a:pt x="7105230" y="745635"/>
                    <a:pt x="7268954" y="831113"/>
                    <a:pt x="7397829" y="992207"/>
                  </a:cubicBezTo>
                  <a:cubicBezTo>
                    <a:pt x="7408350" y="963934"/>
                    <a:pt x="7418213" y="938290"/>
                    <a:pt x="7428075" y="912647"/>
                  </a:cubicBezTo>
                  <a:cubicBezTo>
                    <a:pt x="7429391" y="912647"/>
                    <a:pt x="7430706" y="913304"/>
                    <a:pt x="7431363" y="913304"/>
                  </a:cubicBezTo>
                  <a:cubicBezTo>
                    <a:pt x="7427418" y="942893"/>
                    <a:pt x="7424130" y="972481"/>
                    <a:pt x="7419528" y="1005358"/>
                  </a:cubicBezTo>
                  <a:cubicBezTo>
                    <a:pt x="7445829" y="1012591"/>
                    <a:pt x="7471473" y="1019166"/>
                    <a:pt x="7496458" y="1027714"/>
                  </a:cubicBezTo>
                  <a:cubicBezTo>
                    <a:pt x="7567472" y="1050727"/>
                    <a:pt x="7638484" y="1074398"/>
                    <a:pt x="7708840" y="1098069"/>
                  </a:cubicBezTo>
                  <a:cubicBezTo>
                    <a:pt x="7717387" y="1101357"/>
                    <a:pt x="7727250" y="1104644"/>
                    <a:pt x="7733825" y="1110562"/>
                  </a:cubicBezTo>
                  <a:cubicBezTo>
                    <a:pt x="7785770" y="1156589"/>
                    <a:pt x="7847578" y="1184863"/>
                    <a:pt x="7912016" y="1206561"/>
                  </a:cubicBezTo>
                  <a:cubicBezTo>
                    <a:pt x="7937001" y="1215109"/>
                    <a:pt x="7941604" y="1230889"/>
                    <a:pt x="7934371" y="1252588"/>
                  </a:cubicBezTo>
                  <a:cubicBezTo>
                    <a:pt x="7927138" y="1273629"/>
                    <a:pt x="7918591" y="1294669"/>
                    <a:pt x="7908728" y="1321628"/>
                  </a:cubicBezTo>
                  <a:cubicBezTo>
                    <a:pt x="7965932" y="1326231"/>
                    <a:pt x="8021165" y="1338724"/>
                    <a:pt x="8064561" y="1385408"/>
                  </a:cubicBezTo>
                  <a:cubicBezTo>
                    <a:pt x="8134916" y="1328861"/>
                    <a:pt x="8202642" y="1274286"/>
                    <a:pt x="8271025" y="1220369"/>
                  </a:cubicBezTo>
                  <a:cubicBezTo>
                    <a:pt x="8272340" y="1221684"/>
                    <a:pt x="8272997" y="1222342"/>
                    <a:pt x="8274312" y="1223657"/>
                  </a:cubicBezTo>
                  <a:cubicBezTo>
                    <a:pt x="8225655" y="1286779"/>
                    <a:pt x="8176341" y="1349902"/>
                    <a:pt x="8125712" y="1414997"/>
                  </a:cubicBezTo>
                  <a:cubicBezTo>
                    <a:pt x="8182259" y="1439325"/>
                    <a:pt x="8235518" y="1462339"/>
                    <a:pt x="8289435" y="1486010"/>
                  </a:cubicBezTo>
                  <a:cubicBezTo>
                    <a:pt x="8288778" y="1487325"/>
                    <a:pt x="8288778" y="1488640"/>
                    <a:pt x="8288120" y="1489955"/>
                  </a:cubicBezTo>
                  <a:cubicBezTo>
                    <a:pt x="8280230" y="1487982"/>
                    <a:pt x="8272340" y="1486010"/>
                    <a:pt x="8264450" y="1484037"/>
                  </a:cubicBezTo>
                  <a:cubicBezTo>
                    <a:pt x="8218423" y="1469571"/>
                    <a:pt x="8172396" y="1454448"/>
                    <a:pt x="8126369" y="1439983"/>
                  </a:cubicBezTo>
                  <a:cubicBezTo>
                    <a:pt x="8120451" y="1438010"/>
                    <a:pt x="8112561" y="1436695"/>
                    <a:pt x="8107958" y="1439983"/>
                  </a:cubicBezTo>
                  <a:cubicBezTo>
                    <a:pt x="8104670" y="1441955"/>
                    <a:pt x="8104670" y="1451818"/>
                    <a:pt x="8106643" y="1457079"/>
                  </a:cubicBezTo>
                  <a:cubicBezTo>
                    <a:pt x="8127026" y="1511653"/>
                    <a:pt x="8148067" y="1566885"/>
                    <a:pt x="8170423" y="1620803"/>
                  </a:cubicBezTo>
                  <a:cubicBezTo>
                    <a:pt x="8174368" y="1630008"/>
                    <a:pt x="8186204" y="1635926"/>
                    <a:pt x="8195409" y="1641843"/>
                  </a:cubicBezTo>
                  <a:cubicBezTo>
                    <a:pt x="8272340" y="1687213"/>
                    <a:pt x="8352558" y="1728637"/>
                    <a:pt x="8426858" y="1778609"/>
                  </a:cubicBezTo>
                  <a:cubicBezTo>
                    <a:pt x="8516940" y="1839101"/>
                    <a:pt x="8558363" y="1929182"/>
                    <a:pt x="8556391" y="2038332"/>
                  </a:cubicBezTo>
                  <a:cubicBezTo>
                    <a:pt x="8556391" y="2042935"/>
                    <a:pt x="8557049" y="2048195"/>
                    <a:pt x="8555733" y="2052797"/>
                  </a:cubicBezTo>
                  <a:cubicBezTo>
                    <a:pt x="8547186" y="2097509"/>
                    <a:pt x="8557706" y="2124468"/>
                    <a:pt x="8603075" y="2150769"/>
                  </a:cubicBezTo>
                  <a:cubicBezTo>
                    <a:pt x="8649760" y="2177070"/>
                    <a:pt x="8683951" y="2226384"/>
                    <a:pt x="8724060" y="2265178"/>
                  </a:cubicBezTo>
                  <a:cubicBezTo>
                    <a:pt x="8806251" y="2344082"/>
                    <a:pt x="8861483" y="2442711"/>
                    <a:pt x="8921976" y="2537394"/>
                  </a:cubicBezTo>
                  <a:cubicBezTo>
                    <a:pt x="8929866" y="2549887"/>
                    <a:pt x="8940386" y="2560408"/>
                    <a:pt x="8951564" y="2574216"/>
                  </a:cubicBezTo>
                  <a:cubicBezTo>
                    <a:pt x="9104110" y="2409834"/>
                    <a:pt x="9253369" y="2249398"/>
                    <a:pt x="9402627" y="2088304"/>
                  </a:cubicBezTo>
                  <a:cubicBezTo>
                    <a:pt x="9403942" y="2089619"/>
                    <a:pt x="9405258" y="2090276"/>
                    <a:pt x="9407230" y="2091591"/>
                  </a:cubicBezTo>
                  <a:cubicBezTo>
                    <a:pt x="9288218" y="2254000"/>
                    <a:pt x="9169205" y="2416410"/>
                    <a:pt x="9046906" y="2584079"/>
                  </a:cubicBezTo>
                  <a:cubicBezTo>
                    <a:pt x="9399340" y="2593942"/>
                    <a:pt x="9745856" y="2604462"/>
                    <a:pt x="10092373" y="2614325"/>
                  </a:cubicBezTo>
                  <a:cubicBezTo>
                    <a:pt x="10092373" y="2615640"/>
                    <a:pt x="10092373" y="2616955"/>
                    <a:pt x="10092373" y="2618270"/>
                  </a:cubicBezTo>
                  <a:cubicBezTo>
                    <a:pt x="9726130" y="2634708"/>
                    <a:pt x="9360545" y="2651147"/>
                    <a:pt x="8991016" y="2668242"/>
                  </a:cubicBezTo>
                  <a:cubicBezTo>
                    <a:pt x="9002194" y="2729392"/>
                    <a:pt x="9016001" y="2786597"/>
                    <a:pt x="9022577" y="2844459"/>
                  </a:cubicBezTo>
                  <a:cubicBezTo>
                    <a:pt x="9031125" y="2920075"/>
                    <a:pt x="9059399" y="2985827"/>
                    <a:pt x="9102138" y="3047635"/>
                  </a:cubicBezTo>
                  <a:cubicBezTo>
                    <a:pt x="9127124" y="3083141"/>
                    <a:pt x="9143562" y="3121278"/>
                    <a:pt x="9148165" y="3165332"/>
                  </a:cubicBezTo>
                  <a:cubicBezTo>
                    <a:pt x="9153425" y="3213989"/>
                    <a:pt x="9173150" y="3257386"/>
                    <a:pt x="9197479" y="3299467"/>
                  </a:cubicBezTo>
                  <a:cubicBezTo>
                    <a:pt x="9217863" y="3334974"/>
                    <a:pt x="9232328" y="3373110"/>
                    <a:pt x="9249423" y="3410589"/>
                  </a:cubicBezTo>
                  <a:cubicBezTo>
                    <a:pt x="9345423" y="3287632"/>
                    <a:pt x="9444709" y="3160072"/>
                    <a:pt x="9544653" y="3033169"/>
                  </a:cubicBezTo>
                  <a:cubicBezTo>
                    <a:pt x="9545968" y="3033827"/>
                    <a:pt x="9547283" y="3034484"/>
                    <a:pt x="9547940" y="3035142"/>
                  </a:cubicBezTo>
                  <a:cubicBezTo>
                    <a:pt x="9543995" y="3043032"/>
                    <a:pt x="9540050" y="3051580"/>
                    <a:pt x="9536105" y="3059470"/>
                  </a:cubicBezTo>
                  <a:cubicBezTo>
                    <a:pt x="9446681" y="3225167"/>
                    <a:pt x="9357258" y="3390864"/>
                    <a:pt x="9269149" y="3557218"/>
                  </a:cubicBezTo>
                  <a:cubicBezTo>
                    <a:pt x="9259286" y="3576286"/>
                    <a:pt x="9254026" y="3599957"/>
                    <a:pt x="9255341" y="3620998"/>
                  </a:cubicBezTo>
                  <a:cubicBezTo>
                    <a:pt x="9257971" y="3666367"/>
                    <a:pt x="9248109" y="3706476"/>
                    <a:pt x="9224438" y="3744613"/>
                  </a:cubicBezTo>
                  <a:cubicBezTo>
                    <a:pt x="9174466" y="3824831"/>
                    <a:pt x="9131727" y="3910310"/>
                    <a:pt x="9077809" y="3987240"/>
                  </a:cubicBezTo>
                  <a:cubicBezTo>
                    <a:pt x="9035070" y="4048390"/>
                    <a:pt x="8983783" y="4106252"/>
                    <a:pt x="8928551" y="4156882"/>
                  </a:cubicBezTo>
                  <a:cubicBezTo>
                    <a:pt x="8874633" y="4206854"/>
                    <a:pt x="8844387" y="4261428"/>
                    <a:pt x="8830579" y="4335072"/>
                  </a:cubicBezTo>
                  <a:cubicBezTo>
                    <a:pt x="8804936" y="4471180"/>
                    <a:pt x="8766800" y="4605315"/>
                    <a:pt x="8734581" y="4740765"/>
                  </a:cubicBezTo>
                  <a:cubicBezTo>
                    <a:pt x="8731950" y="4752601"/>
                    <a:pt x="8729977" y="4764436"/>
                    <a:pt x="8726690" y="4781532"/>
                  </a:cubicBezTo>
                  <a:cubicBezTo>
                    <a:pt x="8807566" y="4751286"/>
                    <a:pt x="8882524" y="4723012"/>
                    <a:pt x="8958140" y="4694739"/>
                  </a:cubicBezTo>
                  <a:cubicBezTo>
                    <a:pt x="8958797" y="4696054"/>
                    <a:pt x="8959454" y="4697369"/>
                    <a:pt x="8960112" y="4699341"/>
                  </a:cubicBezTo>
                  <a:cubicBezTo>
                    <a:pt x="8894359" y="4732218"/>
                    <a:pt x="8828606" y="4764436"/>
                    <a:pt x="8762854" y="4797312"/>
                  </a:cubicBezTo>
                  <a:cubicBezTo>
                    <a:pt x="8719457" y="4819011"/>
                    <a:pt x="8713539" y="4841367"/>
                    <a:pt x="8741813" y="4880818"/>
                  </a:cubicBezTo>
                  <a:cubicBezTo>
                    <a:pt x="8879236" y="5076761"/>
                    <a:pt x="9017317" y="5272704"/>
                    <a:pt x="9154740" y="5468647"/>
                  </a:cubicBezTo>
                  <a:cubicBezTo>
                    <a:pt x="9160000" y="5475880"/>
                    <a:pt x="9164603" y="5483770"/>
                    <a:pt x="9165260" y="5494948"/>
                  </a:cubicBezTo>
                  <a:cubicBezTo>
                    <a:pt x="9000879" y="5314128"/>
                    <a:pt x="8837155" y="5133309"/>
                    <a:pt x="8670800" y="4949859"/>
                  </a:cubicBezTo>
                  <a:cubicBezTo>
                    <a:pt x="8666198" y="4959064"/>
                    <a:pt x="8662253" y="4966297"/>
                    <a:pt x="8659622" y="4973530"/>
                  </a:cubicBezTo>
                  <a:cubicBezTo>
                    <a:pt x="8617541" y="5080049"/>
                    <a:pt x="8576117" y="5186568"/>
                    <a:pt x="8533378" y="5292430"/>
                  </a:cubicBezTo>
                  <a:cubicBezTo>
                    <a:pt x="8524830" y="5312813"/>
                    <a:pt x="8512336" y="5331882"/>
                    <a:pt x="8498529" y="5349635"/>
                  </a:cubicBezTo>
                  <a:cubicBezTo>
                    <a:pt x="8426858" y="5443661"/>
                    <a:pt x="8334805" y="5510729"/>
                    <a:pt x="8230258" y="5566618"/>
                  </a:cubicBezTo>
                  <a:cubicBezTo>
                    <a:pt x="8142150" y="5613960"/>
                    <a:pt x="8047466" y="5625796"/>
                    <a:pt x="7954755" y="5648152"/>
                  </a:cubicBezTo>
                  <a:cubicBezTo>
                    <a:pt x="7949494" y="5649467"/>
                    <a:pt x="7944234" y="5650782"/>
                    <a:pt x="7937001" y="5658015"/>
                  </a:cubicBezTo>
                  <a:cubicBezTo>
                    <a:pt x="8141492" y="5727055"/>
                    <a:pt x="8345983" y="5796095"/>
                    <a:pt x="8550473" y="5865135"/>
                  </a:cubicBezTo>
                  <a:cubicBezTo>
                    <a:pt x="8549816" y="5866451"/>
                    <a:pt x="8549816" y="5868423"/>
                    <a:pt x="8549158" y="5869738"/>
                  </a:cubicBezTo>
                  <a:cubicBezTo>
                    <a:pt x="8442639" y="5850012"/>
                    <a:pt x="8335462" y="5830287"/>
                    <a:pt x="8228943" y="5810561"/>
                  </a:cubicBezTo>
                  <a:cubicBezTo>
                    <a:pt x="8050096" y="5777685"/>
                    <a:pt x="7871906" y="5744808"/>
                    <a:pt x="7693059" y="5711932"/>
                  </a:cubicBezTo>
                  <a:cubicBezTo>
                    <a:pt x="7684511" y="5710617"/>
                    <a:pt x="7675963" y="5707986"/>
                    <a:pt x="7668073" y="5709302"/>
                  </a:cubicBezTo>
                  <a:cubicBezTo>
                    <a:pt x="7530650" y="5733630"/>
                    <a:pt x="7392570" y="5719822"/>
                    <a:pt x="7254489" y="5726398"/>
                  </a:cubicBezTo>
                  <a:cubicBezTo>
                    <a:pt x="7204517" y="5729027"/>
                    <a:pt x="7153887" y="5730343"/>
                    <a:pt x="7103915" y="5727712"/>
                  </a:cubicBezTo>
                  <a:cubicBezTo>
                    <a:pt x="7047368" y="5724425"/>
                    <a:pt x="6996081" y="5736918"/>
                    <a:pt x="6946767" y="5764534"/>
                  </a:cubicBezTo>
                  <a:cubicBezTo>
                    <a:pt x="6840248" y="5824369"/>
                    <a:pt x="6723865" y="5859218"/>
                    <a:pt x="6606168" y="5887491"/>
                  </a:cubicBezTo>
                  <a:cubicBezTo>
                    <a:pt x="6526607" y="5906560"/>
                    <a:pt x="6443759" y="5915107"/>
                    <a:pt x="6362225" y="5919053"/>
                  </a:cubicBezTo>
                  <a:cubicBezTo>
                    <a:pt x="6267542" y="5923655"/>
                    <a:pt x="6172858" y="5919053"/>
                    <a:pt x="6078174" y="5918395"/>
                  </a:cubicBezTo>
                  <a:cubicBezTo>
                    <a:pt x="6068311" y="5918395"/>
                    <a:pt x="6057791" y="5918395"/>
                    <a:pt x="6043325" y="5918395"/>
                  </a:cubicBezTo>
                  <a:cubicBezTo>
                    <a:pt x="6136694" y="6137352"/>
                    <a:pt x="6228090" y="6351048"/>
                    <a:pt x="6319486" y="6564744"/>
                  </a:cubicBezTo>
                  <a:cubicBezTo>
                    <a:pt x="6317514" y="6565401"/>
                    <a:pt x="6316199" y="6566716"/>
                    <a:pt x="6314226" y="6567374"/>
                  </a:cubicBezTo>
                  <a:cubicBezTo>
                    <a:pt x="6278062" y="6506224"/>
                    <a:pt x="6241898" y="6445731"/>
                    <a:pt x="6205734" y="6384581"/>
                  </a:cubicBezTo>
                  <a:cubicBezTo>
                    <a:pt x="6120256" y="6240583"/>
                    <a:pt x="6034777" y="6096585"/>
                    <a:pt x="5949957" y="5951929"/>
                  </a:cubicBezTo>
                  <a:cubicBezTo>
                    <a:pt x="5936806" y="5929573"/>
                    <a:pt x="5920368" y="5917080"/>
                    <a:pt x="5893409" y="5917738"/>
                  </a:cubicBezTo>
                  <a:cubicBezTo>
                    <a:pt x="5807931" y="5919053"/>
                    <a:pt x="5723110" y="5921025"/>
                    <a:pt x="5637632" y="5919710"/>
                  </a:cubicBezTo>
                  <a:cubicBezTo>
                    <a:pt x="5523879" y="5917738"/>
                    <a:pt x="5410785" y="5913135"/>
                    <a:pt x="5297690" y="5909190"/>
                  </a:cubicBezTo>
                  <a:cubicBezTo>
                    <a:pt x="5287828" y="5909190"/>
                    <a:pt x="5277307" y="5909190"/>
                    <a:pt x="5263499" y="5909190"/>
                  </a:cubicBezTo>
                  <a:cubicBezTo>
                    <a:pt x="5308211" y="6226775"/>
                    <a:pt x="5352922" y="6543045"/>
                    <a:pt x="5398292" y="6858658"/>
                  </a:cubicBezTo>
                  <a:cubicBezTo>
                    <a:pt x="5396977" y="6858658"/>
                    <a:pt x="5395662" y="6859315"/>
                    <a:pt x="5394347" y="6859315"/>
                  </a:cubicBezTo>
                  <a:cubicBezTo>
                    <a:pt x="5375278" y="6779754"/>
                    <a:pt x="5355553" y="6700851"/>
                    <a:pt x="5336484" y="6621291"/>
                  </a:cubicBezTo>
                  <a:cubicBezTo>
                    <a:pt x="5279937" y="6385896"/>
                    <a:pt x="5222732" y="6150502"/>
                    <a:pt x="5167500" y="5915107"/>
                  </a:cubicBezTo>
                  <a:cubicBezTo>
                    <a:pt x="5162240" y="5894067"/>
                    <a:pt x="5151062" y="5890121"/>
                    <a:pt x="5134624" y="5888149"/>
                  </a:cubicBezTo>
                  <a:cubicBezTo>
                    <a:pt x="4996543" y="5873026"/>
                    <a:pt x="4863065" y="5835547"/>
                    <a:pt x="4733533" y="5788205"/>
                  </a:cubicBezTo>
                  <a:cubicBezTo>
                    <a:pt x="4638192" y="5753356"/>
                    <a:pt x="4546138" y="5707986"/>
                    <a:pt x="4452111" y="5667878"/>
                  </a:cubicBezTo>
                  <a:cubicBezTo>
                    <a:pt x="4439618" y="5662617"/>
                    <a:pt x="4425153" y="5660645"/>
                    <a:pt x="4410687" y="5659330"/>
                  </a:cubicBezTo>
                  <a:cubicBezTo>
                    <a:pt x="4356770" y="5654070"/>
                    <a:pt x="4302853" y="5650782"/>
                    <a:pt x="4249593" y="5645521"/>
                  </a:cubicBezTo>
                  <a:cubicBezTo>
                    <a:pt x="4229210" y="5643549"/>
                    <a:pt x="4208826" y="5638946"/>
                    <a:pt x="4189101" y="5632371"/>
                  </a:cubicBezTo>
                  <a:cubicBezTo>
                    <a:pt x="4090472" y="5600152"/>
                    <a:pt x="3991843" y="5567276"/>
                    <a:pt x="3889926" y="5533085"/>
                  </a:cubicBezTo>
                  <a:cubicBezTo>
                    <a:pt x="3772886" y="5930888"/>
                    <a:pt x="3656504" y="6325404"/>
                    <a:pt x="3540122" y="6719920"/>
                  </a:cubicBezTo>
                  <a:cubicBezTo>
                    <a:pt x="3538807" y="6719262"/>
                    <a:pt x="3536835" y="6719262"/>
                    <a:pt x="3535520" y="6718605"/>
                  </a:cubicBezTo>
                  <a:cubicBezTo>
                    <a:pt x="3615080" y="6322774"/>
                    <a:pt x="3694641" y="5927600"/>
                    <a:pt x="3774859" y="5529797"/>
                  </a:cubicBezTo>
                  <a:cubicBezTo>
                    <a:pt x="3699901" y="5529797"/>
                    <a:pt x="3627573" y="5529797"/>
                    <a:pt x="3550643" y="5529797"/>
                  </a:cubicBezTo>
                  <a:cubicBezTo>
                    <a:pt x="3511848" y="5790835"/>
                    <a:pt x="3473055" y="6051873"/>
                    <a:pt x="3434260" y="6312911"/>
                  </a:cubicBezTo>
                  <a:cubicBezTo>
                    <a:pt x="3432945" y="6312911"/>
                    <a:pt x="3431630" y="6312253"/>
                    <a:pt x="3430973" y="6312253"/>
                  </a:cubicBezTo>
                  <a:cubicBezTo>
                    <a:pt x="3436891" y="6050558"/>
                    <a:pt x="3442151" y="5788205"/>
                    <a:pt x="3448069" y="5521907"/>
                  </a:cubicBezTo>
                  <a:cubicBezTo>
                    <a:pt x="3415850" y="5519277"/>
                    <a:pt x="3384946" y="5515989"/>
                    <a:pt x="3354042" y="5515331"/>
                  </a:cubicBezTo>
                  <a:cubicBezTo>
                    <a:pt x="3227797" y="5512044"/>
                    <a:pt x="3106812" y="5480483"/>
                    <a:pt x="2985827" y="5450894"/>
                  </a:cubicBezTo>
                  <a:cubicBezTo>
                    <a:pt x="2804350" y="5406182"/>
                    <a:pt x="2624846" y="5352265"/>
                    <a:pt x="2444683" y="5301635"/>
                  </a:cubicBezTo>
                  <a:cubicBezTo>
                    <a:pt x="2434163" y="5298348"/>
                    <a:pt x="2423642" y="5292430"/>
                    <a:pt x="2414437" y="5286512"/>
                  </a:cubicBezTo>
                  <a:cubicBezTo>
                    <a:pt x="2259918" y="5183938"/>
                    <a:pt x="2105400" y="5082022"/>
                    <a:pt x="1950881" y="4978790"/>
                  </a:cubicBezTo>
                  <a:cubicBezTo>
                    <a:pt x="1926552" y="4962352"/>
                    <a:pt x="1904854" y="4943283"/>
                    <a:pt x="1878553" y="4922900"/>
                  </a:cubicBezTo>
                  <a:cubicBezTo>
                    <a:pt x="1657624" y="5191828"/>
                    <a:pt x="1437353" y="5460099"/>
                    <a:pt x="1217081" y="5728370"/>
                  </a:cubicBezTo>
                  <a:cubicBezTo>
                    <a:pt x="1215109" y="5727055"/>
                    <a:pt x="1213794" y="5726398"/>
                    <a:pt x="1211821" y="5725082"/>
                  </a:cubicBezTo>
                  <a:cubicBezTo>
                    <a:pt x="1217081" y="5716535"/>
                    <a:pt x="1221684" y="5707986"/>
                    <a:pt x="1226944" y="5700096"/>
                  </a:cubicBezTo>
                  <a:cubicBezTo>
                    <a:pt x="1415654" y="5418675"/>
                    <a:pt x="1604364" y="5137254"/>
                    <a:pt x="1793732" y="4856490"/>
                  </a:cubicBezTo>
                  <a:cubicBezTo>
                    <a:pt x="1807540" y="4836107"/>
                    <a:pt x="1808855" y="4823614"/>
                    <a:pt x="1793732" y="4803230"/>
                  </a:cubicBezTo>
                  <a:cubicBezTo>
                    <a:pt x="1724692" y="4709862"/>
                    <a:pt x="1650391" y="4619780"/>
                    <a:pt x="1602392" y="4511946"/>
                  </a:cubicBezTo>
                  <a:cubicBezTo>
                    <a:pt x="1597789" y="4502083"/>
                    <a:pt x="1583981" y="4493536"/>
                    <a:pt x="1572803" y="4488933"/>
                  </a:cubicBezTo>
                  <a:cubicBezTo>
                    <a:pt x="1433408" y="4430413"/>
                    <a:pt x="1292697" y="4375181"/>
                    <a:pt x="1153959" y="4314031"/>
                  </a:cubicBezTo>
                  <a:cubicBezTo>
                    <a:pt x="1104644" y="4292332"/>
                    <a:pt x="1059933" y="4257483"/>
                    <a:pt x="1014563" y="4227237"/>
                  </a:cubicBezTo>
                  <a:cubicBezTo>
                    <a:pt x="956701" y="4188443"/>
                    <a:pt x="899496" y="4147676"/>
                    <a:pt x="839004" y="4104937"/>
                  </a:cubicBezTo>
                  <a:cubicBezTo>
                    <a:pt x="621362" y="4430413"/>
                    <a:pt x="405036" y="4753916"/>
                    <a:pt x="188053" y="5077419"/>
                  </a:cubicBezTo>
                  <a:cubicBezTo>
                    <a:pt x="186737" y="5076761"/>
                    <a:pt x="186080" y="5076104"/>
                    <a:pt x="184765" y="5076104"/>
                  </a:cubicBezTo>
                  <a:cubicBezTo>
                    <a:pt x="187395" y="5070186"/>
                    <a:pt x="189368" y="5063611"/>
                    <a:pt x="192655" y="5058351"/>
                  </a:cubicBezTo>
                  <a:cubicBezTo>
                    <a:pt x="376105" y="4724985"/>
                    <a:pt x="558897" y="4391619"/>
                    <a:pt x="743005" y="4059568"/>
                  </a:cubicBezTo>
                  <a:cubicBezTo>
                    <a:pt x="760101" y="4028664"/>
                    <a:pt x="763388" y="4002363"/>
                    <a:pt x="750895" y="3968829"/>
                  </a:cubicBezTo>
                  <a:cubicBezTo>
                    <a:pt x="725252" y="3899789"/>
                    <a:pt x="701581" y="3830091"/>
                    <a:pt x="679882" y="3759078"/>
                  </a:cubicBezTo>
                  <a:cubicBezTo>
                    <a:pt x="673965" y="3739353"/>
                    <a:pt x="677252" y="3716339"/>
                    <a:pt x="679882" y="3695298"/>
                  </a:cubicBezTo>
                  <a:cubicBezTo>
                    <a:pt x="684485" y="3657819"/>
                    <a:pt x="691060" y="3620998"/>
                    <a:pt x="697636" y="3579574"/>
                  </a:cubicBezTo>
                  <a:cubicBezTo>
                    <a:pt x="618075" y="3563793"/>
                    <a:pt x="539172" y="3548670"/>
                    <a:pt x="460926" y="3533547"/>
                  </a:cubicBezTo>
                  <a:cubicBezTo>
                    <a:pt x="460926" y="3532232"/>
                    <a:pt x="460926" y="3530259"/>
                    <a:pt x="461584" y="3528944"/>
                  </a:cubicBezTo>
                  <a:cubicBezTo>
                    <a:pt x="541144" y="3536177"/>
                    <a:pt x="621362" y="3543410"/>
                    <a:pt x="702238" y="3550643"/>
                  </a:cubicBezTo>
                  <a:cubicBezTo>
                    <a:pt x="721306" y="3492780"/>
                    <a:pt x="739717" y="3436233"/>
                    <a:pt x="758128" y="3380343"/>
                  </a:cubicBezTo>
                  <a:cubicBezTo>
                    <a:pt x="762073" y="3367850"/>
                    <a:pt x="764046" y="3353385"/>
                    <a:pt x="771279" y="3342864"/>
                  </a:cubicBezTo>
                  <a:cubicBezTo>
                    <a:pt x="795607" y="3308015"/>
                    <a:pt x="782456" y="3283687"/>
                    <a:pt x="757470" y="3254756"/>
                  </a:cubicBezTo>
                  <a:cubicBezTo>
                    <a:pt x="665417" y="3148894"/>
                    <a:pt x="581253" y="3037114"/>
                    <a:pt x="513528" y="2913499"/>
                  </a:cubicBezTo>
                  <a:cubicBezTo>
                    <a:pt x="495775" y="2880623"/>
                    <a:pt x="483939" y="2844459"/>
                    <a:pt x="470789" y="2808953"/>
                  </a:cubicBezTo>
                  <a:cubicBezTo>
                    <a:pt x="462899" y="2788569"/>
                    <a:pt x="456981" y="2767529"/>
                    <a:pt x="449091" y="2743200"/>
                  </a:cubicBezTo>
                  <a:cubicBezTo>
                    <a:pt x="366900" y="2813555"/>
                    <a:pt x="286682" y="2882596"/>
                    <a:pt x="206463" y="2950978"/>
                  </a:cubicBezTo>
                  <a:cubicBezTo>
                    <a:pt x="205148" y="2949663"/>
                    <a:pt x="203176" y="2948348"/>
                    <a:pt x="201861" y="2947691"/>
                  </a:cubicBezTo>
                  <a:cubicBezTo>
                    <a:pt x="206463" y="2941115"/>
                    <a:pt x="211066" y="2933883"/>
                    <a:pt x="216326" y="2927965"/>
                  </a:cubicBezTo>
                  <a:cubicBezTo>
                    <a:pt x="278134" y="2853665"/>
                    <a:pt x="339941" y="2779364"/>
                    <a:pt x="401749" y="2705721"/>
                  </a:cubicBezTo>
                  <a:cubicBezTo>
                    <a:pt x="422132" y="2682050"/>
                    <a:pt x="433310" y="2656407"/>
                    <a:pt x="425420" y="2624845"/>
                  </a:cubicBezTo>
                  <a:cubicBezTo>
                    <a:pt x="398461" y="2515696"/>
                    <a:pt x="434625" y="2413779"/>
                    <a:pt x="459611" y="2310548"/>
                  </a:cubicBezTo>
                  <a:cubicBezTo>
                    <a:pt x="460926" y="2305945"/>
                    <a:pt x="462241" y="2301342"/>
                    <a:pt x="463556" y="2296740"/>
                  </a:cubicBezTo>
                  <a:cubicBezTo>
                    <a:pt x="463556" y="2296082"/>
                    <a:pt x="463556" y="2294767"/>
                    <a:pt x="462241" y="2289507"/>
                  </a:cubicBezTo>
                  <a:cubicBezTo>
                    <a:pt x="309037" y="2244795"/>
                    <a:pt x="154519" y="2199426"/>
                    <a:pt x="0" y="2154057"/>
                  </a:cubicBezTo>
                  <a:cubicBezTo>
                    <a:pt x="0" y="2152741"/>
                    <a:pt x="658" y="2151426"/>
                    <a:pt x="658" y="2149454"/>
                  </a:cubicBezTo>
                  <a:cubicBezTo>
                    <a:pt x="47342" y="2158002"/>
                    <a:pt x="94026" y="2165892"/>
                    <a:pt x="140711" y="2174440"/>
                  </a:cubicBezTo>
                  <a:cubicBezTo>
                    <a:pt x="247887" y="2194166"/>
                    <a:pt x="354407" y="2213891"/>
                    <a:pt x="461584" y="2233617"/>
                  </a:cubicBezTo>
                  <a:cubicBezTo>
                    <a:pt x="475392" y="2236247"/>
                    <a:pt x="488542" y="2240193"/>
                    <a:pt x="495117" y="2219809"/>
                  </a:cubicBezTo>
                  <a:cubicBezTo>
                    <a:pt x="531281" y="2115263"/>
                    <a:pt x="591116" y="2023209"/>
                    <a:pt x="648321" y="1927210"/>
                  </a:cubicBezTo>
                  <a:cubicBezTo>
                    <a:pt x="614130" y="1952196"/>
                    <a:pt x="579938" y="1977182"/>
                    <a:pt x="545747" y="2002168"/>
                  </a:cubicBezTo>
                  <a:cubicBezTo>
                    <a:pt x="545089" y="2000853"/>
                    <a:pt x="543117" y="1998880"/>
                    <a:pt x="541802" y="1996908"/>
                  </a:cubicBezTo>
                  <a:close/>
                  <a:moveTo>
                    <a:pt x="2367095" y="4257483"/>
                  </a:moveTo>
                  <a:cubicBezTo>
                    <a:pt x="2450601" y="4300880"/>
                    <a:pt x="2526874" y="4346250"/>
                    <a:pt x="2608407" y="4381098"/>
                  </a:cubicBezTo>
                  <a:cubicBezTo>
                    <a:pt x="2810925" y="4467892"/>
                    <a:pt x="3019361" y="4540220"/>
                    <a:pt x="3208729" y="4655287"/>
                  </a:cubicBezTo>
                  <a:cubicBezTo>
                    <a:pt x="3231742" y="4669095"/>
                    <a:pt x="3256071" y="4680931"/>
                    <a:pt x="3281057" y="4694739"/>
                  </a:cubicBezTo>
                  <a:cubicBezTo>
                    <a:pt x="3575629" y="4279182"/>
                    <a:pt x="3867570" y="3866255"/>
                    <a:pt x="4160170" y="3453329"/>
                  </a:cubicBezTo>
                  <a:cubicBezTo>
                    <a:pt x="4161485" y="3453986"/>
                    <a:pt x="4162800" y="3455301"/>
                    <a:pt x="4164115" y="3455959"/>
                  </a:cubicBezTo>
                  <a:cubicBezTo>
                    <a:pt x="3906364" y="3890584"/>
                    <a:pt x="3648614" y="4325209"/>
                    <a:pt x="3387576" y="4765094"/>
                  </a:cubicBezTo>
                  <a:cubicBezTo>
                    <a:pt x="3438206" y="4792710"/>
                    <a:pt x="3482260" y="4826901"/>
                    <a:pt x="3532232" y="4842025"/>
                  </a:cubicBezTo>
                  <a:cubicBezTo>
                    <a:pt x="3820228" y="4927503"/>
                    <a:pt x="4110197" y="5008379"/>
                    <a:pt x="4398852" y="5091227"/>
                  </a:cubicBezTo>
                  <a:cubicBezTo>
                    <a:pt x="4456714" y="5107665"/>
                    <a:pt x="4513919" y="5126733"/>
                    <a:pt x="4571124" y="5144487"/>
                  </a:cubicBezTo>
                  <a:cubicBezTo>
                    <a:pt x="4575727" y="5135281"/>
                    <a:pt x="4578356" y="5129363"/>
                    <a:pt x="4583617" y="5118843"/>
                  </a:cubicBezTo>
                  <a:cubicBezTo>
                    <a:pt x="4602685" y="5163555"/>
                    <a:pt x="4642794" y="5168157"/>
                    <a:pt x="4678958" y="5176705"/>
                  </a:cubicBezTo>
                  <a:cubicBezTo>
                    <a:pt x="4851888" y="5217472"/>
                    <a:pt x="5025474" y="5257581"/>
                    <a:pt x="5198404" y="5296375"/>
                  </a:cubicBezTo>
                  <a:cubicBezTo>
                    <a:pt x="5251006" y="5308211"/>
                    <a:pt x="5303608" y="5323334"/>
                    <a:pt x="5356868" y="5324649"/>
                  </a:cubicBezTo>
                  <a:cubicBezTo>
                    <a:pt x="5432483" y="5326621"/>
                    <a:pt x="5508099" y="5317416"/>
                    <a:pt x="5583714" y="5312156"/>
                  </a:cubicBezTo>
                  <a:cubicBezTo>
                    <a:pt x="5617906" y="5310183"/>
                    <a:pt x="5652755" y="5306895"/>
                    <a:pt x="5688919" y="5303608"/>
                  </a:cubicBezTo>
                  <a:cubicBezTo>
                    <a:pt x="5684316" y="5290457"/>
                    <a:pt x="5681028" y="5281252"/>
                    <a:pt x="5676425" y="5268759"/>
                  </a:cubicBezTo>
                  <a:cubicBezTo>
                    <a:pt x="5689576" y="5270731"/>
                    <a:pt x="5699439" y="5272047"/>
                    <a:pt x="5709302" y="5274677"/>
                  </a:cubicBezTo>
                  <a:cubicBezTo>
                    <a:pt x="5777685" y="5293745"/>
                    <a:pt x="5846725" y="5299005"/>
                    <a:pt x="5917080" y="5290457"/>
                  </a:cubicBezTo>
                  <a:cubicBezTo>
                    <a:pt x="5968367" y="5283882"/>
                    <a:pt x="6022942" y="5287827"/>
                    <a:pt x="6071599" y="5274019"/>
                  </a:cubicBezTo>
                  <a:cubicBezTo>
                    <a:pt x="6162995" y="5248376"/>
                    <a:pt x="6252419" y="5212212"/>
                    <a:pt x="6342500" y="5181965"/>
                  </a:cubicBezTo>
                  <a:cubicBezTo>
                    <a:pt x="6363541" y="5174733"/>
                    <a:pt x="6371431" y="5162240"/>
                    <a:pt x="6374719" y="5141199"/>
                  </a:cubicBezTo>
                  <a:cubicBezTo>
                    <a:pt x="6383266" y="5081364"/>
                    <a:pt x="6393787" y="5022187"/>
                    <a:pt x="6402992" y="4962352"/>
                  </a:cubicBezTo>
                  <a:cubicBezTo>
                    <a:pt x="6404307" y="4962352"/>
                    <a:pt x="6405622" y="4961694"/>
                    <a:pt x="6406937" y="4961694"/>
                  </a:cubicBezTo>
                  <a:cubicBezTo>
                    <a:pt x="6424690" y="5016926"/>
                    <a:pt x="6442444" y="5072816"/>
                    <a:pt x="6460197" y="5129363"/>
                  </a:cubicBezTo>
                  <a:cubicBezTo>
                    <a:pt x="6468745" y="5126733"/>
                    <a:pt x="6475320" y="5125418"/>
                    <a:pt x="6480580" y="5122788"/>
                  </a:cubicBezTo>
                  <a:cubicBezTo>
                    <a:pt x="6614058" y="5061638"/>
                    <a:pt x="6747536" y="5001146"/>
                    <a:pt x="6880356" y="4939338"/>
                  </a:cubicBezTo>
                  <a:cubicBezTo>
                    <a:pt x="6888904" y="4935393"/>
                    <a:pt x="6896795" y="4921585"/>
                    <a:pt x="6897452" y="4911722"/>
                  </a:cubicBezTo>
                  <a:cubicBezTo>
                    <a:pt x="6905342" y="4835449"/>
                    <a:pt x="6911917" y="4759176"/>
                    <a:pt x="6919151" y="4682903"/>
                  </a:cubicBezTo>
                  <a:cubicBezTo>
                    <a:pt x="6929014" y="4573753"/>
                    <a:pt x="6938877" y="4464604"/>
                    <a:pt x="6948739" y="4355455"/>
                  </a:cubicBezTo>
                  <a:cubicBezTo>
                    <a:pt x="6950054" y="4355455"/>
                    <a:pt x="6950711" y="4355455"/>
                    <a:pt x="6952027" y="4355455"/>
                  </a:cubicBezTo>
                  <a:cubicBezTo>
                    <a:pt x="6948739" y="4538905"/>
                    <a:pt x="6946109" y="4721697"/>
                    <a:pt x="6942822" y="4908435"/>
                  </a:cubicBezTo>
                  <a:cubicBezTo>
                    <a:pt x="6952684" y="4905147"/>
                    <a:pt x="6958602" y="4903174"/>
                    <a:pt x="6964519" y="4900544"/>
                  </a:cubicBezTo>
                  <a:cubicBezTo>
                    <a:pt x="7192024" y="4793367"/>
                    <a:pt x="7416240" y="4679615"/>
                    <a:pt x="7628621" y="4543507"/>
                  </a:cubicBezTo>
                  <a:cubicBezTo>
                    <a:pt x="7804181" y="4431071"/>
                    <a:pt x="7976453" y="4314688"/>
                    <a:pt x="8132944" y="4176608"/>
                  </a:cubicBezTo>
                  <a:cubicBezTo>
                    <a:pt x="8153985" y="4158197"/>
                    <a:pt x="8168451" y="4137813"/>
                    <a:pt x="8172396" y="4107567"/>
                  </a:cubicBezTo>
                  <a:cubicBezTo>
                    <a:pt x="8184231" y="4015514"/>
                    <a:pt x="8200669" y="3924775"/>
                    <a:pt x="8213162" y="3832721"/>
                  </a:cubicBezTo>
                  <a:cubicBezTo>
                    <a:pt x="8221710" y="3768284"/>
                    <a:pt x="8225655" y="3703846"/>
                    <a:pt x="8232231" y="3637436"/>
                  </a:cubicBezTo>
                  <a:cubicBezTo>
                    <a:pt x="7858098" y="3577601"/>
                    <a:pt x="7488568" y="3518424"/>
                    <a:pt x="7119038" y="3459246"/>
                  </a:cubicBezTo>
                  <a:cubicBezTo>
                    <a:pt x="7119038" y="3457931"/>
                    <a:pt x="7119696" y="3455959"/>
                    <a:pt x="7119696" y="3454644"/>
                  </a:cubicBezTo>
                  <a:cubicBezTo>
                    <a:pt x="7490540" y="3494753"/>
                    <a:pt x="7862043" y="3535519"/>
                    <a:pt x="8234861" y="3575628"/>
                  </a:cubicBezTo>
                  <a:cubicBezTo>
                    <a:pt x="8239463" y="3513163"/>
                    <a:pt x="8244066" y="3455301"/>
                    <a:pt x="8248011" y="3396781"/>
                  </a:cubicBezTo>
                  <a:cubicBezTo>
                    <a:pt x="8251299" y="3347467"/>
                    <a:pt x="8262477" y="3298152"/>
                    <a:pt x="8257217" y="3249496"/>
                  </a:cubicBezTo>
                  <a:cubicBezTo>
                    <a:pt x="8244724" y="3130483"/>
                    <a:pt x="8224998" y="3011471"/>
                    <a:pt x="8207244" y="2893116"/>
                  </a:cubicBezTo>
                  <a:cubicBezTo>
                    <a:pt x="8182259" y="2726762"/>
                    <a:pt x="8155958" y="2560408"/>
                    <a:pt x="8130971" y="2394054"/>
                  </a:cubicBezTo>
                  <a:cubicBezTo>
                    <a:pt x="8128341" y="2374985"/>
                    <a:pt x="8120451" y="2363807"/>
                    <a:pt x="8104670" y="2353945"/>
                  </a:cubicBezTo>
                  <a:cubicBezTo>
                    <a:pt x="8027083" y="2306603"/>
                    <a:pt x="7959357" y="2247425"/>
                    <a:pt x="7899522" y="2180358"/>
                  </a:cubicBezTo>
                  <a:cubicBezTo>
                    <a:pt x="7761442" y="2025839"/>
                    <a:pt x="7656238" y="1850279"/>
                    <a:pt x="7576677" y="1659597"/>
                  </a:cubicBezTo>
                  <a:cubicBezTo>
                    <a:pt x="7567472" y="1637241"/>
                    <a:pt x="7553006" y="1622775"/>
                    <a:pt x="7531308" y="1612255"/>
                  </a:cubicBezTo>
                  <a:cubicBezTo>
                    <a:pt x="7405062" y="1549790"/>
                    <a:pt x="7279475" y="1486010"/>
                    <a:pt x="7153887" y="1421572"/>
                  </a:cubicBezTo>
                  <a:cubicBezTo>
                    <a:pt x="7134819" y="1411709"/>
                    <a:pt x="7126929" y="1420257"/>
                    <a:pt x="7116409" y="1432750"/>
                  </a:cubicBezTo>
                  <a:cubicBezTo>
                    <a:pt x="7023039" y="1538612"/>
                    <a:pt x="6930328" y="1644474"/>
                    <a:pt x="6836960" y="1750335"/>
                  </a:cubicBezTo>
                  <a:cubicBezTo>
                    <a:pt x="6831699" y="1756253"/>
                    <a:pt x="6826439" y="1761513"/>
                    <a:pt x="6821179" y="1766773"/>
                  </a:cubicBezTo>
                  <a:cubicBezTo>
                    <a:pt x="6819864" y="1765458"/>
                    <a:pt x="6818549" y="1764801"/>
                    <a:pt x="6817891" y="1763486"/>
                  </a:cubicBezTo>
                  <a:cubicBezTo>
                    <a:pt x="6904027" y="1636583"/>
                    <a:pt x="6990163" y="1509681"/>
                    <a:pt x="7076957" y="1381463"/>
                  </a:cubicBezTo>
                  <a:cubicBezTo>
                    <a:pt x="7025012" y="1349244"/>
                    <a:pt x="6975698" y="1321628"/>
                    <a:pt x="6929671" y="1288752"/>
                  </a:cubicBezTo>
                  <a:cubicBezTo>
                    <a:pt x="6890219" y="1260478"/>
                    <a:pt x="6847480" y="1244697"/>
                    <a:pt x="6800138" y="1236807"/>
                  </a:cubicBezTo>
                  <a:cubicBezTo>
                    <a:pt x="6585127" y="1202616"/>
                    <a:pt x="6370774" y="1167109"/>
                    <a:pt x="6156420" y="1130945"/>
                  </a:cubicBezTo>
                  <a:cubicBezTo>
                    <a:pt x="6138009" y="1127658"/>
                    <a:pt x="6130119" y="1133575"/>
                    <a:pt x="6121571" y="1150014"/>
                  </a:cubicBezTo>
                  <a:cubicBezTo>
                    <a:pt x="6057133" y="1277574"/>
                    <a:pt x="5992038" y="1404476"/>
                    <a:pt x="5926943" y="1531379"/>
                  </a:cubicBezTo>
                  <a:cubicBezTo>
                    <a:pt x="5922340" y="1539927"/>
                    <a:pt x="5917738" y="1547817"/>
                    <a:pt x="5913135" y="1556365"/>
                  </a:cubicBezTo>
                  <a:cubicBezTo>
                    <a:pt x="5911820" y="1555707"/>
                    <a:pt x="5911162" y="1555050"/>
                    <a:pt x="5909847" y="1555050"/>
                  </a:cubicBezTo>
                  <a:cubicBezTo>
                    <a:pt x="5954559" y="1410394"/>
                    <a:pt x="5999929" y="1265738"/>
                    <a:pt x="6043983" y="1122398"/>
                  </a:cubicBezTo>
                  <a:cubicBezTo>
                    <a:pt x="5931546" y="1102672"/>
                    <a:pt x="5822396" y="1082946"/>
                    <a:pt x="5713905" y="1063878"/>
                  </a:cubicBezTo>
                  <a:cubicBezTo>
                    <a:pt x="5702727" y="1061905"/>
                    <a:pt x="5691548" y="1058618"/>
                    <a:pt x="5680371" y="1059933"/>
                  </a:cubicBezTo>
                  <a:cubicBezTo>
                    <a:pt x="5559386" y="1075056"/>
                    <a:pt x="5438401" y="1092809"/>
                    <a:pt x="5317416" y="1105959"/>
                  </a:cubicBezTo>
                  <a:cubicBezTo>
                    <a:pt x="5184596" y="1119767"/>
                    <a:pt x="5050460" y="1123713"/>
                    <a:pt x="4918955" y="1094124"/>
                  </a:cubicBezTo>
                  <a:cubicBezTo>
                    <a:pt x="4720382" y="1049412"/>
                    <a:pt x="4523124" y="1000755"/>
                    <a:pt x="4325866" y="953413"/>
                  </a:cubicBezTo>
                  <a:cubicBezTo>
                    <a:pt x="4291017" y="944865"/>
                    <a:pt x="4256826" y="936318"/>
                    <a:pt x="4220662" y="927112"/>
                  </a:cubicBezTo>
                  <a:cubicBezTo>
                    <a:pt x="4165430" y="1165137"/>
                    <a:pt x="4110855" y="1399874"/>
                    <a:pt x="4055623" y="1635268"/>
                  </a:cubicBezTo>
                  <a:cubicBezTo>
                    <a:pt x="4052335" y="1628035"/>
                    <a:pt x="4051678" y="1621460"/>
                    <a:pt x="4052335" y="1614885"/>
                  </a:cubicBezTo>
                  <a:cubicBezTo>
                    <a:pt x="4079294" y="1386723"/>
                    <a:pt x="4106252" y="1158561"/>
                    <a:pt x="4133869" y="930400"/>
                  </a:cubicBezTo>
                  <a:cubicBezTo>
                    <a:pt x="4136498" y="910016"/>
                    <a:pt x="4133869" y="900811"/>
                    <a:pt x="4112170" y="894236"/>
                  </a:cubicBezTo>
                  <a:cubicBezTo>
                    <a:pt x="3947789" y="847551"/>
                    <a:pt x="3782749" y="800867"/>
                    <a:pt x="3619026" y="750895"/>
                  </a:cubicBezTo>
                  <a:cubicBezTo>
                    <a:pt x="3536835" y="725909"/>
                    <a:pt x="3456616" y="736430"/>
                    <a:pt x="3376398" y="756155"/>
                  </a:cubicBezTo>
                  <a:cubicBezTo>
                    <a:pt x="3277112" y="780484"/>
                    <a:pt x="3180455" y="817305"/>
                    <a:pt x="3079854" y="831113"/>
                  </a:cubicBezTo>
                  <a:cubicBezTo>
                    <a:pt x="2910870" y="854127"/>
                    <a:pt x="2759638" y="925140"/>
                    <a:pt x="2601832" y="984975"/>
                  </a:cubicBezTo>
                  <a:cubicBezTo>
                    <a:pt x="2616298" y="1035604"/>
                    <a:pt x="2630106" y="1085576"/>
                    <a:pt x="2643914" y="1135548"/>
                  </a:cubicBezTo>
                  <a:cubicBezTo>
                    <a:pt x="2612352" y="1098069"/>
                    <a:pt x="2588024" y="1058618"/>
                    <a:pt x="2561065" y="1019823"/>
                  </a:cubicBezTo>
                  <a:cubicBezTo>
                    <a:pt x="2556463" y="1012591"/>
                    <a:pt x="2541997" y="1004700"/>
                    <a:pt x="2536079" y="1006673"/>
                  </a:cubicBezTo>
                  <a:cubicBezTo>
                    <a:pt x="2498600" y="1021138"/>
                    <a:pt x="2460464" y="1036262"/>
                    <a:pt x="2425615" y="1055987"/>
                  </a:cubicBezTo>
                  <a:cubicBezTo>
                    <a:pt x="2389451" y="1076371"/>
                    <a:pt x="2355917" y="1101357"/>
                    <a:pt x="2321726" y="1125028"/>
                  </a:cubicBezTo>
                  <a:cubicBezTo>
                    <a:pt x="2313178" y="1130945"/>
                    <a:pt x="2304630" y="1137521"/>
                    <a:pt x="2298712" y="1145411"/>
                  </a:cubicBezTo>
                  <a:cubicBezTo>
                    <a:pt x="2246110" y="1221684"/>
                    <a:pt x="2211919" y="1309793"/>
                    <a:pt x="2137618" y="1378833"/>
                  </a:cubicBezTo>
                  <a:cubicBezTo>
                    <a:pt x="2244795" y="1355162"/>
                    <a:pt x="2345397" y="1332806"/>
                    <a:pt x="2445341" y="1310450"/>
                  </a:cubicBezTo>
                  <a:cubicBezTo>
                    <a:pt x="2438765" y="1316368"/>
                    <a:pt x="2432190" y="1318998"/>
                    <a:pt x="2424957" y="1321628"/>
                  </a:cubicBezTo>
                  <a:cubicBezTo>
                    <a:pt x="2311205" y="1360422"/>
                    <a:pt x="2197453" y="1398559"/>
                    <a:pt x="2083701" y="1437353"/>
                  </a:cubicBezTo>
                  <a:cubicBezTo>
                    <a:pt x="2073181" y="1440640"/>
                    <a:pt x="2062660" y="1445901"/>
                    <a:pt x="2053455" y="1452476"/>
                  </a:cubicBezTo>
                  <a:cubicBezTo>
                    <a:pt x="2019264" y="1478119"/>
                    <a:pt x="1985072" y="1503763"/>
                    <a:pt x="1952853" y="1530721"/>
                  </a:cubicBezTo>
                  <a:cubicBezTo>
                    <a:pt x="1941018" y="1540584"/>
                    <a:pt x="1929840" y="1553735"/>
                    <a:pt x="1924580" y="1567543"/>
                  </a:cubicBezTo>
                  <a:cubicBezTo>
                    <a:pt x="1893676" y="1653021"/>
                    <a:pt x="1863430" y="1738500"/>
                    <a:pt x="1835156" y="1824636"/>
                  </a:cubicBezTo>
                  <a:cubicBezTo>
                    <a:pt x="1778609" y="1994935"/>
                    <a:pt x="1716801" y="2161947"/>
                    <a:pt x="1605022" y="2305288"/>
                  </a:cubicBezTo>
                  <a:cubicBezTo>
                    <a:pt x="1561625" y="2360520"/>
                    <a:pt x="1518886" y="2415752"/>
                    <a:pt x="1476147" y="2471642"/>
                  </a:cubicBezTo>
                  <a:cubicBezTo>
                    <a:pt x="1472202" y="2476902"/>
                    <a:pt x="1468914" y="2483477"/>
                    <a:pt x="1462996" y="2492025"/>
                  </a:cubicBezTo>
                  <a:cubicBezTo>
                    <a:pt x="1493900" y="2497943"/>
                    <a:pt x="1522174" y="2501888"/>
                    <a:pt x="1549132" y="2509121"/>
                  </a:cubicBezTo>
                  <a:cubicBezTo>
                    <a:pt x="1568200" y="2514381"/>
                    <a:pt x="1578063" y="2507806"/>
                    <a:pt x="1589899" y="2493998"/>
                  </a:cubicBezTo>
                  <a:cubicBezTo>
                    <a:pt x="1672090" y="2394711"/>
                    <a:pt x="1754938" y="2296082"/>
                    <a:pt x="1837786" y="2197453"/>
                  </a:cubicBezTo>
                  <a:cubicBezTo>
                    <a:pt x="1881183" y="2145509"/>
                    <a:pt x="1924580" y="2094222"/>
                    <a:pt x="1967976" y="2042935"/>
                  </a:cubicBezTo>
                  <a:cubicBezTo>
                    <a:pt x="1969949" y="2044249"/>
                    <a:pt x="1971264" y="2045565"/>
                    <a:pt x="1973237" y="2046880"/>
                  </a:cubicBezTo>
                  <a:cubicBezTo>
                    <a:pt x="1862772" y="2205344"/>
                    <a:pt x="1752308" y="2363807"/>
                    <a:pt x="1639213" y="2525559"/>
                  </a:cubicBezTo>
                  <a:cubicBezTo>
                    <a:pt x="1814115" y="2558435"/>
                    <a:pt x="1984415" y="2590654"/>
                    <a:pt x="2154714" y="2622873"/>
                  </a:cubicBezTo>
                  <a:cubicBezTo>
                    <a:pt x="2145509" y="2626160"/>
                    <a:pt x="2136303" y="2626818"/>
                    <a:pt x="2127098" y="2626160"/>
                  </a:cubicBezTo>
                  <a:cubicBezTo>
                    <a:pt x="1958771" y="2615640"/>
                    <a:pt x="1791102" y="2605777"/>
                    <a:pt x="1622775" y="2593942"/>
                  </a:cubicBezTo>
                  <a:cubicBezTo>
                    <a:pt x="1600419" y="2592627"/>
                    <a:pt x="1586611" y="2597229"/>
                    <a:pt x="1574118" y="2616955"/>
                  </a:cubicBezTo>
                  <a:cubicBezTo>
                    <a:pt x="1541242" y="2667585"/>
                    <a:pt x="1504420" y="2716242"/>
                    <a:pt x="1471544" y="2766871"/>
                  </a:cubicBezTo>
                  <a:cubicBezTo>
                    <a:pt x="1463654" y="2778707"/>
                    <a:pt x="1459051" y="2797117"/>
                    <a:pt x="1462339" y="2810925"/>
                  </a:cubicBezTo>
                  <a:cubicBezTo>
                    <a:pt x="1496530" y="2962156"/>
                    <a:pt x="1526776" y="3114703"/>
                    <a:pt x="1570831" y="3263303"/>
                  </a:cubicBezTo>
                  <a:cubicBezTo>
                    <a:pt x="1626063" y="3450041"/>
                    <a:pt x="1692473" y="3632833"/>
                    <a:pt x="1755596" y="3816941"/>
                  </a:cubicBezTo>
                  <a:cubicBezTo>
                    <a:pt x="1759541" y="3828776"/>
                    <a:pt x="1768088" y="3840611"/>
                    <a:pt x="1777951" y="3848502"/>
                  </a:cubicBezTo>
                  <a:cubicBezTo>
                    <a:pt x="1933785" y="3973432"/>
                    <a:pt x="2096194" y="4089157"/>
                    <a:pt x="2266494" y="4194361"/>
                  </a:cubicBezTo>
                  <a:cubicBezTo>
                    <a:pt x="2282274" y="4204224"/>
                    <a:pt x="2292795" y="4204224"/>
                    <a:pt x="2308575" y="4193046"/>
                  </a:cubicBezTo>
                  <a:cubicBezTo>
                    <a:pt x="2586051" y="3985925"/>
                    <a:pt x="2864185" y="3779462"/>
                    <a:pt x="3142319" y="3572999"/>
                  </a:cubicBezTo>
                  <a:cubicBezTo>
                    <a:pt x="3148236" y="3568396"/>
                    <a:pt x="3155469" y="3564450"/>
                    <a:pt x="3162044" y="3560505"/>
                  </a:cubicBezTo>
                  <a:cubicBezTo>
                    <a:pt x="3162702" y="3561821"/>
                    <a:pt x="3163360" y="3562478"/>
                    <a:pt x="3164017" y="3563793"/>
                  </a:cubicBezTo>
                  <a:cubicBezTo>
                    <a:pt x="2900349" y="3793270"/>
                    <a:pt x="2636023" y="4022746"/>
                    <a:pt x="2367095" y="4257483"/>
                  </a:cubicBezTo>
                  <a:close/>
                  <a:moveTo>
                    <a:pt x="8480776" y="2694543"/>
                  </a:moveTo>
                  <a:cubicBezTo>
                    <a:pt x="8451187" y="2709666"/>
                    <a:pt x="8422256" y="2726104"/>
                    <a:pt x="8392010" y="2738597"/>
                  </a:cubicBezTo>
                  <a:cubicBezTo>
                    <a:pt x="8370968" y="2747145"/>
                    <a:pt x="8365051" y="2759638"/>
                    <a:pt x="8365051" y="2781337"/>
                  </a:cubicBezTo>
                  <a:cubicBezTo>
                    <a:pt x="8363736" y="2929938"/>
                    <a:pt x="8359791" y="3078539"/>
                    <a:pt x="8358475" y="3226482"/>
                  </a:cubicBezTo>
                  <a:cubicBezTo>
                    <a:pt x="8358475" y="3244893"/>
                    <a:pt x="8361763" y="3263961"/>
                    <a:pt x="8367023" y="3281714"/>
                  </a:cubicBezTo>
                  <a:cubicBezTo>
                    <a:pt x="8394639" y="3375083"/>
                    <a:pt x="8424886" y="3467137"/>
                    <a:pt x="8451844" y="3561163"/>
                  </a:cubicBezTo>
                  <a:cubicBezTo>
                    <a:pt x="8464337" y="3603902"/>
                    <a:pt x="8480776" y="3647956"/>
                    <a:pt x="8466967" y="3694641"/>
                  </a:cubicBezTo>
                  <a:cubicBezTo>
                    <a:pt x="8465652" y="3699901"/>
                    <a:pt x="8467625" y="3708449"/>
                    <a:pt x="8470913" y="3713052"/>
                  </a:cubicBezTo>
                  <a:cubicBezTo>
                    <a:pt x="8507734" y="3767626"/>
                    <a:pt x="8545213" y="3822201"/>
                    <a:pt x="8585980" y="3881378"/>
                  </a:cubicBezTo>
                  <a:cubicBezTo>
                    <a:pt x="8616883" y="3849160"/>
                    <a:pt x="8647129" y="3820228"/>
                    <a:pt x="8674088" y="3788667"/>
                  </a:cubicBezTo>
                  <a:cubicBezTo>
                    <a:pt x="8683951" y="3776832"/>
                    <a:pt x="8692499" y="3760394"/>
                    <a:pt x="8693156" y="3745270"/>
                  </a:cubicBezTo>
                  <a:cubicBezTo>
                    <a:pt x="8695786" y="3695956"/>
                    <a:pt x="8695129" y="3646641"/>
                    <a:pt x="8693814" y="3597984"/>
                  </a:cubicBezTo>
                  <a:cubicBezTo>
                    <a:pt x="8691184" y="3432288"/>
                    <a:pt x="8679348" y="3267249"/>
                    <a:pt x="8648445" y="3104182"/>
                  </a:cubicBezTo>
                  <a:cubicBezTo>
                    <a:pt x="8619514" y="2957554"/>
                    <a:pt x="8572829" y="2818816"/>
                    <a:pt x="8480776" y="2694543"/>
                  </a:cubicBezTo>
                  <a:close/>
                  <a:moveTo>
                    <a:pt x="7318269" y="5510729"/>
                  </a:moveTo>
                  <a:cubicBezTo>
                    <a:pt x="7320899" y="5512701"/>
                    <a:pt x="7322214" y="5514674"/>
                    <a:pt x="7323529" y="5514674"/>
                  </a:cubicBezTo>
                  <a:cubicBezTo>
                    <a:pt x="7416898" y="5513359"/>
                    <a:pt x="7512239" y="5520591"/>
                    <a:pt x="7604293" y="5507441"/>
                  </a:cubicBezTo>
                  <a:cubicBezTo>
                    <a:pt x="7761442" y="5484428"/>
                    <a:pt x="7917275" y="5452209"/>
                    <a:pt x="8071794" y="5416045"/>
                  </a:cubicBezTo>
                  <a:cubicBezTo>
                    <a:pt x="8125053" y="5403552"/>
                    <a:pt x="8182259" y="5378566"/>
                    <a:pt x="8222368" y="5342402"/>
                  </a:cubicBezTo>
                  <a:cubicBezTo>
                    <a:pt x="8289435" y="5281909"/>
                    <a:pt x="8353216" y="5214842"/>
                    <a:pt x="8384776" y="5124103"/>
                  </a:cubicBezTo>
                  <a:cubicBezTo>
                    <a:pt x="8405817" y="5064926"/>
                    <a:pt x="8436721" y="5009694"/>
                    <a:pt x="8465652" y="4947229"/>
                  </a:cubicBezTo>
                  <a:cubicBezTo>
                    <a:pt x="8451844" y="4953146"/>
                    <a:pt x="8444612" y="4956434"/>
                    <a:pt x="8437378" y="4959722"/>
                  </a:cubicBezTo>
                  <a:cubicBezTo>
                    <a:pt x="8388064" y="4984050"/>
                    <a:pt x="8339408" y="5008379"/>
                    <a:pt x="8290093" y="5032707"/>
                  </a:cubicBezTo>
                  <a:cubicBezTo>
                    <a:pt x="8253929" y="5050460"/>
                    <a:pt x="8215135" y="5064926"/>
                    <a:pt x="8191464" y="5101747"/>
                  </a:cubicBezTo>
                  <a:cubicBezTo>
                    <a:pt x="8188177" y="5106350"/>
                    <a:pt x="8180943" y="5110295"/>
                    <a:pt x="8175026" y="5111610"/>
                  </a:cubicBezTo>
                  <a:cubicBezTo>
                    <a:pt x="8097438" y="5133309"/>
                    <a:pt x="8021165" y="5159610"/>
                    <a:pt x="7942919" y="5176048"/>
                  </a:cubicBezTo>
                  <a:cubicBezTo>
                    <a:pt x="7823907" y="5201034"/>
                    <a:pt x="7702922" y="5219444"/>
                    <a:pt x="7583252" y="5241801"/>
                  </a:cubicBezTo>
                  <a:cubicBezTo>
                    <a:pt x="7568786" y="5244430"/>
                    <a:pt x="7551691" y="5251663"/>
                    <a:pt x="7541828" y="5262841"/>
                  </a:cubicBezTo>
                  <a:cubicBezTo>
                    <a:pt x="7466870" y="5344374"/>
                    <a:pt x="7392570" y="5427880"/>
                    <a:pt x="7318269" y="5510729"/>
                  </a:cubicBezTo>
                  <a:close/>
                  <a:moveTo>
                    <a:pt x="1704966" y="1232862"/>
                  </a:moveTo>
                  <a:cubicBezTo>
                    <a:pt x="1335436" y="1402504"/>
                    <a:pt x="1006015" y="1626720"/>
                    <a:pt x="739717" y="1941018"/>
                  </a:cubicBezTo>
                  <a:cubicBezTo>
                    <a:pt x="825196" y="2019921"/>
                    <a:pt x="910017" y="2097509"/>
                    <a:pt x="996153" y="2177070"/>
                  </a:cubicBezTo>
                  <a:cubicBezTo>
                    <a:pt x="1057960" y="2110002"/>
                    <a:pt x="1117795" y="2045565"/>
                    <a:pt x="1177630" y="1981127"/>
                  </a:cubicBezTo>
                  <a:cubicBezTo>
                    <a:pt x="1180917" y="1977839"/>
                    <a:pt x="1182233" y="1972579"/>
                    <a:pt x="1184205" y="1968634"/>
                  </a:cubicBezTo>
                  <a:cubicBezTo>
                    <a:pt x="1199328" y="1937073"/>
                    <a:pt x="1214451" y="1905511"/>
                    <a:pt x="1229574" y="1873950"/>
                  </a:cubicBezTo>
                  <a:cubicBezTo>
                    <a:pt x="1328861" y="1664199"/>
                    <a:pt x="1450503" y="1468914"/>
                    <a:pt x="1619488" y="1306505"/>
                  </a:cubicBezTo>
                  <a:cubicBezTo>
                    <a:pt x="1645789" y="1280204"/>
                    <a:pt x="1676035" y="1257190"/>
                    <a:pt x="1704966" y="1232862"/>
                  </a:cubicBezTo>
                  <a:close/>
                  <a:moveTo>
                    <a:pt x="864647" y="3610477"/>
                  </a:moveTo>
                  <a:cubicBezTo>
                    <a:pt x="862017" y="3651902"/>
                    <a:pt x="852812" y="3691353"/>
                    <a:pt x="859387" y="3727517"/>
                  </a:cubicBezTo>
                  <a:cubicBezTo>
                    <a:pt x="870565" y="3791297"/>
                    <a:pt x="889633" y="3854420"/>
                    <a:pt x="908701" y="3916885"/>
                  </a:cubicBezTo>
                  <a:cubicBezTo>
                    <a:pt x="913962" y="3935295"/>
                    <a:pt x="928427" y="3953706"/>
                    <a:pt x="943550" y="3965541"/>
                  </a:cubicBezTo>
                  <a:cubicBezTo>
                    <a:pt x="986290" y="3997760"/>
                    <a:pt x="1032316" y="4026692"/>
                    <a:pt x="1077028" y="4056280"/>
                  </a:cubicBezTo>
                  <a:cubicBezTo>
                    <a:pt x="1115822" y="4081924"/>
                    <a:pt x="1152644" y="4110855"/>
                    <a:pt x="1194068" y="4131238"/>
                  </a:cubicBezTo>
                  <a:cubicBezTo>
                    <a:pt x="1265081" y="4166087"/>
                    <a:pt x="1338724" y="4196334"/>
                    <a:pt x="1411709" y="4227237"/>
                  </a:cubicBezTo>
                  <a:cubicBezTo>
                    <a:pt x="1430778" y="4235785"/>
                    <a:pt x="1451161" y="4241703"/>
                    <a:pt x="1472202" y="4249593"/>
                  </a:cubicBezTo>
                  <a:cubicBezTo>
                    <a:pt x="1430778" y="4141759"/>
                    <a:pt x="1385408" y="4039842"/>
                    <a:pt x="1352532" y="3933323"/>
                  </a:cubicBezTo>
                  <a:cubicBezTo>
                    <a:pt x="1324258" y="3841927"/>
                    <a:pt x="1280861" y="3766311"/>
                    <a:pt x="1199986" y="3714367"/>
                  </a:cubicBezTo>
                  <a:cubicBezTo>
                    <a:pt x="1192753" y="3709764"/>
                    <a:pt x="1186178" y="3703846"/>
                    <a:pt x="1180917" y="3697929"/>
                  </a:cubicBezTo>
                  <a:cubicBezTo>
                    <a:pt x="1156589" y="3668340"/>
                    <a:pt x="1124370" y="3657162"/>
                    <a:pt x="1087549" y="3651244"/>
                  </a:cubicBezTo>
                  <a:cubicBezTo>
                    <a:pt x="1015221" y="3639409"/>
                    <a:pt x="942893" y="3624943"/>
                    <a:pt x="864647" y="3610477"/>
                  </a:cubicBezTo>
                  <a:close/>
                  <a:moveTo>
                    <a:pt x="3720942" y="5325964"/>
                  </a:moveTo>
                  <a:cubicBezTo>
                    <a:pt x="3720942" y="5323991"/>
                    <a:pt x="3720942" y="5322676"/>
                    <a:pt x="3721599" y="5320704"/>
                  </a:cubicBezTo>
                  <a:cubicBezTo>
                    <a:pt x="3644011" y="5297690"/>
                    <a:pt x="3565108" y="5276649"/>
                    <a:pt x="3488835" y="5250348"/>
                  </a:cubicBezTo>
                  <a:cubicBezTo>
                    <a:pt x="3179798" y="5142514"/>
                    <a:pt x="2877993" y="5015611"/>
                    <a:pt x="2595914" y="4847942"/>
                  </a:cubicBezTo>
                  <a:cubicBezTo>
                    <a:pt x="2535422" y="4811778"/>
                    <a:pt x="2472957" y="4788107"/>
                    <a:pt x="2405232" y="4772327"/>
                  </a:cubicBezTo>
                  <a:cubicBezTo>
                    <a:pt x="2365123" y="4762464"/>
                    <a:pt x="2325013" y="4750628"/>
                    <a:pt x="2284904" y="4739450"/>
                  </a:cubicBezTo>
                  <a:cubicBezTo>
                    <a:pt x="2283589" y="4741423"/>
                    <a:pt x="2282932" y="4743396"/>
                    <a:pt x="2281617" y="4746025"/>
                  </a:cubicBezTo>
                  <a:cubicBezTo>
                    <a:pt x="2369068" y="4824929"/>
                    <a:pt x="2436135" y="4924215"/>
                    <a:pt x="2537394" y="4989310"/>
                  </a:cubicBezTo>
                  <a:cubicBezTo>
                    <a:pt x="2630106" y="5049145"/>
                    <a:pt x="2712954" y="5123446"/>
                    <a:pt x="2818816" y="5163555"/>
                  </a:cubicBezTo>
                  <a:cubicBezTo>
                    <a:pt x="2876020" y="5185253"/>
                    <a:pt x="2931253" y="5213527"/>
                    <a:pt x="2987142" y="5238513"/>
                  </a:cubicBezTo>
                  <a:cubicBezTo>
                    <a:pt x="2998320" y="5243773"/>
                    <a:pt x="3010156" y="5248376"/>
                    <a:pt x="3021991" y="5251006"/>
                  </a:cubicBezTo>
                  <a:cubicBezTo>
                    <a:pt x="3105497" y="5268759"/>
                    <a:pt x="3187688" y="5292430"/>
                    <a:pt x="3271851" y="5300978"/>
                  </a:cubicBezTo>
                  <a:cubicBezTo>
                    <a:pt x="3412562" y="5315444"/>
                    <a:pt x="3554588" y="5319389"/>
                    <a:pt x="3695956" y="5327936"/>
                  </a:cubicBezTo>
                  <a:cubicBezTo>
                    <a:pt x="3703846" y="5327936"/>
                    <a:pt x="3712394" y="5326621"/>
                    <a:pt x="3720942" y="5325964"/>
                  </a:cubicBezTo>
                  <a:close/>
                  <a:moveTo>
                    <a:pt x="3882036" y="681855"/>
                  </a:moveTo>
                  <a:cubicBezTo>
                    <a:pt x="3882036" y="685142"/>
                    <a:pt x="3881378" y="688430"/>
                    <a:pt x="3881378" y="691718"/>
                  </a:cubicBezTo>
                  <a:cubicBezTo>
                    <a:pt x="3885324" y="693690"/>
                    <a:pt x="3889269" y="695663"/>
                    <a:pt x="3893214" y="696978"/>
                  </a:cubicBezTo>
                  <a:cubicBezTo>
                    <a:pt x="4212772" y="796264"/>
                    <a:pt x="4532330" y="896208"/>
                    <a:pt x="4851888" y="994837"/>
                  </a:cubicBezTo>
                  <a:cubicBezTo>
                    <a:pt x="4896599" y="1008645"/>
                    <a:pt x="4943284" y="1019823"/>
                    <a:pt x="4989968" y="1025741"/>
                  </a:cubicBezTo>
                  <a:cubicBezTo>
                    <a:pt x="5086624" y="1037577"/>
                    <a:pt x="5181966" y="1020481"/>
                    <a:pt x="5277307" y="1006015"/>
                  </a:cubicBezTo>
                  <a:cubicBezTo>
                    <a:pt x="5312813" y="1000755"/>
                    <a:pt x="5347662" y="994837"/>
                    <a:pt x="5383169" y="988920"/>
                  </a:cubicBezTo>
                  <a:cubicBezTo>
                    <a:pt x="5305581" y="960646"/>
                    <a:pt x="5229308" y="935003"/>
                    <a:pt x="5151062" y="918564"/>
                  </a:cubicBezTo>
                  <a:cubicBezTo>
                    <a:pt x="5009036" y="887661"/>
                    <a:pt x="4865038" y="863990"/>
                    <a:pt x="4722355" y="833743"/>
                  </a:cubicBezTo>
                  <a:cubicBezTo>
                    <a:pt x="4485645" y="784429"/>
                    <a:pt x="4249593" y="731169"/>
                    <a:pt x="4012226" y="683170"/>
                  </a:cubicBezTo>
                  <a:cubicBezTo>
                    <a:pt x="3970802" y="673965"/>
                    <a:pt x="3926090" y="681855"/>
                    <a:pt x="3882036" y="681855"/>
                  </a:cubicBezTo>
                  <a:close/>
                  <a:moveTo>
                    <a:pt x="7422816" y="5028104"/>
                  </a:moveTo>
                  <a:cubicBezTo>
                    <a:pt x="7495144" y="4995886"/>
                    <a:pt x="7560896" y="4967612"/>
                    <a:pt x="7625992" y="4938023"/>
                  </a:cubicBezTo>
                  <a:cubicBezTo>
                    <a:pt x="7639142" y="4932105"/>
                    <a:pt x="7650977" y="4921585"/>
                    <a:pt x="7660183" y="4910407"/>
                  </a:cubicBezTo>
                  <a:cubicBezTo>
                    <a:pt x="7731853" y="4820326"/>
                    <a:pt x="7806153" y="4731560"/>
                    <a:pt x="7872564" y="4637534"/>
                  </a:cubicBezTo>
                  <a:cubicBezTo>
                    <a:pt x="7929768" y="4556658"/>
                    <a:pt x="7996836" y="4494850"/>
                    <a:pt x="8094150" y="4470522"/>
                  </a:cubicBezTo>
                  <a:cubicBezTo>
                    <a:pt x="8112561" y="4465919"/>
                    <a:pt x="8119794" y="4454741"/>
                    <a:pt x="8123081" y="4436988"/>
                  </a:cubicBezTo>
                  <a:cubicBezTo>
                    <a:pt x="8133602" y="4377153"/>
                    <a:pt x="8145437" y="4316661"/>
                    <a:pt x="8156615" y="4256826"/>
                  </a:cubicBezTo>
                  <a:cubicBezTo>
                    <a:pt x="8156615" y="4256168"/>
                    <a:pt x="8154642" y="4254853"/>
                    <a:pt x="8154642" y="4254853"/>
                  </a:cubicBezTo>
                  <a:cubicBezTo>
                    <a:pt x="8097438" y="4306141"/>
                    <a:pt x="8042205" y="4358085"/>
                    <a:pt x="7983685" y="4408057"/>
                  </a:cubicBezTo>
                  <a:cubicBezTo>
                    <a:pt x="7887029" y="4490248"/>
                    <a:pt x="7793661" y="4575726"/>
                    <a:pt x="7681881" y="4638191"/>
                  </a:cubicBezTo>
                  <a:cubicBezTo>
                    <a:pt x="7633224" y="4665150"/>
                    <a:pt x="7587855" y="4698026"/>
                    <a:pt x="7541171" y="4728930"/>
                  </a:cubicBezTo>
                  <a:cubicBezTo>
                    <a:pt x="7532622" y="4734847"/>
                    <a:pt x="7523417" y="4744053"/>
                    <a:pt x="7520129" y="4753916"/>
                  </a:cubicBezTo>
                  <a:cubicBezTo>
                    <a:pt x="7488568" y="4841367"/>
                    <a:pt x="7457007" y="4930791"/>
                    <a:pt x="7422816" y="5028104"/>
                  </a:cubicBezTo>
                  <a:close/>
                  <a:moveTo>
                    <a:pt x="4308771" y="584541"/>
                  </a:moveTo>
                  <a:cubicBezTo>
                    <a:pt x="4289045" y="520761"/>
                    <a:pt x="4271291" y="460268"/>
                    <a:pt x="4251566" y="400434"/>
                  </a:cubicBezTo>
                  <a:cubicBezTo>
                    <a:pt x="4248936" y="393201"/>
                    <a:pt x="4235785" y="385310"/>
                    <a:pt x="4227895" y="385310"/>
                  </a:cubicBezTo>
                  <a:cubicBezTo>
                    <a:pt x="4012884" y="385968"/>
                    <a:pt x="3798530" y="392543"/>
                    <a:pt x="3589437" y="447775"/>
                  </a:cubicBezTo>
                  <a:cubicBezTo>
                    <a:pt x="3578259" y="451063"/>
                    <a:pt x="3566423" y="454351"/>
                    <a:pt x="3554588" y="457638"/>
                  </a:cubicBezTo>
                  <a:cubicBezTo>
                    <a:pt x="3557875" y="481967"/>
                    <a:pt x="3561821" y="503665"/>
                    <a:pt x="3564450" y="525364"/>
                  </a:cubicBezTo>
                  <a:cubicBezTo>
                    <a:pt x="3566423" y="543117"/>
                    <a:pt x="3574971" y="547720"/>
                    <a:pt x="3592067" y="549035"/>
                  </a:cubicBezTo>
                  <a:cubicBezTo>
                    <a:pt x="3672285" y="555610"/>
                    <a:pt x="3751846" y="563500"/>
                    <a:pt x="3832064" y="572048"/>
                  </a:cubicBezTo>
                  <a:cubicBezTo>
                    <a:pt x="3871515" y="575993"/>
                    <a:pt x="3910967" y="587171"/>
                    <a:pt x="3949761" y="584541"/>
                  </a:cubicBezTo>
                  <a:cubicBezTo>
                    <a:pt x="4068116" y="576651"/>
                    <a:pt x="4186471" y="570733"/>
                    <a:pt x="4308771" y="584541"/>
                  </a:cubicBezTo>
                  <a:close/>
                  <a:moveTo>
                    <a:pt x="6941506" y="5198404"/>
                  </a:moveTo>
                  <a:cubicBezTo>
                    <a:pt x="6977013" y="5193143"/>
                    <a:pt x="7012519" y="5193143"/>
                    <a:pt x="7043423" y="5181965"/>
                  </a:cubicBezTo>
                  <a:cubicBezTo>
                    <a:pt x="7138764" y="5146459"/>
                    <a:pt x="7231476" y="5103062"/>
                    <a:pt x="7328132" y="5070186"/>
                  </a:cubicBezTo>
                  <a:cubicBezTo>
                    <a:pt x="7387967" y="5049803"/>
                    <a:pt x="7416240" y="5018242"/>
                    <a:pt x="7419528" y="4955119"/>
                  </a:cubicBezTo>
                  <a:cubicBezTo>
                    <a:pt x="7422158" y="4897914"/>
                    <a:pt x="7435966" y="4842025"/>
                    <a:pt x="7445829" y="4780217"/>
                  </a:cubicBezTo>
                  <a:cubicBezTo>
                    <a:pt x="7432021" y="4787450"/>
                    <a:pt x="7422816" y="4792710"/>
                    <a:pt x="7413610" y="4797312"/>
                  </a:cubicBezTo>
                  <a:cubicBezTo>
                    <a:pt x="7295913" y="4859120"/>
                    <a:pt x="7177558" y="4920928"/>
                    <a:pt x="7059861" y="4982078"/>
                  </a:cubicBezTo>
                  <a:cubicBezTo>
                    <a:pt x="7026984" y="4999173"/>
                    <a:pt x="6992793" y="5012981"/>
                    <a:pt x="6960574" y="5030077"/>
                  </a:cubicBezTo>
                  <a:cubicBezTo>
                    <a:pt x="6953342" y="5034022"/>
                    <a:pt x="6943479" y="5041912"/>
                    <a:pt x="6943479" y="5048488"/>
                  </a:cubicBezTo>
                  <a:cubicBezTo>
                    <a:pt x="6940849" y="5095830"/>
                    <a:pt x="6941506" y="5143829"/>
                    <a:pt x="6941506" y="5198404"/>
                  </a:cubicBezTo>
                  <a:close/>
                  <a:moveTo>
                    <a:pt x="1303217" y="2459806"/>
                  </a:moveTo>
                  <a:cubicBezTo>
                    <a:pt x="1314395" y="2436793"/>
                    <a:pt x="1327546" y="2417725"/>
                    <a:pt x="1332149" y="2396684"/>
                  </a:cubicBezTo>
                  <a:cubicBezTo>
                    <a:pt x="1363710" y="2249398"/>
                    <a:pt x="1416969" y="2110002"/>
                    <a:pt x="1497188" y="1983100"/>
                  </a:cubicBezTo>
                  <a:cubicBezTo>
                    <a:pt x="1578721" y="1853567"/>
                    <a:pt x="1666829" y="1728637"/>
                    <a:pt x="1752308" y="1601734"/>
                  </a:cubicBezTo>
                  <a:cubicBezTo>
                    <a:pt x="1757568" y="1594502"/>
                    <a:pt x="1762828" y="1586611"/>
                    <a:pt x="1768088" y="1579378"/>
                  </a:cubicBezTo>
                  <a:cubicBezTo>
                    <a:pt x="1765458" y="1577406"/>
                    <a:pt x="1763486" y="1575433"/>
                    <a:pt x="1760856" y="1573461"/>
                  </a:cubicBezTo>
                  <a:cubicBezTo>
                    <a:pt x="1659597" y="1665514"/>
                    <a:pt x="1555708" y="1754938"/>
                    <a:pt x="1457079" y="1850937"/>
                  </a:cubicBezTo>
                  <a:cubicBezTo>
                    <a:pt x="1388696" y="1917347"/>
                    <a:pt x="1329518" y="1992305"/>
                    <a:pt x="1303875" y="2088961"/>
                  </a:cubicBezTo>
                  <a:cubicBezTo>
                    <a:pt x="1286779" y="2154057"/>
                    <a:pt x="1263766" y="2217179"/>
                    <a:pt x="1244698" y="2280959"/>
                  </a:cubicBezTo>
                  <a:cubicBezTo>
                    <a:pt x="1236150" y="2309890"/>
                    <a:pt x="1230232" y="2339479"/>
                    <a:pt x="1224972" y="2369068"/>
                  </a:cubicBezTo>
                  <a:cubicBezTo>
                    <a:pt x="1223657" y="2376958"/>
                    <a:pt x="1226944" y="2388136"/>
                    <a:pt x="1232204" y="2394054"/>
                  </a:cubicBezTo>
                  <a:cubicBezTo>
                    <a:pt x="1253245" y="2415094"/>
                    <a:pt x="1276259" y="2434820"/>
                    <a:pt x="1303217" y="2459806"/>
                  </a:cubicBezTo>
                  <a:close/>
                  <a:moveTo>
                    <a:pt x="819935" y="3224509"/>
                  </a:moveTo>
                  <a:cubicBezTo>
                    <a:pt x="847552" y="3192948"/>
                    <a:pt x="842291" y="3168620"/>
                    <a:pt x="821908" y="3138373"/>
                  </a:cubicBezTo>
                  <a:cubicBezTo>
                    <a:pt x="783771" y="3082484"/>
                    <a:pt x="750895" y="3022649"/>
                    <a:pt x="718019" y="2963472"/>
                  </a:cubicBezTo>
                  <a:cubicBezTo>
                    <a:pt x="652266" y="2847747"/>
                    <a:pt x="627280" y="2722817"/>
                    <a:pt x="632540" y="2589996"/>
                  </a:cubicBezTo>
                  <a:cubicBezTo>
                    <a:pt x="635171" y="2530819"/>
                    <a:pt x="645691" y="2474929"/>
                    <a:pt x="681855" y="2427588"/>
                  </a:cubicBezTo>
                  <a:cubicBezTo>
                    <a:pt x="696978" y="2407862"/>
                    <a:pt x="718019" y="2392739"/>
                    <a:pt x="740375" y="2371698"/>
                  </a:cubicBezTo>
                  <a:cubicBezTo>
                    <a:pt x="671334" y="2351972"/>
                    <a:pt x="609527" y="2333561"/>
                    <a:pt x="545747" y="2315151"/>
                  </a:cubicBezTo>
                  <a:cubicBezTo>
                    <a:pt x="539172" y="2355260"/>
                    <a:pt x="533911" y="2391424"/>
                    <a:pt x="526679" y="2427588"/>
                  </a:cubicBezTo>
                  <a:cubicBezTo>
                    <a:pt x="509583" y="2512408"/>
                    <a:pt x="507610" y="2599202"/>
                    <a:pt x="529309" y="2680735"/>
                  </a:cubicBezTo>
                  <a:cubicBezTo>
                    <a:pt x="574021" y="2850377"/>
                    <a:pt x="648979" y="3008841"/>
                    <a:pt x="753525" y="3151524"/>
                  </a:cubicBezTo>
                  <a:cubicBezTo>
                    <a:pt x="772594" y="3177168"/>
                    <a:pt x="796922" y="3199523"/>
                    <a:pt x="819935" y="3224509"/>
                  </a:cubicBezTo>
                  <a:close/>
                  <a:moveTo>
                    <a:pt x="1380148" y="2897719"/>
                  </a:moveTo>
                  <a:cubicBezTo>
                    <a:pt x="1349902" y="2941115"/>
                    <a:pt x="1324916" y="2978595"/>
                    <a:pt x="1297957" y="3014759"/>
                  </a:cubicBezTo>
                  <a:cubicBezTo>
                    <a:pt x="1281519" y="3037114"/>
                    <a:pt x="1278889" y="3060785"/>
                    <a:pt x="1286122" y="3087086"/>
                  </a:cubicBezTo>
                  <a:cubicBezTo>
                    <a:pt x="1324916" y="3228455"/>
                    <a:pt x="1363710" y="3369823"/>
                    <a:pt x="1402504" y="3510534"/>
                  </a:cubicBezTo>
                  <a:cubicBezTo>
                    <a:pt x="1405134" y="3519739"/>
                    <a:pt x="1407107" y="3530259"/>
                    <a:pt x="1413682" y="3536177"/>
                  </a:cubicBezTo>
                  <a:cubicBezTo>
                    <a:pt x="1473517" y="3592067"/>
                    <a:pt x="1534667" y="3646641"/>
                    <a:pt x="1595817" y="3701874"/>
                  </a:cubicBezTo>
                  <a:cubicBezTo>
                    <a:pt x="1598447" y="3700558"/>
                    <a:pt x="1600419" y="3698586"/>
                    <a:pt x="1603049" y="3697271"/>
                  </a:cubicBezTo>
                  <a:cubicBezTo>
                    <a:pt x="1510338" y="3437548"/>
                    <a:pt x="1437353" y="3173222"/>
                    <a:pt x="1380148" y="2897719"/>
                  </a:cubicBezTo>
                  <a:close/>
                  <a:moveTo>
                    <a:pt x="8253929" y="4960379"/>
                  </a:moveTo>
                  <a:cubicBezTo>
                    <a:pt x="8317709" y="4936708"/>
                    <a:pt x="8376886" y="4908435"/>
                    <a:pt x="8439351" y="4892654"/>
                  </a:cubicBezTo>
                  <a:cubicBezTo>
                    <a:pt x="8501159" y="4876216"/>
                    <a:pt x="8526144" y="4835449"/>
                    <a:pt x="8538637" y="4780874"/>
                  </a:cubicBezTo>
                  <a:cubicBezTo>
                    <a:pt x="8554418" y="4711177"/>
                    <a:pt x="8569542" y="4640821"/>
                    <a:pt x="8584664" y="4570466"/>
                  </a:cubicBezTo>
                  <a:cubicBezTo>
                    <a:pt x="8594527" y="4526412"/>
                    <a:pt x="8603733" y="4481700"/>
                    <a:pt x="8614253" y="4431728"/>
                  </a:cubicBezTo>
                  <a:cubicBezTo>
                    <a:pt x="8602418" y="4440276"/>
                    <a:pt x="8596500" y="4444878"/>
                    <a:pt x="8590582" y="4448823"/>
                  </a:cubicBezTo>
                  <a:cubicBezTo>
                    <a:pt x="8553761" y="4473152"/>
                    <a:pt x="8516281" y="4496165"/>
                    <a:pt x="8480117" y="4521151"/>
                  </a:cubicBezTo>
                  <a:cubicBezTo>
                    <a:pt x="8472227" y="4526412"/>
                    <a:pt x="8465652" y="4536275"/>
                    <a:pt x="8463022" y="4545480"/>
                  </a:cubicBezTo>
                  <a:cubicBezTo>
                    <a:pt x="8440666" y="4630301"/>
                    <a:pt x="8390694" y="4695396"/>
                    <a:pt x="8324942" y="4750628"/>
                  </a:cubicBezTo>
                  <a:cubicBezTo>
                    <a:pt x="8296668" y="4774299"/>
                    <a:pt x="8273655" y="4804545"/>
                    <a:pt x="8244724" y="4826901"/>
                  </a:cubicBezTo>
                  <a:cubicBezTo>
                    <a:pt x="8217107" y="4848600"/>
                    <a:pt x="8218423" y="4872271"/>
                    <a:pt x="8228286" y="4899229"/>
                  </a:cubicBezTo>
                  <a:cubicBezTo>
                    <a:pt x="8234861" y="4918955"/>
                    <a:pt x="8244066" y="4937366"/>
                    <a:pt x="8253929" y="4960379"/>
                  </a:cubicBezTo>
                  <a:close/>
                  <a:moveTo>
                    <a:pt x="735115" y="1945621"/>
                  </a:moveTo>
                  <a:cubicBezTo>
                    <a:pt x="652924" y="2036359"/>
                    <a:pt x="591116" y="2133016"/>
                    <a:pt x="564158" y="2252028"/>
                  </a:cubicBezTo>
                  <a:cubicBezTo>
                    <a:pt x="660814" y="2269781"/>
                    <a:pt x="755498" y="2286877"/>
                    <a:pt x="850182" y="2303315"/>
                  </a:cubicBezTo>
                  <a:cubicBezTo>
                    <a:pt x="860702" y="2305288"/>
                    <a:pt x="875168" y="2303315"/>
                    <a:pt x="882400" y="2296740"/>
                  </a:cubicBezTo>
                  <a:cubicBezTo>
                    <a:pt x="913962" y="2266494"/>
                    <a:pt x="943550" y="2233617"/>
                    <a:pt x="974454" y="2200741"/>
                  </a:cubicBezTo>
                  <a:cubicBezTo>
                    <a:pt x="893578" y="2114605"/>
                    <a:pt x="815333" y="2031099"/>
                    <a:pt x="735115" y="1945621"/>
                  </a:cubicBezTo>
                  <a:close/>
                  <a:moveTo>
                    <a:pt x="5099117" y="562843"/>
                  </a:moveTo>
                  <a:cubicBezTo>
                    <a:pt x="4913037" y="516816"/>
                    <a:pt x="4728272" y="471446"/>
                    <a:pt x="4541535" y="425420"/>
                  </a:cubicBezTo>
                  <a:cubicBezTo>
                    <a:pt x="4527727" y="497090"/>
                    <a:pt x="4515234" y="562843"/>
                    <a:pt x="4502083" y="629910"/>
                  </a:cubicBezTo>
                  <a:cubicBezTo>
                    <a:pt x="4554686" y="639116"/>
                    <a:pt x="4604000" y="648321"/>
                    <a:pt x="4653315" y="655554"/>
                  </a:cubicBezTo>
                  <a:cubicBezTo>
                    <a:pt x="4667122" y="657526"/>
                    <a:pt x="4681588" y="656211"/>
                    <a:pt x="4694739" y="653581"/>
                  </a:cubicBezTo>
                  <a:cubicBezTo>
                    <a:pt x="4828216" y="623993"/>
                    <a:pt x="4961694" y="593746"/>
                    <a:pt x="5099117" y="562843"/>
                  </a:cubicBezTo>
                  <a:close/>
                  <a:moveTo>
                    <a:pt x="8455789" y="3757763"/>
                  </a:moveTo>
                  <a:cubicBezTo>
                    <a:pt x="8448557" y="3793270"/>
                    <a:pt x="8448557" y="3828119"/>
                    <a:pt x="8434091" y="3854420"/>
                  </a:cubicBezTo>
                  <a:cubicBezTo>
                    <a:pt x="8387407" y="3938583"/>
                    <a:pt x="8334805" y="4018801"/>
                    <a:pt x="8285490" y="4101650"/>
                  </a:cubicBezTo>
                  <a:cubicBezTo>
                    <a:pt x="8276943" y="4115458"/>
                    <a:pt x="8269709" y="4131896"/>
                    <a:pt x="8268395" y="4147019"/>
                  </a:cubicBezTo>
                  <a:cubicBezTo>
                    <a:pt x="8262477" y="4214087"/>
                    <a:pt x="8269709" y="4283127"/>
                    <a:pt x="8246038" y="4348880"/>
                  </a:cubicBezTo>
                  <a:cubicBezTo>
                    <a:pt x="8239463" y="4367290"/>
                    <a:pt x="8242093" y="4388989"/>
                    <a:pt x="8240779" y="4410030"/>
                  </a:cubicBezTo>
                  <a:cubicBezTo>
                    <a:pt x="8289435" y="4405427"/>
                    <a:pt x="8316394" y="4384386"/>
                    <a:pt x="8328229" y="4338359"/>
                  </a:cubicBezTo>
                  <a:cubicBezTo>
                    <a:pt x="8349928" y="4253538"/>
                    <a:pt x="8376229" y="4169375"/>
                    <a:pt x="8403845" y="4085869"/>
                  </a:cubicBezTo>
                  <a:cubicBezTo>
                    <a:pt x="8410420" y="4064828"/>
                    <a:pt x="8423570" y="4043130"/>
                    <a:pt x="8439351" y="4026692"/>
                  </a:cubicBezTo>
                  <a:cubicBezTo>
                    <a:pt x="8484063" y="3980665"/>
                    <a:pt x="8530747" y="3937268"/>
                    <a:pt x="8578089" y="3891899"/>
                  </a:cubicBezTo>
                  <a:cubicBezTo>
                    <a:pt x="8534692" y="3844557"/>
                    <a:pt x="8496556" y="3802475"/>
                    <a:pt x="8455789" y="3757763"/>
                  </a:cubicBezTo>
                  <a:close/>
                  <a:moveTo>
                    <a:pt x="5764534" y="766018"/>
                  </a:moveTo>
                  <a:cubicBezTo>
                    <a:pt x="5682343" y="739717"/>
                    <a:pt x="5601468" y="713416"/>
                    <a:pt x="5520592" y="687773"/>
                  </a:cubicBezTo>
                  <a:cubicBezTo>
                    <a:pt x="5368703" y="639116"/>
                    <a:pt x="5212869" y="630568"/>
                    <a:pt x="5055063" y="650951"/>
                  </a:cubicBezTo>
                  <a:cubicBezTo>
                    <a:pt x="5004433" y="657526"/>
                    <a:pt x="4954462" y="670677"/>
                    <a:pt x="4904490" y="680540"/>
                  </a:cubicBezTo>
                  <a:cubicBezTo>
                    <a:pt x="4904490" y="683170"/>
                    <a:pt x="4905147" y="685800"/>
                    <a:pt x="4905147" y="688430"/>
                  </a:cubicBezTo>
                  <a:cubicBezTo>
                    <a:pt x="4952489" y="693033"/>
                    <a:pt x="4999831" y="696320"/>
                    <a:pt x="5047173" y="701581"/>
                  </a:cubicBezTo>
                  <a:cubicBezTo>
                    <a:pt x="5131336" y="710786"/>
                    <a:pt x="5216815" y="717361"/>
                    <a:pt x="5300320" y="731827"/>
                  </a:cubicBezTo>
                  <a:cubicBezTo>
                    <a:pt x="5395004" y="748923"/>
                    <a:pt x="5488373" y="773909"/>
                    <a:pt x="5582399" y="794949"/>
                  </a:cubicBezTo>
                  <a:cubicBezTo>
                    <a:pt x="5635659" y="806785"/>
                    <a:pt x="5688919" y="816648"/>
                    <a:pt x="5742178" y="827168"/>
                  </a:cubicBezTo>
                  <a:cubicBezTo>
                    <a:pt x="5750068" y="806127"/>
                    <a:pt x="5756644" y="787717"/>
                    <a:pt x="5764534" y="766018"/>
                  </a:cubicBezTo>
                  <a:close/>
                  <a:moveTo>
                    <a:pt x="7550376" y="1224972"/>
                  </a:moveTo>
                  <a:cubicBezTo>
                    <a:pt x="7548403" y="1228259"/>
                    <a:pt x="7546430" y="1232204"/>
                    <a:pt x="7545116" y="1235492"/>
                  </a:cubicBezTo>
                  <a:cubicBezTo>
                    <a:pt x="7564841" y="1276259"/>
                    <a:pt x="7582594" y="1317683"/>
                    <a:pt x="7604293" y="1357792"/>
                  </a:cubicBezTo>
                  <a:cubicBezTo>
                    <a:pt x="7610868" y="1370285"/>
                    <a:pt x="7624019" y="1382778"/>
                    <a:pt x="7637169" y="1388696"/>
                  </a:cubicBezTo>
                  <a:cubicBezTo>
                    <a:pt x="7775250" y="1449846"/>
                    <a:pt x="7914645" y="1509681"/>
                    <a:pt x="8053384" y="1570173"/>
                  </a:cubicBezTo>
                  <a:cubicBezTo>
                    <a:pt x="8062588" y="1574118"/>
                    <a:pt x="8071137" y="1578063"/>
                    <a:pt x="8086260" y="1584639"/>
                  </a:cubicBezTo>
                  <a:cubicBezTo>
                    <a:pt x="8066534" y="1550447"/>
                    <a:pt x="8048123" y="1522831"/>
                    <a:pt x="8034315" y="1493242"/>
                  </a:cubicBezTo>
                  <a:cubicBezTo>
                    <a:pt x="8007357" y="1436038"/>
                    <a:pt x="7963959" y="1403161"/>
                    <a:pt x="7899522" y="1403819"/>
                  </a:cubicBezTo>
                  <a:cubicBezTo>
                    <a:pt x="7862043" y="1403819"/>
                    <a:pt x="7841002" y="1387381"/>
                    <a:pt x="7828509" y="1352532"/>
                  </a:cubicBezTo>
                  <a:cubicBezTo>
                    <a:pt x="7822591" y="1336094"/>
                    <a:pt x="7811414" y="1314395"/>
                    <a:pt x="7796948" y="1309135"/>
                  </a:cubicBezTo>
                  <a:cubicBezTo>
                    <a:pt x="7714758" y="1277574"/>
                    <a:pt x="7631909" y="1251930"/>
                    <a:pt x="7550376" y="1224972"/>
                  </a:cubicBezTo>
                  <a:close/>
                  <a:moveTo>
                    <a:pt x="1041522" y="2828021"/>
                  </a:moveTo>
                  <a:cubicBezTo>
                    <a:pt x="1067165" y="2797775"/>
                    <a:pt x="1067165" y="2797775"/>
                    <a:pt x="1061905" y="2762268"/>
                  </a:cubicBezTo>
                  <a:cubicBezTo>
                    <a:pt x="1042837" y="2621558"/>
                    <a:pt x="1038234" y="2481505"/>
                    <a:pt x="1071111" y="2342109"/>
                  </a:cubicBezTo>
                  <a:cubicBezTo>
                    <a:pt x="1073741" y="2332246"/>
                    <a:pt x="1075056" y="2322383"/>
                    <a:pt x="1077028" y="2312520"/>
                  </a:cubicBezTo>
                  <a:cubicBezTo>
                    <a:pt x="1075056" y="2311205"/>
                    <a:pt x="1073083" y="2309233"/>
                    <a:pt x="1071111" y="2307918"/>
                  </a:cubicBezTo>
                  <a:cubicBezTo>
                    <a:pt x="1004043" y="2390108"/>
                    <a:pt x="923825" y="2456519"/>
                    <a:pt x="827826" y="2505176"/>
                  </a:cubicBezTo>
                  <a:cubicBezTo>
                    <a:pt x="900154" y="2615640"/>
                    <a:pt x="970509" y="2721502"/>
                    <a:pt x="1041522" y="2828021"/>
                  </a:cubicBezTo>
                  <a:close/>
                  <a:moveTo>
                    <a:pt x="2500573" y="5107665"/>
                  </a:moveTo>
                  <a:cubicBezTo>
                    <a:pt x="2501888" y="5105692"/>
                    <a:pt x="2502546" y="5103720"/>
                    <a:pt x="2503861" y="5101747"/>
                  </a:cubicBezTo>
                  <a:cubicBezTo>
                    <a:pt x="2495313" y="5095830"/>
                    <a:pt x="2487422" y="5089254"/>
                    <a:pt x="2478875" y="5083994"/>
                  </a:cubicBezTo>
                  <a:cubicBezTo>
                    <a:pt x="2360520" y="5007064"/>
                    <a:pt x="2268466" y="4901202"/>
                    <a:pt x="2184303" y="4791395"/>
                  </a:cubicBezTo>
                  <a:cubicBezTo>
                    <a:pt x="2123153" y="4711834"/>
                    <a:pt x="2060030" y="4647397"/>
                    <a:pt x="1960744" y="4624383"/>
                  </a:cubicBezTo>
                  <a:cubicBezTo>
                    <a:pt x="1937073" y="4619123"/>
                    <a:pt x="1914059" y="4607945"/>
                    <a:pt x="1890388" y="4600055"/>
                  </a:cubicBezTo>
                  <a:cubicBezTo>
                    <a:pt x="1924580" y="4659890"/>
                    <a:pt x="1960744" y="4715122"/>
                    <a:pt x="1999538" y="4768382"/>
                  </a:cubicBezTo>
                  <a:cubicBezTo>
                    <a:pt x="2012688" y="4786135"/>
                    <a:pt x="2029784" y="4802573"/>
                    <a:pt x="2048852" y="4815066"/>
                  </a:cubicBezTo>
                  <a:cubicBezTo>
                    <a:pt x="2188248" y="4907777"/>
                    <a:pt x="2328959" y="4998516"/>
                    <a:pt x="2469012" y="5090569"/>
                  </a:cubicBezTo>
                  <a:cubicBezTo>
                    <a:pt x="2478875" y="5097145"/>
                    <a:pt x="2490053" y="5102405"/>
                    <a:pt x="2500573" y="5107665"/>
                  </a:cubicBezTo>
                  <a:close/>
                  <a:moveTo>
                    <a:pt x="6935589" y="5516646"/>
                  </a:moveTo>
                  <a:cubicBezTo>
                    <a:pt x="7005287" y="5518619"/>
                    <a:pt x="7072354" y="5524537"/>
                    <a:pt x="7132847" y="5485085"/>
                  </a:cubicBezTo>
                  <a:cubicBezTo>
                    <a:pt x="7163750" y="5465359"/>
                    <a:pt x="7197284" y="5448921"/>
                    <a:pt x="7228188" y="5429196"/>
                  </a:cubicBezTo>
                  <a:cubicBezTo>
                    <a:pt x="7284735" y="5393032"/>
                    <a:pt x="7323529" y="5340429"/>
                    <a:pt x="7358378" y="5282567"/>
                  </a:cubicBezTo>
                  <a:cubicBezTo>
                    <a:pt x="7220297" y="5334512"/>
                    <a:pt x="7084847" y="5385141"/>
                    <a:pt x="6949397" y="5437086"/>
                  </a:cubicBezTo>
                  <a:cubicBezTo>
                    <a:pt x="6944136" y="5439058"/>
                    <a:pt x="6937561" y="5446949"/>
                    <a:pt x="6936904" y="5452866"/>
                  </a:cubicBezTo>
                  <a:cubicBezTo>
                    <a:pt x="6934931" y="5472592"/>
                    <a:pt x="6935589" y="5493633"/>
                    <a:pt x="6935589" y="5516646"/>
                  </a:cubicBezTo>
                  <a:close/>
                  <a:moveTo>
                    <a:pt x="805470" y="2630106"/>
                  </a:moveTo>
                  <a:cubicBezTo>
                    <a:pt x="798237" y="2776734"/>
                    <a:pt x="853469" y="2894431"/>
                    <a:pt x="936975" y="3004896"/>
                  </a:cubicBezTo>
                  <a:cubicBezTo>
                    <a:pt x="969851" y="2951636"/>
                    <a:pt x="1001413" y="2900349"/>
                    <a:pt x="1033631" y="2848404"/>
                  </a:cubicBezTo>
                  <a:cubicBezTo>
                    <a:pt x="957358" y="2776077"/>
                    <a:pt x="883058" y="2705064"/>
                    <a:pt x="805470" y="2630106"/>
                  </a:cubicBezTo>
                  <a:close/>
                  <a:moveTo>
                    <a:pt x="1608967" y="4052335"/>
                  </a:moveTo>
                  <a:cubicBezTo>
                    <a:pt x="1606337" y="4053650"/>
                    <a:pt x="1604364" y="4054965"/>
                    <a:pt x="1601734" y="4056280"/>
                  </a:cubicBezTo>
                  <a:cubicBezTo>
                    <a:pt x="1645131" y="4148991"/>
                    <a:pt x="1688528" y="4242360"/>
                    <a:pt x="1732582" y="4335072"/>
                  </a:cubicBezTo>
                  <a:cubicBezTo>
                    <a:pt x="1735212" y="4340332"/>
                    <a:pt x="1741130" y="4346250"/>
                    <a:pt x="1746390" y="4348222"/>
                  </a:cubicBezTo>
                  <a:cubicBezTo>
                    <a:pt x="1802937" y="4367948"/>
                    <a:pt x="1860142" y="4387016"/>
                    <a:pt x="1920635" y="4406742"/>
                  </a:cubicBezTo>
                  <a:cubicBezTo>
                    <a:pt x="1887101" y="4342305"/>
                    <a:pt x="1855540" y="4282469"/>
                    <a:pt x="1823978" y="4222635"/>
                  </a:cubicBezTo>
                  <a:cubicBezTo>
                    <a:pt x="1822006" y="4218689"/>
                    <a:pt x="1818061" y="4215402"/>
                    <a:pt x="1814115" y="4212772"/>
                  </a:cubicBezTo>
                  <a:cubicBezTo>
                    <a:pt x="1746390" y="4159512"/>
                    <a:pt x="1677350" y="4106252"/>
                    <a:pt x="1608967" y="4052335"/>
                  </a:cubicBezTo>
                  <a:close/>
                  <a:moveTo>
                    <a:pt x="3004896" y="4922242"/>
                  </a:moveTo>
                  <a:cubicBezTo>
                    <a:pt x="3311303" y="5072159"/>
                    <a:pt x="3633491" y="5176048"/>
                    <a:pt x="3968172" y="5264156"/>
                  </a:cubicBezTo>
                  <a:cubicBezTo>
                    <a:pt x="3947131" y="5231280"/>
                    <a:pt x="3933323" y="5204979"/>
                    <a:pt x="3894529" y="5200376"/>
                  </a:cubicBezTo>
                  <a:cubicBezTo>
                    <a:pt x="3816941" y="5189856"/>
                    <a:pt x="3740010" y="5172760"/>
                    <a:pt x="3662422" y="5160267"/>
                  </a:cubicBezTo>
                  <a:cubicBezTo>
                    <a:pt x="3628231" y="5155007"/>
                    <a:pt x="3596669" y="5145144"/>
                    <a:pt x="3569711" y="5122788"/>
                  </a:cubicBezTo>
                  <a:cubicBezTo>
                    <a:pt x="3490808" y="5059008"/>
                    <a:pt x="3401384" y="5018242"/>
                    <a:pt x="3300783" y="4997858"/>
                  </a:cubicBezTo>
                  <a:cubicBezTo>
                    <a:pt x="3201496" y="4977475"/>
                    <a:pt x="3103525" y="4947229"/>
                    <a:pt x="3004896" y="4922242"/>
                  </a:cubicBezTo>
                  <a:close/>
                  <a:moveTo>
                    <a:pt x="8536007" y="2303972"/>
                  </a:moveTo>
                  <a:cubicBezTo>
                    <a:pt x="8530747" y="2340136"/>
                    <a:pt x="8529432" y="2371698"/>
                    <a:pt x="8520885" y="2401286"/>
                  </a:cubicBezTo>
                  <a:cubicBezTo>
                    <a:pt x="8508391" y="2443368"/>
                    <a:pt x="8530090" y="2471642"/>
                    <a:pt x="8559679" y="2489395"/>
                  </a:cubicBezTo>
                  <a:cubicBezTo>
                    <a:pt x="8653047" y="2545285"/>
                    <a:pt x="8733265" y="2616955"/>
                    <a:pt x="8815456" y="2686653"/>
                  </a:cubicBezTo>
                  <a:cubicBezTo>
                    <a:pt x="8821374" y="2691913"/>
                    <a:pt x="8827949" y="2695858"/>
                    <a:pt x="8833867" y="2700461"/>
                  </a:cubicBezTo>
                  <a:cubicBezTo>
                    <a:pt x="8836497" y="2697831"/>
                    <a:pt x="8839128" y="2695201"/>
                    <a:pt x="8841757" y="2693228"/>
                  </a:cubicBezTo>
                  <a:cubicBezTo>
                    <a:pt x="8754964" y="2553832"/>
                    <a:pt x="8659622" y="2421670"/>
                    <a:pt x="8536007" y="2303972"/>
                  </a:cubicBezTo>
                  <a:close/>
                  <a:moveTo>
                    <a:pt x="6933616" y="1136206"/>
                  </a:moveTo>
                  <a:cubicBezTo>
                    <a:pt x="7085504" y="1236150"/>
                    <a:pt x="7252516" y="1274944"/>
                    <a:pt x="7425446" y="1318998"/>
                  </a:cubicBezTo>
                  <a:cubicBezTo>
                    <a:pt x="7402433" y="1276916"/>
                    <a:pt x="7382049" y="1239437"/>
                    <a:pt x="7360351" y="1202616"/>
                  </a:cubicBezTo>
                  <a:cubicBezTo>
                    <a:pt x="7357063" y="1196698"/>
                    <a:pt x="7345885" y="1194725"/>
                    <a:pt x="7337995" y="1193410"/>
                  </a:cubicBezTo>
                  <a:cubicBezTo>
                    <a:pt x="7300516" y="1186835"/>
                    <a:pt x="7263694" y="1180917"/>
                    <a:pt x="7226215" y="1175657"/>
                  </a:cubicBezTo>
                  <a:cubicBezTo>
                    <a:pt x="7130217" y="1162507"/>
                    <a:pt x="7034875" y="1150014"/>
                    <a:pt x="6933616" y="1136206"/>
                  </a:cubicBezTo>
                  <a:close/>
                  <a:moveTo>
                    <a:pt x="6886932" y="5061638"/>
                  </a:moveTo>
                  <a:cubicBezTo>
                    <a:pt x="6751481" y="5114240"/>
                    <a:pt x="6621291" y="5164870"/>
                    <a:pt x="6491101" y="5216157"/>
                  </a:cubicBezTo>
                  <a:cubicBezTo>
                    <a:pt x="6491758" y="5235225"/>
                    <a:pt x="6497018" y="5244430"/>
                    <a:pt x="6518059" y="5242458"/>
                  </a:cubicBezTo>
                  <a:cubicBezTo>
                    <a:pt x="6631154" y="5229965"/>
                    <a:pt x="6743591" y="5218787"/>
                    <a:pt x="6856686" y="5206294"/>
                  </a:cubicBezTo>
                  <a:cubicBezTo>
                    <a:pt x="6863261" y="5205637"/>
                    <a:pt x="6873781" y="5197089"/>
                    <a:pt x="6874439" y="5191171"/>
                  </a:cubicBezTo>
                  <a:cubicBezTo>
                    <a:pt x="6879699" y="5149089"/>
                    <a:pt x="6882987" y="5107665"/>
                    <a:pt x="6886932" y="5061638"/>
                  </a:cubicBezTo>
                  <a:close/>
                  <a:moveTo>
                    <a:pt x="8875291" y="3642039"/>
                  </a:moveTo>
                  <a:cubicBezTo>
                    <a:pt x="8918688" y="3616395"/>
                    <a:pt x="8925263" y="3602587"/>
                    <a:pt x="8917373" y="3561821"/>
                  </a:cubicBezTo>
                  <a:cubicBezTo>
                    <a:pt x="8904880" y="3496068"/>
                    <a:pt x="8891730" y="3430315"/>
                    <a:pt x="8881209" y="3363905"/>
                  </a:cubicBezTo>
                  <a:cubicBezTo>
                    <a:pt x="8873976" y="3320508"/>
                    <a:pt x="8864113" y="3275797"/>
                    <a:pt x="8866086" y="3232400"/>
                  </a:cubicBezTo>
                  <a:cubicBezTo>
                    <a:pt x="8868716" y="3171907"/>
                    <a:pt x="8881867" y="3112730"/>
                    <a:pt x="8889757" y="3052238"/>
                  </a:cubicBezTo>
                  <a:cubicBezTo>
                    <a:pt x="8891071" y="3044347"/>
                    <a:pt x="8891071" y="3033827"/>
                    <a:pt x="8887126" y="3027909"/>
                  </a:cubicBezTo>
                  <a:cubicBezTo>
                    <a:pt x="8847675" y="2974649"/>
                    <a:pt x="8806909" y="2922705"/>
                    <a:pt x="8766800" y="2870760"/>
                  </a:cubicBezTo>
                  <a:cubicBezTo>
                    <a:pt x="8835840" y="3122593"/>
                    <a:pt x="8872004" y="3378371"/>
                    <a:pt x="8875291" y="3642039"/>
                  </a:cubicBezTo>
                  <a:close/>
                  <a:moveTo>
                    <a:pt x="6389842" y="5695494"/>
                  </a:moveTo>
                  <a:cubicBezTo>
                    <a:pt x="6312911" y="5687603"/>
                    <a:pt x="6236638" y="5678398"/>
                    <a:pt x="6159707" y="5671165"/>
                  </a:cubicBezTo>
                  <a:cubicBezTo>
                    <a:pt x="6113023" y="5666562"/>
                    <a:pt x="6065681" y="5658672"/>
                    <a:pt x="6018997" y="5661302"/>
                  </a:cubicBezTo>
                  <a:cubicBezTo>
                    <a:pt x="5916423" y="5667220"/>
                    <a:pt x="5813849" y="5680371"/>
                    <a:pt x="5711274" y="5688261"/>
                  </a:cubicBezTo>
                  <a:cubicBezTo>
                    <a:pt x="5644864" y="5693521"/>
                    <a:pt x="5577796" y="5696151"/>
                    <a:pt x="5510729" y="5699439"/>
                  </a:cubicBezTo>
                  <a:cubicBezTo>
                    <a:pt x="5803986" y="5725082"/>
                    <a:pt x="6097242" y="5726398"/>
                    <a:pt x="6389842" y="5695494"/>
                  </a:cubicBezTo>
                  <a:close/>
                  <a:moveTo>
                    <a:pt x="4446851" y="618075"/>
                  </a:moveTo>
                  <a:cubicBezTo>
                    <a:pt x="4449481" y="617417"/>
                    <a:pt x="4452111" y="616760"/>
                    <a:pt x="4454084" y="616102"/>
                  </a:cubicBezTo>
                  <a:cubicBezTo>
                    <a:pt x="4472495" y="552322"/>
                    <a:pt x="4490905" y="487885"/>
                    <a:pt x="4510631" y="421474"/>
                  </a:cubicBezTo>
                  <a:cubicBezTo>
                    <a:pt x="4454742" y="410954"/>
                    <a:pt x="4402139" y="401091"/>
                    <a:pt x="4345592" y="389913"/>
                  </a:cubicBezTo>
                  <a:cubicBezTo>
                    <a:pt x="4337044" y="457638"/>
                    <a:pt x="4329154" y="522733"/>
                    <a:pt x="4321264" y="589801"/>
                  </a:cubicBezTo>
                  <a:cubicBezTo>
                    <a:pt x="4344935" y="595061"/>
                    <a:pt x="4365975" y="599664"/>
                    <a:pt x="4388989" y="604924"/>
                  </a:cubicBezTo>
                  <a:cubicBezTo>
                    <a:pt x="4393592" y="581911"/>
                    <a:pt x="4397537" y="561528"/>
                    <a:pt x="4403455" y="533911"/>
                  </a:cubicBezTo>
                  <a:cubicBezTo>
                    <a:pt x="4419893" y="566130"/>
                    <a:pt x="4433701" y="592431"/>
                    <a:pt x="4446851" y="618075"/>
                  </a:cubicBezTo>
                  <a:close/>
                  <a:moveTo>
                    <a:pt x="2715584" y="4641479"/>
                  </a:moveTo>
                  <a:cubicBezTo>
                    <a:pt x="2546600" y="4557973"/>
                    <a:pt x="2382218" y="4477097"/>
                    <a:pt x="2217837" y="4395564"/>
                  </a:cubicBezTo>
                  <a:cubicBezTo>
                    <a:pt x="2218494" y="4392934"/>
                    <a:pt x="2219152" y="4389646"/>
                    <a:pt x="2219809" y="4387016"/>
                  </a:cubicBezTo>
                  <a:cubicBezTo>
                    <a:pt x="2207974" y="4397537"/>
                    <a:pt x="2195481" y="4408715"/>
                    <a:pt x="2181673" y="4420550"/>
                  </a:cubicBezTo>
                  <a:cubicBezTo>
                    <a:pt x="2234275" y="4461974"/>
                    <a:pt x="2284247" y="4500768"/>
                    <a:pt x="2334219" y="4539562"/>
                  </a:cubicBezTo>
                  <a:cubicBezTo>
                    <a:pt x="2339479" y="4543507"/>
                    <a:pt x="2345397" y="4546795"/>
                    <a:pt x="2351972" y="4548110"/>
                  </a:cubicBezTo>
                  <a:cubicBezTo>
                    <a:pt x="2471642" y="4579671"/>
                    <a:pt x="2591969" y="4610575"/>
                    <a:pt x="2715584" y="4641479"/>
                  </a:cubicBezTo>
                  <a:close/>
                  <a:moveTo>
                    <a:pt x="2595914" y="793634"/>
                  </a:moveTo>
                  <a:cubicBezTo>
                    <a:pt x="2711639" y="729854"/>
                    <a:pt x="2822103" y="669362"/>
                    <a:pt x="2937828" y="605582"/>
                  </a:cubicBezTo>
                  <a:cubicBezTo>
                    <a:pt x="2837884" y="599007"/>
                    <a:pt x="2725447" y="612157"/>
                    <a:pt x="2645886" y="643061"/>
                  </a:cubicBezTo>
                  <a:cubicBezTo>
                    <a:pt x="2631421" y="648979"/>
                    <a:pt x="2615640" y="666074"/>
                    <a:pt x="2612352" y="680540"/>
                  </a:cubicBezTo>
                  <a:cubicBezTo>
                    <a:pt x="2603805" y="716046"/>
                    <a:pt x="2601832" y="752868"/>
                    <a:pt x="2595914" y="793634"/>
                  </a:cubicBezTo>
                  <a:close/>
                  <a:moveTo>
                    <a:pt x="7808126" y="1795047"/>
                  </a:moveTo>
                  <a:cubicBezTo>
                    <a:pt x="7884399" y="1937073"/>
                    <a:pt x="7961330" y="2078441"/>
                    <a:pt x="8077712" y="2192851"/>
                  </a:cubicBezTo>
                  <a:cubicBezTo>
                    <a:pt x="8031685" y="2031099"/>
                    <a:pt x="7944234" y="1896306"/>
                    <a:pt x="7808126" y="1795047"/>
                  </a:cubicBezTo>
                  <a:close/>
                  <a:moveTo>
                    <a:pt x="5474565" y="823223"/>
                  </a:moveTo>
                  <a:cubicBezTo>
                    <a:pt x="5316101" y="805470"/>
                    <a:pt x="5160925" y="787717"/>
                    <a:pt x="5005749" y="770621"/>
                  </a:cubicBezTo>
                  <a:cubicBezTo>
                    <a:pt x="5005749" y="773251"/>
                    <a:pt x="5005091" y="775881"/>
                    <a:pt x="5005091" y="778511"/>
                  </a:cubicBezTo>
                  <a:cubicBezTo>
                    <a:pt x="5155007" y="831771"/>
                    <a:pt x="5310841" y="859387"/>
                    <a:pt x="5469305" y="885031"/>
                  </a:cubicBezTo>
                  <a:cubicBezTo>
                    <a:pt x="5470620" y="863990"/>
                    <a:pt x="5471935" y="847551"/>
                    <a:pt x="5474565" y="823223"/>
                  </a:cubicBezTo>
                  <a:close/>
                  <a:moveTo>
                    <a:pt x="3296180" y="556267"/>
                  </a:moveTo>
                  <a:cubicBezTo>
                    <a:pt x="3358645" y="583226"/>
                    <a:pt x="3458589" y="580596"/>
                    <a:pt x="3517766" y="549692"/>
                  </a:cubicBezTo>
                  <a:cubicBezTo>
                    <a:pt x="3523026" y="547062"/>
                    <a:pt x="3527629" y="538514"/>
                    <a:pt x="3527629" y="532596"/>
                  </a:cubicBezTo>
                  <a:cubicBezTo>
                    <a:pt x="3527629" y="510240"/>
                    <a:pt x="3524999" y="487885"/>
                    <a:pt x="3523684" y="464214"/>
                  </a:cubicBezTo>
                  <a:cubicBezTo>
                    <a:pt x="3440178" y="479994"/>
                    <a:pt x="3363905" y="506295"/>
                    <a:pt x="3296180" y="556267"/>
                  </a:cubicBezTo>
                  <a:close/>
                  <a:moveTo>
                    <a:pt x="5924970" y="5413415"/>
                  </a:moveTo>
                  <a:cubicBezTo>
                    <a:pt x="5924970" y="5416045"/>
                    <a:pt x="5924970" y="5418675"/>
                    <a:pt x="5924970" y="5421963"/>
                  </a:cubicBezTo>
                  <a:cubicBezTo>
                    <a:pt x="5929573" y="5423278"/>
                    <a:pt x="5933519" y="5425250"/>
                    <a:pt x="5938121" y="5425908"/>
                  </a:cubicBezTo>
                  <a:cubicBezTo>
                    <a:pt x="6020969" y="5439058"/>
                    <a:pt x="6103160" y="5450894"/>
                    <a:pt x="6187324" y="5429196"/>
                  </a:cubicBezTo>
                  <a:cubicBezTo>
                    <a:pt x="6263596" y="5410127"/>
                    <a:pt x="6341185" y="5398292"/>
                    <a:pt x="6418773" y="5383169"/>
                  </a:cubicBezTo>
                  <a:cubicBezTo>
                    <a:pt x="6418115" y="5380538"/>
                    <a:pt x="6418115" y="5377251"/>
                    <a:pt x="6417458" y="5374621"/>
                  </a:cubicBezTo>
                  <a:cubicBezTo>
                    <a:pt x="6253076" y="5387114"/>
                    <a:pt x="6089352" y="5400264"/>
                    <a:pt x="5924970" y="5413415"/>
                  </a:cubicBezTo>
                  <a:close/>
                  <a:moveTo>
                    <a:pt x="8229600" y="1775979"/>
                  </a:moveTo>
                  <a:cubicBezTo>
                    <a:pt x="8241436" y="1860142"/>
                    <a:pt x="8242093" y="1858827"/>
                    <a:pt x="8305873" y="1905511"/>
                  </a:cubicBezTo>
                  <a:cubicBezTo>
                    <a:pt x="8338750" y="1929182"/>
                    <a:pt x="8367023" y="1958771"/>
                    <a:pt x="8397269" y="1985730"/>
                  </a:cubicBezTo>
                  <a:cubicBezTo>
                    <a:pt x="8425543" y="1917347"/>
                    <a:pt x="8325599" y="1818060"/>
                    <a:pt x="8229600" y="1775979"/>
                  </a:cubicBezTo>
                  <a:close/>
                  <a:moveTo>
                    <a:pt x="8134916" y="2075153"/>
                  </a:moveTo>
                  <a:cubicBezTo>
                    <a:pt x="8153985" y="2136961"/>
                    <a:pt x="8175026" y="2196138"/>
                    <a:pt x="8189491" y="2255973"/>
                  </a:cubicBezTo>
                  <a:cubicBezTo>
                    <a:pt x="8196724" y="2286877"/>
                    <a:pt x="8213820" y="2298712"/>
                    <a:pt x="8244724" y="2307260"/>
                  </a:cubicBezTo>
                  <a:cubicBezTo>
                    <a:pt x="8229600" y="2223754"/>
                    <a:pt x="8215135" y="2144194"/>
                    <a:pt x="8200669" y="2063318"/>
                  </a:cubicBezTo>
                  <a:cubicBezTo>
                    <a:pt x="8181601" y="2065948"/>
                    <a:pt x="8167135" y="2067920"/>
                    <a:pt x="8152013" y="2070551"/>
                  </a:cubicBezTo>
                  <a:cubicBezTo>
                    <a:pt x="8146752" y="2071866"/>
                    <a:pt x="8141492" y="2073838"/>
                    <a:pt x="8134916" y="2075153"/>
                  </a:cubicBezTo>
                  <a:close/>
                  <a:moveTo>
                    <a:pt x="6468087" y="908044"/>
                  </a:moveTo>
                  <a:cubicBezTo>
                    <a:pt x="6698879" y="965249"/>
                    <a:pt x="6934273" y="991550"/>
                    <a:pt x="7169668" y="1023769"/>
                  </a:cubicBezTo>
                  <a:cubicBezTo>
                    <a:pt x="6938218" y="965906"/>
                    <a:pt x="6703482" y="934345"/>
                    <a:pt x="6468087" y="908044"/>
                  </a:cubicBezTo>
                  <a:close/>
                  <a:moveTo>
                    <a:pt x="874510" y="3567738"/>
                  </a:moveTo>
                  <a:cubicBezTo>
                    <a:pt x="935660" y="3573656"/>
                    <a:pt x="993522" y="3578916"/>
                    <a:pt x="1057960" y="3584834"/>
                  </a:cubicBezTo>
                  <a:cubicBezTo>
                    <a:pt x="1004700" y="3535519"/>
                    <a:pt x="958016" y="3492122"/>
                    <a:pt x="911989" y="3449383"/>
                  </a:cubicBezTo>
                  <a:cubicBezTo>
                    <a:pt x="901469" y="3481602"/>
                    <a:pt x="888976" y="3521711"/>
                    <a:pt x="874510" y="3567738"/>
                  </a:cubicBezTo>
                  <a:close/>
                  <a:moveTo>
                    <a:pt x="8278257" y="3931350"/>
                  </a:moveTo>
                  <a:cubicBezTo>
                    <a:pt x="8339408" y="3851132"/>
                    <a:pt x="8347298" y="3755791"/>
                    <a:pt x="8363078" y="3659134"/>
                  </a:cubicBezTo>
                  <a:cubicBezTo>
                    <a:pt x="8344667" y="3656504"/>
                    <a:pt x="8327572" y="3653216"/>
                    <a:pt x="8306531" y="3649929"/>
                  </a:cubicBezTo>
                  <a:cubicBezTo>
                    <a:pt x="8296668" y="3745928"/>
                    <a:pt x="8287463" y="3838639"/>
                    <a:pt x="8278257" y="3931350"/>
                  </a:cubicBezTo>
                  <a:close/>
                  <a:moveTo>
                    <a:pt x="5480483" y="888318"/>
                  </a:moveTo>
                  <a:cubicBezTo>
                    <a:pt x="5539660" y="899496"/>
                    <a:pt x="5594892" y="907386"/>
                    <a:pt x="5648152" y="921195"/>
                  </a:cubicBezTo>
                  <a:cubicBezTo>
                    <a:pt x="5687603" y="931057"/>
                    <a:pt x="5721795" y="918564"/>
                    <a:pt x="5754671" y="911332"/>
                  </a:cubicBezTo>
                  <a:cubicBezTo>
                    <a:pt x="5674453" y="885031"/>
                    <a:pt x="5592262" y="858730"/>
                    <a:pt x="5509414" y="831771"/>
                  </a:cubicBezTo>
                  <a:cubicBezTo>
                    <a:pt x="5500208" y="850839"/>
                    <a:pt x="5491661" y="867277"/>
                    <a:pt x="5480483" y="888318"/>
                  </a:cubicBezTo>
                  <a:close/>
                  <a:moveTo>
                    <a:pt x="8365051" y="2382876"/>
                  </a:moveTo>
                  <a:cubicBezTo>
                    <a:pt x="8365051" y="2357890"/>
                    <a:pt x="8363736" y="2342766"/>
                    <a:pt x="8365051" y="2328301"/>
                  </a:cubicBezTo>
                  <a:cubicBezTo>
                    <a:pt x="8370311" y="2288192"/>
                    <a:pt x="8376886" y="2248083"/>
                    <a:pt x="8382804" y="2207974"/>
                  </a:cubicBezTo>
                  <a:cubicBezTo>
                    <a:pt x="8383462" y="2201398"/>
                    <a:pt x="8385435" y="2192851"/>
                    <a:pt x="8382147" y="2188905"/>
                  </a:cubicBezTo>
                  <a:cubicBezTo>
                    <a:pt x="8355846" y="2161289"/>
                    <a:pt x="8328887" y="2134988"/>
                    <a:pt x="8299956" y="2106057"/>
                  </a:cubicBezTo>
                  <a:cubicBezTo>
                    <a:pt x="8313107" y="2190878"/>
                    <a:pt x="8325599" y="2271754"/>
                    <a:pt x="8339408" y="2352629"/>
                  </a:cubicBezTo>
                  <a:cubicBezTo>
                    <a:pt x="8341380" y="2361835"/>
                    <a:pt x="8353873" y="2369725"/>
                    <a:pt x="8365051" y="2382876"/>
                  </a:cubicBezTo>
                  <a:close/>
                  <a:moveTo>
                    <a:pt x="1254560" y="2895089"/>
                  </a:moveTo>
                  <a:cubicBezTo>
                    <a:pt x="1287437" y="2855637"/>
                    <a:pt x="1318340" y="2819473"/>
                    <a:pt x="1347929" y="2783309"/>
                  </a:cubicBezTo>
                  <a:cubicBezTo>
                    <a:pt x="1351217" y="2779364"/>
                    <a:pt x="1355162" y="2773446"/>
                    <a:pt x="1354504" y="2768186"/>
                  </a:cubicBezTo>
                  <a:cubicBezTo>
                    <a:pt x="1351217" y="2735967"/>
                    <a:pt x="1347272" y="2703091"/>
                    <a:pt x="1342011" y="2663639"/>
                  </a:cubicBezTo>
                  <a:cubicBezTo>
                    <a:pt x="1315053" y="2706379"/>
                    <a:pt x="1294669" y="2745173"/>
                    <a:pt x="1268368" y="2778707"/>
                  </a:cubicBezTo>
                  <a:cubicBezTo>
                    <a:pt x="1241410" y="2814871"/>
                    <a:pt x="1241410" y="2851034"/>
                    <a:pt x="1254560" y="2895089"/>
                  </a:cubicBezTo>
                  <a:close/>
                  <a:moveTo>
                    <a:pt x="8112561" y="4930133"/>
                  </a:moveTo>
                  <a:cubicBezTo>
                    <a:pt x="8026425" y="4974187"/>
                    <a:pt x="7941604" y="5017584"/>
                    <a:pt x="7856783" y="5061638"/>
                  </a:cubicBezTo>
                  <a:cubicBezTo>
                    <a:pt x="7857441" y="5064268"/>
                    <a:pt x="7858098" y="5066241"/>
                    <a:pt x="7858755" y="5068871"/>
                  </a:cubicBezTo>
                  <a:cubicBezTo>
                    <a:pt x="7950152" y="5044543"/>
                    <a:pt x="8041548" y="5019557"/>
                    <a:pt x="8135575" y="4993913"/>
                  </a:cubicBezTo>
                  <a:cubicBezTo>
                    <a:pt x="8127026" y="4968927"/>
                    <a:pt x="8119136" y="4947886"/>
                    <a:pt x="8112561" y="4930133"/>
                  </a:cubicBezTo>
                  <a:close/>
                  <a:moveTo>
                    <a:pt x="1107274" y="3056183"/>
                  </a:moveTo>
                  <a:cubicBezTo>
                    <a:pt x="1105302" y="3055525"/>
                    <a:pt x="1103329" y="3054868"/>
                    <a:pt x="1100699" y="3054210"/>
                  </a:cubicBezTo>
                  <a:cubicBezTo>
                    <a:pt x="1084261" y="3085114"/>
                    <a:pt x="1067165" y="3116018"/>
                    <a:pt x="1051385" y="3146921"/>
                  </a:cubicBezTo>
                  <a:cubicBezTo>
                    <a:pt x="1050070" y="3150209"/>
                    <a:pt x="1050727" y="3156784"/>
                    <a:pt x="1053357" y="3159414"/>
                  </a:cubicBezTo>
                  <a:cubicBezTo>
                    <a:pt x="1085576" y="3198208"/>
                    <a:pt x="1118452" y="3236345"/>
                    <a:pt x="1150671" y="3275139"/>
                  </a:cubicBezTo>
                  <a:cubicBezTo>
                    <a:pt x="1152644" y="3273824"/>
                    <a:pt x="1154616" y="3272509"/>
                    <a:pt x="1156589" y="3271194"/>
                  </a:cubicBezTo>
                  <a:cubicBezTo>
                    <a:pt x="1140808" y="3199523"/>
                    <a:pt x="1124370" y="3127853"/>
                    <a:pt x="1107274" y="3056183"/>
                  </a:cubicBezTo>
                  <a:close/>
                  <a:moveTo>
                    <a:pt x="1722062" y="1795047"/>
                  </a:moveTo>
                  <a:cubicBezTo>
                    <a:pt x="1637898" y="1912744"/>
                    <a:pt x="1562283" y="2035044"/>
                    <a:pt x="1509023" y="2169180"/>
                  </a:cubicBezTo>
                  <a:cubicBezTo>
                    <a:pt x="1599104" y="2055428"/>
                    <a:pt x="1662884" y="1926552"/>
                    <a:pt x="1722062" y="1795047"/>
                  </a:cubicBezTo>
                  <a:close/>
                  <a:moveTo>
                    <a:pt x="8233545" y="2439423"/>
                  </a:moveTo>
                  <a:cubicBezTo>
                    <a:pt x="8246696" y="2593942"/>
                    <a:pt x="8259846" y="2746488"/>
                    <a:pt x="8272997" y="2899691"/>
                  </a:cubicBezTo>
                  <a:cubicBezTo>
                    <a:pt x="8277600" y="2885226"/>
                    <a:pt x="8277600" y="2871418"/>
                    <a:pt x="8277600" y="2856952"/>
                  </a:cubicBezTo>
                  <a:cubicBezTo>
                    <a:pt x="8274312" y="2733995"/>
                    <a:pt x="8269709" y="2611695"/>
                    <a:pt x="8267080" y="2488737"/>
                  </a:cubicBezTo>
                  <a:cubicBezTo>
                    <a:pt x="8267080" y="2464409"/>
                    <a:pt x="8258532" y="2447971"/>
                    <a:pt x="8233545" y="2439423"/>
                  </a:cubicBezTo>
                  <a:close/>
                  <a:moveTo>
                    <a:pt x="8141492" y="1770718"/>
                  </a:moveTo>
                  <a:cubicBezTo>
                    <a:pt x="8146752" y="1741787"/>
                    <a:pt x="8137547" y="1727979"/>
                    <a:pt x="8112561" y="1718774"/>
                  </a:cubicBezTo>
                  <a:cubicBezTo>
                    <a:pt x="8040891" y="1691815"/>
                    <a:pt x="7970535" y="1662227"/>
                    <a:pt x="7899522" y="1633296"/>
                  </a:cubicBezTo>
                  <a:cubicBezTo>
                    <a:pt x="7893604" y="1630665"/>
                    <a:pt x="7887029" y="1629350"/>
                    <a:pt x="7881111" y="1628035"/>
                  </a:cubicBezTo>
                  <a:cubicBezTo>
                    <a:pt x="7950152" y="1674720"/>
                    <a:pt x="8019849" y="1718116"/>
                    <a:pt x="8090862" y="1759541"/>
                  </a:cubicBezTo>
                  <a:cubicBezTo>
                    <a:pt x="8104670" y="1767431"/>
                    <a:pt x="8124396" y="1766773"/>
                    <a:pt x="8141492" y="1770718"/>
                  </a:cubicBezTo>
                  <a:close/>
                  <a:moveTo>
                    <a:pt x="6818549" y="871880"/>
                  </a:moveTo>
                  <a:cubicBezTo>
                    <a:pt x="6907315" y="887661"/>
                    <a:pt x="6995424" y="903441"/>
                    <a:pt x="7089449" y="919879"/>
                  </a:cubicBezTo>
                  <a:cubicBezTo>
                    <a:pt x="7082874" y="914619"/>
                    <a:pt x="7080245" y="911989"/>
                    <a:pt x="7077614" y="910016"/>
                  </a:cubicBezTo>
                  <a:cubicBezTo>
                    <a:pt x="7011862" y="871222"/>
                    <a:pt x="6940191" y="850182"/>
                    <a:pt x="6863918" y="840976"/>
                  </a:cubicBezTo>
                  <a:cubicBezTo>
                    <a:pt x="6837617" y="838346"/>
                    <a:pt x="6823809" y="844921"/>
                    <a:pt x="6818549" y="871880"/>
                  </a:cubicBezTo>
                  <a:close/>
                  <a:moveTo>
                    <a:pt x="8570856" y="4224607"/>
                  </a:moveTo>
                  <a:cubicBezTo>
                    <a:pt x="8653705" y="4175293"/>
                    <a:pt x="8683293" y="4123348"/>
                    <a:pt x="8670800" y="4049705"/>
                  </a:cubicBezTo>
                  <a:cubicBezTo>
                    <a:pt x="8611623" y="4092444"/>
                    <a:pt x="8577432" y="4149649"/>
                    <a:pt x="8570856" y="4224607"/>
                  </a:cubicBezTo>
                  <a:close/>
                  <a:moveTo>
                    <a:pt x="8363736" y="2669557"/>
                  </a:moveTo>
                  <a:cubicBezTo>
                    <a:pt x="8395955" y="2663639"/>
                    <a:pt x="8423570" y="2658379"/>
                    <a:pt x="8457104" y="2651804"/>
                  </a:cubicBezTo>
                  <a:cubicBezTo>
                    <a:pt x="8419625" y="2611695"/>
                    <a:pt x="8418311" y="2548572"/>
                    <a:pt x="8355846" y="2530162"/>
                  </a:cubicBezTo>
                  <a:cubicBezTo>
                    <a:pt x="8358475" y="2576846"/>
                    <a:pt x="8361106" y="2620900"/>
                    <a:pt x="8363736" y="2669557"/>
                  </a:cubicBezTo>
                  <a:close/>
                  <a:moveTo>
                    <a:pt x="8874633" y="3944501"/>
                  </a:moveTo>
                  <a:cubicBezTo>
                    <a:pt x="8877921" y="3946473"/>
                    <a:pt x="8881209" y="3948446"/>
                    <a:pt x="8884496" y="3949761"/>
                  </a:cubicBezTo>
                  <a:cubicBezTo>
                    <a:pt x="8918031" y="3896501"/>
                    <a:pt x="8950907" y="3843242"/>
                    <a:pt x="8984441" y="3789982"/>
                  </a:cubicBezTo>
                  <a:cubicBezTo>
                    <a:pt x="8982468" y="3788667"/>
                    <a:pt x="8980496" y="3787352"/>
                    <a:pt x="8978523" y="3785379"/>
                  </a:cubicBezTo>
                  <a:cubicBezTo>
                    <a:pt x="8947619" y="3807078"/>
                    <a:pt x="8916715" y="3828119"/>
                    <a:pt x="8886469" y="3850474"/>
                  </a:cubicBezTo>
                  <a:cubicBezTo>
                    <a:pt x="8880551" y="3855077"/>
                    <a:pt x="8875949" y="3863625"/>
                    <a:pt x="8875291" y="3870858"/>
                  </a:cubicBezTo>
                  <a:cubicBezTo>
                    <a:pt x="8873319" y="3895186"/>
                    <a:pt x="8874633" y="3920172"/>
                    <a:pt x="8874633" y="3944501"/>
                  </a:cubicBezTo>
                  <a:close/>
                  <a:moveTo>
                    <a:pt x="2269781" y="910016"/>
                  </a:moveTo>
                  <a:cubicBezTo>
                    <a:pt x="2288192" y="898839"/>
                    <a:pt x="2307918" y="890291"/>
                    <a:pt x="2323698" y="876483"/>
                  </a:cubicBezTo>
                  <a:cubicBezTo>
                    <a:pt x="2337506" y="864647"/>
                    <a:pt x="2344739" y="845579"/>
                    <a:pt x="2357890" y="832428"/>
                  </a:cubicBezTo>
                  <a:cubicBezTo>
                    <a:pt x="2399314" y="791004"/>
                    <a:pt x="2442053" y="750895"/>
                    <a:pt x="2484135" y="710786"/>
                  </a:cubicBezTo>
                  <a:cubicBezTo>
                    <a:pt x="2491368" y="704211"/>
                    <a:pt x="2497285" y="696320"/>
                    <a:pt x="2509121" y="683827"/>
                  </a:cubicBezTo>
                  <a:cubicBezTo>
                    <a:pt x="2460464" y="703553"/>
                    <a:pt x="2282274" y="868592"/>
                    <a:pt x="2269781" y="910016"/>
                  </a:cubicBezTo>
                  <a:close/>
                  <a:moveTo>
                    <a:pt x="1640528" y="1508366"/>
                  </a:moveTo>
                  <a:cubicBezTo>
                    <a:pt x="1739815" y="1416969"/>
                    <a:pt x="1839101" y="1325573"/>
                    <a:pt x="1938388" y="1234177"/>
                  </a:cubicBezTo>
                  <a:cubicBezTo>
                    <a:pt x="1826608" y="1311108"/>
                    <a:pt x="1724034" y="1399874"/>
                    <a:pt x="1640528" y="1508366"/>
                  </a:cubicBezTo>
                  <a:close/>
                  <a:moveTo>
                    <a:pt x="2123810" y="4328496"/>
                  </a:moveTo>
                  <a:cubicBezTo>
                    <a:pt x="2058058" y="4283127"/>
                    <a:pt x="1994935" y="4240388"/>
                    <a:pt x="1931155" y="4196991"/>
                  </a:cubicBezTo>
                  <a:cubicBezTo>
                    <a:pt x="1929182" y="4198963"/>
                    <a:pt x="1927210" y="4201594"/>
                    <a:pt x="1925895" y="4203566"/>
                  </a:cubicBezTo>
                  <a:cubicBezTo>
                    <a:pt x="1981785" y="4252223"/>
                    <a:pt x="2037674" y="4301538"/>
                    <a:pt x="2094222" y="4350852"/>
                  </a:cubicBezTo>
                  <a:cubicBezTo>
                    <a:pt x="2104085" y="4342962"/>
                    <a:pt x="2112632" y="4336387"/>
                    <a:pt x="2123810" y="4328496"/>
                  </a:cubicBezTo>
                  <a:close/>
                  <a:moveTo>
                    <a:pt x="8066534" y="1896964"/>
                  </a:moveTo>
                  <a:cubicBezTo>
                    <a:pt x="8065219" y="1898279"/>
                    <a:pt x="8063247" y="1898936"/>
                    <a:pt x="8061931" y="1900251"/>
                  </a:cubicBezTo>
                  <a:cubicBezTo>
                    <a:pt x="8072451" y="1928525"/>
                    <a:pt x="8082972" y="1956141"/>
                    <a:pt x="8094807" y="1983757"/>
                  </a:cubicBezTo>
                  <a:cubicBezTo>
                    <a:pt x="8096780" y="1988360"/>
                    <a:pt x="8102040" y="1994277"/>
                    <a:pt x="8105986" y="1994277"/>
                  </a:cubicBezTo>
                  <a:cubicBezTo>
                    <a:pt x="8131629" y="1994935"/>
                    <a:pt x="8157272" y="1994935"/>
                    <a:pt x="8188177" y="1994935"/>
                  </a:cubicBezTo>
                  <a:cubicBezTo>
                    <a:pt x="8144122" y="1960086"/>
                    <a:pt x="8105328" y="1928525"/>
                    <a:pt x="8066534" y="1896964"/>
                  </a:cubicBezTo>
                  <a:close/>
                  <a:moveTo>
                    <a:pt x="4544165" y="5361470"/>
                  </a:moveTo>
                  <a:cubicBezTo>
                    <a:pt x="4481043" y="5341087"/>
                    <a:pt x="4417262" y="5320704"/>
                    <a:pt x="4354797" y="5300978"/>
                  </a:cubicBezTo>
                  <a:cubicBezTo>
                    <a:pt x="4399509" y="5376593"/>
                    <a:pt x="4472495" y="5368046"/>
                    <a:pt x="4544165" y="5361470"/>
                  </a:cubicBezTo>
                  <a:close/>
                  <a:moveTo>
                    <a:pt x="9047563" y="3665710"/>
                  </a:moveTo>
                  <a:cubicBezTo>
                    <a:pt x="9052165" y="3665710"/>
                    <a:pt x="9057426" y="3665710"/>
                    <a:pt x="9062028" y="3665052"/>
                  </a:cubicBezTo>
                  <a:cubicBezTo>
                    <a:pt x="9055453" y="3557875"/>
                    <a:pt x="9049536" y="3450041"/>
                    <a:pt x="9042961" y="3342864"/>
                  </a:cubicBezTo>
                  <a:cubicBezTo>
                    <a:pt x="9042961" y="3450698"/>
                    <a:pt x="9025864" y="3559190"/>
                    <a:pt x="9047563" y="3665710"/>
                  </a:cubicBezTo>
                  <a:close/>
                  <a:moveTo>
                    <a:pt x="1425517" y="2582764"/>
                  </a:moveTo>
                  <a:cubicBezTo>
                    <a:pt x="1430120" y="2613667"/>
                    <a:pt x="1434065" y="2640626"/>
                    <a:pt x="1439325" y="2674160"/>
                  </a:cubicBezTo>
                  <a:cubicBezTo>
                    <a:pt x="1464969" y="2643256"/>
                    <a:pt x="1486667" y="2617613"/>
                    <a:pt x="1511653" y="2588024"/>
                  </a:cubicBezTo>
                  <a:cubicBezTo>
                    <a:pt x="1480092" y="2586709"/>
                    <a:pt x="1455763" y="2584736"/>
                    <a:pt x="1425517" y="2582764"/>
                  </a:cubicBezTo>
                  <a:close/>
                  <a:moveTo>
                    <a:pt x="1107932" y="3494753"/>
                  </a:moveTo>
                  <a:cubicBezTo>
                    <a:pt x="1109247" y="3493438"/>
                    <a:pt x="1110562" y="3492122"/>
                    <a:pt x="1111877" y="3490808"/>
                  </a:cubicBezTo>
                  <a:cubicBezTo>
                    <a:pt x="1063220" y="3437548"/>
                    <a:pt x="1013906" y="3383631"/>
                    <a:pt x="965249" y="3330371"/>
                  </a:cubicBezTo>
                  <a:cubicBezTo>
                    <a:pt x="962619" y="3331029"/>
                    <a:pt x="959989" y="3331686"/>
                    <a:pt x="958016" y="3332344"/>
                  </a:cubicBezTo>
                  <a:cubicBezTo>
                    <a:pt x="959331" y="3341549"/>
                    <a:pt x="956701" y="3354700"/>
                    <a:pt x="961961" y="3359960"/>
                  </a:cubicBezTo>
                  <a:cubicBezTo>
                    <a:pt x="1009303" y="3405987"/>
                    <a:pt x="1058618" y="3450041"/>
                    <a:pt x="1107932" y="3494753"/>
                  </a:cubicBezTo>
                  <a:close/>
                  <a:moveTo>
                    <a:pt x="1215109" y="2457176"/>
                  </a:moveTo>
                  <a:cubicBezTo>
                    <a:pt x="1215109" y="2499915"/>
                    <a:pt x="1215109" y="2534764"/>
                    <a:pt x="1215109" y="2569613"/>
                  </a:cubicBezTo>
                  <a:cubicBezTo>
                    <a:pt x="1217081" y="2569613"/>
                    <a:pt x="1218396" y="2570271"/>
                    <a:pt x="1220369" y="2570271"/>
                  </a:cubicBezTo>
                  <a:cubicBezTo>
                    <a:pt x="1234177" y="2550545"/>
                    <a:pt x="1247985" y="2530162"/>
                    <a:pt x="1262451" y="2509121"/>
                  </a:cubicBezTo>
                  <a:cubicBezTo>
                    <a:pt x="1248643" y="2493340"/>
                    <a:pt x="1234835" y="2478875"/>
                    <a:pt x="1215109" y="2457176"/>
                  </a:cubicBezTo>
                  <a:close/>
                  <a:moveTo>
                    <a:pt x="6787645" y="833743"/>
                  </a:moveTo>
                  <a:cubicBezTo>
                    <a:pt x="6735701" y="836374"/>
                    <a:pt x="6687044" y="838346"/>
                    <a:pt x="6638386" y="840976"/>
                  </a:cubicBezTo>
                  <a:cubicBezTo>
                    <a:pt x="6638386" y="843606"/>
                    <a:pt x="6638386" y="845579"/>
                    <a:pt x="6638386" y="848209"/>
                  </a:cubicBezTo>
                  <a:cubicBezTo>
                    <a:pt x="6672578" y="852812"/>
                    <a:pt x="6707427" y="855442"/>
                    <a:pt x="6741619" y="862675"/>
                  </a:cubicBezTo>
                  <a:cubicBezTo>
                    <a:pt x="6765289" y="866620"/>
                    <a:pt x="6777783" y="858730"/>
                    <a:pt x="6787645" y="833743"/>
                  </a:cubicBezTo>
                  <a:close/>
                  <a:moveTo>
                    <a:pt x="6846165" y="5514674"/>
                  </a:moveTo>
                  <a:cubicBezTo>
                    <a:pt x="6847480" y="5497578"/>
                    <a:pt x="6848138" y="5485085"/>
                    <a:pt x="6849452" y="5469304"/>
                  </a:cubicBezTo>
                  <a:cubicBezTo>
                    <a:pt x="6811974" y="5481798"/>
                    <a:pt x="6779755" y="5491661"/>
                    <a:pt x="6747536" y="5502181"/>
                  </a:cubicBezTo>
                  <a:cubicBezTo>
                    <a:pt x="6747536" y="5504153"/>
                    <a:pt x="6748194" y="5506126"/>
                    <a:pt x="6748194" y="5508099"/>
                  </a:cubicBezTo>
                  <a:cubicBezTo>
                    <a:pt x="6779755" y="5510729"/>
                    <a:pt x="6811316" y="5512701"/>
                    <a:pt x="6846165" y="5514674"/>
                  </a:cubicBezTo>
                  <a:close/>
                  <a:moveTo>
                    <a:pt x="8015247" y="4738135"/>
                  </a:moveTo>
                  <a:cubicBezTo>
                    <a:pt x="8089548" y="4711834"/>
                    <a:pt x="8109273" y="4693423"/>
                    <a:pt x="8101383" y="4658575"/>
                  </a:cubicBezTo>
                  <a:cubicBezTo>
                    <a:pt x="8070479" y="4687506"/>
                    <a:pt x="8042863" y="4712492"/>
                    <a:pt x="8015247" y="4738135"/>
                  </a:cubicBezTo>
                  <a:close/>
                  <a:moveTo>
                    <a:pt x="6011764" y="981687"/>
                  </a:moveTo>
                  <a:cubicBezTo>
                    <a:pt x="6086064" y="1000098"/>
                    <a:pt x="6097242" y="992865"/>
                    <a:pt x="6088695" y="961961"/>
                  </a:cubicBezTo>
                  <a:cubicBezTo>
                    <a:pt x="6064366" y="967879"/>
                    <a:pt x="6040037" y="974454"/>
                    <a:pt x="6011764" y="981687"/>
                  </a:cubicBezTo>
                  <a:close/>
                  <a:moveTo>
                    <a:pt x="3125223" y="667389"/>
                  </a:moveTo>
                  <a:cubicBezTo>
                    <a:pt x="3148894" y="659499"/>
                    <a:pt x="3172565" y="651609"/>
                    <a:pt x="3199524" y="642403"/>
                  </a:cubicBezTo>
                  <a:cubicBezTo>
                    <a:pt x="3163360" y="623993"/>
                    <a:pt x="3146264" y="652924"/>
                    <a:pt x="3125223" y="66738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54" name="Google Shape;254;p7"/>
            <p:cNvGrpSpPr/>
            <p:nvPr/>
          </p:nvGrpSpPr>
          <p:grpSpPr>
            <a:xfrm rot="-3281050">
              <a:off x="8860231" y="2742627"/>
              <a:ext cx="717978" cy="1773041"/>
              <a:chOff x="8897800" y="2758339"/>
              <a:chExt cx="717978" cy="1773041"/>
            </a:xfrm>
          </p:grpSpPr>
          <p:sp>
            <p:nvSpPr>
              <p:cNvPr id="255" name="Google Shape;255;p7"/>
              <p:cNvSpPr/>
              <p:nvPr/>
            </p:nvSpPr>
            <p:spPr>
              <a:xfrm>
                <a:off x="8897800" y="2758339"/>
                <a:ext cx="717978" cy="1773041"/>
              </a:xfrm>
              <a:custGeom>
                <a:avLst/>
                <a:gdLst/>
                <a:ahLst/>
                <a:cxnLst/>
                <a:rect l="l" t="t" r="r" b="b"/>
                <a:pathLst>
                  <a:path w="879473" h="2171852" extrusionOk="0">
                    <a:moveTo>
                      <a:pt x="766248" y="359651"/>
                    </a:moveTo>
                    <a:cubicBezTo>
                      <a:pt x="775300" y="356935"/>
                      <a:pt x="784805" y="354672"/>
                      <a:pt x="792046" y="347431"/>
                    </a:cubicBezTo>
                    <a:cubicBezTo>
                      <a:pt x="797025" y="343810"/>
                      <a:pt x="802456" y="340642"/>
                      <a:pt x="807435" y="336568"/>
                    </a:cubicBezTo>
                    <a:cubicBezTo>
                      <a:pt x="834138" y="315296"/>
                      <a:pt x="856768" y="291761"/>
                      <a:pt x="861746" y="256006"/>
                    </a:cubicBezTo>
                    <a:cubicBezTo>
                      <a:pt x="864915" y="250575"/>
                      <a:pt x="869441" y="246049"/>
                      <a:pt x="870346" y="239712"/>
                    </a:cubicBezTo>
                    <a:cubicBezTo>
                      <a:pt x="876682" y="218440"/>
                      <a:pt x="881661" y="197168"/>
                      <a:pt x="878493" y="174991"/>
                    </a:cubicBezTo>
                    <a:cubicBezTo>
                      <a:pt x="869893" y="110269"/>
                      <a:pt x="832780" y="65010"/>
                      <a:pt x="778921" y="31970"/>
                    </a:cubicBezTo>
                    <a:cubicBezTo>
                      <a:pt x="731398" y="2551"/>
                      <a:pt x="678444" y="-2880"/>
                      <a:pt x="624585" y="1193"/>
                    </a:cubicBezTo>
                    <a:cubicBezTo>
                      <a:pt x="563937" y="5719"/>
                      <a:pt x="510078" y="26991"/>
                      <a:pt x="468891" y="73156"/>
                    </a:cubicBezTo>
                    <a:cubicBezTo>
                      <a:pt x="423632" y="123847"/>
                      <a:pt x="396476" y="206220"/>
                      <a:pt x="458029" y="275015"/>
                    </a:cubicBezTo>
                    <a:cubicBezTo>
                      <a:pt x="461197" y="284067"/>
                      <a:pt x="472060" y="287688"/>
                      <a:pt x="474323" y="297192"/>
                    </a:cubicBezTo>
                    <a:cubicBezTo>
                      <a:pt x="424537" y="424372"/>
                      <a:pt x="154336" y="1361250"/>
                      <a:pt x="108624" y="1558583"/>
                    </a:cubicBezTo>
                    <a:cubicBezTo>
                      <a:pt x="68342" y="1733738"/>
                      <a:pt x="23082" y="1999866"/>
                      <a:pt x="0" y="2171400"/>
                    </a:cubicBezTo>
                    <a:cubicBezTo>
                      <a:pt x="905" y="2171400"/>
                      <a:pt x="1810" y="2171853"/>
                      <a:pt x="2263" y="2171853"/>
                    </a:cubicBezTo>
                    <a:cubicBezTo>
                      <a:pt x="7242" y="2156917"/>
                      <a:pt x="90520" y="2008013"/>
                      <a:pt x="103192" y="1984478"/>
                    </a:cubicBezTo>
                    <a:cubicBezTo>
                      <a:pt x="155241" y="1885811"/>
                      <a:pt x="210458" y="1788955"/>
                      <a:pt x="257981" y="1687573"/>
                    </a:cubicBezTo>
                    <a:cubicBezTo>
                      <a:pt x="310030" y="1578045"/>
                      <a:pt x="613270" y="809533"/>
                      <a:pt x="766248" y="35965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 name="Google Shape;256;p7"/>
              <p:cNvSpPr/>
              <p:nvPr/>
            </p:nvSpPr>
            <p:spPr>
              <a:xfrm>
                <a:off x="9259093" y="2872187"/>
                <a:ext cx="317308" cy="180130"/>
              </a:xfrm>
              <a:custGeom>
                <a:avLst/>
                <a:gdLst/>
                <a:ahLst/>
                <a:cxnLst/>
                <a:rect l="l" t="t" r="r" b="b"/>
                <a:pathLst>
                  <a:path w="388680" h="220647" extrusionOk="0">
                    <a:moveTo>
                      <a:pt x="358993" y="189871"/>
                    </a:moveTo>
                    <a:cubicBezTo>
                      <a:pt x="373476" y="172220"/>
                      <a:pt x="386601" y="153663"/>
                      <a:pt x="388412" y="130128"/>
                    </a:cubicBezTo>
                    <a:cubicBezTo>
                      <a:pt x="391127" y="94825"/>
                      <a:pt x="373023" y="69932"/>
                      <a:pt x="346320" y="50471"/>
                    </a:cubicBezTo>
                    <a:cubicBezTo>
                      <a:pt x="308302" y="22862"/>
                      <a:pt x="264400" y="10189"/>
                      <a:pt x="218688" y="4306"/>
                    </a:cubicBezTo>
                    <a:cubicBezTo>
                      <a:pt x="181122" y="-673"/>
                      <a:pt x="143556" y="-2483"/>
                      <a:pt x="105991" y="5211"/>
                    </a:cubicBezTo>
                    <a:cubicBezTo>
                      <a:pt x="70235" y="12905"/>
                      <a:pt x="43985" y="27841"/>
                      <a:pt x="20902" y="56354"/>
                    </a:cubicBezTo>
                    <a:cubicBezTo>
                      <a:pt x="19092" y="58165"/>
                      <a:pt x="-7159" y="83510"/>
                      <a:pt x="1893" y="113834"/>
                    </a:cubicBezTo>
                    <a:cubicBezTo>
                      <a:pt x="5514" y="126055"/>
                      <a:pt x="11398" y="133296"/>
                      <a:pt x="18639" y="143706"/>
                    </a:cubicBezTo>
                    <a:cubicBezTo>
                      <a:pt x="26786" y="154116"/>
                      <a:pt x="26333" y="150947"/>
                      <a:pt x="30407" y="158189"/>
                    </a:cubicBezTo>
                    <a:cubicBezTo>
                      <a:pt x="33575" y="150947"/>
                      <a:pt x="36743" y="143706"/>
                      <a:pt x="39459" y="136464"/>
                    </a:cubicBezTo>
                    <a:cubicBezTo>
                      <a:pt x="48511" y="110214"/>
                      <a:pt x="66615" y="93467"/>
                      <a:pt x="92865" y="85321"/>
                    </a:cubicBezTo>
                    <a:cubicBezTo>
                      <a:pt x="138578" y="71290"/>
                      <a:pt x="184743" y="72648"/>
                      <a:pt x="230908" y="82153"/>
                    </a:cubicBezTo>
                    <a:cubicBezTo>
                      <a:pt x="248559" y="86226"/>
                      <a:pt x="286577" y="101614"/>
                      <a:pt x="294724" y="105688"/>
                    </a:cubicBezTo>
                    <a:cubicBezTo>
                      <a:pt x="330027" y="124244"/>
                      <a:pt x="341794" y="141895"/>
                      <a:pt x="332290" y="178103"/>
                    </a:cubicBezTo>
                    <a:cubicBezTo>
                      <a:pt x="328669" y="192134"/>
                      <a:pt x="322785" y="206164"/>
                      <a:pt x="322332" y="220648"/>
                    </a:cubicBezTo>
                    <a:cubicBezTo>
                      <a:pt x="331384" y="217932"/>
                      <a:pt x="337268" y="212048"/>
                      <a:pt x="344510" y="204807"/>
                    </a:cubicBezTo>
                    <a:cubicBezTo>
                      <a:pt x="353562" y="195755"/>
                      <a:pt x="354467" y="195755"/>
                      <a:pt x="358993" y="189871"/>
                    </a:cubicBezTo>
                    <a:close/>
                  </a:path>
                </a:pathLst>
              </a:custGeom>
              <a:solidFill>
                <a:srgbClr val="5858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 name="Google Shape;257;p7"/>
              <p:cNvSpPr/>
              <p:nvPr/>
            </p:nvSpPr>
            <p:spPr>
              <a:xfrm>
                <a:off x="8910733" y="2944426"/>
                <a:ext cx="598677" cy="1551853"/>
              </a:xfrm>
              <a:custGeom>
                <a:avLst/>
                <a:gdLst/>
                <a:ahLst/>
                <a:cxnLst/>
                <a:rect l="l" t="t" r="r" b="b"/>
                <a:pathLst>
                  <a:path w="733338" h="1900911" extrusionOk="0">
                    <a:moveTo>
                      <a:pt x="716915" y="38923"/>
                    </a:moveTo>
                    <a:cubicBezTo>
                      <a:pt x="707863" y="31229"/>
                      <a:pt x="696548" y="20367"/>
                      <a:pt x="694285" y="7242"/>
                    </a:cubicBezTo>
                    <a:cubicBezTo>
                      <a:pt x="689307" y="4979"/>
                      <a:pt x="683423" y="2263"/>
                      <a:pt x="674823" y="0"/>
                    </a:cubicBezTo>
                    <a:cubicBezTo>
                      <a:pt x="669392" y="11315"/>
                      <a:pt x="662151" y="23988"/>
                      <a:pt x="657172" y="35303"/>
                    </a:cubicBezTo>
                    <a:cubicBezTo>
                      <a:pt x="661698" y="34397"/>
                      <a:pt x="666224" y="33945"/>
                      <a:pt x="671203" y="33040"/>
                    </a:cubicBezTo>
                    <a:cubicBezTo>
                      <a:pt x="672560" y="40734"/>
                      <a:pt x="668940" y="46165"/>
                      <a:pt x="667129" y="51596"/>
                    </a:cubicBezTo>
                    <a:cubicBezTo>
                      <a:pt x="534518" y="426347"/>
                      <a:pt x="397834" y="802004"/>
                      <a:pt x="262959" y="1175849"/>
                    </a:cubicBezTo>
                    <a:cubicBezTo>
                      <a:pt x="222678" y="1286736"/>
                      <a:pt x="166556" y="1389476"/>
                      <a:pt x="132159" y="1502173"/>
                    </a:cubicBezTo>
                    <a:cubicBezTo>
                      <a:pt x="121296" y="1537928"/>
                      <a:pt x="66079" y="1719872"/>
                      <a:pt x="39829" y="1802245"/>
                    </a:cubicBezTo>
                    <a:cubicBezTo>
                      <a:pt x="30324" y="1832116"/>
                      <a:pt x="16746" y="1864703"/>
                      <a:pt x="0" y="1900911"/>
                    </a:cubicBezTo>
                    <a:cubicBezTo>
                      <a:pt x="24893" y="1871040"/>
                      <a:pt x="95046" y="1705389"/>
                      <a:pt x="118581" y="1641573"/>
                    </a:cubicBezTo>
                    <a:cubicBezTo>
                      <a:pt x="154788" y="1544264"/>
                      <a:pt x="195975" y="1448766"/>
                      <a:pt x="235351" y="1352815"/>
                    </a:cubicBezTo>
                    <a:cubicBezTo>
                      <a:pt x="382445" y="990284"/>
                      <a:pt x="528182" y="626848"/>
                      <a:pt x="668940" y="261602"/>
                    </a:cubicBezTo>
                    <a:cubicBezTo>
                      <a:pt x="691570" y="203216"/>
                      <a:pt x="715105" y="145737"/>
                      <a:pt x="731398" y="85088"/>
                    </a:cubicBezTo>
                    <a:cubicBezTo>
                      <a:pt x="736377" y="66079"/>
                      <a:pt x="731851" y="51596"/>
                      <a:pt x="716915" y="38923"/>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 name="Google Shape;258;p7"/>
              <p:cNvSpPr/>
              <p:nvPr/>
            </p:nvSpPr>
            <p:spPr>
              <a:xfrm>
                <a:off x="9259289" y="2792867"/>
                <a:ext cx="347736" cy="175206"/>
              </a:xfrm>
              <a:custGeom>
                <a:avLst/>
                <a:gdLst/>
                <a:ahLst/>
                <a:cxnLst/>
                <a:rect l="l" t="t" r="r" b="b"/>
                <a:pathLst>
                  <a:path w="425952" h="214615" extrusionOk="0">
                    <a:moveTo>
                      <a:pt x="425737" y="188818"/>
                    </a:moveTo>
                    <a:cubicBezTo>
                      <a:pt x="428905" y="127264"/>
                      <a:pt x="396771" y="80647"/>
                      <a:pt x="350606" y="44892"/>
                    </a:cubicBezTo>
                    <a:cubicBezTo>
                      <a:pt x="317566" y="18188"/>
                      <a:pt x="280453" y="990"/>
                      <a:pt x="237004" y="990"/>
                    </a:cubicBezTo>
                    <a:cubicBezTo>
                      <a:pt x="182240" y="-2179"/>
                      <a:pt x="128833" y="990"/>
                      <a:pt x="79952" y="29503"/>
                    </a:cubicBezTo>
                    <a:cubicBezTo>
                      <a:pt x="26546" y="66616"/>
                      <a:pt x="-3326" y="111424"/>
                      <a:pt x="295" y="189723"/>
                    </a:cubicBezTo>
                    <a:cubicBezTo>
                      <a:pt x="7084" y="171619"/>
                      <a:pt x="5726" y="169356"/>
                      <a:pt x="9800" y="157589"/>
                    </a:cubicBezTo>
                    <a:cubicBezTo>
                      <a:pt x="30167" y="101014"/>
                      <a:pt x="71806" y="71595"/>
                      <a:pt x="130191" y="62996"/>
                    </a:cubicBezTo>
                    <a:cubicBezTo>
                      <a:pt x="207585" y="51681"/>
                      <a:pt x="279548" y="66616"/>
                      <a:pt x="346985" y="104182"/>
                    </a:cubicBezTo>
                    <a:cubicBezTo>
                      <a:pt x="387266" y="130433"/>
                      <a:pt x="412612" y="165735"/>
                      <a:pt x="416685" y="214616"/>
                    </a:cubicBezTo>
                    <a:cubicBezTo>
                      <a:pt x="426642" y="199228"/>
                      <a:pt x="425285" y="192891"/>
                      <a:pt x="425737" y="18881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 name="Google Shape;259;p7"/>
              <p:cNvSpPr/>
              <p:nvPr/>
            </p:nvSpPr>
            <p:spPr>
              <a:xfrm>
                <a:off x="8910733" y="2939992"/>
                <a:ext cx="551646" cy="1556656"/>
              </a:xfrm>
              <a:custGeom>
                <a:avLst/>
                <a:gdLst/>
                <a:ahLst/>
                <a:cxnLst/>
                <a:rect l="l" t="t" r="r" b="b"/>
                <a:pathLst>
                  <a:path w="675728" h="1906795" extrusionOk="0">
                    <a:moveTo>
                      <a:pt x="657625" y="0"/>
                    </a:moveTo>
                    <a:cubicBezTo>
                      <a:pt x="639974" y="19914"/>
                      <a:pt x="616438" y="21725"/>
                      <a:pt x="592903" y="21725"/>
                    </a:cubicBezTo>
                    <a:cubicBezTo>
                      <a:pt x="548549" y="21272"/>
                      <a:pt x="520940" y="38471"/>
                      <a:pt x="505552" y="83731"/>
                    </a:cubicBezTo>
                    <a:cubicBezTo>
                      <a:pt x="404170" y="379730"/>
                      <a:pt x="308219" y="677539"/>
                      <a:pt x="229467" y="980780"/>
                    </a:cubicBezTo>
                    <a:cubicBezTo>
                      <a:pt x="194164" y="1115654"/>
                      <a:pt x="157504" y="1250076"/>
                      <a:pt x="124464" y="1385855"/>
                    </a:cubicBezTo>
                    <a:cubicBezTo>
                      <a:pt x="95498" y="1505341"/>
                      <a:pt x="68795" y="1625279"/>
                      <a:pt x="40734" y="1745218"/>
                    </a:cubicBezTo>
                    <a:cubicBezTo>
                      <a:pt x="28061" y="1799077"/>
                      <a:pt x="14483" y="1853388"/>
                      <a:pt x="0" y="1906795"/>
                    </a:cubicBezTo>
                    <a:cubicBezTo>
                      <a:pt x="38018" y="1847052"/>
                      <a:pt x="149810" y="1445145"/>
                      <a:pt x="161125" y="1411200"/>
                    </a:cubicBezTo>
                    <a:cubicBezTo>
                      <a:pt x="312293" y="963128"/>
                      <a:pt x="465723" y="515962"/>
                      <a:pt x="622775" y="69700"/>
                    </a:cubicBezTo>
                    <a:cubicBezTo>
                      <a:pt x="629564" y="50238"/>
                      <a:pt x="639974" y="43449"/>
                      <a:pt x="658077" y="41186"/>
                    </a:cubicBezTo>
                    <a:cubicBezTo>
                      <a:pt x="660340" y="40734"/>
                      <a:pt x="655814" y="41639"/>
                      <a:pt x="658077" y="41186"/>
                    </a:cubicBezTo>
                    <a:cubicBezTo>
                      <a:pt x="662603" y="31229"/>
                      <a:pt x="666224" y="21725"/>
                      <a:pt x="675729" y="5884"/>
                    </a:cubicBezTo>
                    <a:cubicBezTo>
                      <a:pt x="667129" y="1358"/>
                      <a:pt x="668035" y="1810"/>
                      <a:pt x="657625"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60" name="Google Shape;260;p7"/>
            <p:cNvGrpSpPr/>
            <p:nvPr/>
          </p:nvGrpSpPr>
          <p:grpSpPr>
            <a:xfrm rot="-890365">
              <a:off x="8180074" y="3129592"/>
              <a:ext cx="1764046" cy="769935"/>
              <a:chOff x="8425856" y="3118165"/>
              <a:chExt cx="1764046" cy="769935"/>
            </a:xfrm>
          </p:grpSpPr>
          <p:sp>
            <p:nvSpPr>
              <p:cNvPr id="261" name="Google Shape;261;p7"/>
              <p:cNvSpPr/>
              <p:nvPr/>
            </p:nvSpPr>
            <p:spPr>
              <a:xfrm>
                <a:off x="8607012" y="3137669"/>
                <a:ext cx="2216" cy="1847"/>
              </a:xfrm>
              <a:custGeom>
                <a:avLst/>
                <a:gdLst/>
                <a:ahLst/>
                <a:cxnLst/>
                <a:rect l="l" t="t" r="r" b="b"/>
                <a:pathLst>
                  <a:path w="2715" h="2262" extrusionOk="0">
                    <a:moveTo>
                      <a:pt x="2716" y="2263"/>
                    </a:moveTo>
                    <a:cubicBezTo>
                      <a:pt x="1810" y="1810"/>
                      <a:pt x="905" y="905"/>
                      <a:pt x="0" y="0"/>
                    </a:cubicBezTo>
                    <a:cubicBezTo>
                      <a:pt x="905" y="905"/>
                      <a:pt x="1810" y="1810"/>
                      <a:pt x="2716" y="2263"/>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 name="Google Shape;262;p7"/>
              <p:cNvSpPr/>
              <p:nvPr/>
            </p:nvSpPr>
            <p:spPr>
              <a:xfrm>
                <a:off x="8425856" y="3118165"/>
                <a:ext cx="1764046" cy="769935"/>
              </a:xfrm>
              <a:custGeom>
                <a:avLst/>
                <a:gdLst/>
                <a:ahLst/>
                <a:cxnLst/>
                <a:rect l="l" t="t" r="r" b="b"/>
                <a:pathLst>
                  <a:path w="2160833" h="943117" extrusionOk="0">
                    <a:moveTo>
                      <a:pt x="266258" y="411315"/>
                    </a:moveTo>
                    <a:cubicBezTo>
                      <a:pt x="258564" y="416747"/>
                      <a:pt x="250870" y="422630"/>
                      <a:pt x="240913" y="423988"/>
                    </a:cubicBezTo>
                    <a:cubicBezTo>
                      <a:pt x="235029" y="425799"/>
                      <a:pt x="229145" y="428062"/>
                      <a:pt x="222809" y="429419"/>
                    </a:cubicBezTo>
                    <a:cubicBezTo>
                      <a:pt x="189769" y="437114"/>
                      <a:pt x="156730" y="440282"/>
                      <a:pt x="125953" y="421725"/>
                    </a:cubicBezTo>
                    <a:cubicBezTo>
                      <a:pt x="119616" y="420820"/>
                      <a:pt x="113280" y="421725"/>
                      <a:pt x="107849" y="418104"/>
                    </a:cubicBezTo>
                    <a:cubicBezTo>
                      <a:pt x="87482" y="409958"/>
                      <a:pt x="67568" y="400453"/>
                      <a:pt x="52179" y="384160"/>
                    </a:cubicBezTo>
                    <a:cubicBezTo>
                      <a:pt x="6920" y="337089"/>
                      <a:pt x="-5301" y="280062"/>
                      <a:pt x="1941" y="217151"/>
                    </a:cubicBezTo>
                    <a:cubicBezTo>
                      <a:pt x="8277" y="161481"/>
                      <a:pt x="37244" y="117127"/>
                      <a:pt x="73904" y="77298"/>
                    </a:cubicBezTo>
                    <a:cubicBezTo>
                      <a:pt x="115090" y="32944"/>
                      <a:pt x="165329" y="3977"/>
                      <a:pt x="226882" y="357"/>
                    </a:cubicBezTo>
                    <a:cubicBezTo>
                      <a:pt x="294772" y="-3717"/>
                      <a:pt x="375787" y="26607"/>
                      <a:pt x="391628" y="117579"/>
                    </a:cubicBezTo>
                    <a:cubicBezTo>
                      <a:pt x="396606" y="125726"/>
                      <a:pt x="392533" y="136588"/>
                      <a:pt x="398869" y="144283"/>
                    </a:cubicBezTo>
                    <a:cubicBezTo>
                      <a:pt x="529218" y="184564"/>
                      <a:pt x="1430793" y="556147"/>
                      <a:pt x="1613642" y="643951"/>
                    </a:cubicBezTo>
                    <a:cubicBezTo>
                      <a:pt x="1775672" y="721345"/>
                      <a:pt x="2012381" y="851693"/>
                      <a:pt x="2160833" y="940855"/>
                    </a:cubicBezTo>
                    <a:cubicBezTo>
                      <a:pt x="2160381" y="941760"/>
                      <a:pt x="2159928" y="942213"/>
                      <a:pt x="2159475" y="943118"/>
                    </a:cubicBezTo>
                    <a:cubicBezTo>
                      <a:pt x="2144992" y="937687"/>
                      <a:pt x="1976173" y="910078"/>
                      <a:pt x="1949922" y="905100"/>
                    </a:cubicBezTo>
                    <a:cubicBezTo>
                      <a:pt x="1840394" y="884280"/>
                      <a:pt x="1729960" y="867082"/>
                      <a:pt x="1621336" y="841283"/>
                    </a:cubicBezTo>
                    <a:cubicBezTo>
                      <a:pt x="1504114" y="812770"/>
                      <a:pt x="713425" y="571988"/>
                      <a:pt x="266258" y="4113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 name="Google Shape;263;p7"/>
              <p:cNvSpPr/>
              <p:nvPr/>
            </p:nvSpPr>
            <p:spPr>
              <a:xfrm>
                <a:off x="8523397" y="3176519"/>
                <a:ext cx="230302" cy="284821"/>
              </a:xfrm>
              <a:custGeom>
                <a:avLst/>
                <a:gdLst/>
                <a:ahLst/>
                <a:cxnLst/>
                <a:rect l="l" t="t" r="r" b="b"/>
                <a:pathLst>
                  <a:path w="282104" h="348886" extrusionOk="0">
                    <a:moveTo>
                      <a:pt x="101518" y="348886"/>
                    </a:moveTo>
                    <a:cubicBezTo>
                      <a:pt x="78888" y="348886"/>
                      <a:pt x="55805" y="347981"/>
                      <a:pt x="36344" y="334403"/>
                    </a:cubicBezTo>
                    <a:cubicBezTo>
                      <a:pt x="7377" y="314489"/>
                      <a:pt x="-1222" y="285070"/>
                      <a:pt x="136" y="251578"/>
                    </a:cubicBezTo>
                    <a:cubicBezTo>
                      <a:pt x="1946" y="204508"/>
                      <a:pt x="19597" y="162869"/>
                      <a:pt x="43585" y="123040"/>
                    </a:cubicBezTo>
                    <a:cubicBezTo>
                      <a:pt x="63047" y="90453"/>
                      <a:pt x="85224" y="59676"/>
                      <a:pt x="114643" y="35236"/>
                    </a:cubicBezTo>
                    <a:cubicBezTo>
                      <a:pt x="142704" y="12154"/>
                      <a:pt x="171218" y="839"/>
                      <a:pt x="207878" y="386"/>
                    </a:cubicBezTo>
                    <a:cubicBezTo>
                      <a:pt x="210594" y="386"/>
                      <a:pt x="246349" y="-4592"/>
                      <a:pt x="264906" y="21206"/>
                    </a:cubicBezTo>
                    <a:cubicBezTo>
                      <a:pt x="272147" y="31615"/>
                      <a:pt x="274410" y="40667"/>
                      <a:pt x="278031" y="52887"/>
                    </a:cubicBezTo>
                    <a:cubicBezTo>
                      <a:pt x="281199" y="66013"/>
                      <a:pt x="278936" y="63297"/>
                      <a:pt x="282104" y="70991"/>
                    </a:cubicBezTo>
                    <a:cubicBezTo>
                      <a:pt x="274410" y="68728"/>
                      <a:pt x="266716" y="66918"/>
                      <a:pt x="259474" y="64655"/>
                    </a:cubicBezTo>
                    <a:cubicBezTo>
                      <a:pt x="233224" y="55603"/>
                      <a:pt x="208783" y="59224"/>
                      <a:pt x="186153" y="74612"/>
                    </a:cubicBezTo>
                    <a:cubicBezTo>
                      <a:pt x="146777" y="101768"/>
                      <a:pt x="119169" y="138428"/>
                      <a:pt x="97897" y="180973"/>
                    </a:cubicBezTo>
                    <a:cubicBezTo>
                      <a:pt x="89750" y="197266"/>
                      <a:pt x="78435" y="236642"/>
                      <a:pt x="76625" y="245694"/>
                    </a:cubicBezTo>
                    <a:cubicBezTo>
                      <a:pt x="68931" y="284618"/>
                      <a:pt x="75267" y="304984"/>
                      <a:pt x="110117" y="319920"/>
                    </a:cubicBezTo>
                    <a:cubicBezTo>
                      <a:pt x="123242" y="325804"/>
                      <a:pt x="137726" y="329877"/>
                      <a:pt x="149493" y="338929"/>
                    </a:cubicBezTo>
                    <a:cubicBezTo>
                      <a:pt x="141799" y="344360"/>
                      <a:pt x="133200" y="345266"/>
                      <a:pt x="123242" y="346623"/>
                    </a:cubicBezTo>
                    <a:cubicBezTo>
                      <a:pt x="109212" y="348434"/>
                      <a:pt x="108759" y="348886"/>
                      <a:pt x="101518" y="348886"/>
                    </a:cubicBezTo>
                    <a:close/>
                  </a:path>
                </a:pathLst>
              </a:custGeom>
              <a:solidFill>
                <a:srgbClr val="5858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 name="Google Shape;264;p7"/>
              <p:cNvSpPr/>
              <p:nvPr/>
            </p:nvSpPr>
            <p:spPr>
              <a:xfrm>
                <a:off x="8592233" y="3339040"/>
                <a:ext cx="1563306" cy="534660"/>
              </a:xfrm>
              <a:custGeom>
                <a:avLst/>
                <a:gdLst/>
                <a:ahLst/>
                <a:cxnLst/>
                <a:rect l="l" t="t" r="r" b="b"/>
                <a:pathLst>
                  <a:path w="1914941" h="654921" extrusionOk="0">
                    <a:moveTo>
                      <a:pt x="10862" y="57027"/>
                    </a:moveTo>
                    <a:cubicBezTo>
                      <a:pt x="10410" y="45260"/>
                      <a:pt x="9052" y="29419"/>
                      <a:pt x="0" y="19462"/>
                    </a:cubicBezTo>
                    <a:cubicBezTo>
                      <a:pt x="1810" y="14030"/>
                      <a:pt x="2716" y="8147"/>
                      <a:pt x="6336" y="0"/>
                    </a:cubicBezTo>
                    <a:cubicBezTo>
                      <a:pt x="18557" y="3168"/>
                      <a:pt x="33040" y="4979"/>
                      <a:pt x="45260" y="8147"/>
                    </a:cubicBezTo>
                    <a:cubicBezTo>
                      <a:pt x="42092" y="11315"/>
                      <a:pt x="38471" y="14483"/>
                      <a:pt x="34850" y="17651"/>
                    </a:cubicBezTo>
                    <a:cubicBezTo>
                      <a:pt x="39829" y="23535"/>
                      <a:pt x="46165" y="23988"/>
                      <a:pt x="52049" y="25798"/>
                    </a:cubicBezTo>
                    <a:cubicBezTo>
                      <a:pt x="428158" y="155241"/>
                      <a:pt x="806982" y="282421"/>
                      <a:pt x="1183544" y="409149"/>
                    </a:cubicBezTo>
                    <a:cubicBezTo>
                      <a:pt x="1295335" y="446714"/>
                      <a:pt x="1410748" y="466628"/>
                      <a:pt x="1520729" y="510078"/>
                    </a:cubicBezTo>
                    <a:cubicBezTo>
                      <a:pt x="1555579" y="523656"/>
                      <a:pt x="1732092" y="593808"/>
                      <a:pt x="1813107" y="624585"/>
                    </a:cubicBezTo>
                    <a:cubicBezTo>
                      <a:pt x="1842526" y="635900"/>
                      <a:pt x="1876471" y="645405"/>
                      <a:pt x="1914942" y="654909"/>
                    </a:cubicBezTo>
                    <a:cubicBezTo>
                      <a:pt x="1876018" y="655814"/>
                      <a:pt x="1702673" y="607386"/>
                      <a:pt x="1637952" y="586114"/>
                    </a:cubicBezTo>
                    <a:cubicBezTo>
                      <a:pt x="1539286" y="553527"/>
                      <a:pt x="1438809" y="526824"/>
                      <a:pt x="1339237" y="497405"/>
                    </a:cubicBezTo>
                    <a:cubicBezTo>
                      <a:pt x="963581" y="386971"/>
                      <a:pt x="588830" y="274727"/>
                      <a:pt x="215437" y="157504"/>
                    </a:cubicBezTo>
                    <a:cubicBezTo>
                      <a:pt x="156146" y="138948"/>
                      <a:pt x="95951" y="121296"/>
                      <a:pt x="38471" y="96856"/>
                    </a:cubicBezTo>
                    <a:cubicBezTo>
                      <a:pt x="19914" y="88709"/>
                      <a:pt x="11768" y="76489"/>
                      <a:pt x="10862" y="57027"/>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 name="Google Shape;265;p7"/>
              <p:cNvSpPr/>
              <p:nvPr/>
            </p:nvSpPr>
            <p:spPr>
              <a:xfrm>
                <a:off x="8455510" y="3143682"/>
                <a:ext cx="270478" cy="318028"/>
              </a:xfrm>
              <a:custGeom>
                <a:avLst/>
                <a:gdLst/>
                <a:ahLst/>
                <a:cxnLst/>
                <a:rect l="l" t="t" r="r" b="b"/>
                <a:pathLst>
                  <a:path w="331317" h="389562" extrusionOk="0">
                    <a:moveTo>
                      <a:pt x="66095" y="380058"/>
                    </a:moveTo>
                    <a:cubicBezTo>
                      <a:pt x="15856" y="344303"/>
                      <a:pt x="-437" y="289991"/>
                      <a:pt x="15" y="231606"/>
                    </a:cubicBezTo>
                    <a:cubicBezTo>
                      <a:pt x="-437" y="189062"/>
                      <a:pt x="9067" y="149233"/>
                      <a:pt x="36223" y="115288"/>
                    </a:cubicBezTo>
                    <a:cubicBezTo>
                      <a:pt x="67905" y="70481"/>
                      <a:pt x="103660" y="30653"/>
                      <a:pt x="156614" y="10286"/>
                    </a:cubicBezTo>
                    <a:cubicBezTo>
                      <a:pt x="219073" y="-8723"/>
                      <a:pt x="272479" y="-4197"/>
                      <a:pt x="331317" y="47851"/>
                    </a:cubicBezTo>
                    <a:cubicBezTo>
                      <a:pt x="312760" y="41968"/>
                      <a:pt x="311855" y="39252"/>
                      <a:pt x="300088" y="35631"/>
                    </a:cubicBezTo>
                    <a:cubicBezTo>
                      <a:pt x="243060" y="16170"/>
                      <a:pt x="194180" y="30653"/>
                      <a:pt x="151183" y="70934"/>
                    </a:cubicBezTo>
                    <a:cubicBezTo>
                      <a:pt x="94156" y="124340"/>
                      <a:pt x="61116" y="189967"/>
                      <a:pt x="48443" y="266456"/>
                    </a:cubicBezTo>
                    <a:cubicBezTo>
                      <a:pt x="43465" y="314432"/>
                      <a:pt x="55685" y="356071"/>
                      <a:pt x="91440" y="389563"/>
                    </a:cubicBezTo>
                    <a:cubicBezTo>
                      <a:pt x="73336" y="387752"/>
                      <a:pt x="69263" y="382321"/>
                      <a:pt x="66095" y="38005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 name="Google Shape;266;p7"/>
              <p:cNvSpPr/>
              <p:nvPr/>
            </p:nvSpPr>
            <p:spPr>
              <a:xfrm>
                <a:off x="8597406" y="3264502"/>
                <a:ext cx="1557764" cy="609557"/>
              </a:xfrm>
              <a:custGeom>
                <a:avLst/>
                <a:gdLst/>
                <a:ahLst/>
                <a:cxnLst/>
                <a:rect l="l" t="t" r="r" b="b"/>
                <a:pathLst>
                  <a:path w="1908152" h="746665" extrusionOk="0">
                    <a:moveTo>
                      <a:pt x="6789" y="74105"/>
                    </a:moveTo>
                    <a:cubicBezTo>
                      <a:pt x="33040" y="72747"/>
                      <a:pt x="49786" y="55548"/>
                      <a:pt x="64269" y="36992"/>
                    </a:cubicBezTo>
                    <a:cubicBezTo>
                      <a:pt x="91877" y="2142"/>
                      <a:pt x="122654" y="-8721"/>
                      <a:pt x="167009" y="7120"/>
                    </a:cubicBezTo>
                    <a:cubicBezTo>
                      <a:pt x="461650" y="112123"/>
                      <a:pt x="754481" y="222557"/>
                      <a:pt x="1040523" y="349284"/>
                    </a:cubicBezTo>
                    <a:cubicBezTo>
                      <a:pt x="1168155" y="405859"/>
                      <a:pt x="1296240" y="460623"/>
                      <a:pt x="1422515" y="519461"/>
                    </a:cubicBezTo>
                    <a:cubicBezTo>
                      <a:pt x="1534307" y="571057"/>
                      <a:pt x="1644741" y="624917"/>
                      <a:pt x="1756080" y="677871"/>
                    </a:cubicBezTo>
                    <a:cubicBezTo>
                      <a:pt x="1806318" y="701858"/>
                      <a:pt x="1857009" y="724488"/>
                      <a:pt x="1908153" y="746665"/>
                    </a:cubicBezTo>
                    <a:cubicBezTo>
                      <a:pt x="1838000" y="739424"/>
                      <a:pt x="1453292" y="576489"/>
                      <a:pt x="1419800" y="564268"/>
                    </a:cubicBezTo>
                    <a:cubicBezTo>
                      <a:pt x="975349" y="403144"/>
                      <a:pt x="529540" y="244734"/>
                      <a:pt x="82825" y="89493"/>
                    </a:cubicBezTo>
                    <a:cubicBezTo>
                      <a:pt x="63364" y="82704"/>
                      <a:pt x="51144" y="86778"/>
                      <a:pt x="38923" y="99450"/>
                    </a:cubicBezTo>
                    <a:cubicBezTo>
                      <a:pt x="37113" y="101261"/>
                      <a:pt x="40734" y="97640"/>
                      <a:pt x="38923" y="99450"/>
                    </a:cubicBezTo>
                    <a:cubicBezTo>
                      <a:pt x="28061" y="97187"/>
                      <a:pt x="18557" y="94019"/>
                      <a:pt x="0" y="91304"/>
                    </a:cubicBezTo>
                    <a:cubicBezTo>
                      <a:pt x="1810" y="82704"/>
                      <a:pt x="1810" y="83609"/>
                      <a:pt x="6789" y="741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sp>
        <p:nvSpPr>
          <p:cNvPr id="267" name="Google Shape;267;p7"/>
          <p:cNvSpPr txBox="1"/>
          <p:nvPr/>
        </p:nvSpPr>
        <p:spPr>
          <a:xfrm>
            <a:off x="908858" y="3032763"/>
            <a:ext cx="379868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262626"/>
                </a:solidFill>
                <a:latin typeface="Arial"/>
                <a:ea typeface="Arial"/>
                <a:cs typeface="Arial"/>
                <a:sym typeface="Arial"/>
              </a:rPr>
              <a:t>Get a modern PowerPoint  Presentation that is beautifully designed. Easy to change colors, photos and Text. </a:t>
            </a:r>
            <a:endParaRPr sz="1200" b="1">
              <a:solidFill>
                <a:srgbClr val="262626"/>
              </a:solidFill>
              <a:latin typeface="Arial"/>
              <a:ea typeface="Arial"/>
              <a:cs typeface="Arial"/>
              <a:sym typeface="Arial"/>
            </a:endParaRPr>
          </a:p>
        </p:txBody>
      </p:sp>
      <p:sp>
        <p:nvSpPr>
          <p:cNvPr id="268" name="Google Shape;268;p7"/>
          <p:cNvSpPr txBox="1"/>
          <p:nvPr/>
        </p:nvSpPr>
        <p:spPr>
          <a:xfrm>
            <a:off x="908858" y="4036079"/>
            <a:ext cx="1920068" cy="26468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400">
                <a:solidFill>
                  <a:schemeClr val="accent1"/>
                </a:solidFill>
                <a:latin typeface="Arial"/>
                <a:ea typeface="Arial"/>
                <a:cs typeface="Arial"/>
                <a:sym typeface="Arial"/>
              </a:rPr>
              <a:t>Presentation</a:t>
            </a:r>
            <a:endParaRPr/>
          </a:p>
        </p:txBody>
      </p:sp>
      <p:sp>
        <p:nvSpPr>
          <p:cNvPr id="269" name="Google Shape;269;p7"/>
          <p:cNvSpPr txBox="1"/>
          <p:nvPr/>
        </p:nvSpPr>
        <p:spPr>
          <a:xfrm>
            <a:off x="908858" y="4999559"/>
            <a:ext cx="1920068" cy="26468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400">
                <a:solidFill>
                  <a:schemeClr val="accent4"/>
                </a:solidFill>
                <a:latin typeface="Arial"/>
                <a:ea typeface="Arial"/>
                <a:cs typeface="Arial"/>
                <a:sym typeface="Arial"/>
              </a:rPr>
              <a:t>Portfolio Presentation</a:t>
            </a:r>
            <a:endParaRPr/>
          </a:p>
        </p:txBody>
      </p:sp>
      <p:sp>
        <p:nvSpPr>
          <p:cNvPr id="270" name="Google Shape;270;p7"/>
          <p:cNvSpPr txBox="1"/>
          <p:nvPr/>
        </p:nvSpPr>
        <p:spPr>
          <a:xfrm>
            <a:off x="908858" y="4678399"/>
            <a:ext cx="1920068" cy="26468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400">
                <a:solidFill>
                  <a:schemeClr val="accent3"/>
                </a:solidFill>
                <a:latin typeface="Arial"/>
                <a:ea typeface="Arial"/>
                <a:cs typeface="Arial"/>
                <a:sym typeface="Arial"/>
              </a:rPr>
              <a:t>Simple Portfolio</a:t>
            </a:r>
            <a:endParaRPr/>
          </a:p>
        </p:txBody>
      </p:sp>
      <p:sp>
        <p:nvSpPr>
          <p:cNvPr id="271" name="Google Shape;271;p7"/>
          <p:cNvSpPr txBox="1"/>
          <p:nvPr/>
        </p:nvSpPr>
        <p:spPr>
          <a:xfrm>
            <a:off x="908858" y="4357239"/>
            <a:ext cx="1920068" cy="26468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400">
                <a:solidFill>
                  <a:schemeClr val="accent2"/>
                </a:solidFill>
                <a:latin typeface="Arial"/>
                <a:ea typeface="Arial"/>
                <a:cs typeface="Arial"/>
                <a:sym typeface="Arial"/>
              </a:rPr>
              <a:t>Portfolio</a:t>
            </a:r>
            <a:endParaRPr/>
          </a:p>
        </p:txBody>
      </p:sp>
      <p:sp>
        <p:nvSpPr>
          <p:cNvPr id="272" name="Google Shape;272;p7"/>
          <p:cNvSpPr txBox="1"/>
          <p:nvPr/>
        </p:nvSpPr>
        <p:spPr>
          <a:xfrm>
            <a:off x="908858" y="1591296"/>
            <a:ext cx="4368669" cy="138499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dirty="0" smtClean="0">
                <a:solidFill>
                  <a:schemeClr val="accent1"/>
                </a:solidFill>
                <a:latin typeface="Arial"/>
                <a:ea typeface="Arial"/>
                <a:cs typeface="Arial"/>
                <a:sym typeface="Arial"/>
              </a:rPr>
              <a:t>THEME PPT </a:t>
            </a:r>
            <a:r>
              <a:rPr lang="en-US" sz="2800" dirty="0">
                <a:solidFill>
                  <a:srgbClr val="262626"/>
                </a:solidFill>
                <a:latin typeface="Arial"/>
                <a:ea typeface="Arial"/>
                <a:cs typeface="Arial"/>
                <a:sym typeface="Arial"/>
              </a:rPr>
              <a:t>Layout</a:t>
            </a:r>
            <a:endParaRPr dirty="0"/>
          </a:p>
          <a:p>
            <a:pPr marL="0" marR="0" lvl="0" indent="0" algn="l" rtl="0">
              <a:spcBef>
                <a:spcPts val="0"/>
              </a:spcBef>
              <a:spcAft>
                <a:spcPts val="0"/>
              </a:spcAft>
              <a:buNone/>
            </a:pPr>
            <a:r>
              <a:rPr lang="en-US" sz="2800" dirty="0">
                <a:solidFill>
                  <a:srgbClr val="262626"/>
                </a:solidFill>
                <a:latin typeface="Arial"/>
                <a:ea typeface="Arial"/>
                <a:cs typeface="Arial"/>
                <a:sym typeface="Arial"/>
              </a:rPr>
              <a:t>Clean </a:t>
            </a:r>
            <a:r>
              <a:rPr lang="en-US" sz="2800" dirty="0">
                <a:solidFill>
                  <a:schemeClr val="accent2"/>
                </a:solidFill>
                <a:latin typeface="Arial"/>
                <a:ea typeface="Arial"/>
                <a:cs typeface="Arial"/>
                <a:sym typeface="Arial"/>
              </a:rPr>
              <a:t>Text Slide </a:t>
            </a:r>
            <a:r>
              <a:rPr lang="en-US" sz="2800" dirty="0">
                <a:solidFill>
                  <a:srgbClr val="262626"/>
                </a:solidFill>
                <a:latin typeface="Arial"/>
                <a:ea typeface="Arial"/>
                <a:cs typeface="Arial"/>
                <a:sym typeface="Arial"/>
              </a:rPr>
              <a:t>for your Presentation</a:t>
            </a:r>
            <a:endParaRPr sz="2800" dirty="0">
              <a:solidFill>
                <a:srgbClr val="262626"/>
              </a:solidFill>
              <a:latin typeface="Arial"/>
              <a:ea typeface="Arial"/>
              <a:cs typeface="Arial"/>
              <a:sym typeface="Arial"/>
            </a:endParaRPr>
          </a:p>
        </p:txBody>
      </p:sp>
      <p:sp>
        <p:nvSpPr>
          <p:cNvPr id="273" name="Google Shape;273;p7"/>
          <p:cNvSpPr txBox="1"/>
          <p:nvPr/>
        </p:nvSpPr>
        <p:spPr>
          <a:xfrm>
            <a:off x="908858" y="5320719"/>
            <a:ext cx="1920068" cy="26468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400">
                <a:solidFill>
                  <a:schemeClr val="accent5"/>
                </a:solidFill>
                <a:latin typeface="Arial"/>
                <a:ea typeface="Arial"/>
                <a:cs typeface="Arial"/>
                <a:sym typeface="Arial"/>
              </a:rPr>
              <a:t>Presentation</a:t>
            </a:r>
            <a:endParaRPr/>
          </a:p>
        </p:txBody>
      </p:sp>
      <p:sp>
        <p:nvSpPr>
          <p:cNvPr id="274" name="Google Shape;274;p7"/>
          <p:cNvSpPr txBox="1"/>
          <p:nvPr/>
        </p:nvSpPr>
        <p:spPr>
          <a:xfrm>
            <a:off x="3006105" y="4036079"/>
            <a:ext cx="31932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275" name="Google Shape;275;p7"/>
          <p:cNvSpPr txBox="1"/>
          <p:nvPr/>
        </p:nvSpPr>
        <p:spPr>
          <a:xfrm>
            <a:off x="3006105" y="4357239"/>
            <a:ext cx="31932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This text can be replaced with your own text.</a:t>
            </a:r>
            <a:endParaRPr/>
          </a:p>
        </p:txBody>
      </p:sp>
      <p:sp>
        <p:nvSpPr>
          <p:cNvPr id="276" name="Google Shape;276;p7"/>
          <p:cNvSpPr txBox="1"/>
          <p:nvPr/>
        </p:nvSpPr>
        <p:spPr>
          <a:xfrm>
            <a:off x="3006105" y="4678399"/>
            <a:ext cx="31932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277" name="Google Shape;277;p7"/>
          <p:cNvSpPr txBox="1"/>
          <p:nvPr/>
        </p:nvSpPr>
        <p:spPr>
          <a:xfrm>
            <a:off x="3006105" y="4999559"/>
            <a:ext cx="31932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This text can be replaced with your own text.</a:t>
            </a:r>
            <a:endParaRPr/>
          </a:p>
        </p:txBody>
      </p:sp>
      <p:sp>
        <p:nvSpPr>
          <p:cNvPr id="278" name="Google Shape;278;p7"/>
          <p:cNvSpPr txBox="1"/>
          <p:nvPr/>
        </p:nvSpPr>
        <p:spPr>
          <a:xfrm>
            <a:off x="3006105" y="5320719"/>
            <a:ext cx="31932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8"/>
          <p:cNvSpPr/>
          <p:nvPr/>
        </p:nvSpPr>
        <p:spPr>
          <a:xfrm>
            <a:off x="7045253" y="2164357"/>
            <a:ext cx="884257" cy="817806"/>
          </a:xfrm>
          <a:custGeom>
            <a:avLst/>
            <a:gdLst/>
            <a:ahLst/>
            <a:cxnLst/>
            <a:rect l="l" t="t" r="r" b="b"/>
            <a:pathLst>
              <a:path w="103794" h="95994" extrusionOk="0">
                <a:moveTo>
                  <a:pt x="94994" y="0"/>
                </a:moveTo>
                <a:lnTo>
                  <a:pt x="103794" y="13999"/>
                </a:lnTo>
                <a:cubicBezTo>
                  <a:pt x="96461" y="17066"/>
                  <a:pt x="91061" y="21632"/>
                  <a:pt x="87595" y="27698"/>
                </a:cubicBezTo>
                <a:cubicBezTo>
                  <a:pt x="84128" y="33765"/>
                  <a:pt x="82195" y="42597"/>
                  <a:pt x="81795" y="54197"/>
                </a:cubicBezTo>
                <a:lnTo>
                  <a:pt x="100594" y="54197"/>
                </a:lnTo>
                <a:lnTo>
                  <a:pt x="100594" y="95994"/>
                </a:lnTo>
                <a:lnTo>
                  <a:pt x="61996" y="95994"/>
                </a:lnTo>
                <a:lnTo>
                  <a:pt x="61996" y="62996"/>
                </a:lnTo>
                <a:cubicBezTo>
                  <a:pt x="61996" y="45131"/>
                  <a:pt x="64129" y="32198"/>
                  <a:pt x="68396" y="24198"/>
                </a:cubicBezTo>
                <a:cubicBezTo>
                  <a:pt x="73995" y="13532"/>
                  <a:pt x="82862" y="5466"/>
                  <a:pt x="94994" y="0"/>
                </a:cubicBezTo>
                <a:close/>
                <a:moveTo>
                  <a:pt x="32998" y="0"/>
                </a:moveTo>
                <a:lnTo>
                  <a:pt x="41797" y="13999"/>
                </a:lnTo>
                <a:cubicBezTo>
                  <a:pt x="34465" y="17066"/>
                  <a:pt x="29065" y="21632"/>
                  <a:pt x="25598" y="27698"/>
                </a:cubicBezTo>
                <a:cubicBezTo>
                  <a:pt x="22132" y="33765"/>
                  <a:pt x="20199" y="42597"/>
                  <a:pt x="19799" y="54197"/>
                </a:cubicBezTo>
                <a:lnTo>
                  <a:pt x="38598" y="54197"/>
                </a:lnTo>
                <a:lnTo>
                  <a:pt x="38598" y="95994"/>
                </a:lnTo>
                <a:lnTo>
                  <a:pt x="0" y="95994"/>
                </a:lnTo>
                <a:lnTo>
                  <a:pt x="0" y="62996"/>
                </a:lnTo>
                <a:cubicBezTo>
                  <a:pt x="0" y="45131"/>
                  <a:pt x="2133" y="32198"/>
                  <a:pt x="6400" y="24198"/>
                </a:cubicBezTo>
                <a:cubicBezTo>
                  <a:pt x="11999" y="13532"/>
                  <a:pt x="20865" y="5466"/>
                  <a:pt x="32998" y="0"/>
                </a:cubicBezTo>
                <a:close/>
              </a:path>
            </a:pathLst>
          </a:custGeom>
          <a:solidFill>
            <a:schemeClr val="accent1">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accent6"/>
              </a:solidFill>
              <a:latin typeface="Arial"/>
              <a:ea typeface="Arial"/>
              <a:cs typeface="Arial"/>
              <a:sym typeface="Arial"/>
            </a:endParaRPr>
          </a:p>
        </p:txBody>
      </p:sp>
      <p:sp>
        <p:nvSpPr>
          <p:cNvPr id="284" name="Google Shape;284;p8"/>
          <p:cNvSpPr/>
          <p:nvPr/>
        </p:nvSpPr>
        <p:spPr>
          <a:xfrm>
            <a:off x="8131462" y="2573260"/>
            <a:ext cx="358064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sz="1600">
              <a:solidFill>
                <a:schemeClr val="dk1"/>
              </a:solidFill>
              <a:latin typeface="Arial"/>
              <a:ea typeface="Arial"/>
              <a:cs typeface="Arial"/>
              <a:sym typeface="Arial"/>
            </a:endParaRPr>
          </a:p>
        </p:txBody>
      </p:sp>
      <p:sp>
        <p:nvSpPr>
          <p:cNvPr id="285" name="Google Shape;285;p8"/>
          <p:cNvSpPr txBox="1"/>
          <p:nvPr/>
        </p:nvSpPr>
        <p:spPr>
          <a:xfrm>
            <a:off x="7812778" y="397385"/>
            <a:ext cx="3746766" cy="1477328"/>
          </a:xfrm>
          <a:prstGeom prst="rect">
            <a:avLst/>
          </a:prstGeom>
          <a:noFill/>
          <a:ln>
            <a:noFill/>
          </a:ln>
        </p:spPr>
        <p:txBody>
          <a:bodyPr spcFirstLastPara="1" wrap="square" lIns="36000" tIns="0" rIns="36000" bIns="0" anchor="ctr" anchorCtr="0">
            <a:spAutoFit/>
          </a:bodyPr>
          <a:lstStyle/>
          <a:p>
            <a:pPr marL="0" marR="0" lvl="0" indent="0" algn="r" rtl="0">
              <a:spcBef>
                <a:spcPts val="0"/>
              </a:spcBef>
              <a:spcAft>
                <a:spcPts val="0"/>
              </a:spcAft>
              <a:buNone/>
            </a:pPr>
            <a:r>
              <a:rPr lang="en-US" sz="3200">
                <a:solidFill>
                  <a:schemeClr val="accent3"/>
                </a:solidFill>
                <a:latin typeface="Arial"/>
                <a:ea typeface="Arial"/>
                <a:cs typeface="Arial"/>
                <a:sym typeface="Arial"/>
              </a:rPr>
              <a:t>We </a:t>
            </a:r>
            <a:r>
              <a:rPr lang="en-US" sz="3200">
                <a:solidFill>
                  <a:schemeClr val="accent2"/>
                </a:solidFill>
                <a:latin typeface="Arial"/>
                <a:ea typeface="Arial"/>
                <a:cs typeface="Arial"/>
                <a:sym typeface="Arial"/>
              </a:rPr>
              <a:t>Create</a:t>
            </a:r>
            <a:endParaRPr/>
          </a:p>
          <a:p>
            <a:pPr marL="0" marR="0" lvl="0" indent="0" algn="r" rtl="0">
              <a:spcBef>
                <a:spcPts val="0"/>
              </a:spcBef>
              <a:spcAft>
                <a:spcPts val="0"/>
              </a:spcAft>
              <a:buNone/>
            </a:pPr>
            <a:r>
              <a:rPr lang="en-US" sz="3200">
                <a:solidFill>
                  <a:schemeClr val="accent4"/>
                </a:solidFill>
                <a:latin typeface="Arial"/>
                <a:ea typeface="Arial"/>
                <a:cs typeface="Arial"/>
                <a:sym typeface="Arial"/>
              </a:rPr>
              <a:t>Quality </a:t>
            </a:r>
            <a:r>
              <a:rPr lang="en-US" sz="3200">
                <a:solidFill>
                  <a:schemeClr val="accent3"/>
                </a:solidFill>
                <a:latin typeface="Arial"/>
                <a:ea typeface="Arial"/>
                <a:cs typeface="Arial"/>
                <a:sym typeface="Arial"/>
              </a:rPr>
              <a:t>Professional </a:t>
            </a:r>
            <a:endParaRPr/>
          </a:p>
          <a:p>
            <a:pPr marL="0" marR="0" lvl="0" indent="0" algn="r" rtl="0">
              <a:spcBef>
                <a:spcPts val="0"/>
              </a:spcBef>
              <a:spcAft>
                <a:spcPts val="0"/>
              </a:spcAft>
              <a:buNone/>
            </a:pPr>
            <a:r>
              <a:rPr lang="en-US" sz="3200">
                <a:solidFill>
                  <a:schemeClr val="accent3"/>
                </a:solidFill>
                <a:latin typeface="Arial"/>
                <a:ea typeface="Arial"/>
                <a:cs typeface="Arial"/>
                <a:sym typeface="Arial"/>
              </a:rPr>
              <a:t>PPT </a:t>
            </a:r>
            <a:r>
              <a:rPr lang="en-US" sz="3200">
                <a:solidFill>
                  <a:schemeClr val="accent6"/>
                </a:solidFill>
                <a:latin typeface="Arial"/>
                <a:ea typeface="Arial"/>
                <a:cs typeface="Arial"/>
                <a:sym typeface="Arial"/>
              </a:rPr>
              <a:t>Presentation</a:t>
            </a:r>
            <a:endParaRPr sz="3200">
              <a:solidFill>
                <a:schemeClr val="accent6"/>
              </a:solidFill>
              <a:latin typeface="Arial"/>
              <a:ea typeface="Arial"/>
              <a:cs typeface="Arial"/>
              <a:sym typeface="Arial"/>
            </a:endParaRPr>
          </a:p>
        </p:txBody>
      </p:sp>
      <p:sp>
        <p:nvSpPr>
          <p:cNvPr id="286" name="Google Shape;286;p8"/>
          <p:cNvSpPr>
            <a:spLocks noGrp="1"/>
          </p:cNvSpPr>
          <p:nvPr>
            <p:ph type="pic" idx="2"/>
          </p:nvPr>
        </p:nvSpPr>
        <p:spPr>
          <a:xfrm>
            <a:off x="0" y="0"/>
            <a:ext cx="12191999" cy="6858000"/>
          </a:xfrm>
          <a:prstGeom prst="rect">
            <a:avLst/>
          </a:prstGeom>
          <a:solidFill>
            <a:srgbClr val="F2F2F2"/>
          </a:solidFill>
          <a:ln>
            <a:no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9"/>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62626"/>
              </a:buClr>
              <a:buSzPts val="5400"/>
              <a:buNone/>
            </a:pPr>
            <a:r>
              <a:rPr lang="en-US"/>
              <a:t>Infographic Style</a:t>
            </a:r>
            <a:endParaRPr/>
          </a:p>
        </p:txBody>
      </p:sp>
      <p:sp>
        <p:nvSpPr>
          <p:cNvPr id="292" name="Google Shape;292;p9"/>
          <p:cNvSpPr/>
          <p:nvPr/>
        </p:nvSpPr>
        <p:spPr>
          <a:xfrm>
            <a:off x="0" y="5630955"/>
            <a:ext cx="12192000" cy="122704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93" name="Google Shape;293;p9"/>
          <p:cNvGrpSpPr/>
          <p:nvPr/>
        </p:nvGrpSpPr>
        <p:grpSpPr>
          <a:xfrm>
            <a:off x="7841413" y="1731568"/>
            <a:ext cx="3732743" cy="3366496"/>
            <a:chOff x="7779869" y="1986542"/>
            <a:chExt cx="3732743" cy="3366496"/>
          </a:xfrm>
        </p:grpSpPr>
        <p:sp>
          <p:nvSpPr>
            <p:cNvPr id="294" name="Google Shape;294;p9"/>
            <p:cNvSpPr txBox="1"/>
            <p:nvPr/>
          </p:nvSpPr>
          <p:spPr>
            <a:xfrm>
              <a:off x="7779869" y="1986542"/>
              <a:ext cx="3732743" cy="31393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a:solidFill>
                    <a:schemeClr val="accent3"/>
                  </a:solidFill>
                  <a:latin typeface="Arial"/>
                  <a:ea typeface="Arial"/>
                  <a:cs typeface="Arial"/>
                  <a:sym typeface="Arial"/>
                </a:rPr>
                <a:t>Simple Portfolio Presentation</a:t>
              </a:r>
              <a:endParaRPr/>
            </a:p>
          </p:txBody>
        </p:sp>
        <p:sp>
          <p:nvSpPr>
            <p:cNvPr id="295" name="Google Shape;295;p9"/>
            <p:cNvSpPr txBox="1"/>
            <p:nvPr/>
          </p:nvSpPr>
          <p:spPr>
            <a:xfrm>
              <a:off x="7779869" y="4398566"/>
              <a:ext cx="3732743" cy="31393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a:solidFill>
                    <a:schemeClr val="accent3"/>
                  </a:solidFill>
                  <a:latin typeface="Arial"/>
                  <a:ea typeface="Arial"/>
                  <a:cs typeface="Arial"/>
                  <a:sym typeface="Arial"/>
                </a:rPr>
                <a:t>Portfolio Presentation</a:t>
              </a:r>
              <a:endParaRPr/>
            </a:p>
          </p:txBody>
        </p:sp>
        <p:sp>
          <p:nvSpPr>
            <p:cNvPr id="296" name="Google Shape;296;p9"/>
            <p:cNvSpPr txBox="1"/>
            <p:nvPr/>
          </p:nvSpPr>
          <p:spPr>
            <a:xfrm>
              <a:off x="7779869" y="3192554"/>
              <a:ext cx="3732743" cy="31393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a:solidFill>
                    <a:schemeClr val="accent3"/>
                  </a:solidFill>
                  <a:latin typeface="Arial"/>
                  <a:ea typeface="Arial"/>
                  <a:cs typeface="Arial"/>
                  <a:sym typeface="Arial"/>
                </a:rPr>
                <a:t>Simple Portfolio</a:t>
              </a:r>
              <a:endParaRPr/>
            </a:p>
          </p:txBody>
        </p:sp>
        <p:sp>
          <p:nvSpPr>
            <p:cNvPr id="297" name="Google Shape;297;p9"/>
            <p:cNvSpPr txBox="1"/>
            <p:nvPr/>
          </p:nvSpPr>
          <p:spPr>
            <a:xfrm>
              <a:off x="8586171" y="2300474"/>
              <a:ext cx="292644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sp>
          <p:nvSpPr>
            <p:cNvPr id="298" name="Google Shape;298;p9"/>
            <p:cNvSpPr txBox="1"/>
            <p:nvPr/>
          </p:nvSpPr>
          <p:spPr>
            <a:xfrm>
              <a:off x="8586171" y="3503591"/>
              <a:ext cx="292644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sp>
          <p:nvSpPr>
            <p:cNvPr id="299" name="Google Shape;299;p9"/>
            <p:cNvSpPr txBox="1"/>
            <p:nvPr/>
          </p:nvSpPr>
          <p:spPr>
            <a:xfrm>
              <a:off x="8586171" y="4706707"/>
              <a:ext cx="292644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grpSp>
      <p:grpSp>
        <p:nvGrpSpPr>
          <p:cNvPr id="300" name="Google Shape;300;p9"/>
          <p:cNvGrpSpPr/>
          <p:nvPr/>
        </p:nvGrpSpPr>
        <p:grpSpPr>
          <a:xfrm flipH="1">
            <a:off x="621986" y="1731568"/>
            <a:ext cx="3732743" cy="3366496"/>
            <a:chOff x="7779869" y="1986542"/>
            <a:chExt cx="3732743" cy="3366496"/>
          </a:xfrm>
        </p:grpSpPr>
        <p:sp>
          <p:nvSpPr>
            <p:cNvPr id="301" name="Google Shape;301;p9"/>
            <p:cNvSpPr txBox="1"/>
            <p:nvPr/>
          </p:nvSpPr>
          <p:spPr>
            <a:xfrm>
              <a:off x="7779869" y="1986542"/>
              <a:ext cx="3732743" cy="313932"/>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800">
                  <a:solidFill>
                    <a:schemeClr val="accent2"/>
                  </a:solidFill>
                  <a:latin typeface="Arial"/>
                  <a:ea typeface="Arial"/>
                  <a:cs typeface="Arial"/>
                  <a:sym typeface="Arial"/>
                </a:rPr>
                <a:t>Simple Portfolio Presentation</a:t>
              </a:r>
              <a:endParaRPr/>
            </a:p>
          </p:txBody>
        </p:sp>
        <p:sp>
          <p:nvSpPr>
            <p:cNvPr id="302" name="Google Shape;302;p9"/>
            <p:cNvSpPr txBox="1"/>
            <p:nvPr/>
          </p:nvSpPr>
          <p:spPr>
            <a:xfrm>
              <a:off x="7779869" y="4398566"/>
              <a:ext cx="3732743" cy="313932"/>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800">
                  <a:solidFill>
                    <a:schemeClr val="accent2"/>
                  </a:solidFill>
                  <a:latin typeface="Arial"/>
                  <a:ea typeface="Arial"/>
                  <a:cs typeface="Arial"/>
                  <a:sym typeface="Arial"/>
                </a:rPr>
                <a:t>Portfolio Presentation</a:t>
              </a:r>
              <a:endParaRPr/>
            </a:p>
          </p:txBody>
        </p:sp>
        <p:sp>
          <p:nvSpPr>
            <p:cNvPr id="303" name="Google Shape;303;p9"/>
            <p:cNvSpPr txBox="1"/>
            <p:nvPr/>
          </p:nvSpPr>
          <p:spPr>
            <a:xfrm>
              <a:off x="7779869" y="3192554"/>
              <a:ext cx="3732743" cy="313932"/>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800">
                  <a:solidFill>
                    <a:schemeClr val="accent2"/>
                  </a:solidFill>
                  <a:latin typeface="Arial"/>
                  <a:ea typeface="Arial"/>
                  <a:cs typeface="Arial"/>
                  <a:sym typeface="Arial"/>
                </a:rPr>
                <a:t>Simple Portfolio</a:t>
              </a:r>
              <a:endParaRPr/>
            </a:p>
          </p:txBody>
        </p:sp>
        <p:sp>
          <p:nvSpPr>
            <p:cNvPr id="304" name="Google Shape;304;p9"/>
            <p:cNvSpPr txBox="1"/>
            <p:nvPr/>
          </p:nvSpPr>
          <p:spPr>
            <a:xfrm>
              <a:off x="8586171" y="2300474"/>
              <a:ext cx="2926441"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sp>
          <p:nvSpPr>
            <p:cNvPr id="305" name="Google Shape;305;p9"/>
            <p:cNvSpPr txBox="1"/>
            <p:nvPr/>
          </p:nvSpPr>
          <p:spPr>
            <a:xfrm>
              <a:off x="8586171" y="3503591"/>
              <a:ext cx="2926441"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sp>
          <p:nvSpPr>
            <p:cNvPr id="306" name="Google Shape;306;p9"/>
            <p:cNvSpPr txBox="1"/>
            <p:nvPr/>
          </p:nvSpPr>
          <p:spPr>
            <a:xfrm>
              <a:off x="8586171" y="4706707"/>
              <a:ext cx="2926441"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chemeClr val="dk1"/>
                </a:solidFill>
                <a:latin typeface="Arial"/>
                <a:ea typeface="Arial"/>
                <a:cs typeface="Arial"/>
                <a:sym typeface="Arial"/>
              </a:endParaRPr>
            </a:p>
          </p:txBody>
        </p:sp>
      </p:grpSp>
      <p:grpSp>
        <p:nvGrpSpPr>
          <p:cNvPr id="307" name="Google Shape;307;p9"/>
          <p:cNvGrpSpPr/>
          <p:nvPr/>
        </p:nvGrpSpPr>
        <p:grpSpPr>
          <a:xfrm>
            <a:off x="621985" y="5793657"/>
            <a:ext cx="3933092" cy="793957"/>
            <a:chOff x="1985513" y="4307149"/>
            <a:chExt cx="2380861" cy="793957"/>
          </a:xfrm>
        </p:grpSpPr>
        <p:sp>
          <p:nvSpPr>
            <p:cNvPr id="308" name="Google Shape;308;p9"/>
            <p:cNvSpPr txBox="1"/>
            <p:nvPr/>
          </p:nvSpPr>
          <p:spPr>
            <a:xfrm>
              <a:off x="2004348" y="4639441"/>
              <a:ext cx="2346637"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a:t>
              </a:r>
              <a:endParaRPr/>
            </a:p>
          </p:txBody>
        </p:sp>
        <p:sp>
          <p:nvSpPr>
            <p:cNvPr id="309" name="Google Shape;309;p9"/>
            <p:cNvSpPr txBox="1"/>
            <p:nvPr/>
          </p:nvSpPr>
          <p:spPr>
            <a:xfrm>
              <a:off x="1985513" y="4307149"/>
              <a:ext cx="2380861"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a:solidFill>
                    <a:schemeClr val="lt1"/>
                  </a:solidFill>
                  <a:latin typeface="Arial"/>
                  <a:ea typeface="Arial"/>
                  <a:cs typeface="Arial"/>
                  <a:sym typeface="Arial"/>
                </a:rPr>
                <a:t>EASY TO CHANGE COLORS, PHOTOS.  </a:t>
              </a:r>
              <a:endParaRPr sz="1600">
                <a:solidFill>
                  <a:schemeClr val="lt1"/>
                </a:solidFill>
                <a:latin typeface="Arial"/>
                <a:ea typeface="Arial"/>
                <a:cs typeface="Arial"/>
                <a:sym typeface="Arial"/>
              </a:endParaRPr>
            </a:p>
          </p:txBody>
        </p:sp>
      </p:grpSp>
      <p:grpSp>
        <p:nvGrpSpPr>
          <p:cNvPr id="310" name="Google Shape;310;p9"/>
          <p:cNvGrpSpPr/>
          <p:nvPr/>
        </p:nvGrpSpPr>
        <p:grpSpPr>
          <a:xfrm>
            <a:off x="7636923" y="5793657"/>
            <a:ext cx="3933092" cy="793957"/>
            <a:chOff x="1985513" y="4307149"/>
            <a:chExt cx="2380861" cy="793957"/>
          </a:xfrm>
        </p:grpSpPr>
        <p:sp>
          <p:nvSpPr>
            <p:cNvPr id="311" name="Google Shape;311;p9"/>
            <p:cNvSpPr txBox="1"/>
            <p:nvPr/>
          </p:nvSpPr>
          <p:spPr>
            <a:xfrm>
              <a:off x="2004348" y="4639441"/>
              <a:ext cx="23466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You can simply impress your audience and add a unique zing and appeal to your Presentations. </a:t>
              </a:r>
              <a:endParaRPr/>
            </a:p>
          </p:txBody>
        </p:sp>
        <p:sp>
          <p:nvSpPr>
            <p:cNvPr id="312" name="Google Shape;312;p9"/>
            <p:cNvSpPr txBox="1"/>
            <p:nvPr/>
          </p:nvSpPr>
          <p:spPr>
            <a:xfrm>
              <a:off x="1985513" y="4307149"/>
              <a:ext cx="238086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EASY TO CHANGE COLORS, PHOTOS.  </a:t>
              </a:r>
              <a:endParaRPr sz="1600">
                <a:solidFill>
                  <a:schemeClr val="lt1"/>
                </a:solidFill>
                <a:latin typeface="Arial"/>
                <a:ea typeface="Arial"/>
                <a:cs typeface="Arial"/>
                <a:sym typeface="Arial"/>
              </a:endParaRPr>
            </a:p>
          </p:txBody>
        </p:sp>
      </p:grpSp>
      <p:sp>
        <p:nvSpPr>
          <p:cNvPr id="313" name="Google Shape;313;p9"/>
          <p:cNvSpPr/>
          <p:nvPr/>
        </p:nvSpPr>
        <p:spPr>
          <a:xfrm>
            <a:off x="5095879" y="2135697"/>
            <a:ext cx="2078755" cy="1579317"/>
          </a:xfrm>
          <a:custGeom>
            <a:avLst/>
            <a:gdLst/>
            <a:ahLst/>
            <a:cxnLst/>
            <a:rect l="l" t="t" r="r" b="b"/>
            <a:pathLst>
              <a:path w="2078755" h="1579317" extrusionOk="0">
                <a:moveTo>
                  <a:pt x="2047287" y="591037"/>
                </a:moveTo>
                <a:cubicBezTo>
                  <a:pt x="2024543" y="568916"/>
                  <a:pt x="2000241" y="548353"/>
                  <a:pt x="1975627" y="528724"/>
                </a:cubicBezTo>
                <a:cubicBezTo>
                  <a:pt x="1953506" y="510965"/>
                  <a:pt x="1938863" y="488532"/>
                  <a:pt x="1932632" y="461738"/>
                </a:cubicBezTo>
                <a:cubicBezTo>
                  <a:pt x="1919858" y="405033"/>
                  <a:pt x="1908641" y="348017"/>
                  <a:pt x="1897736" y="291001"/>
                </a:cubicBezTo>
                <a:cubicBezTo>
                  <a:pt x="1897113" y="287262"/>
                  <a:pt x="1901787" y="279473"/>
                  <a:pt x="1905525" y="277915"/>
                </a:cubicBezTo>
                <a:cubicBezTo>
                  <a:pt x="1917677" y="273242"/>
                  <a:pt x="1930451" y="270438"/>
                  <a:pt x="1942913" y="267322"/>
                </a:cubicBezTo>
                <a:cubicBezTo>
                  <a:pt x="1964723" y="262025"/>
                  <a:pt x="1986844" y="257040"/>
                  <a:pt x="2008653" y="252055"/>
                </a:cubicBezTo>
                <a:cubicBezTo>
                  <a:pt x="1967215" y="241151"/>
                  <a:pt x="1926400" y="232115"/>
                  <a:pt x="1885274" y="225261"/>
                </a:cubicBezTo>
                <a:cubicBezTo>
                  <a:pt x="1854429" y="219964"/>
                  <a:pt x="1825454" y="212798"/>
                  <a:pt x="1797413" y="196908"/>
                </a:cubicBezTo>
                <a:cubicBezTo>
                  <a:pt x="1758467" y="174787"/>
                  <a:pt x="1715160" y="162636"/>
                  <a:pt x="1670918" y="155470"/>
                </a:cubicBezTo>
                <a:cubicBezTo>
                  <a:pt x="1635400" y="149862"/>
                  <a:pt x="1635400" y="149551"/>
                  <a:pt x="1637269" y="112475"/>
                </a:cubicBezTo>
                <a:cubicBezTo>
                  <a:pt x="1639138" y="75399"/>
                  <a:pt x="1641319" y="38322"/>
                  <a:pt x="1643500" y="1246"/>
                </a:cubicBezTo>
                <a:cubicBezTo>
                  <a:pt x="1641942" y="935"/>
                  <a:pt x="1640696" y="312"/>
                  <a:pt x="1639138" y="0"/>
                </a:cubicBezTo>
                <a:cubicBezTo>
                  <a:pt x="1624806" y="42373"/>
                  <a:pt x="1610786" y="85057"/>
                  <a:pt x="1596142" y="128364"/>
                </a:cubicBezTo>
                <a:cubicBezTo>
                  <a:pt x="1584615" y="114344"/>
                  <a:pt x="1574645" y="100012"/>
                  <a:pt x="1562805" y="87861"/>
                </a:cubicBezTo>
                <a:cubicBezTo>
                  <a:pt x="1551277" y="76022"/>
                  <a:pt x="1537568" y="65740"/>
                  <a:pt x="1524794" y="54835"/>
                </a:cubicBezTo>
                <a:cubicBezTo>
                  <a:pt x="1523548" y="56082"/>
                  <a:pt x="1522613" y="57328"/>
                  <a:pt x="1521367" y="58574"/>
                </a:cubicBezTo>
                <a:cubicBezTo>
                  <a:pt x="1538503" y="90042"/>
                  <a:pt x="1561247" y="119329"/>
                  <a:pt x="1563117" y="158275"/>
                </a:cubicBezTo>
                <a:cubicBezTo>
                  <a:pt x="1548785" y="161079"/>
                  <a:pt x="1535076" y="163260"/>
                  <a:pt x="1521679" y="166687"/>
                </a:cubicBezTo>
                <a:cubicBezTo>
                  <a:pt x="1484603" y="176034"/>
                  <a:pt x="1447526" y="186627"/>
                  <a:pt x="1410139" y="195351"/>
                </a:cubicBezTo>
                <a:cubicBezTo>
                  <a:pt x="1385525" y="200959"/>
                  <a:pt x="1385214" y="199713"/>
                  <a:pt x="1379917" y="175411"/>
                </a:cubicBezTo>
                <a:cubicBezTo>
                  <a:pt x="1378671" y="169179"/>
                  <a:pt x="1377424" y="163260"/>
                  <a:pt x="1376490" y="157028"/>
                </a:cubicBezTo>
                <a:cubicBezTo>
                  <a:pt x="1372440" y="133661"/>
                  <a:pt x="1368389" y="109982"/>
                  <a:pt x="1364027" y="86615"/>
                </a:cubicBezTo>
                <a:cubicBezTo>
                  <a:pt x="1362781" y="86615"/>
                  <a:pt x="1361223" y="86926"/>
                  <a:pt x="1359977" y="86926"/>
                </a:cubicBezTo>
                <a:cubicBezTo>
                  <a:pt x="1351565" y="133973"/>
                  <a:pt x="1362158" y="184758"/>
                  <a:pt x="1336921" y="228065"/>
                </a:cubicBezTo>
                <a:cubicBezTo>
                  <a:pt x="1317916" y="217160"/>
                  <a:pt x="1300780" y="205321"/>
                  <a:pt x="1282086" y="196908"/>
                </a:cubicBezTo>
                <a:cubicBezTo>
                  <a:pt x="1273051" y="192858"/>
                  <a:pt x="1264638" y="188185"/>
                  <a:pt x="1262457" y="181019"/>
                </a:cubicBezTo>
                <a:lnTo>
                  <a:pt x="1263704" y="229000"/>
                </a:lnTo>
                <a:cubicBezTo>
                  <a:pt x="1271181" y="233361"/>
                  <a:pt x="1280528" y="237100"/>
                  <a:pt x="1286759" y="240839"/>
                </a:cubicBezTo>
                <a:cubicBezTo>
                  <a:pt x="1286448" y="242085"/>
                  <a:pt x="1286448" y="243331"/>
                  <a:pt x="1286136" y="244889"/>
                </a:cubicBezTo>
                <a:cubicBezTo>
                  <a:pt x="1280217" y="246447"/>
                  <a:pt x="1270870" y="248005"/>
                  <a:pt x="1264015" y="249874"/>
                </a:cubicBezTo>
                <a:lnTo>
                  <a:pt x="1264950" y="290378"/>
                </a:lnTo>
                <a:cubicBezTo>
                  <a:pt x="1266508" y="288508"/>
                  <a:pt x="1271493" y="286950"/>
                  <a:pt x="1273051" y="286327"/>
                </a:cubicBezTo>
                <a:cubicBezTo>
                  <a:pt x="1288629" y="279473"/>
                  <a:pt x="1304519" y="272619"/>
                  <a:pt x="1321031" y="268568"/>
                </a:cubicBezTo>
                <a:cubicBezTo>
                  <a:pt x="1328821" y="266387"/>
                  <a:pt x="1339414" y="267633"/>
                  <a:pt x="1346580" y="271372"/>
                </a:cubicBezTo>
                <a:cubicBezTo>
                  <a:pt x="1401415" y="298790"/>
                  <a:pt x="1460924" y="311564"/>
                  <a:pt x="1519498" y="326831"/>
                </a:cubicBezTo>
                <a:cubicBezTo>
                  <a:pt x="1547539" y="333997"/>
                  <a:pt x="1576202" y="338359"/>
                  <a:pt x="1606424" y="344590"/>
                </a:cubicBezTo>
                <a:cubicBezTo>
                  <a:pt x="1592404" y="360480"/>
                  <a:pt x="1578383" y="376369"/>
                  <a:pt x="1564363" y="392571"/>
                </a:cubicBezTo>
                <a:cubicBezTo>
                  <a:pt x="1564675" y="393505"/>
                  <a:pt x="1565298" y="394128"/>
                  <a:pt x="1565609" y="395063"/>
                </a:cubicBezTo>
                <a:cubicBezTo>
                  <a:pt x="1570283" y="392882"/>
                  <a:pt x="1574956" y="391324"/>
                  <a:pt x="1579318" y="388832"/>
                </a:cubicBezTo>
                <a:cubicBezTo>
                  <a:pt x="1593961" y="379796"/>
                  <a:pt x="1609851" y="372319"/>
                  <a:pt x="1622314" y="361103"/>
                </a:cubicBezTo>
                <a:cubicBezTo>
                  <a:pt x="1645681" y="339916"/>
                  <a:pt x="1671541" y="334620"/>
                  <a:pt x="1701140" y="343032"/>
                </a:cubicBezTo>
                <a:cubicBezTo>
                  <a:pt x="1726376" y="350509"/>
                  <a:pt x="1751613" y="358299"/>
                  <a:pt x="1776538" y="366711"/>
                </a:cubicBezTo>
                <a:cubicBezTo>
                  <a:pt x="1793051" y="372319"/>
                  <a:pt x="1797101" y="383847"/>
                  <a:pt x="1794297" y="400671"/>
                </a:cubicBezTo>
                <a:cubicBezTo>
                  <a:pt x="1789624" y="430270"/>
                  <a:pt x="1786820" y="460492"/>
                  <a:pt x="1783704" y="490402"/>
                </a:cubicBezTo>
                <a:cubicBezTo>
                  <a:pt x="1782458" y="501618"/>
                  <a:pt x="1782458" y="513146"/>
                  <a:pt x="1781835" y="524674"/>
                </a:cubicBezTo>
                <a:cubicBezTo>
                  <a:pt x="1783081" y="524985"/>
                  <a:pt x="1784639" y="525609"/>
                  <a:pt x="1785885" y="525920"/>
                </a:cubicBezTo>
                <a:cubicBezTo>
                  <a:pt x="1799905" y="485105"/>
                  <a:pt x="1813926" y="444290"/>
                  <a:pt x="1829192" y="399425"/>
                </a:cubicBezTo>
                <a:cubicBezTo>
                  <a:pt x="1854117" y="423415"/>
                  <a:pt x="1875304" y="442732"/>
                  <a:pt x="1887455" y="469527"/>
                </a:cubicBezTo>
                <a:cubicBezTo>
                  <a:pt x="1889013" y="472643"/>
                  <a:pt x="1890259" y="476693"/>
                  <a:pt x="1889636" y="480120"/>
                </a:cubicBezTo>
                <a:cubicBezTo>
                  <a:pt x="1884651" y="507538"/>
                  <a:pt x="1881224" y="535579"/>
                  <a:pt x="1873434" y="562061"/>
                </a:cubicBezTo>
                <a:cubicBezTo>
                  <a:pt x="1867515" y="582002"/>
                  <a:pt x="1854741" y="588233"/>
                  <a:pt x="1834489" y="583871"/>
                </a:cubicBezTo>
                <a:cubicBezTo>
                  <a:pt x="1813926" y="579509"/>
                  <a:pt x="1793986" y="571720"/>
                  <a:pt x="1773422" y="566112"/>
                </a:cubicBezTo>
                <a:cubicBezTo>
                  <a:pt x="1759090" y="562061"/>
                  <a:pt x="1744759" y="559257"/>
                  <a:pt x="1730427" y="555830"/>
                </a:cubicBezTo>
                <a:cubicBezTo>
                  <a:pt x="1729803" y="557700"/>
                  <a:pt x="1729180" y="559257"/>
                  <a:pt x="1728557" y="561127"/>
                </a:cubicBezTo>
                <a:cubicBezTo>
                  <a:pt x="1750055" y="570785"/>
                  <a:pt x="1771553" y="580755"/>
                  <a:pt x="1792428" y="590102"/>
                </a:cubicBezTo>
                <a:cubicBezTo>
                  <a:pt x="1791805" y="608173"/>
                  <a:pt x="1784950" y="613781"/>
                  <a:pt x="1768437" y="610042"/>
                </a:cubicBezTo>
                <a:cubicBezTo>
                  <a:pt x="1756598" y="607550"/>
                  <a:pt x="1743512" y="609419"/>
                  <a:pt x="1731050" y="612535"/>
                </a:cubicBezTo>
                <a:cubicBezTo>
                  <a:pt x="1766257" y="624063"/>
                  <a:pt x="1801463" y="635279"/>
                  <a:pt x="1840097" y="648053"/>
                </a:cubicBezTo>
                <a:cubicBezTo>
                  <a:pt x="1803021" y="695099"/>
                  <a:pt x="1763764" y="731864"/>
                  <a:pt x="1718587" y="761462"/>
                </a:cubicBezTo>
                <a:cubicBezTo>
                  <a:pt x="1706125" y="741834"/>
                  <a:pt x="1694285" y="723140"/>
                  <a:pt x="1682446" y="704446"/>
                </a:cubicBezTo>
                <a:cubicBezTo>
                  <a:pt x="1680888" y="705381"/>
                  <a:pt x="1679330" y="706004"/>
                  <a:pt x="1677772" y="706939"/>
                </a:cubicBezTo>
                <a:cubicBezTo>
                  <a:pt x="1684627" y="724075"/>
                  <a:pt x="1690546" y="741522"/>
                  <a:pt x="1698959" y="758035"/>
                </a:cubicBezTo>
                <a:cubicBezTo>
                  <a:pt x="1707371" y="774548"/>
                  <a:pt x="1704255" y="786388"/>
                  <a:pt x="1689612" y="796358"/>
                </a:cubicBezTo>
                <a:cubicBezTo>
                  <a:pt x="1686496" y="798539"/>
                  <a:pt x="1684004" y="801031"/>
                  <a:pt x="1681199" y="803524"/>
                </a:cubicBezTo>
                <a:cubicBezTo>
                  <a:pt x="1662817" y="819413"/>
                  <a:pt x="1645058" y="825645"/>
                  <a:pt x="1621379" y="811313"/>
                </a:cubicBezTo>
                <a:cubicBezTo>
                  <a:pt x="1597389" y="796669"/>
                  <a:pt x="1570283" y="787011"/>
                  <a:pt x="1544423" y="775483"/>
                </a:cubicBezTo>
                <a:cubicBezTo>
                  <a:pt x="1543800" y="776729"/>
                  <a:pt x="1542865" y="777975"/>
                  <a:pt x="1542242" y="779222"/>
                </a:cubicBezTo>
                <a:cubicBezTo>
                  <a:pt x="1554393" y="788257"/>
                  <a:pt x="1566544" y="797604"/>
                  <a:pt x="1580876" y="808509"/>
                </a:cubicBezTo>
                <a:cubicBezTo>
                  <a:pt x="1575891" y="816609"/>
                  <a:pt x="1570594" y="824710"/>
                  <a:pt x="1564986" y="834057"/>
                </a:cubicBezTo>
                <a:cubicBezTo>
                  <a:pt x="1569660" y="837172"/>
                  <a:pt x="1576825" y="841223"/>
                  <a:pt x="1583368" y="846208"/>
                </a:cubicBezTo>
                <a:cubicBezTo>
                  <a:pt x="1592715" y="853062"/>
                  <a:pt x="1595831" y="862409"/>
                  <a:pt x="1587419" y="871756"/>
                </a:cubicBezTo>
                <a:cubicBezTo>
                  <a:pt x="1569348" y="892008"/>
                  <a:pt x="1550654" y="911013"/>
                  <a:pt x="1532272" y="930953"/>
                </a:cubicBezTo>
                <a:cubicBezTo>
                  <a:pt x="1525106" y="938742"/>
                  <a:pt x="1517317" y="939677"/>
                  <a:pt x="1507347" y="935627"/>
                </a:cubicBezTo>
                <a:cubicBezTo>
                  <a:pt x="1492703" y="929707"/>
                  <a:pt x="1477437" y="924410"/>
                  <a:pt x="1457496" y="934380"/>
                </a:cubicBezTo>
                <a:cubicBezTo>
                  <a:pt x="1468090" y="937808"/>
                  <a:pt x="1474632" y="939366"/>
                  <a:pt x="1480864" y="941858"/>
                </a:cubicBezTo>
                <a:cubicBezTo>
                  <a:pt x="1495507" y="948401"/>
                  <a:pt x="1498000" y="955255"/>
                  <a:pt x="1488341" y="968029"/>
                </a:cubicBezTo>
                <a:cubicBezTo>
                  <a:pt x="1474632" y="986100"/>
                  <a:pt x="1459366" y="1003236"/>
                  <a:pt x="1444722" y="1020684"/>
                </a:cubicBezTo>
                <a:cubicBezTo>
                  <a:pt x="1442230" y="1023799"/>
                  <a:pt x="1438491" y="1027226"/>
                  <a:pt x="1435064" y="1028161"/>
                </a:cubicBezTo>
                <a:cubicBezTo>
                  <a:pt x="1425405" y="1030342"/>
                  <a:pt x="1414501" y="1034704"/>
                  <a:pt x="1406400" y="1031900"/>
                </a:cubicBezTo>
                <a:cubicBezTo>
                  <a:pt x="1394560" y="1027850"/>
                  <a:pt x="1395184" y="1014764"/>
                  <a:pt x="1397676" y="1003548"/>
                </a:cubicBezTo>
                <a:cubicBezTo>
                  <a:pt x="1402350" y="982050"/>
                  <a:pt x="1407335" y="960240"/>
                  <a:pt x="1412943" y="935315"/>
                </a:cubicBezTo>
                <a:cubicBezTo>
                  <a:pt x="1391757" y="964914"/>
                  <a:pt x="1377424" y="994512"/>
                  <a:pt x="1367766" y="1025980"/>
                </a:cubicBezTo>
                <a:cubicBezTo>
                  <a:pt x="1363093" y="1041247"/>
                  <a:pt x="1354369" y="1049659"/>
                  <a:pt x="1340348" y="1056514"/>
                </a:cubicBezTo>
                <a:cubicBezTo>
                  <a:pt x="1316981" y="1068353"/>
                  <a:pt x="1294549" y="1082685"/>
                  <a:pt x="1272116" y="1096705"/>
                </a:cubicBezTo>
                <a:cubicBezTo>
                  <a:pt x="1260276" y="1103871"/>
                  <a:pt x="1250306" y="1102313"/>
                  <a:pt x="1241583" y="1089539"/>
                </a:cubicBezTo>
                <a:cubicBezTo>
                  <a:pt x="1236286" y="1081750"/>
                  <a:pt x="1231301" y="1073650"/>
                  <a:pt x="1226004" y="1065860"/>
                </a:cubicBezTo>
                <a:cubicBezTo>
                  <a:pt x="1224135" y="1066795"/>
                  <a:pt x="1221954" y="1067730"/>
                  <a:pt x="1220085" y="1068665"/>
                </a:cubicBezTo>
                <a:cubicBezTo>
                  <a:pt x="1223823" y="1077700"/>
                  <a:pt x="1226316" y="1087047"/>
                  <a:pt x="1230989" y="1095148"/>
                </a:cubicBezTo>
                <a:cubicBezTo>
                  <a:pt x="1244698" y="1117892"/>
                  <a:pt x="1244075" y="1119761"/>
                  <a:pt x="1226628" y="1139389"/>
                </a:cubicBezTo>
                <a:cubicBezTo>
                  <a:pt x="1211049" y="1156837"/>
                  <a:pt x="1197652" y="1175843"/>
                  <a:pt x="1183009" y="1194225"/>
                </a:cubicBezTo>
                <a:cubicBezTo>
                  <a:pt x="1164938" y="1217280"/>
                  <a:pt x="1143752" y="1235663"/>
                  <a:pt x="1114465" y="1242517"/>
                </a:cubicBezTo>
                <a:cubicBezTo>
                  <a:pt x="1111037" y="1243140"/>
                  <a:pt x="1107610" y="1243452"/>
                  <a:pt x="1100756" y="1244075"/>
                </a:cubicBezTo>
                <a:cubicBezTo>
                  <a:pt x="1110726" y="1209803"/>
                  <a:pt x="1120384" y="1178024"/>
                  <a:pt x="1129731" y="1145932"/>
                </a:cubicBezTo>
                <a:cubicBezTo>
                  <a:pt x="1128485" y="1145309"/>
                  <a:pt x="1127550" y="1144686"/>
                  <a:pt x="1126304" y="1144063"/>
                </a:cubicBezTo>
                <a:cubicBezTo>
                  <a:pt x="1116022" y="1162445"/>
                  <a:pt x="1105741" y="1180828"/>
                  <a:pt x="1095771" y="1199210"/>
                </a:cubicBezTo>
                <a:cubicBezTo>
                  <a:pt x="1092967" y="1204195"/>
                  <a:pt x="1091720" y="1209803"/>
                  <a:pt x="1089228" y="1215100"/>
                </a:cubicBezTo>
                <a:cubicBezTo>
                  <a:pt x="1084866" y="1224135"/>
                  <a:pt x="1083620" y="1237221"/>
                  <a:pt x="1069599" y="1235351"/>
                </a:cubicBezTo>
                <a:cubicBezTo>
                  <a:pt x="1055579" y="1233482"/>
                  <a:pt x="1058383" y="1220085"/>
                  <a:pt x="1055890" y="1210426"/>
                </a:cubicBezTo>
                <a:cubicBezTo>
                  <a:pt x="1054333" y="1203883"/>
                  <a:pt x="1052775" y="1197029"/>
                  <a:pt x="1051529" y="1190175"/>
                </a:cubicBezTo>
                <a:cubicBezTo>
                  <a:pt x="1049971" y="1190175"/>
                  <a:pt x="1048413" y="1190486"/>
                  <a:pt x="1046855" y="1190486"/>
                </a:cubicBezTo>
                <a:cubicBezTo>
                  <a:pt x="1046232" y="1200456"/>
                  <a:pt x="1044986" y="1210115"/>
                  <a:pt x="1044674" y="1220085"/>
                </a:cubicBezTo>
                <a:cubicBezTo>
                  <a:pt x="1044363" y="1226316"/>
                  <a:pt x="1045609" y="1232547"/>
                  <a:pt x="1045920" y="1238778"/>
                </a:cubicBezTo>
                <a:cubicBezTo>
                  <a:pt x="1047167" y="1276478"/>
                  <a:pt x="1045609" y="1276166"/>
                  <a:pt x="1010402" y="1285513"/>
                </a:cubicBezTo>
                <a:cubicBezTo>
                  <a:pt x="983608" y="1292368"/>
                  <a:pt x="958059" y="1303895"/>
                  <a:pt x="929707" y="1313865"/>
                </a:cubicBezTo>
                <a:cubicBezTo>
                  <a:pt x="913506" y="1281774"/>
                  <a:pt x="915687" y="1245010"/>
                  <a:pt x="917244" y="1206687"/>
                </a:cubicBezTo>
                <a:cubicBezTo>
                  <a:pt x="913817" y="1213230"/>
                  <a:pt x="909144" y="1219461"/>
                  <a:pt x="907586" y="1226316"/>
                </a:cubicBezTo>
                <a:cubicBezTo>
                  <a:pt x="904159" y="1240336"/>
                  <a:pt x="902912" y="1254980"/>
                  <a:pt x="899485" y="1269000"/>
                </a:cubicBezTo>
                <a:cubicBezTo>
                  <a:pt x="897928" y="1275543"/>
                  <a:pt x="892943" y="1281463"/>
                  <a:pt x="889515" y="1287694"/>
                </a:cubicBezTo>
                <a:cubicBezTo>
                  <a:pt x="883596" y="1283644"/>
                  <a:pt x="876118" y="1280840"/>
                  <a:pt x="871756" y="1275855"/>
                </a:cubicBezTo>
                <a:cubicBezTo>
                  <a:pt x="858047" y="1260276"/>
                  <a:pt x="845896" y="1243452"/>
                  <a:pt x="832811" y="1227562"/>
                </a:cubicBezTo>
                <a:cubicBezTo>
                  <a:pt x="829072" y="1222889"/>
                  <a:pt x="823775" y="1219461"/>
                  <a:pt x="819102" y="1215411"/>
                </a:cubicBezTo>
                <a:cubicBezTo>
                  <a:pt x="818167" y="1216346"/>
                  <a:pt x="816921" y="1216969"/>
                  <a:pt x="815986" y="1217904"/>
                </a:cubicBezTo>
                <a:cubicBezTo>
                  <a:pt x="823775" y="1229432"/>
                  <a:pt x="832499" y="1240648"/>
                  <a:pt x="839665" y="1252799"/>
                </a:cubicBezTo>
                <a:cubicBezTo>
                  <a:pt x="854620" y="1277724"/>
                  <a:pt x="868952" y="1302649"/>
                  <a:pt x="883284" y="1327886"/>
                </a:cubicBezTo>
                <a:cubicBezTo>
                  <a:pt x="889827" y="1339102"/>
                  <a:pt x="886711" y="1348137"/>
                  <a:pt x="876118" y="1355615"/>
                </a:cubicBezTo>
                <a:cubicBezTo>
                  <a:pt x="844338" y="1378671"/>
                  <a:pt x="812559" y="1401726"/>
                  <a:pt x="778910" y="1426340"/>
                </a:cubicBezTo>
                <a:cubicBezTo>
                  <a:pt x="756166" y="1377113"/>
                  <a:pt x="770498" y="1327574"/>
                  <a:pt x="761462" y="1280216"/>
                </a:cubicBezTo>
                <a:cubicBezTo>
                  <a:pt x="752739" y="1316669"/>
                  <a:pt x="744015" y="1352811"/>
                  <a:pt x="734980" y="1390199"/>
                </a:cubicBezTo>
                <a:cubicBezTo>
                  <a:pt x="676406" y="1376178"/>
                  <a:pt x="647430" y="1327263"/>
                  <a:pt x="602253" y="1293614"/>
                </a:cubicBezTo>
                <a:cubicBezTo>
                  <a:pt x="623751" y="1267442"/>
                  <a:pt x="644626" y="1241894"/>
                  <a:pt x="665189" y="1216346"/>
                </a:cubicBezTo>
                <a:cubicBezTo>
                  <a:pt x="664878" y="1215100"/>
                  <a:pt x="664255" y="1214165"/>
                  <a:pt x="663943" y="1212919"/>
                </a:cubicBezTo>
                <a:cubicBezTo>
                  <a:pt x="651169" y="1219461"/>
                  <a:pt x="637460" y="1224758"/>
                  <a:pt x="626244" y="1233170"/>
                </a:cubicBezTo>
                <a:cubicBezTo>
                  <a:pt x="615027" y="1241583"/>
                  <a:pt x="606304" y="1253422"/>
                  <a:pt x="594153" y="1261523"/>
                </a:cubicBezTo>
                <a:cubicBezTo>
                  <a:pt x="604746" y="1215723"/>
                  <a:pt x="615027" y="1169923"/>
                  <a:pt x="625621" y="1124434"/>
                </a:cubicBezTo>
                <a:cubicBezTo>
                  <a:pt x="624063" y="1123811"/>
                  <a:pt x="622505" y="1123500"/>
                  <a:pt x="620636" y="1122877"/>
                </a:cubicBezTo>
                <a:cubicBezTo>
                  <a:pt x="602876" y="1165249"/>
                  <a:pt x="601007" y="1214477"/>
                  <a:pt x="567358" y="1253110"/>
                </a:cubicBezTo>
                <a:cubicBezTo>
                  <a:pt x="557388" y="1242517"/>
                  <a:pt x="547730" y="1231613"/>
                  <a:pt x="537760" y="1221642"/>
                </a:cubicBezTo>
                <a:cubicBezTo>
                  <a:pt x="519377" y="1203572"/>
                  <a:pt x="500060" y="1186124"/>
                  <a:pt x="481678" y="1168053"/>
                </a:cubicBezTo>
                <a:cubicBezTo>
                  <a:pt x="477628" y="1164003"/>
                  <a:pt x="473889" y="1157149"/>
                  <a:pt x="474512" y="1152164"/>
                </a:cubicBezTo>
                <a:cubicBezTo>
                  <a:pt x="476693" y="1135028"/>
                  <a:pt x="480120" y="1117580"/>
                  <a:pt x="485105" y="1100756"/>
                </a:cubicBezTo>
                <a:cubicBezTo>
                  <a:pt x="489779" y="1084243"/>
                  <a:pt x="496945" y="1068353"/>
                  <a:pt x="503176" y="1051840"/>
                </a:cubicBezTo>
                <a:cubicBezTo>
                  <a:pt x="501618" y="1051217"/>
                  <a:pt x="500372" y="1050594"/>
                  <a:pt x="498814" y="1049971"/>
                </a:cubicBezTo>
                <a:cubicBezTo>
                  <a:pt x="488532" y="1069599"/>
                  <a:pt x="478251" y="1089228"/>
                  <a:pt x="467658" y="1108856"/>
                </a:cubicBezTo>
                <a:cubicBezTo>
                  <a:pt x="463919" y="1115711"/>
                  <a:pt x="460803" y="1122877"/>
                  <a:pt x="456753" y="1129420"/>
                </a:cubicBezTo>
                <a:cubicBezTo>
                  <a:pt x="449587" y="1141882"/>
                  <a:pt x="441486" y="1152164"/>
                  <a:pt x="424039" y="1149360"/>
                </a:cubicBezTo>
                <a:cubicBezTo>
                  <a:pt x="415626" y="1148113"/>
                  <a:pt x="406591" y="1151852"/>
                  <a:pt x="397867" y="1152787"/>
                </a:cubicBezTo>
                <a:cubicBezTo>
                  <a:pt x="377927" y="1154656"/>
                  <a:pt x="364841" y="1146867"/>
                  <a:pt x="359856" y="1130666"/>
                </a:cubicBezTo>
                <a:cubicBezTo>
                  <a:pt x="356429" y="1119761"/>
                  <a:pt x="365153" y="1107610"/>
                  <a:pt x="382601" y="1099821"/>
                </a:cubicBezTo>
                <a:cubicBezTo>
                  <a:pt x="396309" y="1093590"/>
                  <a:pt x="410641" y="1088916"/>
                  <a:pt x="424350" y="1082373"/>
                </a:cubicBezTo>
                <a:cubicBezTo>
                  <a:pt x="437436" y="1076142"/>
                  <a:pt x="448964" y="1067730"/>
                  <a:pt x="449275" y="1048413"/>
                </a:cubicBezTo>
                <a:cubicBezTo>
                  <a:pt x="417184" y="1068976"/>
                  <a:pt x="386651" y="1088293"/>
                  <a:pt x="353002" y="1110103"/>
                </a:cubicBezTo>
                <a:cubicBezTo>
                  <a:pt x="324338" y="1073650"/>
                  <a:pt x="295674" y="1037508"/>
                  <a:pt x="264518" y="997940"/>
                </a:cubicBezTo>
                <a:cubicBezTo>
                  <a:pt x="281965" y="1000432"/>
                  <a:pt x="295674" y="1001678"/>
                  <a:pt x="309072" y="1004482"/>
                </a:cubicBezTo>
                <a:cubicBezTo>
                  <a:pt x="322157" y="1007286"/>
                  <a:pt x="334620" y="1011648"/>
                  <a:pt x="347394" y="1015387"/>
                </a:cubicBezTo>
                <a:cubicBezTo>
                  <a:pt x="348329" y="1013829"/>
                  <a:pt x="349263" y="1011960"/>
                  <a:pt x="350510" y="1010402"/>
                </a:cubicBezTo>
                <a:cubicBezTo>
                  <a:pt x="337424" y="1001990"/>
                  <a:pt x="325273" y="991708"/>
                  <a:pt x="311564" y="985477"/>
                </a:cubicBezTo>
                <a:cubicBezTo>
                  <a:pt x="295674" y="977999"/>
                  <a:pt x="277915" y="974884"/>
                  <a:pt x="261714" y="968341"/>
                </a:cubicBezTo>
                <a:cubicBezTo>
                  <a:pt x="250497" y="963667"/>
                  <a:pt x="239281" y="957436"/>
                  <a:pt x="230246" y="949024"/>
                </a:cubicBezTo>
                <a:cubicBezTo>
                  <a:pt x="218718" y="938431"/>
                  <a:pt x="218718" y="920983"/>
                  <a:pt x="227130" y="907274"/>
                </a:cubicBezTo>
                <a:cubicBezTo>
                  <a:pt x="235231" y="894189"/>
                  <a:pt x="247382" y="892631"/>
                  <a:pt x="261091" y="895747"/>
                </a:cubicBezTo>
                <a:cubicBezTo>
                  <a:pt x="275734" y="899174"/>
                  <a:pt x="290689" y="901978"/>
                  <a:pt x="305644" y="905405"/>
                </a:cubicBezTo>
                <a:cubicBezTo>
                  <a:pt x="306267" y="903536"/>
                  <a:pt x="306891" y="901666"/>
                  <a:pt x="307514" y="900108"/>
                </a:cubicBezTo>
                <a:cubicBezTo>
                  <a:pt x="302529" y="897616"/>
                  <a:pt x="297544" y="894500"/>
                  <a:pt x="292247" y="892631"/>
                </a:cubicBezTo>
                <a:cubicBezTo>
                  <a:pt x="286950" y="890761"/>
                  <a:pt x="281031" y="890450"/>
                  <a:pt x="275423" y="889204"/>
                </a:cubicBezTo>
                <a:cubicBezTo>
                  <a:pt x="247693" y="883284"/>
                  <a:pt x="241462" y="869575"/>
                  <a:pt x="255794" y="844650"/>
                </a:cubicBezTo>
                <a:cubicBezTo>
                  <a:pt x="268568" y="822529"/>
                  <a:pt x="290689" y="814428"/>
                  <a:pt x="314057" y="809443"/>
                </a:cubicBezTo>
                <a:cubicBezTo>
                  <a:pt x="336178" y="804770"/>
                  <a:pt x="356741" y="797604"/>
                  <a:pt x="374812" y="780156"/>
                </a:cubicBezTo>
                <a:cubicBezTo>
                  <a:pt x="357052" y="783272"/>
                  <a:pt x="341474" y="787011"/>
                  <a:pt x="325273" y="788880"/>
                </a:cubicBezTo>
                <a:cubicBezTo>
                  <a:pt x="314057" y="790126"/>
                  <a:pt x="302217" y="789503"/>
                  <a:pt x="291312" y="787634"/>
                </a:cubicBezTo>
                <a:cubicBezTo>
                  <a:pt x="287262" y="787011"/>
                  <a:pt x="281654" y="779845"/>
                  <a:pt x="281654" y="775794"/>
                </a:cubicBezTo>
                <a:cubicBezTo>
                  <a:pt x="282900" y="727502"/>
                  <a:pt x="285393" y="679210"/>
                  <a:pt x="287574" y="631229"/>
                </a:cubicBezTo>
                <a:cubicBezTo>
                  <a:pt x="287885" y="624997"/>
                  <a:pt x="288820" y="619078"/>
                  <a:pt x="289755" y="610665"/>
                </a:cubicBezTo>
                <a:cubicBezTo>
                  <a:pt x="332439" y="613158"/>
                  <a:pt x="373877" y="615650"/>
                  <a:pt x="415626" y="618455"/>
                </a:cubicBezTo>
                <a:cubicBezTo>
                  <a:pt x="416250" y="616585"/>
                  <a:pt x="416561" y="614716"/>
                  <a:pt x="417184" y="612846"/>
                </a:cubicBezTo>
                <a:cubicBezTo>
                  <a:pt x="395998" y="606304"/>
                  <a:pt x="374188" y="600072"/>
                  <a:pt x="353314" y="592595"/>
                </a:cubicBezTo>
                <a:cubicBezTo>
                  <a:pt x="345213" y="589791"/>
                  <a:pt x="332750" y="583248"/>
                  <a:pt x="332750" y="578263"/>
                </a:cubicBezTo>
                <a:cubicBezTo>
                  <a:pt x="332750" y="570474"/>
                  <a:pt x="340228" y="561438"/>
                  <a:pt x="347082" y="555519"/>
                </a:cubicBezTo>
                <a:cubicBezTo>
                  <a:pt x="355495" y="548041"/>
                  <a:pt x="366399" y="543368"/>
                  <a:pt x="375746" y="536825"/>
                </a:cubicBezTo>
                <a:cubicBezTo>
                  <a:pt x="391013" y="525920"/>
                  <a:pt x="405968" y="525297"/>
                  <a:pt x="421858" y="536513"/>
                </a:cubicBezTo>
                <a:cubicBezTo>
                  <a:pt x="434943" y="545549"/>
                  <a:pt x="448341" y="554584"/>
                  <a:pt x="470773" y="550222"/>
                </a:cubicBezTo>
                <a:cubicBezTo>
                  <a:pt x="453014" y="537136"/>
                  <a:pt x="438371" y="526232"/>
                  <a:pt x="423104" y="515015"/>
                </a:cubicBezTo>
                <a:cubicBezTo>
                  <a:pt x="464542" y="470462"/>
                  <a:pt x="528413" y="463296"/>
                  <a:pt x="570785" y="420300"/>
                </a:cubicBezTo>
                <a:cubicBezTo>
                  <a:pt x="596957" y="453637"/>
                  <a:pt x="596645" y="491648"/>
                  <a:pt x="596022" y="529347"/>
                </a:cubicBezTo>
                <a:cubicBezTo>
                  <a:pt x="597580" y="529659"/>
                  <a:pt x="598826" y="529659"/>
                  <a:pt x="600384" y="529970"/>
                </a:cubicBezTo>
                <a:cubicBezTo>
                  <a:pt x="603811" y="510342"/>
                  <a:pt x="609108" y="491025"/>
                  <a:pt x="610354" y="471396"/>
                </a:cubicBezTo>
                <a:cubicBezTo>
                  <a:pt x="612223" y="447717"/>
                  <a:pt x="611289" y="423727"/>
                  <a:pt x="610354" y="399737"/>
                </a:cubicBezTo>
                <a:cubicBezTo>
                  <a:pt x="610042" y="389455"/>
                  <a:pt x="611912" y="381666"/>
                  <a:pt x="621882" y="378862"/>
                </a:cubicBezTo>
                <a:cubicBezTo>
                  <a:pt x="648053" y="371073"/>
                  <a:pt x="674225" y="362037"/>
                  <a:pt x="701019" y="357364"/>
                </a:cubicBezTo>
                <a:cubicBezTo>
                  <a:pt x="715039" y="354871"/>
                  <a:pt x="728748" y="371384"/>
                  <a:pt x="732175" y="389143"/>
                </a:cubicBezTo>
                <a:lnTo>
                  <a:pt x="732487" y="323403"/>
                </a:lnTo>
                <a:cubicBezTo>
                  <a:pt x="721582" y="324961"/>
                  <a:pt x="709743" y="326831"/>
                  <a:pt x="707562" y="313433"/>
                </a:cubicBezTo>
                <a:cubicBezTo>
                  <a:pt x="704758" y="296921"/>
                  <a:pt x="720959" y="296297"/>
                  <a:pt x="732487" y="289131"/>
                </a:cubicBezTo>
                <a:lnTo>
                  <a:pt x="732799" y="255482"/>
                </a:lnTo>
                <a:cubicBezTo>
                  <a:pt x="729683" y="265764"/>
                  <a:pt x="720336" y="270126"/>
                  <a:pt x="708497" y="263895"/>
                </a:cubicBezTo>
                <a:cubicBezTo>
                  <a:pt x="691984" y="255482"/>
                  <a:pt x="676406" y="244889"/>
                  <a:pt x="660516" y="235231"/>
                </a:cubicBezTo>
                <a:cubicBezTo>
                  <a:pt x="650234" y="229000"/>
                  <a:pt x="639952" y="222457"/>
                  <a:pt x="629671" y="215914"/>
                </a:cubicBezTo>
                <a:cubicBezTo>
                  <a:pt x="628425" y="217472"/>
                  <a:pt x="627178" y="219030"/>
                  <a:pt x="626244" y="220587"/>
                </a:cubicBezTo>
                <a:cubicBezTo>
                  <a:pt x="643691" y="236166"/>
                  <a:pt x="661139" y="252055"/>
                  <a:pt x="680767" y="269503"/>
                </a:cubicBezTo>
                <a:cubicBezTo>
                  <a:pt x="628113" y="267010"/>
                  <a:pt x="578574" y="257040"/>
                  <a:pt x="525920" y="265453"/>
                </a:cubicBezTo>
                <a:cubicBezTo>
                  <a:pt x="564554" y="274176"/>
                  <a:pt x="600072" y="282277"/>
                  <a:pt x="639018" y="291001"/>
                </a:cubicBezTo>
                <a:cubicBezTo>
                  <a:pt x="612846" y="315303"/>
                  <a:pt x="585740" y="327765"/>
                  <a:pt x="556453" y="335866"/>
                </a:cubicBezTo>
                <a:cubicBezTo>
                  <a:pt x="514704" y="347082"/>
                  <a:pt x="472643" y="358299"/>
                  <a:pt x="428712" y="369827"/>
                </a:cubicBezTo>
                <a:cubicBezTo>
                  <a:pt x="418742" y="358610"/>
                  <a:pt x="410953" y="339293"/>
                  <a:pt x="388520" y="335243"/>
                </a:cubicBezTo>
                <a:cubicBezTo>
                  <a:pt x="397244" y="348952"/>
                  <a:pt x="406279" y="362660"/>
                  <a:pt x="414692" y="376058"/>
                </a:cubicBezTo>
                <a:cubicBezTo>
                  <a:pt x="391948" y="395063"/>
                  <a:pt x="365465" y="410330"/>
                  <a:pt x="348640" y="432762"/>
                </a:cubicBezTo>
                <a:cubicBezTo>
                  <a:pt x="322469" y="467346"/>
                  <a:pt x="289755" y="486975"/>
                  <a:pt x="250497" y="502241"/>
                </a:cubicBezTo>
                <a:cubicBezTo>
                  <a:pt x="222145" y="513146"/>
                  <a:pt x="196908" y="532774"/>
                  <a:pt x="170426" y="548664"/>
                </a:cubicBezTo>
                <a:cubicBezTo>
                  <a:pt x="171360" y="550222"/>
                  <a:pt x="171983" y="551780"/>
                  <a:pt x="172918" y="553026"/>
                </a:cubicBezTo>
                <a:cubicBezTo>
                  <a:pt x="181019" y="549599"/>
                  <a:pt x="188808" y="545860"/>
                  <a:pt x="196908" y="542745"/>
                </a:cubicBezTo>
                <a:cubicBezTo>
                  <a:pt x="214979" y="536202"/>
                  <a:pt x="232738" y="528724"/>
                  <a:pt x="251432" y="524674"/>
                </a:cubicBezTo>
                <a:cubicBezTo>
                  <a:pt x="259533" y="522804"/>
                  <a:pt x="273242" y="525297"/>
                  <a:pt x="277292" y="530905"/>
                </a:cubicBezTo>
                <a:cubicBezTo>
                  <a:pt x="281342" y="536202"/>
                  <a:pt x="276980" y="548664"/>
                  <a:pt x="274488" y="557076"/>
                </a:cubicBezTo>
                <a:cubicBezTo>
                  <a:pt x="272619" y="562685"/>
                  <a:pt x="267945" y="567670"/>
                  <a:pt x="263583" y="572032"/>
                </a:cubicBezTo>
                <a:cubicBezTo>
                  <a:pt x="237100" y="597580"/>
                  <a:pt x="210306" y="622505"/>
                  <a:pt x="181642" y="649299"/>
                </a:cubicBezTo>
                <a:cubicBezTo>
                  <a:pt x="176034" y="638395"/>
                  <a:pt x="169802" y="625621"/>
                  <a:pt x="163260" y="612846"/>
                </a:cubicBezTo>
                <a:cubicBezTo>
                  <a:pt x="162013" y="612846"/>
                  <a:pt x="160455" y="612535"/>
                  <a:pt x="159209" y="612535"/>
                </a:cubicBezTo>
                <a:cubicBezTo>
                  <a:pt x="158898" y="622193"/>
                  <a:pt x="157028" y="631852"/>
                  <a:pt x="158586" y="641199"/>
                </a:cubicBezTo>
                <a:cubicBezTo>
                  <a:pt x="160144" y="651792"/>
                  <a:pt x="164506" y="662073"/>
                  <a:pt x="168245" y="672355"/>
                </a:cubicBezTo>
                <a:cubicBezTo>
                  <a:pt x="171672" y="681702"/>
                  <a:pt x="169802" y="689491"/>
                  <a:pt x="165129" y="698527"/>
                </a:cubicBezTo>
                <a:cubicBezTo>
                  <a:pt x="148304" y="730618"/>
                  <a:pt x="133038" y="763643"/>
                  <a:pt x="117148" y="796046"/>
                </a:cubicBezTo>
                <a:cubicBezTo>
                  <a:pt x="115279" y="799473"/>
                  <a:pt x="113721" y="803212"/>
                  <a:pt x="111851" y="807574"/>
                </a:cubicBezTo>
                <a:cubicBezTo>
                  <a:pt x="96585" y="803212"/>
                  <a:pt x="82564" y="799473"/>
                  <a:pt x="67298" y="795111"/>
                </a:cubicBezTo>
                <a:cubicBezTo>
                  <a:pt x="70102" y="820348"/>
                  <a:pt x="92535" y="829383"/>
                  <a:pt x="108113" y="848389"/>
                </a:cubicBezTo>
                <a:cubicBezTo>
                  <a:pt x="69479" y="842781"/>
                  <a:pt x="34895" y="837796"/>
                  <a:pt x="0" y="832499"/>
                </a:cubicBezTo>
                <a:cubicBezTo>
                  <a:pt x="31156" y="851193"/>
                  <a:pt x="62624" y="868017"/>
                  <a:pt x="95027" y="883284"/>
                </a:cubicBezTo>
                <a:cubicBezTo>
                  <a:pt x="106243" y="888581"/>
                  <a:pt x="111851" y="896058"/>
                  <a:pt x="113409" y="907586"/>
                </a:cubicBezTo>
                <a:cubicBezTo>
                  <a:pt x="115590" y="924410"/>
                  <a:pt x="116525" y="941858"/>
                  <a:pt x="120887" y="958371"/>
                </a:cubicBezTo>
                <a:cubicBezTo>
                  <a:pt x="123691" y="969587"/>
                  <a:pt x="120887" y="976753"/>
                  <a:pt x="114344" y="984854"/>
                </a:cubicBezTo>
                <a:cubicBezTo>
                  <a:pt x="97831" y="1006352"/>
                  <a:pt x="82253" y="1028473"/>
                  <a:pt x="66363" y="1050282"/>
                </a:cubicBezTo>
                <a:cubicBezTo>
                  <a:pt x="67921" y="1051529"/>
                  <a:pt x="69479" y="1053086"/>
                  <a:pt x="71348" y="1054333"/>
                </a:cubicBezTo>
                <a:cubicBezTo>
                  <a:pt x="88796" y="1036262"/>
                  <a:pt x="106243" y="1018503"/>
                  <a:pt x="121822" y="1001990"/>
                </a:cubicBezTo>
                <a:cubicBezTo>
                  <a:pt x="155159" y="1042805"/>
                  <a:pt x="188496" y="1083620"/>
                  <a:pt x="224015" y="1126927"/>
                </a:cubicBezTo>
                <a:cubicBezTo>
                  <a:pt x="195351" y="1146867"/>
                  <a:pt x="165441" y="1167742"/>
                  <a:pt x="135530" y="1188617"/>
                </a:cubicBezTo>
                <a:cubicBezTo>
                  <a:pt x="168245" y="1187682"/>
                  <a:pt x="190989" y="1165561"/>
                  <a:pt x="222457" y="1150606"/>
                </a:cubicBezTo>
                <a:cubicBezTo>
                  <a:pt x="206255" y="1187994"/>
                  <a:pt x="191300" y="1221642"/>
                  <a:pt x="176657" y="1255603"/>
                </a:cubicBezTo>
                <a:cubicBezTo>
                  <a:pt x="177591" y="1256226"/>
                  <a:pt x="178838" y="1257161"/>
                  <a:pt x="179772" y="1257784"/>
                </a:cubicBezTo>
                <a:cubicBezTo>
                  <a:pt x="185381" y="1251553"/>
                  <a:pt x="191923" y="1245944"/>
                  <a:pt x="196597" y="1239090"/>
                </a:cubicBezTo>
                <a:cubicBezTo>
                  <a:pt x="208748" y="1221019"/>
                  <a:pt x="219341" y="1202014"/>
                  <a:pt x="231492" y="1183943"/>
                </a:cubicBezTo>
                <a:cubicBezTo>
                  <a:pt x="242085" y="1168365"/>
                  <a:pt x="256417" y="1154345"/>
                  <a:pt x="276046" y="1157772"/>
                </a:cubicBezTo>
                <a:cubicBezTo>
                  <a:pt x="297855" y="1161511"/>
                  <a:pt x="318418" y="1170546"/>
                  <a:pt x="339605" y="1177400"/>
                </a:cubicBezTo>
                <a:cubicBezTo>
                  <a:pt x="341163" y="1178024"/>
                  <a:pt x="343032" y="1180204"/>
                  <a:pt x="343344" y="1182074"/>
                </a:cubicBezTo>
                <a:cubicBezTo>
                  <a:pt x="347082" y="1195471"/>
                  <a:pt x="350510" y="1208868"/>
                  <a:pt x="353625" y="1222577"/>
                </a:cubicBezTo>
                <a:cubicBezTo>
                  <a:pt x="355495" y="1231924"/>
                  <a:pt x="350821" y="1238155"/>
                  <a:pt x="341786" y="1239090"/>
                </a:cubicBezTo>
                <a:cubicBezTo>
                  <a:pt x="317172" y="1241271"/>
                  <a:pt x="292559" y="1242829"/>
                  <a:pt x="267945" y="1244075"/>
                </a:cubicBezTo>
                <a:cubicBezTo>
                  <a:pt x="259533" y="1244387"/>
                  <a:pt x="251432" y="1242829"/>
                  <a:pt x="243020" y="1242206"/>
                </a:cubicBezTo>
                <a:cubicBezTo>
                  <a:pt x="242708" y="1243452"/>
                  <a:pt x="242397" y="1244698"/>
                  <a:pt x="242085" y="1245944"/>
                </a:cubicBezTo>
                <a:cubicBezTo>
                  <a:pt x="250809" y="1249683"/>
                  <a:pt x="259533" y="1254357"/>
                  <a:pt x="268568" y="1257161"/>
                </a:cubicBezTo>
                <a:cubicBezTo>
                  <a:pt x="297544" y="1266508"/>
                  <a:pt x="326831" y="1264638"/>
                  <a:pt x="356429" y="1261834"/>
                </a:cubicBezTo>
                <a:cubicBezTo>
                  <a:pt x="362972" y="1261211"/>
                  <a:pt x="373565" y="1263392"/>
                  <a:pt x="376058" y="1267754"/>
                </a:cubicBezTo>
                <a:cubicBezTo>
                  <a:pt x="405345" y="1320097"/>
                  <a:pt x="445537" y="1367454"/>
                  <a:pt x="448341" y="1431948"/>
                </a:cubicBezTo>
                <a:cubicBezTo>
                  <a:pt x="448964" y="1448773"/>
                  <a:pt x="458311" y="1465597"/>
                  <a:pt x="463607" y="1482110"/>
                </a:cubicBezTo>
                <a:cubicBezTo>
                  <a:pt x="464854" y="1481798"/>
                  <a:pt x="466411" y="1481487"/>
                  <a:pt x="467658" y="1480864"/>
                </a:cubicBezTo>
                <a:cubicBezTo>
                  <a:pt x="467658" y="1459054"/>
                  <a:pt x="467658" y="1437245"/>
                  <a:pt x="467658" y="1415435"/>
                </a:cubicBezTo>
                <a:cubicBezTo>
                  <a:pt x="487286" y="1428833"/>
                  <a:pt x="505357" y="1443164"/>
                  <a:pt x="524985" y="1454381"/>
                </a:cubicBezTo>
                <a:cubicBezTo>
                  <a:pt x="544614" y="1465597"/>
                  <a:pt x="566423" y="1473698"/>
                  <a:pt x="586675" y="1483979"/>
                </a:cubicBezTo>
                <a:cubicBezTo>
                  <a:pt x="590725" y="1486160"/>
                  <a:pt x="592595" y="1493326"/>
                  <a:pt x="593841" y="1498623"/>
                </a:cubicBezTo>
                <a:cubicBezTo>
                  <a:pt x="596645" y="1508593"/>
                  <a:pt x="598203" y="1518563"/>
                  <a:pt x="600384" y="1528533"/>
                </a:cubicBezTo>
                <a:cubicBezTo>
                  <a:pt x="601630" y="1528222"/>
                  <a:pt x="603188" y="1527910"/>
                  <a:pt x="604434" y="1527598"/>
                </a:cubicBezTo>
                <a:cubicBezTo>
                  <a:pt x="607550" y="1490522"/>
                  <a:pt x="607550" y="1491145"/>
                  <a:pt x="644314" y="1486783"/>
                </a:cubicBezTo>
                <a:cubicBezTo>
                  <a:pt x="671732" y="1483668"/>
                  <a:pt x="700084" y="1482733"/>
                  <a:pt x="725633" y="1474009"/>
                </a:cubicBezTo>
                <a:cubicBezTo>
                  <a:pt x="765513" y="1459989"/>
                  <a:pt x="802277" y="1461547"/>
                  <a:pt x="841223" y="1475567"/>
                </a:cubicBezTo>
                <a:cubicBezTo>
                  <a:pt x="854309" y="1480241"/>
                  <a:pt x="863344" y="1485537"/>
                  <a:pt x="870198" y="1497377"/>
                </a:cubicBezTo>
                <a:cubicBezTo>
                  <a:pt x="888892" y="1529156"/>
                  <a:pt x="910702" y="1558443"/>
                  <a:pt x="942481" y="1579318"/>
                </a:cubicBezTo>
                <a:cubicBezTo>
                  <a:pt x="938119" y="1570594"/>
                  <a:pt x="931888" y="1563117"/>
                  <a:pt x="927838" y="1554393"/>
                </a:cubicBezTo>
                <a:cubicBezTo>
                  <a:pt x="918179" y="1532272"/>
                  <a:pt x="909144" y="1509839"/>
                  <a:pt x="900420" y="1487407"/>
                </a:cubicBezTo>
                <a:cubicBezTo>
                  <a:pt x="897616" y="1479929"/>
                  <a:pt x="900732" y="1474944"/>
                  <a:pt x="908832" y="1472451"/>
                </a:cubicBezTo>
                <a:cubicBezTo>
                  <a:pt x="963356" y="1455315"/>
                  <a:pt x="1009156" y="1423536"/>
                  <a:pt x="1053086" y="1388329"/>
                </a:cubicBezTo>
                <a:cubicBezTo>
                  <a:pt x="1060252" y="1382721"/>
                  <a:pt x="1067418" y="1377113"/>
                  <a:pt x="1076142" y="1369947"/>
                </a:cubicBezTo>
                <a:cubicBezTo>
                  <a:pt x="1083931" y="1412943"/>
                  <a:pt x="1069599" y="1450953"/>
                  <a:pt x="1067107" y="1490522"/>
                </a:cubicBezTo>
                <a:cubicBezTo>
                  <a:pt x="1077700" y="1472451"/>
                  <a:pt x="1087982" y="1454381"/>
                  <a:pt x="1093278" y="1434752"/>
                </a:cubicBezTo>
                <a:cubicBezTo>
                  <a:pt x="1100756" y="1407958"/>
                  <a:pt x="1104494" y="1379917"/>
                  <a:pt x="1110103" y="1352499"/>
                </a:cubicBezTo>
                <a:cubicBezTo>
                  <a:pt x="1111660" y="1344710"/>
                  <a:pt x="1112595" y="1334740"/>
                  <a:pt x="1117580" y="1329755"/>
                </a:cubicBezTo>
                <a:cubicBezTo>
                  <a:pt x="1132224" y="1315112"/>
                  <a:pt x="1148113" y="1301714"/>
                  <a:pt x="1164938" y="1289563"/>
                </a:cubicBezTo>
                <a:cubicBezTo>
                  <a:pt x="1186436" y="1273985"/>
                  <a:pt x="1188305" y="1274608"/>
                  <a:pt x="1209803" y="1289563"/>
                </a:cubicBezTo>
                <a:cubicBezTo>
                  <a:pt x="1249995" y="1316981"/>
                  <a:pt x="1293302" y="1333182"/>
                  <a:pt x="1327886" y="1332559"/>
                </a:cubicBezTo>
                <a:cubicBezTo>
                  <a:pt x="1291121" y="1315735"/>
                  <a:pt x="1255291" y="1300157"/>
                  <a:pt x="1236909" y="1259965"/>
                </a:cubicBezTo>
                <a:cubicBezTo>
                  <a:pt x="1295795" y="1244387"/>
                  <a:pt x="1323524" y="1186747"/>
                  <a:pt x="1375244" y="1161511"/>
                </a:cubicBezTo>
                <a:cubicBezTo>
                  <a:pt x="1382410" y="1179893"/>
                  <a:pt x="1389576" y="1197341"/>
                  <a:pt x="1396430" y="1214788"/>
                </a:cubicBezTo>
                <a:cubicBezTo>
                  <a:pt x="1398922" y="1214165"/>
                  <a:pt x="1401415" y="1213542"/>
                  <a:pt x="1403907" y="1212919"/>
                </a:cubicBezTo>
                <a:cubicBezTo>
                  <a:pt x="1401103" y="1196094"/>
                  <a:pt x="1400169" y="1178647"/>
                  <a:pt x="1395184" y="1162445"/>
                </a:cubicBezTo>
                <a:cubicBezTo>
                  <a:pt x="1390199" y="1145621"/>
                  <a:pt x="1393003" y="1133470"/>
                  <a:pt x="1405465" y="1121007"/>
                </a:cubicBezTo>
                <a:cubicBezTo>
                  <a:pt x="1421043" y="1105429"/>
                  <a:pt x="1434441" y="1087981"/>
                  <a:pt x="1450954" y="1068976"/>
                </a:cubicBezTo>
                <a:cubicBezTo>
                  <a:pt x="1459366" y="1107298"/>
                  <a:pt x="1466843" y="1141259"/>
                  <a:pt x="1474321" y="1175531"/>
                </a:cubicBezTo>
                <a:cubicBezTo>
                  <a:pt x="1476190" y="1175219"/>
                  <a:pt x="1478060" y="1174908"/>
                  <a:pt x="1480241" y="1174908"/>
                </a:cubicBezTo>
                <a:cubicBezTo>
                  <a:pt x="1480241" y="1133158"/>
                  <a:pt x="1480241" y="1091409"/>
                  <a:pt x="1480241" y="1051840"/>
                </a:cubicBezTo>
                <a:cubicBezTo>
                  <a:pt x="1539438" y="1041558"/>
                  <a:pt x="1596142" y="1031900"/>
                  <a:pt x="1653782" y="1022241"/>
                </a:cubicBezTo>
                <a:cubicBezTo>
                  <a:pt x="1668737" y="1050282"/>
                  <a:pt x="1660948" y="1082373"/>
                  <a:pt x="1660013" y="1114464"/>
                </a:cubicBezTo>
                <a:cubicBezTo>
                  <a:pt x="1672476" y="1094836"/>
                  <a:pt x="1677461" y="1073338"/>
                  <a:pt x="1680888" y="1050594"/>
                </a:cubicBezTo>
                <a:cubicBezTo>
                  <a:pt x="1684315" y="1026603"/>
                  <a:pt x="1688366" y="1002613"/>
                  <a:pt x="1695531" y="979557"/>
                </a:cubicBezTo>
                <a:cubicBezTo>
                  <a:pt x="1701763" y="959306"/>
                  <a:pt x="1717029" y="944974"/>
                  <a:pt x="1736346" y="935315"/>
                </a:cubicBezTo>
                <a:cubicBezTo>
                  <a:pt x="1751924" y="949335"/>
                  <a:pt x="1761271" y="968652"/>
                  <a:pt x="1783393" y="972080"/>
                </a:cubicBezTo>
                <a:cubicBezTo>
                  <a:pt x="1778407" y="963356"/>
                  <a:pt x="1772488" y="955878"/>
                  <a:pt x="1766568" y="948401"/>
                </a:cubicBezTo>
                <a:cubicBezTo>
                  <a:pt x="1759402" y="939054"/>
                  <a:pt x="1751924" y="929707"/>
                  <a:pt x="1745070" y="920049"/>
                </a:cubicBezTo>
                <a:cubicBezTo>
                  <a:pt x="1738527" y="911013"/>
                  <a:pt x="1739774" y="901978"/>
                  <a:pt x="1746005" y="892631"/>
                </a:cubicBezTo>
                <a:cubicBezTo>
                  <a:pt x="1762518" y="867394"/>
                  <a:pt x="1787443" y="857113"/>
                  <a:pt x="1816107" y="855555"/>
                </a:cubicBezTo>
                <a:cubicBezTo>
                  <a:pt x="1839786" y="854309"/>
                  <a:pt x="1863776" y="855243"/>
                  <a:pt x="1887766" y="854932"/>
                </a:cubicBezTo>
                <a:cubicBezTo>
                  <a:pt x="1907083" y="854620"/>
                  <a:pt x="1919858" y="849947"/>
                  <a:pt x="1929828" y="839042"/>
                </a:cubicBezTo>
                <a:cubicBezTo>
                  <a:pt x="1904279" y="835303"/>
                  <a:pt x="1877485" y="839977"/>
                  <a:pt x="1854429" y="822529"/>
                </a:cubicBezTo>
                <a:cubicBezTo>
                  <a:pt x="1887766" y="793242"/>
                  <a:pt x="1910511" y="758035"/>
                  <a:pt x="1923285" y="717220"/>
                </a:cubicBezTo>
                <a:cubicBezTo>
                  <a:pt x="1936994" y="673290"/>
                  <a:pt x="1947898" y="628425"/>
                  <a:pt x="1958491" y="583559"/>
                </a:cubicBezTo>
                <a:cubicBezTo>
                  <a:pt x="1964100" y="559569"/>
                  <a:pt x="1974693" y="552403"/>
                  <a:pt x="1995256" y="566112"/>
                </a:cubicBezTo>
                <a:cubicBezTo>
                  <a:pt x="2012392" y="577640"/>
                  <a:pt x="2026724" y="592906"/>
                  <a:pt x="2042302" y="606615"/>
                </a:cubicBezTo>
                <a:cubicBezTo>
                  <a:pt x="2052895" y="615962"/>
                  <a:pt x="2063177" y="624997"/>
                  <a:pt x="2073459" y="634344"/>
                </a:cubicBezTo>
                <a:cubicBezTo>
                  <a:pt x="2075328" y="632787"/>
                  <a:pt x="2076886" y="631229"/>
                  <a:pt x="2078755" y="629671"/>
                </a:cubicBezTo>
                <a:cubicBezTo>
                  <a:pt x="2067227" y="617831"/>
                  <a:pt x="2059127" y="602565"/>
                  <a:pt x="2047287" y="591037"/>
                </a:cubicBezTo>
                <a:close/>
                <a:moveTo>
                  <a:pt x="1494884" y="241774"/>
                </a:moveTo>
                <a:cubicBezTo>
                  <a:pt x="1494261" y="252990"/>
                  <a:pt x="1492392" y="264518"/>
                  <a:pt x="1490522" y="275423"/>
                </a:cubicBezTo>
                <a:cubicBezTo>
                  <a:pt x="1488030" y="289131"/>
                  <a:pt x="1477437" y="295986"/>
                  <a:pt x="1464039" y="291312"/>
                </a:cubicBezTo>
                <a:cubicBezTo>
                  <a:pt x="1443476" y="284458"/>
                  <a:pt x="1423224" y="276357"/>
                  <a:pt x="1403596" y="267322"/>
                </a:cubicBezTo>
                <a:cubicBezTo>
                  <a:pt x="1397676" y="264518"/>
                  <a:pt x="1392380" y="256417"/>
                  <a:pt x="1391133" y="249874"/>
                </a:cubicBezTo>
                <a:cubicBezTo>
                  <a:pt x="1390510" y="246759"/>
                  <a:pt x="1398611" y="239593"/>
                  <a:pt x="1403907" y="237412"/>
                </a:cubicBezTo>
                <a:cubicBezTo>
                  <a:pt x="1425405" y="229000"/>
                  <a:pt x="1447215" y="221522"/>
                  <a:pt x="1469024" y="213733"/>
                </a:cubicBezTo>
                <a:cubicBezTo>
                  <a:pt x="1486472" y="216849"/>
                  <a:pt x="1495819" y="225572"/>
                  <a:pt x="1494884" y="241774"/>
                </a:cubicBezTo>
                <a:close/>
                <a:moveTo>
                  <a:pt x="1864711" y="380420"/>
                </a:moveTo>
                <a:cubicBezTo>
                  <a:pt x="1822338" y="342409"/>
                  <a:pt x="1767814" y="327142"/>
                  <a:pt x="1719833" y="300036"/>
                </a:cubicBezTo>
                <a:cubicBezTo>
                  <a:pt x="1700205" y="289131"/>
                  <a:pt x="1684938" y="269503"/>
                  <a:pt x="1668425" y="252990"/>
                </a:cubicBezTo>
                <a:cubicBezTo>
                  <a:pt x="1655028" y="239281"/>
                  <a:pt x="1643189" y="224326"/>
                  <a:pt x="1630414" y="209994"/>
                </a:cubicBezTo>
                <a:cubicBezTo>
                  <a:pt x="1628233" y="211240"/>
                  <a:pt x="1626364" y="212175"/>
                  <a:pt x="1624183" y="213421"/>
                </a:cubicBezTo>
                <a:cubicBezTo>
                  <a:pt x="1636957" y="237100"/>
                  <a:pt x="1649731" y="261091"/>
                  <a:pt x="1664063" y="287885"/>
                </a:cubicBezTo>
                <a:cubicBezTo>
                  <a:pt x="1609851" y="296921"/>
                  <a:pt x="1559066" y="311564"/>
                  <a:pt x="1509216" y="297544"/>
                </a:cubicBezTo>
                <a:cubicBezTo>
                  <a:pt x="1514513" y="278227"/>
                  <a:pt x="1520121" y="260779"/>
                  <a:pt x="1523860" y="243020"/>
                </a:cubicBezTo>
                <a:cubicBezTo>
                  <a:pt x="1530714" y="211552"/>
                  <a:pt x="1539438" y="200647"/>
                  <a:pt x="1572775" y="195974"/>
                </a:cubicBezTo>
                <a:cubicBezTo>
                  <a:pt x="1652224" y="184134"/>
                  <a:pt x="1727934" y="191923"/>
                  <a:pt x="1794609" y="241774"/>
                </a:cubicBezTo>
                <a:cubicBezTo>
                  <a:pt x="1798971" y="245201"/>
                  <a:pt x="1803333" y="248940"/>
                  <a:pt x="1807383" y="252367"/>
                </a:cubicBezTo>
                <a:cubicBezTo>
                  <a:pt x="1799905" y="273242"/>
                  <a:pt x="1800217" y="272619"/>
                  <a:pt x="1781523" y="267010"/>
                </a:cubicBezTo>
                <a:cubicBezTo>
                  <a:pt x="1765010" y="262025"/>
                  <a:pt x="1748186" y="258910"/>
                  <a:pt x="1730427" y="257040"/>
                </a:cubicBezTo>
                <a:cubicBezTo>
                  <a:pt x="1781523" y="291624"/>
                  <a:pt x="1841343" y="312499"/>
                  <a:pt x="1879977" y="366088"/>
                </a:cubicBezTo>
                <a:cubicBezTo>
                  <a:pt x="1875304" y="370450"/>
                  <a:pt x="1870630" y="374812"/>
                  <a:pt x="1864711" y="380420"/>
                </a:cubicBezTo>
                <a:close/>
                <a:moveTo>
                  <a:pt x="486351" y="388209"/>
                </a:moveTo>
                <a:cubicBezTo>
                  <a:pt x="495698" y="385093"/>
                  <a:pt x="505045" y="381977"/>
                  <a:pt x="514081" y="378550"/>
                </a:cubicBezTo>
                <a:cubicBezTo>
                  <a:pt x="520935" y="376058"/>
                  <a:pt x="526232" y="374812"/>
                  <a:pt x="530905" y="383224"/>
                </a:cubicBezTo>
                <a:cubicBezTo>
                  <a:pt x="534955" y="390701"/>
                  <a:pt x="535579" y="395686"/>
                  <a:pt x="528724" y="401918"/>
                </a:cubicBezTo>
                <a:cubicBezTo>
                  <a:pt x="511588" y="417184"/>
                  <a:pt x="498191" y="437747"/>
                  <a:pt x="470150" y="438994"/>
                </a:cubicBezTo>
                <a:cubicBezTo>
                  <a:pt x="468904" y="433386"/>
                  <a:pt x="468592" y="429024"/>
                  <a:pt x="467034" y="424350"/>
                </a:cubicBezTo>
                <a:cubicBezTo>
                  <a:pt x="459245" y="397244"/>
                  <a:pt x="459245" y="397244"/>
                  <a:pt x="486351" y="388209"/>
                </a:cubicBezTo>
                <a:close/>
                <a:moveTo>
                  <a:pt x="405033" y="425596"/>
                </a:moveTo>
                <a:cubicBezTo>
                  <a:pt x="413445" y="420611"/>
                  <a:pt x="421858" y="425285"/>
                  <a:pt x="423415" y="434632"/>
                </a:cubicBezTo>
                <a:cubicBezTo>
                  <a:pt x="426531" y="454883"/>
                  <a:pt x="415626" y="477628"/>
                  <a:pt x="397244" y="488221"/>
                </a:cubicBezTo>
                <a:cubicBezTo>
                  <a:pt x="370761" y="464854"/>
                  <a:pt x="375123" y="443044"/>
                  <a:pt x="405033" y="425596"/>
                </a:cubicBezTo>
                <a:close/>
                <a:moveTo>
                  <a:pt x="220899" y="667370"/>
                </a:moveTo>
                <a:cubicBezTo>
                  <a:pt x="231804" y="650546"/>
                  <a:pt x="244889" y="635279"/>
                  <a:pt x="257040" y="619389"/>
                </a:cubicBezTo>
                <a:cubicBezTo>
                  <a:pt x="258287" y="619389"/>
                  <a:pt x="259221" y="619078"/>
                  <a:pt x="260468" y="619078"/>
                </a:cubicBezTo>
                <a:cubicBezTo>
                  <a:pt x="259221" y="640887"/>
                  <a:pt x="259221" y="663008"/>
                  <a:pt x="256106" y="684506"/>
                </a:cubicBezTo>
                <a:cubicBezTo>
                  <a:pt x="255171" y="691360"/>
                  <a:pt x="246759" y="702265"/>
                  <a:pt x="241462" y="702577"/>
                </a:cubicBezTo>
                <a:cubicBezTo>
                  <a:pt x="233985" y="703200"/>
                  <a:pt x="223080" y="697280"/>
                  <a:pt x="219030" y="690737"/>
                </a:cubicBezTo>
                <a:cubicBezTo>
                  <a:pt x="215291" y="685441"/>
                  <a:pt x="216849" y="673601"/>
                  <a:pt x="220899" y="667370"/>
                </a:cubicBezTo>
                <a:close/>
                <a:moveTo>
                  <a:pt x="146435" y="830630"/>
                </a:moveTo>
                <a:cubicBezTo>
                  <a:pt x="153601" y="806328"/>
                  <a:pt x="160455" y="781714"/>
                  <a:pt x="170114" y="758658"/>
                </a:cubicBezTo>
                <a:cubicBezTo>
                  <a:pt x="176345" y="743392"/>
                  <a:pt x="187562" y="730306"/>
                  <a:pt x="196908" y="715663"/>
                </a:cubicBezTo>
                <a:cubicBezTo>
                  <a:pt x="209683" y="725944"/>
                  <a:pt x="219653" y="734045"/>
                  <a:pt x="229623" y="742145"/>
                </a:cubicBezTo>
                <a:cubicBezTo>
                  <a:pt x="241151" y="751804"/>
                  <a:pt x="245512" y="763332"/>
                  <a:pt x="240216" y="777975"/>
                </a:cubicBezTo>
                <a:cubicBezTo>
                  <a:pt x="229000" y="808820"/>
                  <a:pt x="217783" y="839977"/>
                  <a:pt x="206567" y="871133"/>
                </a:cubicBezTo>
                <a:cubicBezTo>
                  <a:pt x="190054" y="866459"/>
                  <a:pt x="176034" y="863032"/>
                  <a:pt x="162636" y="858359"/>
                </a:cubicBezTo>
                <a:cubicBezTo>
                  <a:pt x="149551" y="853997"/>
                  <a:pt x="142385" y="844650"/>
                  <a:pt x="146435" y="830630"/>
                </a:cubicBezTo>
                <a:close/>
                <a:moveTo>
                  <a:pt x="149551" y="914129"/>
                </a:moveTo>
                <a:cubicBezTo>
                  <a:pt x="147993" y="898551"/>
                  <a:pt x="158586" y="896681"/>
                  <a:pt x="170426" y="896681"/>
                </a:cubicBezTo>
                <a:cubicBezTo>
                  <a:pt x="181642" y="895435"/>
                  <a:pt x="190366" y="897927"/>
                  <a:pt x="191300" y="911013"/>
                </a:cubicBezTo>
                <a:cubicBezTo>
                  <a:pt x="192235" y="922541"/>
                  <a:pt x="177591" y="938742"/>
                  <a:pt x="166375" y="938431"/>
                </a:cubicBezTo>
                <a:cubicBezTo>
                  <a:pt x="150174" y="938119"/>
                  <a:pt x="150797" y="925033"/>
                  <a:pt x="149551" y="914129"/>
                </a:cubicBezTo>
                <a:close/>
                <a:moveTo>
                  <a:pt x="171672" y="987035"/>
                </a:moveTo>
                <a:cubicBezTo>
                  <a:pt x="169179" y="974884"/>
                  <a:pt x="173853" y="968029"/>
                  <a:pt x="185381" y="965225"/>
                </a:cubicBezTo>
                <a:cubicBezTo>
                  <a:pt x="190366" y="963979"/>
                  <a:pt x="195351" y="963044"/>
                  <a:pt x="202828" y="961175"/>
                </a:cubicBezTo>
                <a:cubicBezTo>
                  <a:pt x="214979" y="1001990"/>
                  <a:pt x="246136" y="1027850"/>
                  <a:pt x="271372" y="1058695"/>
                </a:cubicBezTo>
                <a:cubicBezTo>
                  <a:pt x="288508" y="1079569"/>
                  <a:pt x="302529" y="1102937"/>
                  <a:pt x="315614" y="1126927"/>
                </a:cubicBezTo>
                <a:cubicBezTo>
                  <a:pt x="248940" y="1098886"/>
                  <a:pt x="187250" y="1066484"/>
                  <a:pt x="171672" y="987035"/>
                </a:cubicBezTo>
                <a:close/>
                <a:moveTo>
                  <a:pt x="596334" y="1391133"/>
                </a:moveTo>
                <a:cubicBezTo>
                  <a:pt x="590414" y="1406712"/>
                  <a:pt x="589479" y="1424159"/>
                  <a:pt x="586052" y="1441295"/>
                </a:cubicBezTo>
                <a:cubicBezTo>
                  <a:pt x="551157" y="1441607"/>
                  <a:pt x="493517" y="1388641"/>
                  <a:pt x="476381" y="1337856"/>
                </a:cubicBezTo>
                <a:cubicBezTo>
                  <a:pt x="487286" y="1333805"/>
                  <a:pt x="498502" y="1329755"/>
                  <a:pt x="509096" y="1325082"/>
                </a:cubicBezTo>
                <a:cubicBezTo>
                  <a:pt x="519066" y="1320720"/>
                  <a:pt x="528413" y="1315112"/>
                  <a:pt x="538071" y="1310127"/>
                </a:cubicBezTo>
                <a:cubicBezTo>
                  <a:pt x="537448" y="1308569"/>
                  <a:pt x="536825" y="1306699"/>
                  <a:pt x="536202" y="1305142"/>
                </a:cubicBezTo>
                <a:cubicBezTo>
                  <a:pt x="522804" y="1307011"/>
                  <a:pt x="509096" y="1308569"/>
                  <a:pt x="495698" y="1310438"/>
                </a:cubicBezTo>
                <a:cubicBezTo>
                  <a:pt x="459869" y="1316046"/>
                  <a:pt x="431516" y="1304830"/>
                  <a:pt x="415938" y="1271804"/>
                </a:cubicBezTo>
                <a:cubicBezTo>
                  <a:pt x="404410" y="1247191"/>
                  <a:pt x="385093" y="1226004"/>
                  <a:pt x="384470" y="1196717"/>
                </a:cubicBezTo>
                <a:cubicBezTo>
                  <a:pt x="384470" y="1191732"/>
                  <a:pt x="384470" y="1186436"/>
                  <a:pt x="384470" y="1179893"/>
                </a:cubicBezTo>
                <a:cubicBezTo>
                  <a:pt x="402229" y="1187370"/>
                  <a:pt x="414692" y="1199210"/>
                  <a:pt x="423104" y="1214788"/>
                </a:cubicBezTo>
                <a:cubicBezTo>
                  <a:pt x="428712" y="1225381"/>
                  <a:pt x="432139" y="1237221"/>
                  <a:pt x="438682" y="1246879"/>
                </a:cubicBezTo>
                <a:cubicBezTo>
                  <a:pt x="445225" y="1256538"/>
                  <a:pt x="454572" y="1264327"/>
                  <a:pt x="462673" y="1272739"/>
                </a:cubicBezTo>
                <a:cubicBezTo>
                  <a:pt x="464230" y="1271493"/>
                  <a:pt x="466100" y="1270246"/>
                  <a:pt x="467658" y="1269000"/>
                </a:cubicBezTo>
                <a:cubicBezTo>
                  <a:pt x="459557" y="1247191"/>
                  <a:pt x="451145" y="1225381"/>
                  <a:pt x="442109" y="1200768"/>
                </a:cubicBezTo>
                <a:cubicBezTo>
                  <a:pt x="466100" y="1208245"/>
                  <a:pt x="484794" y="1218838"/>
                  <a:pt x="500060" y="1234417"/>
                </a:cubicBezTo>
                <a:cubicBezTo>
                  <a:pt x="525920" y="1260588"/>
                  <a:pt x="551780" y="1286759"/>
                  <a:pt x="577328" y="1313242"/>
                </a:cubicBezTo>
                <a:cubicBezTo>
                  <a:pt x="599761" y="1335363"/>
                  <a:pt x="608173" y="1360288"/>
                  <a:pt x="596334" y="1391133"/>
                </a:cubicBezTo>
                <a:close/>
                <a:moveTo>
                  <a:pt x="1070534" y="1332559"/>
                </a:moveTo>
                <a:cubicBezTo>
                  <a:pt x="1044986" y="1355926"/>
                  <a:pt x="1020684" y="1380852"/>
                  <a:pt x="993578" y="1402973"/>
                </a:cubicBezTo>
                <a:cubicBezTo>
                  <a:pt x="957125" y="1432571"/>
                  <a:pt x="916621" y="1446280"/>
                  <a:pt x="876118" y="1449707"/>
                </a:cubicBezTo>
                <a:cubicBezTo>
                  <a:pt x="866771" y="1445034"/>
                  <a:pt x="852751" y="1442541"/>
                  <a:pt x="848700" y="1435064"/>
                </a:cubicBezTo>
                <a:cubicBezTo>
                  <a:pt x="841534" y="1421667"/>
                  <a:pt x="856801" y="1415435"/>
                  <a:pt x="865525" y="1407646"/>
                </a:cubicBezTo>
                <a:cubicBezTo>
                  <a:pt x="920360" y="1358107"/>
                  <a:pt x="985477" y="1328509"/>
                  <a:pt x="1055267" y="1308569"/>
                </a:cubicBezTo>
                <a:cubicBezTo>
                  <a:pt x="1063057" y="1306388"/>
                  <a:pt x="1068976" y="1303895"/>
                  <a:pt x="1074896" y="1313242"/>
                </a:cubicBezTo>
                <a:cubicBezTo>
                  <a:pt x="1081127" y="1322589"/>
                  <a:pt x="1076765" y="1326951"/>
                  <a:pt x="1070534" y="1332559"/>
                </a:cubicBezTo>
                <a:close/>
                <a:moveTo>
                  <a:pt x="1271804" y="1203883"/>
                </a:moveTo>
                <a:cubicBezTo>
                  <a:pt x="1259342" y="1210738"/>
                  <a:pt x="1245321" y="1215100"/>
                  <a:pt x="1230989" y="1220708"/>
                </a:cubicBezTo>
                <a:cubicBezTo>
                  <a:pt x="1226628" y="1217904"/>
                  <a:pt x="1220396" y="1216034"/>
                  <a:pt x="1218839" y="1212607"/>
                </a:cubicBezTo>
                <a:cubicBezTo>
                  <a:pt x="1217281" y="1208245"/>
                  <a:pt x="1217904" y="1201079"/>
                  <a:pt x="1220708" y="1197341"/>
                </a:cubicBezTo>
                <a:cubicBezTo>
                  <a:pt x="1228185" y="1187059"/>
                  <a:pt x="1236286" y="1176777"/>
                  <a:pt x="1245945" y="1168365"/>
                </a:cubicBezTo>
                <a:cubicBezTo>
                  <a:pt x="1250930" y="1164003"/>
                  <a:pt x="1262146" y="1160576"/>
                  <a:pt x="1266196" y="1163068"/>
                </a:cubicBezTo>
                <a:cubicBezTo>
                  <a:pt x="1274608" y="1168365"/>
                  <a:pt x="1282086" y="1177712"/>
                  <a:pt x="1285825" y="1186747"/>
                </a:cubicBezTo>
                <a:cubicBezTo>
                  <a:pt x="1287383" y="1190175"/>
                  <a:pt x="1278347" y="1200456"/>
                  <a:pt x="1271804" y="1203883"/>
                </a:cubicBezTo>
                <a:close/>
                <a:moveTo>
                  <a:pt x="1326951" y="1144686"/>
                </a:moveTo>
                <a:cubicBezTo>
                  <a:pt x="1306388" y="1144686"/>
                  <a:pt x="1294549" y="1137209"/>
                  <a:pt x="1294860" y="1125681"/>
                </a:cubicBezTo>
                <a:cubicBezTo>
                  <a:pt x="1295172" y="1117580"/>
                  <a:pt x="1312308" y="1103871"/>
                  <a:pt x="1322278" y="1103871"/>
                </a:cubicBezTo>
                <a:cubicBezTo>
                  <a:pt x="1332248" y="1103871"/>
                  <a:pt x="1350942" y="1120696"/>
                  <a:pt x="1350007" y="1129731"/>
                </a:cubicBezTo>
                <a:cubicBezTo>
                  <a:pt x="1348761" y="1145309"/>
                  <a:pt x="1336298" y="1143751"/>
                  <a:pt x="1326951" y="1144686"/>
                </a:cubicBezTo>
                <a:close/>
                <a:moveTo>
                  <a:pt x="1519809" y="1021307"/>
                </a:moveTo>
                <a:cubicBezTo>
                  <a:pt x="1517317" y="1017880"/>
                  <a:pt x="1510151" y="1012271"/>
                  <a:pt x="1508593" y="1005417"/>
                </a:cubicBezTo>
                <a:cubicBezTo>
                  <a:pt x="1506412" y="996693"/>
                  <a:pt x="1528845" y="975507"/>
                  <a:pt x="1538192" y="975195"/>
                </a:cubicBezTo>
                <a:cubicBezTo>
                  <a:pt x="1546604" y="975195"/>
                  <a:pt x="1560936" y="991708"/>
                  <a:pt x="1560936" y="1001678"/>
                </a:cubicBezTo>
                <a:cubicBezTo>
                  <a:pt x="1560936" y="1013518"/>
                  <a:pt x="1546292" y="1021618"/>
                  <a:pt x="1519809" y="1021307"/>
                </a:cubicBezTo>
                <a:close/>
                <a:moveTo>
                  <a:pt x="1686185" y="926591"/>
                </a:moveTo>
                <a:cubicBezTo>
                  <a:pt x="1668114" y="945285"/>
                  <a:pt x="1649420" y="963979"/>
                  <a:pt x="1629480" y="980804"/>
                </a:cubicBezTo>
                <a:cubicBezTo>
                  <a:pt x="1618264" y="990150"/>
                  <a:pt x="1606113" y="991708"/>
                  <a:pt x="1591157" y="979869"/>
                </a:cubicBezTo>
                <a:cubicBezTo>
                  <a:pt x="1559066" y="953697"/>
                  <a:pt x="1557509" y="952451"/>
                  <a:pt x="1586484" y="924099"/>
                </a:cubicBezTo>
                <a:cubicBezTo>
                  <a:pt x="1606113" y="905094"/>
                  <a:pt x="1626676" y="887023"/>
                  <a:pt x="1647551" y="867706"/>
                </a:cubicBezTo>
                <a:cubicBezTo>
                  <a:pt x="1660013" y="876741"/>
                  <a:pt x="1672476" y="884842"/>
                  <a:pt x="1684004" y="894500"/>
                </a:cubicBezTo>
                <a:cubicBezTo>
                  <a:pt x="1695843" y="904470"/>
                  <a:pt x="1697089" y="915375"/>
                  <a:pt x="1686185" y="926591"/>
                </a:cubicBezTo>
                <a:close/>
                <a:moveTo>
                  <a:pt x="1726688" y="862098"/>
                </a:moveTo>
                <a:cubicBezTo>
                  <a:pt x="1723884" y="867706"/>
                  <a:pt x="1712356" y="874560"/>
                  <a:pt x="1709552" y="872691"/>
                </a:cubicBezTo>
                <a:cubicBezTo>
                  <a:pt x="1701451" y="867706"/>
                  <a:pt x="1691793" y="859605"/>
                  <a:pt x="1689923" y="851193"/>
                </a:cubicBezTo>
                <a:cubicBezTo>
                  <a:pt x="1686496" y="833122"/>
                  <a:pt x="1707059" y="834057"/>
                  <a:pt x="1716095" y="823152"/>
                </a:cubicBezTo>
                <a:cubicBezTo>
                  <a:pt x="1730115" y="835303"/>
                  <a:pt x="1733854" y="848389"/>
                  <a:pt x="1726688" y="862098"/>
                </a:cubicBezTo>
                <a:close/>
                <a:moveTo>
                  <a:pt x="1892751" y="705692"/>
                </a:moveTo>
                <a:cubicBezTo>
                  <a:pt x="1864399" y="753362"/>
                  <a:pt x="1825142" y="790749"/>
                  <a:pt x="1781523" y="823775"/>
                </a:cubicBezTo>
                <a:cubicBezTo>
                  <a:pt x="1776538" y="827514"/>
                  <a:pt x="1763764" y="826268"/>
                  <a:pt x="1758467" y="822529"/>
                </a:cubicBezTo>
                <a:cubicBezTo>
                  <a:pt x="1754105" y="819102"/>
                  <a:pt x="1752548" y="807574"/>
                  <a:pt x="1754729" y="801031"/>
                </a:cubicBezTo>
                <a:cubicBezTo>
                  <a:pt x="1757221" y="793242"/>
                  <a:pt x="1764076" y="786388"/>
                  <a:pt x="1769995" y="779845"/>
                </a:cubicBezTo>
                <a:cubicBezTo>
                  <a:pt x="1818599" y="723763"/>
                  <a:pt x="1865645" y="666747"/>
                  <a:pt x="1900541" y="600384"/>
                </a:cubicBezTo>
                <a:cubicBezTo>
                  <a:pt x="1902410" y="596957"/>
                  <a:pt x="1909264" y="592906"/>
                  <a:pt x="1911757" y="593841"/>
                </a:cubicBezTo>
                <a:cubicBezTo>
                  <a:pt x="1917677" y="596333"/>
                  <a:pt x="1922661" y="601942"/>
                  <a:pt x="1925777" y="604746"/>
                </a:cubicBezTo>
                <a:cubicBezTo>
                  <a:pt x="1920169" y="643380"/>
                  <a:pt x="1910511" y="675782"/>
                  <a:pt x="1892751" y="705692"/>
                </a:cubicBezTo>
                <a:close/>
              </a:path>
            </a:pathLst>
          </a:custGeom>
          <a:solidFill>
            <a:srgbClr val="682C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14" name="Google Shape;314;p9"/>
          <p:cNvGrpSpPr/>
          <p:nvPr/>
        </p:nvGrpSpPr>
        <p:grpSpPr>
          <a:xfrm>
            <a:off x="4767179" y="1434989"/>
            <a:ext cx="2655771" cy="3987707"/>
            <a:chOff x="9298005" y="350890"/>
            <a:chExt cx="2655771" cy="3987707"/>
          </a:xfrm>
        </p:grpSpPr>
        <p:sp>
          <p:nvSpPr>
            <p:cNvPr id="315" name="Google Shape;315;p9"/>
            <p:cNvSpPr/>
            <p:nvPr/>
          </p:nvSpPr>
          <p:spPr>
            <a:xfrm>
              <a:off x="10359192" y="2360440"/>
              <a:ext cx="532774" cy="1978157"/>
            </a:xfrm>
            <a:custGeom>
              <a:avLst/>
              <a:gdLst/>
              <a:ahLst/>
              <a:cxnLst/>
              <a:rect l="l" t="t" r="r" b="b"/>
              <a:pathLst>
                <a:path w="532774" h="1978157" extrusionOk="0">
                  <a:moveTo>
                    <a:pt x="532151" y="54873"/>
                  </a:moveTo>
                  <a:cubicBezTo>
                    <a:pt x="532151" y="41476"/>
                    <a:pt x="529036" y="34310"/>
                    <a:pt x="515950" y="29637"/>
                  </a:cubicBezTo>
                  <a:cubicBezTo>
                    <a:pt x="504734" y="25898"/>
                    <a:pt x="494452" y="19355"/>
                    <a:pt x="484170" y="13435"/>
                  </a:cubicBezTo>
                  <a:cubicBezTo>
                    <a:pt x="451768" y="-5570"/>
                    <a:pt x="452391" y="-4947"/>
                    <a:pt x="422792" y="18732"/>
                  </a:cubicBezTo>
                  <a:cubicBezTo>
                    <a:pt x="406903" y="31195"/>
                    <a:pt x="397867" y="44903"/>
                    <a:pt x="396621" y="65155"/>
                  </a:cubicBezTo>
                  <a:cubicBezTo>
                    <a:pt x="395686" y="79175"/>
                    <a:pt x="392571" y="92884"/>
                    <a:pt x="389767" y="106593"/>
                  </a:cubicBezTo>
                  <a:cubicBezTo>
                    <a:pt x="381043" y="148966"/>
                    <a:pt x="366711" y="188534"/>
                    <a:pt x="332439" y="217821"/>
                  </a:cubicBezTo>
                  <a:cubicBezTo>
                    <a:pt x="325584" y="223430"/>
                    <a:pt x="318107" y="228103"/>
                    <a:pt x="310006" y="234023"/>
                  </a:cubicBezTo>
                  <a:cubicBezTo>
                    <a:pt x="300971" y="191027"/>
                    <a:pt x="313745" y="152393"/>
                    <a:pt x="319976" y="114382"/>
                  </a:cubicBezTo>
                  <a:cubicBezTo>
                    <a:pt x="277604" y="138684"/>
                    <a:pt x="235542" y="162986"/>
                    <a:pt x="189431" y="189469"/>
                  </a:cubicBezTo>
                  <a:cubicBezTo>
                    <a:pt x="214044" y="231530"/>
                    <a:pt x="239593" y="275461"/>
                    <a:pt x="265141" y="319080"/>
                  </a:cubicBezTo>
                  <a:cubicBezTo>
                    <a:pt x="263583" y="320638"/>
                    <a:pt x="262337" y="322507"/>
                    <a:pt x="260779" y="324065"/>
                  </a:cubicBezTo>
                  <a:cubicBezTo>
                    <a:pt x="242085" y="315652"/>
                    <a:pt x="222768" y="308798"/>
                    <a:pt x="205321" y="298516"/>
                  </a:cubicBezTo>
                  <a:cubicBezTo>
                    <a:pt x="167621" y="276395"/>
                    <a:pt x="142385" y="242123"/>
                    <a:pt x="119641" y="205670"/>
                  </a:cubicBezTo>
                  <a:cubicBezTo>
                    <a:pt x="116837" y="201308"/>
                    <a:pt x="114032" y="194454"/>
                    <a:pt x="110294" y="193831"/>
                  </a:cubicBezTo>
                  <a:cubicBezTo>
                    <a:pt x="81630" y="189469"/>
                    <a:pt x="55770" y="167971"/>
                    <a:pt x="23679" y="182303"/>
                  </a:cubicBezTo>
                  <a:cubicBezTo>
                    <a:pt x="2181" y="191961"/>
                    <a:pt x="935" y="189469"/>
                    <a:pt x="935" y="213459"/>
                  </a:cubicBezTo>
                  <a:cubicBezTo>
                    <a:pt x="935" y="793903"/>
                    <a:pt x="935" y="1374347"/>
                    <a:pt x="935" y="1954791"/>
                  </a:cubicBezTo>
                  <a:cubicBezTo>
                    <a:pt x="935" y="1962580"/>
                    <a:pt x="312" y="1970369"/>
                    <a:pt x="0" y="1978158"/>
                  </a:cubicBezTo>
                  <a:cubicBezTo>
                    <a:pt x="177591" y="1978158"/>
                    <a:pt x="355183" y="1978158"/>
                    <a:pt x="532774" y="1978158"/>
                  </a:cubicBezTo>
                  <a:cubicBezTo>
                    <a:pt x="532463" y="1970369"/>
                    <a:pt x="531840" y="1962580"/>
                    <a:pt x="531840" y="1954791"/>
                  </a:cubicBezTo>
                  <a:cubicBezTo>
                    <a:pt x="531840" y="1321692"/>
                    <a:pt x="531528" y="688283"/>
                    <a:pt x="532151" y="548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 name="Google Shape;316;p9"/>
            <p:cNvSpPr/>
            <p:nvPr/>
          </p:nvSpPr>
          <p:spPr>
            <a:xfrm>
              <a:off x="11405735" y="1413324"/>
              <a:ext cx="548041" cy="532774"/>
            </a:xfrm>
            <a:custGeom>
              <a:avLst/>
              <a:gdLst/>
              <a:ahLst/>
              <a:cxnLst/>
              <a:rect l="l" t="t" r="r" b="b"/>
              <a:pathLst>
                <a:path w="548041" h="532774" extrusionOk="0">
                  <a:moveTo>
                    <a:pt x="528724" y="1558"/>
                  </a:moveTo>
                  <a:cubicBezTo>
                    <a:pt x="411576" y="1558"/>
                    <a:pt x="294117" y="1558"/>
                    <a:pt x="176968" y="1558"/>
                  </a:cubicBezTo>
                  <a:cubicBezTo>
                    <a:pt x="171049" y="1558"/>
                    <a:pt x="165129" y="2181"/>
                    <a:pt x="157963" y="2492"/>
                  </a:cubicBezTo>
                  <a:cubicBezTo>
                    <a:pt x="162948" y="29599"/>
                    <a:pt x="167310" y="54524"/>
                    <a:pt x="171983" y="79449"/>
                  </a:cubicBezTo>
                  <a:cubicBezTo>
                    <a:pt x="177591" y="108736"/>
                    <a:pt x="189743" y="134284"/>
                    <a:pt x="214668" y="152978"/>
                  </a:cubicBezTo>
                  <a:cubicBezTo>
                    <a:pt x="233985" y="167621"/>
                    <a:pt x="252990" y="183511"/>
                    <a:pt x="270438" y="200336"/>
                  </a:cubicBezTo>
                  <a:cubicBezTo>
                    <a:pt x="284770" y="214356"/>
                    <a:pt x="298167" y="229623"/>
                    <a:pt x="309695" y="246136"/>
                  </a:cubicBezTo>
                  <a:cubicBezTo>
                    <a:pt x="321222" y="262960"/>
                    <a:pt x="324961" y="282900"/>
                    <a:pt x="323092" y="304086"/>
                  </a:cubicBezTo>
                  <a:cubicBezTo>
                    <a:pt x="297544" y="303152"/>
                    <a:pt x="277603" y="292870"/>
                    <a:pt x="260467" y="276980"/>
                  </a:cubicBezTo>
                  <a:cubicBezTo>
                    <a:pt x="248317" y="265764"/>
                    <a:pt x="237100" y="253301"/>
                    <a:pt x="224949" y="242085"/>
                  </a:cubicBezTo>
                  <a:cubicBezTo>
                    <a:pt x="218406" y="236165"/>
                    <a:pt x="210929" y="231181"/>
                    <a:pt x="203140" y="225572"/>
                  </a:cubicBezTo>
                  <a:cubicBezTo>
                    <a:pt x="183200" y="306891"/>
                    <a:pt x="168556" y="386651"/>
                    <a:pt x="115279" y="453014"/>
                  </a:cubicBezTo>
                  <a:cubicBezTo>
                    <a:pt x="143008" y="455507"/>
                    <a:pt x="168556" y="457687"/>
                    <a:pt x="194728" y="459868"/>
                  </a:cubicBezTo>
                  <a:cubicBezTo>
                    <a:pt x="181019" y="495075"/>
                    <a:pt x="147993" y="517196"/>
                    <a:pt x="110605" y="517508"/>
                  </a:cubicBezTo>
                  <a:cubicBezTo>
                    <a:pt x="88173" y="517819"/>
                    <a:pt x="66052" y="516573"/>
                    <a:pt x="43619" y="517819"/>
                  </a:cubicBezTo>
                  <a:cubicBezTo>
                    <a:pt x="28975" y="518754"/>
                    <a:pt x="14644" y="523739"/>
                    <a:pt x="0" y="526543"/>
                  </a:cubicBezTo>
                  <a:cubicBezTo>
                    <a:pt x="311" y="528413"/>
                    <a:pt x="623" y="530282"/>
                    <a:pt x="935" y="532151"/>
                  </a:cubicBezTo>
                  <a:cubicBezTo>
                    <a:pt x="5920" y="532151"/>
                    <a:pt x="10905" y="532151"/>
                    <a:pt x="15890" y="532151"/>
                  </a:cubicBezTo>
                  <a:cubicBezTo>
                    <a:pt x="120264" y="532151"/>
                    <a:pt x="224638" y="532151"/>
                    <a:pt x="328700" y="532151"/>
                  </a:cubicBezTo>
                  <a:cubicBezTo>
                    <a:pt x="401918" y="532151"/>
                    <a:pt x="475135" y="532463"/>
                    <a:pt x="548041" y="532774"/>
                  </a:cubicBezTo>
                  <a:cubicBezTo>
                    <a:pt x="548041" y="355183"/>
                    <a:pt x="548041" y="177591"/>
                    <a:pt x="548041" y="0"/>
                  </a:cubicBezTo>
                  <a:cubicBezTo>
                    <a:pt x="541810" y="623"/>
                    <a:pt x="535267" y="1558"/>
                    <a:pt x="528724" y="15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 name="Google Shape;317;p9"/>
            <p:cNvSpPr/>
            <p:nvPr/>
          </p:nvSpPr>
          <p:spPr>
            <a:xfrm>
              <a:off x="9298005" y="1414959"/>
              <a:ext cx="712235" cy="529892"/>
            </a:xfrm>
            <a:custGeom>
              <a:avLst/>
              <a:gdLst/>
              <a:ahLst/>
              <a:cxnLst/>
              <a:rect l="l" t="t" r="r" b="b"/>
              <a:pathLst>
                <a:path w="712235" h="529892" extrusionOk="0">
                  <a:moveTo>
                    <a:pt x="505980" y="213655"/>
                  </a:moveTo>
                  <a:cubicBezTo>
                    <a:pt x="481366" y="223625"/>
                    <a:pt x="456130" y="228298"/>
                    <a:pt x="427466" y="226118"/>
                  </a:cubicBezTo>
                  <a:cubicBezTo>
                    <a:pt x="477628" y="167855"/>
                    <a:pt x="536825" y="126417"/>
                    <a:pt x="607550" y="102115"/>
                  </a:cubicBezTo>
                  <a:cubicBezTo>
                    <a:pt x="620012" y="97753"/>
                    <a:pt x="628113" y="91210"/>
                    <a:pt x="636525" y="81240"/>
                  </a:cubicBezTo>
                  <a:cubicBezTo>
                    <a:pt x="654908" y="60366"/>
                    <a:pt x="675471" y="41360"/>
                    <a:pt x="695722" y="22043"/>
                  </a:cubicBezTo>
                  <a:cubicBezTo>
                    <a:pt x="700707" y="17058"/>
                    <a:pt x="706627" y="13319"/>
                    <a:pt x="712235" y="8957"/>
                  </a:cubicBezTo>
                  <a:cubicBezTo>
                    <a:pt x="712235" y="7400"/>
                    <a:pt x="711924" y="5530"/>
                    <a:pt x="711924" y="3972"/>
                  </a:cubicBezTo>
                  <a:cubicBezTo>
                    <a:pt x="704446" y="2726"/>
                    <a:pt x="697280" y="234"/>
                    <a:pt x="689803" y="234"/>
                  </a:cubicBezTo>
                  <a:cubicBezTo>
                    <a:pt x="465477" y="-78"/>
                    <a:pt x="241462" y="-78"/>
                    <a:pt x="17136" y="234"/>
                  </a:cubicBezTo>
                  <a:cubicBezTo>
                    <a:pt x="11528" y="234"/>
                    <a:pt x="5920" y="857"/>
                    <a:pt x="0" y="857"/>
                  </a:cubicBezTo>
                  <a:cubicBezTo>
                    <a:pt x="0" y="177825"/>
                    <a:pt x="0" y="353547"/>
                    <a:pt x="0" y="529892"/>
                  </a:cubicBezTo>
                  <a:cubicBezTo>
                    <a:pt x="128676" y="529892"/>
                    <a:pt x="256417" y="529892"/>
                    <a:pt x="386339" y="529892"/>
                  </a:cubicBezTo>
                  <a:cubicBezTo>
                    <a:pt x="340851" y="505279"/>
                    <a:pt x="297232" y="481600"/>
                    <a:pt x="253613" y="457921"/>
                  </a:cubicBezTo>
                  <a:cubicBezTo>
                    <a:pt x="295363" y="441097"/>
                    <a:pt x="335243" y="446082"/>
                    <a:pt x="374500" y="452936"/>
                  </a:cubicBezTo>
                  <a:cubicBezTo>
                    <a:pt x="374500" y="435489"/>
                    <a:pt x="374500" y="419599"/>
                    <a:pt x="374500" y="401840"/>
                  </a:cubicBezTo>
                  <a:cubicBezTo>
                    <a:pt x="393817" y="407448"/>
                    <a:pt x="410018" y="411810"/>
                    <a:pt x="425908" y="416172"/>
                  </a:cubicBezTo>
                  <a:cubicBezTo>
                    <a:pt x="438371" y="391247"/>
                    <a:pt x="448341" y="366633"/>
                    <a:pt x="462049" y="344200"/>
                  </a:cubicBezTo>
                  <a:cubicBezTo>
                    <a:pt x="472331" y="327376"/>
                    <a:pt x="475135" y="312732"/>
                    <a:pt x="467346" y="294039"/>
                  </a:cubicBezTo>
                  <a:cubicBezTo>
                    <a:pt x="460180" y="276591"/>
                    <a:pt x="457376" y="256651"/>
                    <a:pt x="469839" y="240450"/>
                  </a:cubicBezTo>
                  <a:cubicBezTo>
                    <a:pt x="476070" y="232349"/>
                    <a:pt x="487286" y="224871"/>
                    <a:pt x="496945" y="223314"/>
                  </a:cubicBezTo>
                  <a:cubicBezTo>
                    <a:pt x="509096" y="221444"/>
                    <a:pt x="512523" y="234530"/>
                    <a:pt x="515638" y="244500"/>
                  </a:cubicBezTo>
                  <a:cubicBezTo>
                    <a:pt x="537136" y="225494"/>
                    <a:pt x="558634" y="206801"/>
                    <a:pt x="580444" y="187795"/>
                  </a:cubicBezTo>
                  <a:cubicBezTo>
                    <a:pt x="579509" y="186549"/>
                    <a:pt x="578574" y="185303"/>
                    <a:pt x="577640" y="183745"/>
                  </a:cubicBezTo>
                  <a:cubicBezTo>
                    <a:pt x="553649" y="194026"/>
                    <a:pt x="529970" y="203997"/>
                    <a:pt x="505980" y="2136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 name="Google Shape;318;p9"/>
            <p:cNvSpPr/>
            <p:nvPr/>
          </p:nvSpPr>
          <p:spPr>
            <a:xfrm>
              <a:off x="9812708" y="1659771"/>
              <a:ext cx="2804" cy="4985"/>
            </a:xfrm>
            <a:custGeom>
              <a:avLst/>
              <a:gdLst/>
              <a:ahLst/>
              <a:cxnLst/>
              <a:rect l="l" t="t" r="r" b="b"/>
              <a:pathLst>
                <a:path w="2804" h="4985" extrusionOk="0">
                  <a:moveTo>
                    <a:pt x="2804" y="4985"/>
                  </a:moveTo>
                  <a:cubicBezTo>
                    <a:pt x="2181" y="3427"/>
                    <a:pt x="1558" y="1558"/>
                    <a:pt x="935" y="0"/>
                  </a:cubicBezTo>
                  <a:cubicBezTo>
                    <a:pt x="935" y="0"/>
                    <a:pt x="935" y="0"/>
                    <a:pt x="935" y="0"/>
                  </a:cubicBezTo>
                  <a:cubicBezTo>
                    <a:pt x="623" y="312"/>
                    <a:pt x="312" y="623"/>
                    <a:pt x="0" y="623"/>
                  </a:cubicBezTo>
                  <a:cubicBezTo>
                    <a:pt x="935" y="2181"/>
                    <a:pt x="1869" y="3739"/>
                    <a:pt x="2804" y="498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 name="Google Shape;319;p9"/>
            <p:cNvSpPr/>
            <p:nvPr/>
          </p:nvSpPr>
          <p:spPr>
            <a:xfrm>
              <a:off x="11427545" y="1495888"/>
              <a:ext cx="63895" cy="117530"/>
            </a:xfrm>
            <a:custGeom>
              <a:avLst/>
              <a:gdLst/>
              <a:ahLst/>
              <a:cxnLst/>
              <a:rect l="l" t="t" r="r" b="b"/>
              <a:pathLst>
                <a:path w="63895" h="117530" extrusionOk="0">
                  <a:moveTo>
                    <a:pt x="56082" y="100012"/>
                  </a:moveTo>
                  <a:cubicBezTo>
                    <a:pt x="58574" y="85057"/>
                    <a:pt x="60132" y="70102"/>
                    <a:pt x="62624" y="55458"/>
                  </a:cubicBezTo>
                  <a:cubicBezTo>
                    <a:pt x="66986" y="29910"/>
                    <a:pt x="60443" y="14332"/>
                    <a:pt x="38011" y="0"/>
                  </a:cubicBezTo>
                  <a:cubicBezTo>
                    <a:pt x="25548" y="34895"/>
                    <a:pt x="13086" y="69790"/>
                    <a:pt x="0" y="107178"/>
                  </a:cubicBezTo>
                  <a:cubicBezTo>
                    <a:pt x="8724" y="109982"/>
                    <a:pt x="19628" y="113409"/>
                    <a:pt x="30533" y="116525"/>
                  </a:cubicBezTo>
                  <a:cubicBezTo>
                    <a:pt x="44865" y="119952"/>
                    <a:pt x="53901" y="114656"/>
                    <a:pt x="56082" y="1000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 name="Google Shape;320;p9"/>
            <p:cNvSpPr/>
            <p:nvPr/>
          </p:nvSpPr>
          <p:spPr>
            <a:xfrm>
              <a:off x="11448108" y="1726757"/>
              <a:ext cx="63559" cy="82564"/>
            </a:xfrm>
            <a:custGeom>
              <a:avLst/>
              <a:gdLst/>
              <a:ahLst/>
              <a:cxnLst/>
              <a:rect l="l" t="t" r="r" b="b"/>
              <a:pathLst>
                <a:path w="63559" h="82564" extrusionOk="0">
                  <a:moveTo>
                    <a:pt x="4050" y="82564"/>
                  </a:moveTo>
                  <a:cubicBezTo>
                    <a:pt x="23990" y="55770"/>
                    <a:pt x="43619" y="29287"/>
                    <a:pt x="63559" y="2492"/>
                  </a:cubicBezTo>
                  <a:cubicBezTo>
                    <a:pt x="62313" y="1558"/>
                    <a:pt x="61378" y="935"/>
                    <a:pt x="60132" y="0"/>
                  </a:cubicBezTo>
                  <a:cubicBezTo>
                    <a:pt x="40192" y="26483"/>
                    <a:pt x="19940" y="52654"/>
                    <a:pt x="0" y="79137"/>
                  </a:cubicBezTo>
                  <a:cubicBezTo>
                    <a:pt x="1246" y="80383"/>
                    <a:pt x="2493" y="81318"/>
                    <a:pt x="4050" y="825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 name="Google Shape;321;p9"/>
            <p:cNvSpPr/>
            <p:nvPr/>
          </p:nvSpPr>
          <p:spPr>
            <a:xfrm>
              <a:off x="10514662" y="2396931"/>
              <a:ext cx="135530" cy="76956"/>
            </a:xfrm>
            <a:custGeom>
              <a:avLst/>
              <a:gdLst/>
              <a:ahLst/>
              <a:cxnLst/>
              <a:rect l="l" t="t" r="r" b="b"/>
              <a:pathLst>
                <a:path w="135530" h="76956" extrusionOk="0">
                  <a:moveTo>
                    <a:pt x="135530" y="0"/>
                  </a:moveTo>
                  <a:cubicBezTo>
                    <a:pt x="85992" y="14644"/>
                    <a:pt x="40192" y="36141"/>
                    <a:pt x="0" y="76956"/>
                  </a:cubicBezTo>
                  <a:cubicBezTo>
                    <a:pt x="58886" y="70413"/>
                    <a:pt x="98454" y="37388"/>
                    <a:pt x="13553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 name="Google Shape;322;p9"/>
            <p:cNvSpPr/>
            <p:nvPr/>
          </p:nvSpPr>
          <p:spPr>
            <a:xfrm>
              <a:off x="9794326" y="1800909"/>
              <a:ext cx="50760" cy="92208"/>
            </a:xfrm>
            <a:custGeom>
              <a:avLst/>
              <a:gdLst/>
              <a:ahLst/>
              <a:cxnLst/>
              <a:rect l="l" t="t" r="r" b="b"/>
              <a:pathLst>
                <a:path w="50760" h="92208" extrusionOk="0">
                  <a:moveTo>
                    <a:pt x="30533" y="0"/>
                  </a:moveTo>
                  <a:cubicBezTo>
                    <a:pt x="20252" y="28664"/>
                    <a:pt x="10282" y="57016"/>
                    <a:pt x="0" y="85992"/>
                  </a:cubicBezTo>
                  <a:cubicBezTo>
                    <a:pt x="24302" y="95650"/>
                    <a:pt x="24302" y="95650"/>
                    <a:pt x="32403" y="74464"/>
                  </a:cubicBezTo>
                  <a:cubicBezTo>
                    <a:pt x="37699" y="60443"/>
                    <a:pt x="41438" y="45800"/>
                    <a:pt x="47669" y="32403"/>
                  </a:cubicBezTo>
                  <a:cubicBezTo>
                    <a:pt x="55147" y="15890"/>
                    <a:pt x="48916" y="7166"/>
                    <a:pt x="30533"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 name="Google Shape;323;p9"/>
            <p:cNvSpPr/>
            <p:nvPr/>
          </p:nvSpPr>
          <p:spPr>
            <a:xfrm>
              <a:off x="9898388" y="350890"/>
              <a:ext cx="1533829" cy="2091528"/>
            </a:xfrm>
            <a:custGeom>
              <a:avLst/>
              <a:gdLst/>
              <a:ahLst/>
              <a:cxnLst/>
              <a:rect l="l" t="t" r="r" b="b"/>
              <a:pathLst>
                <a:path w="1533829" h="2091528" extrusionOk="0">
                  <a:moveTo>
                    <a:pt x="1412008" y="1314488"/>
                  </a:moveTo>
                  <a:cubicBezTo>
                    <a:pt x="1427275" y="1304830"/>
                    <a:pt x="1440984" y="1295795"/>
                    <a:pt x="1454692" y="1287071"/>
                  </a:cubicBezTo>
                  <a:cubicBezTo>
                    <a:pt x="1441918" y="1281774"/>
                    <a:pt x="1427898" y="1275855"/>
                    <a:pt x="1412320" y="1269312"/>
                  </a:cubicBezTo>
                  <a:cubicBezTo>
                    <a:pt x="1430079" y="1240336"/>
                    <a:pt x="1455627" y="1232547"/>
                    <a:pt x="1487407" y="1237844"/>
                  </a:cubicBezTo>
                  <a:cubicBezTo>
                    <a:pt x="1488341" y="1218527"/>
                    <a:pt x="1488653" y="1200456"/>
                    <a:pt x="1490211" y="1182697"/>
                  </a:cubicBezTo>
                  <a:cubicBezTo>
                    <a:pt x="1492703" y="1155902"/>
                    <a:pt x="1495507" y="1129108"/>
                    <a:pt x="1499246" y="1102313"/>
                  </a:cubicBezTo>
                  <a:cubicBezTo>
                    <a:pt x="1500492" y="1093278"/>
                    <a:pt x="1497377" y="1087982"/>
                    <a:pt x="1489588" y="1085801"/>
                  </a:cubicBezTo>
                  <a:cubicBezTo>
                    <a:pt x="1461235" y="1078323"/>
                    <a:pt x="1432883" y="1070222"/>
                    <a:pt x="1403907" y="1064926"/>
                  </a:cubicBezTo>
                  <a:cubicBezTo>
                    <a:pt x="1395807" y="1063368"/>
                    <a:pt x="1384590" y="1068041"/>
                    <a:pt x="1377113" y="1073026"/>
                  </a:cubicBezTo>
                  <a:cubicBezTo>
                    <a:pt x="1344399" y="1095147"/>
                    <a:pt x="1313242" y="1119449"/>
                    <a:pt x="1272739" y="1126304"/>
                  </a:cubicBezTo>
                  <a:cubicBezTo>
                    <a:pt x="1264638" y="1127550"/>
                    <a:pt x="1258407" y="1128796"/>
                    <a:pt x="1253111" y="1119761"/>
                  </a:cubicBezTo>
                  <a:cubicBezTo>
                    <a:pt x="1247814" y="1110414"/>
                    <a:pt x="1251864" y="1105429"/>
                    <a:pt x="1257161" y="1099509"/>
                  </a:cubicBezTo>
                  <a:cubicBezTo>
                    <a:pt x="1266819" y="1088605"/>
                    <a:pt x="1276166" y="1077700"/>
                    <a:pt x="1288006" y="1064303"/>
                  </a:cubicBezTo>
                  <a:cubicBezTo>
                    <a:pt x="1188305" y="1064303"/>
                    <a:pt x="1091409" y="1064303"/>
                    <a:pt x="992955" y="1064303"/>
                  </a:cubicBezTo>
                  <a:cubicBezTo>
                    <a:pt x="992955" y="1056202"/>
                    <a:pt x="992955" y="301282"/>
                    <a:pt x="992955" y="17136"/>
                  </a:cubicBezTo>
                  <a:cubicBezTo>
                    <a:pt x="992955" y="11528"/>
                    <a:pt x="993578" y="5920"/>
                    <a:pt x="993889" y="0"/>
                  </a:cubicBezTo>
                  <a:cubicBezTo>
                    <a:pt x="816298" y="0"/>
                    <a:pt x="638706" y="0"/>
                    <a:pt x="461115" y="0"/>
                  </a:cubicBezTo>
                  <a:cubicBezTo>
                    <a:pt x="461426" y="4050"/>
                    <a:pt x="462049" y="8101"/>
                    <a:pt x="462049" y="12463"/>
                  </a:cubicBezTo>
                  <a:cubicBezTo>
                    <a:pt x="462049" y="324650"/>
                    <a:pt x="461426" y="1098575"/>
                    <a:pt x="460803" y="1102625"/>
                  </a:cubicBezTo>
                  <a:cubicBezTo>
                    <a:pt x="458311" y="1101690"/>
                    <a:pt x="455507" y="1101379"/>
                    <a:pt x="454260" y="1099821"/>
                  </a:cubicBezTo>
                  <a:cubicBezTo>
                    <a:pt x="426843" y="1070222"/>
                    <a:pt x="397244" y="1086735"/>
                    <a:pt x="368892" y="1097017"/>
                  </a:cubicBezTo>
                  <a:cubicBezTo>
                    <a:pt x="365465" y="1098263"/>
                    <a:pt x="362972" y="1106675"/>
                    <a:pt x="362349" y="1111972"/>
                  </a:cubicBezTo>
                  <a:cubicBezTo>
                    <a:pt x="359545" y="1147179"/>
                    <a:pt x="359856" y="1182385"/>
                    <a:pt x="354871" y="1217281"/>
                  </a:cubicBezTo>
                  <a:cubicBezTo>
                    <a:pt x="350510" y="1249060"/>
                    <a:pt x="333374" y="1276166"/>
                    <a:pt x="312187" y="1300157"/>
                  </a:cubicBezTo>
                  <a:cubicBezTo>
                    <a:pt x="310318" y="1300157"/>
                    <a:pt x="308760" y="1299845"/>
                    <a:pt x="306891" y="1299845"/>
                  </a:cubicBezTo>
                  <a:cubicBezTo>
                    <a:pt x="303775" y="1252176"/>
                    <a:pt x="300348" y="1204818"/>
                    <a:pt x="297232" y="1154968"/>
                  </a:cubicBezTo>
                  <a:cubicBezTo>
                    <a:pt x="258910" y="1175843"/>
                    <a:pt x="224949" y="1194225"/>
                    <a:pt x="193793" y="1211361"/>
                  </a:cubicBezTo>
                  <a:cubicBezTo>
                    <a:pt x="208436" y="1225381"/>
                    <a:pt x="222768" y="1239090"/>
                    <a:pt x="238035" y="1253734"/>
                  </a:cubicBezTo>
                  <a:cubicBezTo>
                    <a:pt x="215602" y="1276166"/>
                    <a:pt x="194416" y="1279282"/>
                    <a:pt x="171049" y="1272427"/>
                  </a:cubicBezTo>
                  <a:cubicBezTo>
                    <a:pt x="161390" y="1269623"/>
                    <a:pt x="151109" y="1265261"/>
                    <a:pt x="143319" y="1259030"/>
                  </a:cubicBezTo>
                  <a:cubicBezTo>
                    <a:pt x="131480" y="1249995"/>
                    <a:pt x="122133" y="1250618"/>
                    <a:pt x="111852" y="1260276"/>
                  </a:cubicBezTo>
                  <a:cubicBezTo>
                    <a:pt x="107490" y="1264327"/>
                    <a:pt x="102193" y="1267442"/>
                    <a:pt x="95339" y="1272427"/>
                  </a:cubicBezTo>
                  <a:cubicBezTo>
                    <a:pt x="143008" y="1283021"/>
                    <a:pt x="181019" y="1308569"/>
                    <a:pt x="221211" y="1336298"/>
                  </a:cubicBezTo>
                  <a:cubicBezTo>
                    <a:pt x="159209" y="1349384"/>
                    <a:pt x="100012" y="1337233"/>
                    <a:pt x="39569" y="1335986"/>
                  </a:cubicBezTo>
                  <a:cubicBezTo>
                    <a:pt x="37699" y="1379917"/>
                    <a:pt x="36141" y="1422290"/>
                    <a:pt x="34272" y="1468713"/>
                  </a:cubicBezTo>
                  <a:cubicBezTo>
                    <a:pt x="56705" y="1464351"/>
                    <a:pt x="76956" y="1460612"/>
                    <a:pt x="96896" y="1456873"/>
                  </a:cubicBezTo>
                  <a:cubicBezTo>
                    <a:pt x="117148" y="1453134"/>
                    <a:pt x="137400" y="1449084"/>
                    <a:pt x="161702" y="1444411"/>
                  </a:cubicBezTo>
                  <a:cubicBezTo>
                    <a:pt x="135842" y="1488341"/>
                    <a:pt x="105309" y="1518563"/>
                    <a:pt x="58574" y="1529468"/>
                  </a:cubicBezTo>
                  <a:cubicBezTo>
                    <a:pt x="47046" y="1532272"/>
                    <a:pt x="34895" y="1534453"/>
                    <a:pt x="24302" y="1539749"/>
                  </a:cubicBezTo>
                  <a:cubicBezTo>
                    <a:pt x="15267" y="1544111"/>
                    <a:pt x="8101" y="1552523"/>
                    <a:pt x="0" y="1559066"/>
                  </a:cubicBezTo>
                  <a:cubicBezTo>
                    <a:pt x="623" y="1560624"/>
                    <a:pt x="1246" y="1562182"/>
                    <a:pt x="1869" y="1563740"/>
                  </a:cubicBezTo>
                  <a:cubicBezTo>
                    <a:pt x="8724" y="1565609"/>
                    <a:pt x="15578" y="1567478"/>
                    <a:pt x="22121" y="1569971"/>
                  </a:cubicBezTo>
                  <a:cubicBezTo>
                    <a:pt x="31156" y="1573398"/>
                    <a:pt x="42996" y="1575268"/>
                    <a:pt x="48292" y="1582122"/>
                  </a:cubicBezTo>
                  <a:cubicBezTo>
                    <a:pt x="58574" y="1594584"/>
                    <a:pt x="70725" y="1594584"/>
                    <a:pt x="84434" y="1594584"/>
                  </a:cubicBezTo>
                  <a:cubicBezTo>
                    <a:pt x="203763" y="1594273"/>
                    <a:pt x="323403" y="1594584"/>
                    <a:pt x="442732" y="1594584"/>
                  </a:cubicBezTo>
                  <a:cubicBezTo>
                    <a:pt x="448964" y="1594584"/>
                    <a:pt x="454884" y="1594584"/>
                    <a:pt x="462049" y="1594584"/>
                  </a:cubicBezTo>
                  <a:cubicBezTo>
                    <a:pt x="462049" y="1725441"/>
                    <a:pt x="462049" y="1854429"/>
                    <a:pt x="462049" y="1984663"/>
                  </a:cubicBezTo>
                  <a:cubicBezTo>
                    <a:pt x="473889" y="1961607"/>
                    <a:pt x="484794" y="1939797"/>
                    <a:pt x="497568" y="1914249"/>
                  </a:cubicBezTo>
                  <a:cubicBezTo>
                    <a:pt x="530282" y="1971577"/>
                    <a:pt x="511900" y="2030774"/>
                    <a:pt x="520623" y="2091529"/>
                  </a:cubicBezTo>
                  <a:cubicBezTo>
                    <a:pt x="544926" y="2073458"/>
                    <a:pt x="566735" y="2057569"/>
                    <a:pt x="587921" y="2040744"/>
                  </a:cubicBezTo>
                  <a:cubicBezTo>
                    <a:pt x="590414" y="2038875"/>
                    <a:pt x="589479" y="2029528"/>
                    <a:pt x="586987" y="2025477"/>
                  </a:cubicBezTo>
                  <a:cubicBezTo>
                    <a:pt x="572966" y="2001799"/>
                    <a:pt x="557076" y="1979366"/>
                    <a:pt x="543679" y="1955687"/>
                  </a:cubicBezTo>
                  <a:cubicBezTo>
                    <a:pt x="529347" y="1930139"/>
                    <a:pt x="516573" y="1903345"/>
                    <a:pt x="503487" y="1877173"/>
                  </a:cubicBezTo>
                  <a:cubicBezTo>
                    <a:pt x="502553" y="1874992"/>
                    <a:pt x="502553" y="1872188"/>
                    <a:pt x="501618" y="1867826"/>
                  </a:cubicBezTo>
                  <a:cubicBezTo>
                    <a:pt x="548664" y="1879666"/>
                    <a:pt x="580132" y="1909576"/>
                    <a:pt x="608796" y="1947275"/>
                  </a:cubicBezTo>
                  <a:cubicBezTo>
                    <a:pt x="616274" y="1922661"/>
                    <a:pt x="617208" y="1895867"/>
                    <a:pt x="643380" y="1885274"/>
                  </a:cubicBezTo>
                  <a:cubicBezTo>
                    <a:pt x="653038" y="1881223"/>
                    <a:pt x="665189" y="1883093"/>
                    <a:pt x="675471" y="1882470"/>
                  </a:cubicBezTo>
                  <a:cubicBezTo>
                    <a:pt x="673601" y="1917988"/>
                    <a:pt x="671732" y="1950079"/>
                    <a:pt x="670174" y="1983105"/>
                  </a:cubicBezTo>
                  <a:cubicBezTo>
                    <a:pt x="698527" y="1975316"/>
                    <a:pt x="722205" y="1969396"/>
                    <a:pt x="745573" y="1961607"/>
                  </a:cubicBezTo>
                  <a:cubicBezTo>
                    <a:pt x="749312" y="1960361"/>
                    <a:pt x="752116" y="1952260"/>
                    <a:pt x="752739" y="1946963"/>
                  </a:cubicBezTo>
                  <a:cubicBezTo>
                    <a:pt x="754920" y="1923285"/>
                    <a:pt x="755231" y="1899606"/>
                    <a:pt x="758658" y="1875927"/>
                  </a:cubicBezTo>
                  <a:cubicBezTo>
                    <a:pt x="759593" y="1868138"/>
                    <a:pt x="767382" y="1860972"/>
                    <a:pt x="772056" y="1853806"/>
                  </a:cubicBezTo>
                  <a:cubicBezTo>
                    <a:pt x="779845" y="1858791"/>
                    <a:pt x="788257" y="1863153"/>
                    <a:pt x="795111" y="1869072"/>
                  </a:cubicBezTo>
                  <a:cubicBezTo>
                    <a:pt x="799785" y="1873434"/>
                    <a:pt x="802277" y="1880289"/>
                    <a:pt x="806639" y="1888078"/>
                  </a:cubicBezTo>
                  <a:cubicBezTo>
                    <a:pt x="828137" y="1841966"/>
                    <a:pt x="857424" y="1803956"/>
                    <a:pt x="903224" y="1779030"/>
                  </a:cubicBezTo>
                  <a:cubicBezTo>
                    <a:pt x="891696" y="1821092"/>
                    <a:pt x="879857" y="1863153"/>
                    <a:pt x="868329" y="1905214"/>
                  </a:cubicBezTo>
                  <a:cubicBezTo>
                    <a:pt x="869575" y="1906148"/>
                    <a:pt x="870821" y="1907083"/>
                    <a:pt x="872068" y="1908018"/>
                  </a:cubicBezTo>
                  <a:cubicBezTo>
                    <a:pt x="896681" y="1877796"/>
                    <a:pt x="921295" y="1847263"/>
                    <a:pt x="946220" y="1816418"/>
                  </a:cubicBezTo>
                  <a:cubicBezTo>
                    <a:pt x="941858" y="1808318"/>
                    <a:pt x="936873" y="1799905"/>
                    <a:pt x="933134" y="1790870"/>
                  </a:cubicBezTo>
                  <a:cubicBezTo>
                    <a:pt x="930642" y="1784950"/>
                    <a:pt x="929395" y="1777784"/>
                    <a:pt x="929395" y="1771241"/>
                  </a:cubicBezTo>
                  <a:cubicBezTo>
                    <a:pt x="929707" y="1757844"/>
                    <a:pt x="932511" y="1744447"/>
                    <a:pt x="946532" y="1739150"/>
                  </a:cubicBezTo>
                  <a:cubicBezTo>
                    <a:pt x="960240" y="1733854"/>
                    <a:pt x="967095" y="1745693"/>
                    <a:pt x="974572" y="1753794"/>
                  </a:cubicBezTo>
                  <a:cubicBezTo>
                    <a:pt x="980492" y="1760337"/>
                    <a:pt x="984854" y="1767814"/>
                    <a:pt x="992955" y="1778719"/>
                  </a:cubicBezTo>
                  <a:cubicBezTo>
                    <a:pt x="992955" y="1715160"/>
                    <a:pt x="992955" y="1655963"/>
                    <a:pt x="992955" y="1594584"/>
                  </a:cubicBezTo>
                  <a:cubicBezTo>
                    <a:pt x="1001055" y="1594584"/>
                    <a:pt x="1007286" y="1594584"/>
                    <a:pt x="1013206" y="1594584"/>
                  </a:cubicBezTo>
                  <a:cubicBezTo>
                    <a:pt x="1089539" y="1594584"/>
                    <a:pt x="1165873" y="1593961"/>
                    <a:pt x="1242206" y="1594896"/>
                  </a:cubicBezTo>
                  <a:cubicBezTo>
                    <a:pt x="1259342" y="1595208"/>
                    <a:pt x="1272116" y="1591469"/>
                    <a:pt x="1281774" y="1576825"/>
                  </a:cubicBezTo>
                  <a:cubicBezTo>
                    <a:pt x="1285202" y="1571840"/>
                    <a:pt x="1290187" y="1567790"/>
                    <a:pt x="1295172" y="1562493"/>
                  </a:cubicBezTo>
                  <a:cubicBezTo>
                    <a:pt x="1285513" y="1555328"/>
                    <a:pt x="1274608" y="1549408"/>
                    <a:pt x="1267442" y="1540684"/>
                  </a:cubicBezTo>
                  <a:cubicBezTo>
                    <a:pt x="1257784" y="1529468"/>
                    <a:pt x="1266508" y="1519809"/>
                    <a:pt x="1276478" y="1511085"/>
                  </a:cubicBezTo>
                  <a:cubicBezTo>
                    <a:pt x="1246879" y="1489587"/>
                    <a:pt x="1223512" y="1464351"/>
                    <a:pt x="1210426" y="1426963"/>
                  </a:cubicBezTo>
                  <a:cubicBezTo>
                    <a:pt x="1225070" y="1431948"/>
                    <a:pt x="1237844" y="1435375"/>
                    <a:pt x="1249995" y="1440672"/>
                  </a:cubicBezTo>
                  <a:cubicBezTo>
                    <a:pt x="1286136" y="1456250"/>
                    <a:pt x="1322278" y="1471828"/>
                    <a:pt x="1358108" y="1488341"/>
                  </a:cubicBezTo>
                  <a:cubicBezTo>
                    <a:pt x="1380852" y="1498623"/>
                    <a:pt x="1383656" y="1498311"/>
                    <a:pt x="1402973" y="1481487"/>
                  </a:cubicBezTo>
                  <a:cubicBezTo>
                    <a:pt x="1416993" y="1469336"/>
                    <a:pt x="1404219" y="1459677"/>
                    <a:pt x="1400169" y="1450019"/>
                  </a:cubicBezTo>
                  <a:cubicBezTo>
                    <a:pt x="1388641" y="1421355"/>
                    <a:pt x="1377113" y="1393003"/>
                    <a:pt x="1379606" y="1361535"/>
                  </a:cubicBezTo>
                  <a:cubicBezTo>
                    <a:pt x="1379917" y="1358419"/>
                    <a:pt x="1380229" y="1355615"/>
                    <a:pt x="1380852" y="1350007"/>
                  </a:cubicBezTo>
                  <a:cubicBezTo>
                    <a:pt x="1412943" y="1370258"/>
                    <a:pt x="1436622" y="1396118"/>
                    <a:pt x="1456873" y="1430702"/>
                  </a:cubicBezTo>
                  <a:cubicBezTo>
                    <a:pt x="1482422" y="1407335"/>
                    <a:pt x="1507035" y="1384902"/>
                    <a:pt x="1533830" y="1360600"/>
                  </a:cubicBezTo>
                  <a:cubicBezTo>
                    <a:pt x="1490211" y="1345645"/>
                    <a:pt x="1447838" y="1343464"/>
                    <a:pt x="1412008" y="13144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Cover and End Slide Master">
  <a:themeElements>
    <a:clrScheme name="Personalizado 173">
      <a:dk1>
        <a:srgbClr val="000000"/>
      </a:dk1>
      <a:lt1>
        <a:srgbClr val="FFFFFF"/>
      </a:lt1>
      <a:dk2>
        <a:srgbClr val="1F497D"/>
      </a:dk2>
      <a:lt2>
        <a:srgbClr val="EEECE1"/>
      </a:lt2>
      <a:accent1>
        <a:srgbClr val="D15A12"/>
      </a:accent1>
      <a:accent2>
        <a:srgbClr val="D15A12"/>
      </a:accent2>
      <a:accent3>
        <a:srgbClr val="D15A12"/>
      </a:accent3>
      <a:accent4>
        <a:srgbClr val="D15A12"/>
      </a:accent4>
      <a:accent5>
        <a:srgbClr val="D15A12"/>
      </a:accent5>
      <a:accent6>
        <a:srgbClr val="D15A12"/>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Break Slide Master">
  <a:themeElements>
    <a:clrScheme name="Personalizado 174">
      <a:dk1>
        <a:srgbClr val="000000"/>
      </a:dk1>
      <a:lt1>
        <a:srgbClr val="FFFFFF"/>
      </a:lt1>
      <a:dk2>
        <a:srgbClr val="1F497D"/>
      </a:dk2>
      <a:lt2>
        <a:srgbClr val="EEECE1"/>
      </a:lt2>
      <a:accent1>
        <a:srgbClr val="D15A12"/>
      </a:accent1>
      <a:accent2>
        <a:srgbClr val="D15A12"/>
      </a:accent2>
      <a:accent3>
        <a:srgbClr val="D15A12"/>
      </a:accent3>
      <a:accent4>
        <a:srgbClr val="D15A12"/>
      </a:accent4>
      <a:accent5>
        <a:srgbClr val="D15A12"/>
      </a:accent5>
      <a:accent6>
        <a:srgbClr val="D15A12"/>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s Slide Master">
  <a:themeElements>
    <a:clrScheme name="Personalizado 175">
      <a:dk1>
        <a:srgbClr val="000000"/>
      </a:dk1>
      <a:lt1>
        <a:srgbClr val="FFFFFF"/>
      </a:lt1>
      <a:dk2>
        <a:srgbClr val="1F497D"/>
      </a:dk2>
      <a:lt2>
        <a:srgbClr val="EEECE1"/>
      </a:lt2>
      <a:accent1>
        <a:srgbClr val="D15A12"/>
      </a:accent1>
      <a:accent2>
        <a:srgbClr val="D15A12"/>
      </a:accent2>
      <a:accent3>
        <a:srgbClr val="D15A12"/>
      </a:accent3>
      <a:accent4>
        <a:srgbClr val="D15A12"/>
      </a:accent4>
      <a:accent5>
        <a:srgbClr val="D15A12"/>
      </a:accent5>
      <a:accent6>
        <a:srgbClr val="D15A12"/>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5246</Words>
  <Application>Microsoft Office PowerPoint</Application>
  <PresentationFormat>Panorámica</PresentationFormat>
  <Paragraphs>602</Paragraphs>
  <Slides>48</Slides>
  <Notes>48</Notes>
  <HiddenSlides>0</HiddenSlides>
  <MMClips>0</MMClips>
  <ScaleCrop>false</ScaleCrop>
  <HeadingPairs>
    <vt:vector size="6" baseType="variant">
      <vt:variant>
        <vt:lpstr>Fuentes usadas</vt:lpstr>
      </vt:variant>
      <vt:variant>
        <vt:i4>4</vt:i4>
      </vt:variant>
      <vt:variant>
        <vt:lpstr>Tema</vt:lpstr>
      </vt:variant>
      <vt:variant>
        <vt:i4>3</vt:i4>
      </vt:variant>
      <vt:variant>
        <vt:lpstr>Títulos de diapositiva</vt:lpstr>
      </vt:variant>
      <vt:variant>
        <vt:i4>48</vt:i4>
      </vt:variant>
    </vt:vector>
  </HeadingPairs>
  <TitlesOfParts>
    <vt:vector size="55" baseType="lpstr">
      <vt:lpstr>Arial</vt:lpstr>
      <vt:lpstr>Calibri</vt:lpstr>
      <vt:lpstr>Noto Sans Symbols</vt:lpstr>
      <vt:lpstr>Arial Black</vt:lpstr>
      <vt:lpstr>Cover and End Slide Master</vt:lpstr>
      <vt:lpstr>Section Break Slide Master</vt:lpstr>
      <vt:lpstr>Contents Slide Master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Allppt.com</dc:creator>
  <cp:lastModifiedBy>eduardo</cp:lastModifiedBy>
  <cp:revision>1</cp:revision>
  <dcterms:created xsi:type="dcterms:W3CDTF">2020-01-20T05:08:25Z</dcterms:created>
  <dcterms:modified xsi:type="dcterms:W3CDTF">2023-11-23T16:19:54Z</dcterms:modified>
</cp:coreProperties>
</file>