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56500" cx="10693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581261" y="3501246"/>
            <a:ext cx="75309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10" u="none" cap="none" strike="noStrike">
                <a:solidFill>
                  <a:srgbClr val="0C283B"/>
                </a:solidFill>
                <a:latin typeface="Arial"/>
                <a:ea typeface="Arial"/>
                <a:cs typeface="Arial"/>
                <a:sym typeface="Arial"/>
              </a:rPr>
              <a:t>Jacqueline Thompson</a:t>
            </a:r>
            <a:endParaRPr sz="100"/>
          </a:p>
        </p:txBody>
      </p:sp>
      <p:cxnSp>
        <p:nvCxnSpPr>
          <p:cNvPr id="85" name="Google Shape;85;p13"/>
          <p:cNvCxnSpPr/>
          <p:nvPr/>
        </p:nvCxnSpPr>
        <p:spPr>
          <a:xfrm rot="10585">
            <a:off x="2252697" y="4325640"/>
            <a:ext cx="6186606" cy="0"/>
          </a:xfrm>
          <a:prstGeom prst="straightConnector1">
            <a:avLst/>
          </a:prstGeom>
          <a:noFill/>
          <a:ln cap="rnd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6" name="Google Shape;86;p13"/>
          <p:cNvSpPr/>
          <p:nvPr/>
        </p:nvSpPr>
        <p:spPr>
          <a:xfrm>
            <a:off x="4757608" y="5496691"/>
            <a:ext cx="1176785" cy="1342804"/>
          </a:xfrm>
          <a:custGeom>
            <a:rect b="b" l="l" r="r" t="t"/>
            <a:pathLst>
              <a:path extrusionOk="0" h="1342804" w="1176785">
                <a:moveTo>
                  <a:pt x="0" y="0"/>
                </a:moveTo>
                <a:lnTo>
                  <a:pt x="1176784" y="0"/>
                </a:lnTo>
                <a:lnTo>
                  <a:pt x="1176784" y="1342804"/>
                </a:lnTo>
                <a:lnTo>
                  <a:pt x="0" y="13428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3"/>
          <p:cNvSpPr/>
          <p:nvPr/>
        </p:nvSpPr>
        <p:spPr>
          <a:xfrm>
            <a:off x="0" y="0"/>
            <a:ext cx="10692000" cy="1333325"/>
          </a:xfrm>
          <a:custGeom>
            <a:rect b="b" l="l" r="r" t="t"/>
            <a:pathLst>
              <a:path extrusionOk="0" h="1333325" w="10692000">
                <a:moveTo>
                  <a:pt x="0" y="0"/>
                </a:moveTo>
                <a:lnTo>
                  <a:pt x="10692000" y="0"/>
                </a:lnTo>
                <a:lnTo>
                  <a:pt x="10692000" y="1333325"/>
                </a:lnTo>
                <a:lnTo>
                  <a:pt x="0" y="13333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>
            <a:off x="0" y="7356827"/>
            <a:ext cx="10692000" cy="203173"/>
          </a:xfrm>
          <a:custGeom>
            <a:rect b="b" l="l" r="r" t="t"/>
            <a:pathLst>
              <a:path extrusionOk="0" h="203173" w="10692000">
                <a:moveTo>
                  <a:pt x="0" y="0"/>
                </a:moveTo>
                <a:lnTo>
                  <a:pt x="10692000" y="0"/>
                </a:lnTo>
                <a:lnTo>
                  <a:pt x="10692000" y="203173"/>
                </a:lnTo>
                <a:lnTo>
                  <a:pt x="0" y="2031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3"/>
          <p:cNvSpPr txBox="1"/>
          <p:nvPr/>
        </p:nvSpPr>
        <p:spPr>
          <a:xfrm>
            <a:off x="1581261" y="1099580"/>
            <a:ext cx="7530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200" u="none" cap="none" strike="noStrike">
                <a:solidFill>
                  <a:srgbClr val="006838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CERTIFICATE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864075" y="2181787"/>
            <a:ext cx="4963849" cy="4057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9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OF COMPLETION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3312471" y="2715441"/>
            <a:ext cx="4067057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IS PRESENTED TO :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2038215" y="4585778"/>
            <a:ext cx="6615571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For his achievements and participation in Creative Technology Summit. Held on 02 February 2022 by Giggling Platypus Co.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813685" y="6042103"/>
            <a:ext cx="2704902" cy="2234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29" u="none" cap="none" strike="noStrike">
                <a:solidFill>
                  <a:srgbClr val="0C283B"/>
                </a:solidFill>
                <a:latin typeface="Montserrat"/>
                <a:ea typeface="Montserrat"/>
                <a:cs typeface="Montserrat"/>
                <a:sym typeface="Montserrat"/>
              </a:rPr>
              <a:t>Bartholomew Henderson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6087741" y="6042103"/>
            <a:ext cx="2771101" cy="2234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29" u="none" cap="none" strike="noStrike">
                <a:solidFill>
                  <a:srgbClr val="0C283B"/>
                </a:solidFill>
                <a:latin typeface="Montserrat"/>
                <a:ea typeface="Montserrat"/>
                <a:cs typeface="Montserrat"/>
                <a:sym typeface="Montserrat"/>
              </a:rPr>
              <a:t>Rufus Stewart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1813685" y="6280553"/>
            <a:ext cx="2704902" cy="1520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57" u="none" cap="none" strike="noStrike">
                <a:solidFill>
                  <a:srgbClr val="0C283B"/>
                </a:solidFill>
                <a:latin typeface="Montserrat"/>
                <a:ea typeface="Montserrat"/>
                <a:cs typeface="Montserrat"/>
                <a:sym typeface="Montserrat"/>
              </a:rPr>
              <a:t>GENERAL INSTRUCTOR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6315476" y="6280553"/>
            <a:ext cx="2315631" cy="1520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57" u="none" cap="none" strike="noStrike">
                <a:solidFill>
                  <a:srgbClr val="0C283B"/>
                </a:solidFill>
                <a:latin typeface="Montserrat"/>
                <a:ea typeface="Montserrat"/>
                <a:cs typeface="Montserrat"/>
                <a:sym typeface="Montserrat"/>
              </a:rPr>
              <a:t>CREATIVE DIRECTOR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