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92" r:id="rId2"/>
  </p:sldMasterIdLst>
  <p:notesMasterIdLst>
    <p:notesMasterId r:id="rId6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12192000" cy="6858000"/>
  <p:notesSz cx="6858000" cy="9144000"/>
  <p:embeddedFontLst>
    <p:embeddedFont>
      <p:font typeface="Calibri" panose="020F0502020204030204" pitchFamily="34" charset="0"/>
      <p:regular r:id="rId62"/>
      <p:bold r:id="rId63"/>
      <p:italic r:id="rId64"/>
      <p:boldItalic r:id="rId65"/>
    </p:embeddedFont>
    <p:embeddedFont>
      <p:font typeface="Arial Black" panose="020B0A04020102020204" pitchFamily="34" charset="0"/>
      <p:regular r:id="rId66"/>
      <p:bold r:id="rId6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8" roundtripDataSignature="AMtx7mjaBFRJEr6lCxgbJRhWlulrwpZ6v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2D7DBD6-1BE7-48F1-B8C6-3C5C2C0BCBB2}">
  <a:tblStyle styleId="{42D7DBD6-1BE7-48F1-B8C6-3C5C2C0BCBB2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EEB"/>
          </a:solidFill>
        </a:fill>
      </a:tcStyle>
    </a:wholeTbl>
    <a:band1H>
      <a:tcTxStyle/>
      <a:tcStyle>
        <a:tcBdr/>
        <a:fill>
          <a:solidFill>
            <a:srgbClr val="CDDBD5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BD5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F564314-1A7B-4855-B4CD-3D2A901885E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font" Target="fonts/font2.fntdata"/><Relationship Id="rId68" Type="http://customschemas.google.com/relationships/presentationmetadata" Target="metadata"/><Relationship Id="rId7" Type="http://schemas.openxmlformats.org/officeDocument/2006/relationships/slide" Target="slides/slide5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font" Target="fonts/font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3.fntdata"/><Relationship Id="rId69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font" Target="fonts/font6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1.fntdata"/><Relationship Id="rId7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E1211D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5595-4DE5-87A3-3EF40013898E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3-5595-4DE5-87A3-3EF40013898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595-4DE5-87A3-3EF4001389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CCD0-40F9-955B-B0757DB66CB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CD0-40F9-955B-B0757DB66CB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CD0-40F9-955B-B0757DB66C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7" name="Google Shape;36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" name="Google Shape;81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3" name="Google Shape;92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" name="Google Shape;94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4" name="Google Shape;97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8" name="Google Shape;109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1" name="Google Shape;112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1" name="Google Shape;113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8" name="Google Shape;115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0" name="Google Shape;121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7" name="Google Shape;122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7" name="Google Shape;124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" name="Google Shape;1278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9" name="Google Shape;1279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8" name="Google Shape;1318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9" name="Google Shape;1369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9" name="Google Shape;1389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7" name="Google Shape;1417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8" name="Google Shape;1418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" name="Google Shape;1464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5" name="Google Shape;1465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8" name="Google Shape;1518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9" name="Google Shape;1519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5" name="Google Shape;1545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5" name="Google Shape;1555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6" name="Google Shape;1556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Google Shape;1610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1" name="Google Shape;1611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3" name="Google Shape;1653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4" name="Google Shape;165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0" name="Google Shape;1660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4" name="Google Shape;1664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5" name="Google Shape;1665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6" name="Google Shape;1666;p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51</a:t>
            </a:fld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Google Shape;1677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8" name="Google Shape;1678;p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9" name="Google Shape;1679;p5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52</a:t>
            </a:fld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Google Shape;1689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0" name="Google Shape;1690;p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1" name="Google Shape;1691;p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53</a:t>
            </a:fld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4" name="Google Shape;1704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5" name="Google Shape;1705;p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6" name="Google Shape;1706;p5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54</a:t>
            </a:fld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9" name="Google Shape;1719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p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0" name="Google Shape;1770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7" name="Google Shape;1827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7" name="Google Shape;1877;p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8" name="Google Shape;1878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4_Contents slide layout">
  <p:cSld name="34_Contents slide layou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60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3E86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60"/>
          <p:cNvSpPr/>
          <p:nvPr/>
        </p:nvSpPr>
        <p:spPr>
          <a:xfrm>
            <a:off x="0" y="5494713"/>
            <a:ext cx="2261062" cy="1363287"/>
          </a:xfrm>
          <a:prstGeom prst="rtTriangle">
            <a:avLst/>
          </a:prstGeom>
          <a:solidFill>
            <a:srgbClr val="2D76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60"/>
          <p:cNvSpPr/>
          <p:nvPr/>
        </p:nvSpPr>
        <p:spPr>
          <a:xfrm rot="10800000">
            <a:off x="9930938" y="0"/>
            <a:ext cx="2261062" cy="1363287"/>
          </a:xfrm>
          <a:prstGeom prst="rtTriangle">
            <a:avLst/>
          </a:prstGeom>
          <a:solidFill>
            <a:srgbClr val="2D76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ontents slide layout">
  <p:cSld name="6_Contents slide layou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9"/>
          <p:cNvSpPr/>
          <p:nvPr/>
        </p:nvSpPr>
        <p:spPr>
          <a:xfrm>
            <a:off x="1343919" y="2730836"/>
            <a:ext cx="4504808" cy="2472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69"/>
          <p:cNvSpPr/>
          <p:nvPr/>
        </p:nvSpPr>
        <p:spPr>
          <a:xfrm>
            <a:off x="0" y="0"/>
            <a:ext cx="12192000" cy="6870099"/>
          </a:xfrm>
          <a:custGeom>
            <a:avLst/>
            <a:gdLst/>
            <a:ahLst/>
            <a:cxnLst/>
            <a:rect l="l" t="t" r="r" b="b"/>
            <a:pathLst>
              <a:path w="3840" h="2160" extrusionOk="0">
                <a:moveTo>
                  <a:pt x="0" y="0"/>
                </a:moveTo>
                <a:cubicBezTo>
                  <a:pt x="0" y="2160"/>
                  <a:pt x="0" y="2160"/>
                  <a:pt x="0" y="2160"/>
                </a:cubicBezTo>
                <a:cubicBezTo>
                  <a:pt x="3840" y="2160"/>
                  <a:pt x="3840" y="2160"/>
                  <a:pt x="3840" y="2160"/>
                </a:cubicBezTo>
                <a:cubicBezTo>
                  <a:pt x="3840" y="0"/>
                  <a:pt x="3840" y="0"/>
                  <a:pt x="3840" y="0"/>
                </a:cubicBezTo>
                <a:lnTo>
                  <a:pt x="0" y="0"/>
                </a:lnTo>
                <a:close/>
                <a:moveTo>
                  <a:pt x="3776" y="1779"/>
                </a:moveTo>
                <a:cubicBezTo>
                  <a:pt x="3776" y="1969"/>
                  <a:pt x="3622" y="2124"/>
                  <a:pt x="3431" y="2124"/>
                </a:cubicBezTo>
                <a:cubicBezTo>
                  <a:pt x="409" y="2124"/>
                  <a:pt x="409" y="2124"/>
                  <a:pt x="409" y="2124"/>
                </a:cubicBezTo>
                <a:cubicBezTo>
                  <a:pt x="219" y="2124"/>
                  <a:pt x="64" y="1969"/>
                  <a:pt x="64" y="1779"/>
                </a:cubicBezTo>
                <a:cubicBezTo>
                  <a:pt x="64" y="381"/>
                  <a:pt x="64" y="381"/>
                  <a:pt x="64" y="381"/>
                </a:cubicBezTo>
                <a:cubicBezTo>
                  <a:pt x="64" y="191"/>
                  <a:pt x="219" y="36"/>
                  <a:pt x="409" y="36"/>
                </a:cubicBezTo>
                <a:cubicBezTo>
                  <a:pt x="3431" y="36"/>
                  <a:pt x="3431" y="36"/>
                  <a:pt x="3431" y="36"/>
                </a:cubicBezTo>
                <a:cubicBezTo>
                  <a:pt x="3622" y="36"/>
                  <a:pt x="3776" y="191"/>
                  <a:pt x="3776" y="381"/>
                </a:cubicBezTo>
                <a:lnTo>
                  <a:pt x="3776" y="1779"/>
                </a:ln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69"/>
          <p:cNvSpPr txBox="1">
            <a:spLocks noGrp="1"/>
          </p:cNvSpPr>
          <p:nvPr>
            <p:ph type="body" idx="1"/>
          </p:nvPr>
        </p:nvSpPr>
        <p:spPr>
          <a:xfrm>
            <a:off x="792203" y="600247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3E86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_Contents slide layout">
  <p:cSld name="30_Contents slide layou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0"/>
          <p:cNvSpPr/>
          <p:nvPr/>
        </p:nvSpPr>
        <p:spPr>
          <a:xfrm>
            <a:off x="0" y="6434125"/>
            <a:ext cx="12192000" cy="423875"/>
          </a:xfrm>
          <a:prstGeom prst="rect">
            <a:avLst/>
          </a:prstGeom>
          <a:solidFill>
            <a:srgbClr val="2D76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70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3E86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_Contents slide layout">
  <p:cSld name="31_Contents slide layou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1"/>
          <p:cNvSpPr/>
          <p:nvPr/>
        </p:nvSpPr>
        <p:spPr>
          <a:xfrm>
            <a:off x="0" y="0"/>
            <a:ext cx="12192000" cy="6858000"/>
          </a:xfrm>
          <a:prstGeom prst="snip2SameRect">
            <a:avLst>
              <a:gd name="adj1" fmla="val 16667"/>
              <a:gd name="adj2" fmla="val 0"/>
            </a:avLst>
          </a:prstGeom>
          <a:solidFill>
            <a:srgbClr val="E72B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71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ontents slide layout">
  <p:cSld name="5_Contents slide layou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72"/>
          <p:cNvGrpSpPr/>
          <p:nvPr/>
        </p:nvGrpSpPr>
        <p:grpSpPr>
          <a:xfrm>
            <a:off x="-16625" y="5669283"/>
            <a:ext cx="12208625" cy="1125480"/>
            <a:chOff x="0" y="4983163"/>
            <a:chExt cx="12120563" cy="1911350"/>
          </a:xfrm>
        </p:grpSpPr>
        <p:sp>
          <p:nvSpPr>
            <p:cNvPr id="57" name="Google Shape;57;p72"/>
            <p:cNvSpPr/>
            <p:nvPr/>
          </p:nvSpPr>
          <p:spPr>
            <a:xfrm>
              <a:off x="0" y="5443538"/>
              <a:ext cx="11828463" cy="1450975"/>
            </a:xfrm>
            <a:custGeom>
              <a:avLst/>
              <a:gdLst/>
              <a:ahLst/>
              <a:cxnLst/>
              <a:rect l="l" t="t" r="r" b="b"/>
              <a:pathLst>
                <a:path w="526" h="123" extrusionOk="0">
                  <a:moveTo>
                    <a:pt x="396" y="40"/>
                  </a:moveTo>
                  <a:cubicBezTo>
                    <a:pt x="339" y="62"/>
                    <a:pt x="283" y="87"/>
                    <a:pt x="223" y="103"/>
                  </a:cubicBezTo>
                  <a:cubicBezTo>
                    <a:pt x="175" y="116"/>
                    <a:pt x="126" y="123"/>
                    <a:pt x="76" y="120"/>
                  </a:cubicBezTo>
                  <a:cubicBezTo>
                    <a:pt x="52" y="118"/>
                    <a:pt x="28" y="114"/>
                    <a:pt x="4" y="109"/>
                  </a:cubicBezTo>
                  <a:cubicBezTo>
                    <a:pt x="2" y="108"/>
                    <a:pt x="0" y="108"/>
                    <a:pt x="1" y="105"/>
                  </a:cubicBezTo>
                  <a:cubicBezTo>
                    <a:pt x="1" y="92"/>
                    <a:pt x="1" y="79"/>
                    <a:pt x="1" y="66"/>
                  </a:cubicBezTo>
                  <a:cubicBezTo>
                    <a:pt x="2" y="67"/>
                    <a:pt x="2" y="68"/>
                    <a:pt x="2" y="69"/>
                  </a:cubicBezTo>
                  <a:cubicBezTo>
                    <a:pt x="2" y="81"/>
                    <a:pt x="2" y="92"/>
                    <a:pt x="2" y="104"/>
                  </a:cubicBezTo>
                  <a:cubicBezTo>
                    <a:pt x="2" y="93"/>
                    <a:pt x="2" y="81"/>
                    <a:pt x="2" y="70"/>
                  </a:cubicBezTo>
                  <a:cubicBezTo>
                    <a:pt x="2" y="68"/>
                    <a:pt x="1" y="66"/>
                    <a:pt x="2" y="65"/>
                  </a:cubicBezTo>
                  <a:cubicBezTo>
                    <a:pt x="4" y="63"/>
                    <a:pt x="6" y="65"/>
                    <a:pt x="8" y="65"/>
                  </a:cubicBezTo>
                  <a:cubicBezTo>
                    <a:pt x="33" y="75"/>
                    <a:pt x="59" y="81"/>
                    <a:pt x="85" y="83"/>
                  </a:cubicBezTo>
                  <a:cubicBezTo>
                    <a:pt x="89" y="83"/>
                    <a:pt x="92" y="83"/>
                    <a:pt x="96" y="83"/>
                  </a:cubicBezTo>
                  <a:cubicBezTo>
                    <a:pt x="97" y="83"/>
                    <a:pt x="100" y="83"/>
                    <a:pt x="100" y="86"/>
                  </a:cubicBezTo>
                  <a:cubicBezTo>
                    <a:pt x="98" y="86"/>
                    <a:pt x="96" y="86"/>
                    <a:pt x="94" y="86"/>
                  </a:cubicBezTo>
                  <a:cubicBezTo>
                    <a:pt x="103" y="85"/>
                    <a:pt x="113" y="84"/>
                    <a:pt x="122" y="86"/>
                  </a:cubicBezTo>
                  <a:cubicBezTo>
                    <a:pt x="121" y="86"/>
                    <a:pt x="119" y="86"/>
                    <a:pt x="118" y="86"/>
                  </a:cubicBezTo>
                  <a:cubicBezTo>
                    <a:pt x="118" y="82"/>
                    <a:pt x="121" y="83"/>
                    <a:pt x="122" y="83"/>
                  </a:cubicBezTo>
                  <a:cubicBezTo>
                    <a:pt x="143" y="83"/>
                    <a:pt x="164" y="80"/>
                    <a:pt x="184" y="76"/>
                  </a:cubicBezTo>
                  <a:cubicBezTo>
                    <a:pt x="209" y="70"/>
                    <a:pt x="234" y="63"/>
                    <a:pt x="259" y="55"/>
                  </a:cubicBezTo>
                  <a:cubicBezTo>
                    <a:pt x="291" y="45"/>
                    <a:pt x="323" y="33"/>
                    <a:pt x="355" y="22"/>
                  </a:cubicBezTo>
                  <a:cubicBezTo>
                    <a:pt x="382" y="14"/>
                    <a:pt x="408" y="6"/>
                    <a:pt x="436" y="3"/>
                  </a:cubicBezTo>
                  <a:cubicBezTo>
                    <a:pt x="461" y="0"/>
                    <a:pt x="486" y="1"/>
                    <a:pt x="510" y="9"/>
                  </a:cubicBezTo>
                  <a:cubicBezTo>
                    <a:pt x="514" y="11"/>
                    <a:pt x="520" y="12"/>
                    <a:pt x="524" y="15"/>
                  </a:cubicBezTo>
                  <a:cubicBezTo>
                    <a:pt x="525" y="16"/>
                    <a:pt x="526" y="16"/>
                    <a:pt x="526" y="19"/>
                  </a:cubicBezTo>
                  <a:cubicBezTo>
                    <a:pt x="521" y="19"/>
                    <a:pt x="515" y="17"/>
                    <a:pt x="509" y="17"/>
                  </a:cubicBezTo>
                  <a:cubicBezTo>
                    <a:pt x="492" y="15"/>
                    <a:pt x="474" y="17"/>
                    <a:pt x="457" y="21"/>
                  </a:cubicBezTo>
                  <a:cubicBezTo>
                    <a:pt x="436" y="25"/>
                    <a:pt x="416" y="31"/>
                    <a:pt x="397" y="39"/>
                  </a:cubicBezTo>
                  <a:cubicBezTo>
                    <a:pt x="396" y="39"/>
                    <a:pt x="396" y="39"/>
                    <a:pt x="396" y="40"/>
                  </a:cubicBezTo>
                  <a:close/>
                </a:path>
              </a:pathLst>
            </a:cu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72"/>
            <p:cNvSpPr/>
            <p:nvPr/>
          </p:nvSpPr>
          <p:spPr>
            <a:xfrm>
              <a:off x="0" y="5337175"/>
              <a:ext cx="11536363" cy="1120775"/>
            </a:xfrm>
            <a:custGeom>
              <a:avLst/>
              <a:gdLst/>
              <a:ahLst/>
              <a:cxnLst/>
              <a:rect l="l" t="t" r="r" b="b"/>
              <a:pathLst>
                <a:path w="513" h="95" extrusionOk="0">
                  <a:moveTo>
                    <a:pt x="100" y="94"/>
                  </a:moveTo>
                  <a:cubicBezTo>
                    <a:pt x="89" y="93"/>
                    <a:pt x="78" y="93"/>
                    <a:pt x="67" y="91"/>
                  </a:cubicBezTo>
                  <a:cubicBezTo>
                    <a:pt x="45" y="88"/>
                    <a:pt x="24" y="82"/>
                    <a:pt x="3" y="74"/>
                  </a:cubicBezTo>
                  <a:cubicBezTo>
                    <a:pt x="2" y="74"/>
                    <a:pt x="1" y="74"/>
                    <a:pt x="1" y="73"/>
                  </a:cubicBezTo>
                  <a:cubicBezTo>
                    <a:pt x="0" y="60"/>
                    <a:pt x="0" y="47"/>
                    <a:pt x="0" y="34"/>
                  </a:cubicBezTo>
                  <a:cubicBezTo>
                    <a:pt x="3" y="33"/>
                    <a:pt x="5" y="35"/>
                    <a:pt x="7" y="37"/>
                  </a:cubicBezTo>
                  <a:cubicBezTo>
                    <a:pt x="11" y="39"/>
                    <a:pt x="15" y="42"/>
                    <a:pt x="19" y="44"/>
                  </a:cubicBezTo>
                  <a:cubicBezTo>
                    <a:pt x="37" y="54"/>
                    <a:pt x="57" y="60"/>
                    <a:pt x="78" y="63"/>
                  </a:cubicBezTo>
                  <a:cubicBezTo>
                    <a:pt x="93" y="64"/>
                    <a:pt x="108" y="64"/>
                    <a:pt x="123" y="63"/>
                  </a:cubicBezTo>
                  <a:cubicBezTo>
                    <a:pt x="164" y="60"/>
                    <a:pt x="204" y="49"/>
                    <a:pt x="243" y="39"/>
                  </a:cubicBezTo>
                  <a:cubicBezTo>
                    <a:pt x="283" y="28"/>
                    <a:pt x="323" y="15"/>
                    <a:pt x="363" y="8"/>
                  </a:cubicBezTo>
                  <a:cubicBezTo>
                    <a:pt x="378" y="5"/>
                    <a:pt x="394" y="2"/>
                    <a:pt x="409" y="1"/>
                  </a:cubicBezTo>
                  <a:cubicBezTo>
                    <a:pt x="421" y="0"/>
                    <a:pt x="434" y="0"/>
                    <a:pt x="446" y="1"/>
                  </a:cubicBezTo>
                  <a:cubicBezTo>
                    <a:pt x="466" y="1"/>
                    <a:pt x="486" y="5"/>
                    <a:pt x="505" y="13"/>
                  </a:cubicBezTo>
                  <a:cubicBezTo>
                    <a:pt x="507" y="13"/>
                    <a:pt x="508" y="14"/>
                    <a:pt x="510" y="15"/>
                  </a:cubicBezTo>
                  <a:cubicBezTo>
                    <a:pt x="510" y="16"/>
                    <a:pt x="513" y="17"/>
                    <a:pt x="510" y="19"/>
                  </a:cubicBezTo>
                  <a:cubicBezTo>
                    <a:pt x="503" y="17"/>
                    <a:pt x="496" y="15"/>
                    <a:pt x="488" y="14"/>
                  </a:cubicBezTo>
                  <a:cubicBezTo>
                    <a:pt x="459" y="10"/>
                    <a:pt x="431" y="13"/>
                    <a:pt x="403" y="19"/>
                  </a:cubicBezTo>
                  <a:cubicBezTo>
                    <a:pt x="367" y="27"/>
                    <a:pt x="332" y="40"/>
                    <a:pt x="297" y="52"/>
                  </a:cubicBezTo>
                  <a:cubicBezTo>
                    <a:pt x="258" y="66"/>
                    <a:pt x="218" y="79"/>
                    <a:pt x="177" y="87"/>
                  </a:cubicBezTo>
                  <a:cubicBezTo>
                    <a:pt x="159" y="91"/>
                    <a:pt x="140" y="93"/>
                    <a:pt x="122" y="94"/>
                  </a:cubicBezTo>
                  <a:cubicBezTo>
                    <a:pt x="120" y="94"/>
                    <a:pt x="119" y="94"/>
                    <a:pt x="118" y="94"/>
                  </a:cubicBezTo>
                  <a:cubicBezTo>
                    <a:pt x="112" y="95"/>
                    <a:pt x="106" y="95"/>
                    <a:pt x="100" y="94"/>
                  </a:cubicBezTo>
                  <a:close/>
                </a:path>
              </a:pathLst>
            </a:custGeom>
            <a:solidFill>
              <a:srgbClr val="E8E7E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72"/>
            <p:cNvSpPr/>
            <p:nvPr/>
          </p:nvSpPr>
          <p:spPr>
            <a:xfrm>
              <a:off x="0" y="5137150"/>
              <a:ext cx="11580813" cy="977900"/>
            </a:xfrm>
            <a:custGeom>
              <a:avLst/>
              <a:gdLst/>
              <a:ahLst/>
              <a:cxnLst/>
              <a:rect l="l" t="t" r="r" b="b"/>
              <a:pathLst>
                <a:path w="515" h="83" extrusionOk="0">
                  <a:moveTo>
                    <a:pt x="17" y="61"/>
                  </a:moveTo>
                  <a:cubicBezTo>
                    <a:pt x="11" y="59"/>
                    <a:pt x="6" y="54"/>
                    <a:pt x="0" y="51"/>
                  </a:cubicBezTo>
                  <a:cubicBezTo>
                    <a:pt x="0" y="41"/>
                    <a:pt x="0" y="32"/>
                    <a:pt x="0" y="23"/>
                  </a:cubicBezTo>
                  <a:cubicBezTo>
                    <a:pt x="2" y="21"/>
                    <a:pt x="3" y="22"/>
                    <a:pt x="4" y="23"/>
                  </a:cubicBezTo>
                  <a:cubicBezTo>
                    <a:pt x="10" y="29"/>
                    <a:pt x="19" y="34"/>
                    <a:pt x="26" y="39"/>
                  </a:cubicBezTo>
                  <a:cubicBezTo>
                    <a:pt x="38" y="45"/>
                    <a:pt x="50" y="48"/>
                    <a:pt x="63" y="50"/>
                  </a:cubicBezTo>
                  <a:cubicBezTo>
                    <a:pt x="72" y="51"/>
                    <a:pt x="81" y="52"/>
                    <a:pt x="90" y="51"/>
                  </a:cubicBezTo>
                  <a:cubicBezTo>
                    <a:pt x="106" y="51"/>
                    <a:pt x="122" y="49"/>
                    <a:pt x="138" y="47"/>
                  </a:cubicBezTo>
                  <a:cubicBezTo>
                    <a:pt x="147" y="45"/>
                    <a:pt x="157" y="44"/>
                    <a:pt x="166" y="42"/>
                  </a:cubicBezTo>
                  <a:cubicBezTo>
                    <a:pt x="179" y="39"/>
                    <a:pt x="192" y="36"/>
                    <a:pt x="205" y="33"/>
                  </a:cubicBezTo>
                  <a:cubicBezTo>
                    <a:pt x="230" y="27"/>
                    <a:pt x="255" y="21"/>
                    <a:pt x="281" y="16"/>
                  </a:cubicBezTo>
                  <a:cubicBezTo>
                    <a:pt x="303" y="11"/>
                    <a:pt x="326" y="7"/>
                    <a:pt x="349" y="4"/>
                  </a:cubicBezTo>
                  <a:cubicBezTo>
                    <a:pt x="369" y="2"/>
                    <a:pt x="389" y="0"/>
                    <a:pt x="409" y="1"/>
                  </a:cubicBezTo>
                  <a:cubicBezTo>
                    <a:pt x="434" y="2"/>
                    <a:pt x="458" y="6"/>
                    <a:pt x="481" y="14"/>
                  </a:cubicBezTo>
                  <a:cubicBezTo>
                    <a:pt x="491" y="18"/>
                    <a:pt x="501" y="23"/>
                    <a:pt x="511" y="28"/>
                  </a:cubicBezTo>
                  <a:cubicBezTo>
                    <a:pt x="511" y="28"/>
                    <a:pt x="512" y="28"/>
                    <a:pt x="512" y="29"/>
                  </a:cubicBezTo>
                  <a:cubicBezTo>
                    <a:pt x="513" y="30"/>
                    <a:pt x="515" y="31"/>
                    <a:pt x="514" y="33"/>
                  </a:cubicBezTo>
                  <a:cubicBezTo>
                    <a:pt x="513" y="34"/>
                    <a:pt x="511" y="33"/>
                    <a:pt x="510" y="32"/>
                  </a:cubicBezTo>
                  <a:cubicBezTo>
                    <a:pt x="496" y="26"/>
                    <a:pt x="481" y="22"/>
                    <a:pt x="466" y="20"/>
                  </a:cubicBezTo>
                  <a:cubicBezTo>
                    <a:pt x="441" y="16"/>
                    <a:pt x="416" y="17"/>
                    <a:pt x="390" y="21"/>
                  </a:cubicBezTo>
                  <a:cubicBezTo>
                    <a:pt x="364" y="24"/>
                    <a:pt x="338" y="30"/>
                    <a:pt x="313" y="37"/>
                  </a:cubicBezTo>
                  <a:cubicBezTo>
                    <a:pt x="282" y="45"/>
                    <a:pt x="252" y="54"/>
                    <a:pt x="221" y="62"/>
                  </a:cubicBezTo>
                  <a:cubicBezTo>
                    <a:pt x="198" y="69"/>
                    <a:pt x="175" y="74"/>
                    <a:pt x="152" y="78"/>
                  </a:cubicBezTo>
                  <a:cubicBezTo>
                    <a:pt x="132" y="81"/>
                    <a:pt x="113" y="83"/>
                    <a:pt x="94" y="82"/>
                  </a:cubicBezTo>
                  <a:cubicBezTo>
                    <a:pt x="69" y="80"/>
                    <a:pt x="45" y="76"/>
                    <a:pt x="23" y="64"/>
                  </a:cubicBezTo>
                  <a:cubicBezTo>
                    <a:pt x="21" y="63"/>
                    <a:pt x="19" y="62"/>
                    <a:pt x="17" y="61"/>
                  </a:cubicBezTo>
                  <a:close/>
                </a:path>
              </a:pathLst>
            </a:custGeom>
            <a:solidFill>
              <a:srgbClr val="C5252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72"/>
            <p:cNvSpPr/>
            <p:nvPr/>
          </p:nvSpPr>
          <p:spPr>
            <a:xfrm>
              <a:off x="0" y="4983163"/>
              <a:ext cx="11760200" cy="766762"/>
            </a:xfrm>
            <a:custGeom>
              <a:avLst/>
              <a:gdLst/>
              <a:ahLst/>
              <a:cxnLst/>
              <a:rect l="l" t="t" r="r" b="b"/>
              <a:pathLst>
                <a:path w="523" h="65" extrusionOk="0">
                  <a:moveTo>
                    <a:pt x="25" y="52"/>
                  </a:moveTo>
                  <a:cubicBezTo>
                    <a:pt x="17" y="48"/>
                    <a:pt x="9" y="43"/>
                    <a:pt x="3" y="36"/>
                  </a:cubicBezTo>
                  <a:cubicBezTo>
                    <a:pt x="2" y="36"/>
                    <a:pt x="1" y="35"/>
                    <a:pt x="0" y="36"/>
                  </a:cubicBezTo>
                  <a:cubicBezTo>
                    <a:pt x="0" y="29"/>
                    <a:pt x="0" y="22"/>
                    <a:pt x="0" y="16"/>
                  </a:cubicBezTo>
                  <a:cubicBezTo>
                    <a:pt x="0" y="15"/>
                    <a:pt x="0" y="13"/>
                    <a:pt x="1" y="13"/>
                  </a:cubicBezTo>
                  <a:cubicBezTo>
                    <a:pt x="3" y="13"/>
                    <a:pt x="3" y="13"/>
                    <a:pt x="4" y="14"/>
                  </a:cubicBezTo>
                  <a:cubicBezTo>
                    <a:pt x="19" y="29"/>
                    <a:pt x="38" y="36"/>
                    <a:pt x="58" y="39"/>
                  </a:cubicBezTo>
                  <a:cubicBezTo>
                    <a:pt x="74" y="42"/>
                    <a:pt x="90" y="42"/>
                    <a:pt x="106" y="40"/>
                  </a:cubicBezTo>
                  <a:cubicBezTo>
                    <a:pt x="120" y="39"/>
                    <a:pt x="134" y="38"/>
                    <a:pt x="147" y="36"/>
                  </a:cubicBezTo>
                  <a:cubicBezTo>
                    <a:pt x="168" y="32"/>
                    <a:pt x="189" y="28"/>
                    <a:pt x="210" y="24"/>
                  </a:cubicBezTo>
                  <a:cubicBezTo>
                    <a:pt x="236" y="18"/>
                    <a:pt x="263" y="13"/>
                    <a:pt x="289" y="8"/>
                  </a:cubicBezTo>
                  <a:cubicBezTo>
                    <a:pt x="305" y="6"/>
                    <a:pt x="320" y="4"/>
                    <a:pt x="336" y="2"/>
                  </a:cubicBezTo>
                  <a:cubicBezTo>
                    <a:pt x="355" y="0"/>
                    <a:pt x="373" y="0"/>
                    <a:pt x="391" y="1"/>
                  </a:cubicBezTo>
                  <a:cubicBezTo>
                    <a:pt x="420" y="2"/>
                    <a:pt x="448" y="7"/>
                    <a:pt x="475" y="18"/>
                  </a:cubicBezTo>
                  <a:cubicBezTo>
                    <a:pt x="491" y="25"/>
                    <a:pt x="506" y="34"/>
                    <a:pt x="520" y="45"/>
                  </a:cubicBezTo>
                  <a:cubicBezTo>
                    <a:pt x="521" y="46"/>
                    <a:pt x="523" y="47"/>
                    <a:pt x="523" y="49"/>
                  </a:cubicBezTo>
                  <a:cubicBezTo>
                    <a:pt x="521" y="50"/>
                    <a:pt x="519" y="47"/>
                    <a:pt x="517" y="46"/>
                  </a:cubicBezTo>
                  <a:cubicBezTo>
                    <a:pt x="515" y="45"/>
                    <a:pt x="513" y="44"/>
                    <a:pt x="511" y="42"/>
                  </a:cubicBezTo>
                  <a:cubicBezTo>
                    <a:pt x="511" y="42"/>
                    <a:pt x="511" y="42"/>
                    <a:pt x="511" y="42"/>
                  </a:cubicBezTo>
                  <a:cubicBezTo>
                    <a:pt x="496" y="34"/>
                    <a:pt x="480" y="26"/>
                    <a:pt x="462" y="22"/>
                  </a:cubicBezTo>
                  <a:cubicBezTo>
                    <a:pt x="443" y="18"/>
                    <a:pt x="424" y="15"/>
                    <a:pt x="404" y="15"/>
                  </a:cubicBezTo>
                  <a:cubicBezTo>
                    <a:pt x="380" y="14"/>
                    <a:pt x="357" y="17"/>
                    <a:pt x="333" y="20"/>
                  </a:cubicBezTo>
                  <a:cubicBezTo>
                    <a:pt x="311" y="23"/>
                    <a:pt x="290" y="27"/>
                    <a:pt x="269" y="32"/>
                  </a:cubicBezTo>
                  <a:cubicBezTo>
                    <a:pt x="253" y="36"/>
                    <a:pt x="238" y="39"/>
                    <a:pt x="222" y="43"/>
                  </a:cubicBezTo>
                  <a:cubicBezTo>
                    <a:pt x="207" y="46"/>
                    <a:pt x="192" y="50"/>
                    <a:pt x="176" y="53"/>
                  </a:cubicBezTo>
                  <a:cubicBezTo>
                    <a:pt x="160" y="57"/>
                    <a:pt x="144" y="59"/>
                    <a:pt x="127" y="62"/>
                  </a:cubicBezTo>
                  <a:cubicBezTo>
                    <a:pt x="112" y="64"/>
                    <a:pt x="97" y="65"/>
                    <a:pt x="82" y="65"/>
                  </a:cubicBezTo>
                  <a:cubicBezTo>
                    <a:pt x="62" y="64"/>
                    <a:pt x="44" y="61"/>
                    <a:pt x="26" y="53"/>
                  </a:cubicBezTo>
                  <a:cubicBezTo>
                    <a:pt x="26" y="53"/>
                    <a:pt x="25" y="53"/>
                    <a:pt x="25" y="52"/>
                  </a:cubicBezTo>
                  <a:close/>
                </a:path>
              </a:pathLst>
            </a:custGeom>
            <a:solidFill>
              <a:srgbClr val="E8E7E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72"/>
            <p:cNvSpPr/>
            <p:nvPr/>
          </p:nvSpPr>
          <p:spPr>
            <a:xfrm>
              <a:off x="382588" y="5326063"/>
              <a:ext cx="11625263" cy="801687"/>
            </a:xfrm>
            <a:custGeom>
              <a:avLst/>
              <a:gdLst/>
              <a:ahLst/>
              <a:cxnLst/>
              <a:rect l="l" t="t" r="r" b="b"/>
              <a:pathLst>
                <a:path w="517" h="68" extrusionOk="0">
                  <a:moveTo>
                    <a:pt x="494" y="13"/>
                  </a:moveTo>
                  <a:cubicBezTo>
                    <a:pt x="499" y="14"/>
                    <a:pt x="502" y="18"/>
                    <a:pt x="506" y="20"/>
                  </a:cubicBezTo>
                  <a:cubicBezTo>
                    <a:pt x="510" y="23"/>
                    <a:pt x="513" y="25"/>
                    <a:pt x="517" y="28"/>
                  </a:cubicBezTo>
                  <a:cubicBezTo>
                    <a:pt x="516" y="29"/>
                    <a:pt x="515" y="29"/>
                    <a:pt x="515" y="29"/>
                  </a:cubicBezTo>
                  <a:cubicBezTo>
                    <a:pt x="507" y="25"/>
                    <a:pt x="500" y="21"/>
                    <a:pt x="492" y="17"/>
                  </a:cubicBezTo>
                  <a:cubicBezTo>
                    <a:pt x="476" y="9"/>
                    <a:pt x="459" y="6"/>
                    <a:pt x="441" y="4"/>
                  </a:cubicBezTo>
                  <a:cubicBezTo>
                    <a:pt x="405" y="0"/>
                    <a:pt x="369" y="5"/>
                    <a:pt x="333" y="13"/>
                  </a:cubicBezTo>
                  <a:cubicBezTo>
                    <a:pt x="291" y="22"/>
                    <a:pt x="250" y="35"/>
                    <a:pt x="208" y="46"/>
                  </a:cubicBezTo>
                  <a:cubicBezTo>
                    <a:pt x="174" y="55"/>
                    <a:pt x="139" y="63"/>
                    <a:pt x="104" y="66"/>
                  </a:cubicBezTo>
                  <a:cubicBezTo>
                    <a:pt x="70" y="68"/>
                    <a:pt x="37" y="65"/>
                    <a:pt x="7" y="49"/>
                  </a:cubicBezTo>
                  <a:cubicBezTo>
                    <a:pt x="5" y="48"/>
                    <a:pt x="2" y="47"/>
                    <a:pt x="0" y="45"/>
                  </a:cubicBezTo>
                  <a:cubicBezTo>
                    <a:pt x="2" y="45"/>
                    <a:pt x="4" y="46"/>
                    <a:pt x="5" y="47"/>
                  </a:cubicBezTo>
                  <a:cubicBezTo>
                    <a:pt x="21" y="55"/>
                    <a:pt x="38" y="61"/>
                    <a:pt x="56" y="63"/>
                  </a:cubicBezTo>
                  <a:cubicBezTo>
                    <a:pt x="74" y="66"/>
                    <a:pt x="92" y="66"/>
                    <a:pt x="111" y="64"/>
                  </a:cubicBezTo>
                  <a:cubicBezTo>
                    <a:pt x="125" y="62"/>
                    <a:pt x="138" y="60"/>
                    <a:pt x="152" y="58"/>
                  </a:cubicBezTo>
                  <a:cubicBezTo>
                    <a:pt x="165" y="55"/>
                    <a:pt x="177" y="52"/>
                    <a:pt x="190" y="49"/>
                  </a:cubicBezTo>
                  <a:cubicBezTo>
                    <a:pt x="213" y="43"/>
                    <a:pt x="236" y="37"/>
                    <a:pt x="260" y="30"/>
                  </a:cubicBezTo>
                  <a:cubicBezTo>
                    <a:pt x="276" y="26"/>
                    <a:pt x="293" y="21"/>
                    <a:pt x="310" y="17"/>
                  </a:cubicBezTo>
                  <a:cubicBezTo>
                    <a:pt x="329" y="12"/>
                    <a:pt x="348" y="8"/>
                    <a:pt x="367" y="5"/>
                  </a:cubicBezTo>
                  <a:cubicBezTo>
                    <a:pt x="378" y="3"/>
                    <a:pt x="389" y="2"/>
                    <a:pt x="400" y="1"/>
                  </a:cubicBezTo>
                  <a:cubicBezTo>
                    <a:pt x="406" y="1"/>
                    <a:pt x="413" y="1"/>
                    <a:pt x="419" y="1"/>
                  </a:cubicBezTo>
                  <a:cubicBezTo>
                    <a:pt x="445" y="2"/>
                    <a:pt x="471" y="6"/>
                    <a:pt x="495" y="16"/>
                  </a:cubicBezTo>
                  <a:cubicBezTo>
                    <a:pt x="495" y="16"/>
                    <a:pt x="496" y="17"/>
                    <a:pt x="496" y="16"/>
                  </a:cubicBezTo>
                  <a:cubicBezTo>
                    <a:pt x="496" y="15"/>
                    <a:pt x="495" y="14"/>
                    <a:pt x="494" y="13"/>
                  </a:cubicBezTo>
                  <a:close/>
                </a:path>
              </a:pathLst>
            </a:custGeom>
            <a:solidFill>
              <a:srgbClr val="AF34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72"/>
            <p:cNvSpPr/>
            <p:nvPr/>
          </p:nvSpPr>
          <p:spPr>
            <a:xfrm>
              <a:off x="8904288" y="5619750"/>
              <a:ext cx="2541588" cy="295275"/>
            </a:xfrm>
            <a:custGeom>
              <a:avLst/>
              <a:gdLst/>
              <a:ahLst/>
              <a:cxnLst/>
              <a:rect l="l" t="t" r="r" b="b"/>
              <a:pathLst>
                <a:path w="113" h="25" extrusionOk="0">
                  <a:moveTo>
                    <a:pt x="0" y="25"/>
                  </a:moveTo>
                  <a:cubicBezTo>
                    <a:pt x="3" y="21"/>
                    <a:pt x="7" y="21"/>
                    <a:pt x="11" y="19"/>
                  </a:cubicBezTo>
                  <a:cubicBezTo>
                    <a:pt x="31" y="12"/>
                    <a:pt x="51" y="6"/>
                    <a:pt x="72" y="3"/>
                  </a:cubicBezTo>
                  <a:cubicBezTo>
                    <a:pt x="85" y="0"/>
                    <a:pt x="98" y="0"/>
                    <a:pt x="111" y="0"/>
                  </a:cubicBezTo>
                  <a:cubicBezTo>
                    <a:pt x="112" y="1"/>
                    <a:pt x="113" y="1"/>
                    <a:pt x="113" y="1"/>
                  </a:cubicBezTo>
                  <a:cubicBezTo>
                    <a:pt x="111" y="2"/>
                    <a:pt x="108" y="2"/>
                    <a:pt x="105" y="1"/>
                  </a:cubicBezTo>
                  <a:cubicBezTo>
                    <a:pt x="69" y="2"/>
                    <a:pt x="36" y="11"/>
                    <a:pt x="2" y="24"/>
                  </a:cubicBezTo>
                  <a:cubicBezTo>
                    <a:pt x="1" y="24"/>
                    <a:pt x="1" y="24"/>
                    <a:pt x="0" y="25"/>
                  </a:cubicBezTo>
                  <a:close/>
                </a:path>
              </a:pathLst>
            </a:custGeom>
            <a:solidFill>
              <a:srgbClr val="3A448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72"/>
            <p:cNvSpPr/>
            <p:nvPr/>
          </p:nvSpPr>
          <p:spPr>
            <a:xfrm>
              <a:off x="11266488" y="5608638"/>
              <a:ext cx="854075" cy="117475"/>
            </a:xfrm>
            <a:custGeom>
              <a:avLst/>
              <a:gdLst/>
              <a:ahLst/>
              <a:cxnLst/>
              <a:rect l="l" t="t" r="r" b="b"/>
              <a:pathLst>
                <a:path w="38" h="10" extrusionOk="0">
                  <a:moveTo>
                    <a:pt x="0" y="2"/>
                  </a:moveTo>
                  <a:cubicBezTo>
                    <a:pt x="3" y="2"/>
                    <a:pt x="6" y="2"/>
                    <a:pt x="8" y="2"/>
                  </a:cubicBezTo>
                  <a:cubicBezTo>
                    <a:pt x="11" y="2"/>
                    <a:pt x="14" y="3"/>
                    <a:pt x="16" y="3"/>
                  </a:cubicBezTo>
                  <a:cubicBezTo>
                    <a:pt x="19" y="4"/>
                    <a:pt x="22" y="4"/>
                    <a:pt x="25" y="4"/>
                  </a:cubicBezTo>
                  <a:cubicBezTo>
                    <a:pt x="24" y="2"/>
                    <a:pt x="22" y="3"/>
                    <a:pt x="22" y="1"/>
                  </a:cubicBezTo>
                  <a:cubicBezTo>
                    <a:pt x="25" y="0"/>
                    <a:pt x="28" y="3"/>
                    <a:pt x="31" y="4"/>
                  </a:cubicBezTo>
                  <a:cubicBezTo>
                    <a:pt x="31" y="4"/>
                    <a:pt x="32" y="4"/>
                    <a:pt x="33" y="4"/>
                  </a:cubicBezTo>
                  <a:cubicBezTo>
                    <a:pt x="35" y="5"/>
                    <a:pt x="36" y="7"/>
                    <a:pt x="38" y="10"/>
                  </a:cubicBezTo>
                  <a:cubicBezTo>
                    <a:pt x="25" y="5"/>
                    <a:pt x="13" y="4"/>
                    <a:pt x="0" y="2"/>
                  </a:cubicBezTo>
                  <a:close/>
                </a:path>
              </a:pathLst>
            </a:custGeom>
            <a:solidFill>
              <a:srgbClr val="4A4E8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72"/>
            <p:cNvSpPr/>
            <p:nvPr/>
          </p:nvSpPr>
          <p:spPr>
            <a:xfrm>
              <a:off x="22225" y="6197600"/>
              <a:ext cx="46038" cy="471487"/>
            </a:xfrm>
            <a:custGeom>
              <a:avLst/>
              <a:gdLst/>
              <a:ahLst/>
              <a:cxnLst/>
              <a:rect l="l" t="t" r="r" b="b"/>
              <a:pathLst>
                <a:path w="2" h="40" extrusionOk="0">
                  <a:moveTo>
                    <a:pt x="0" y="0"/>
                  </a:moveTo>
                  <a:cubicBezTo>
                    <a:pt x="0" y="0"/>
                    <a:pt x="1" y="1"/>
                    <a:pt x="2" y="1"/>
                  </a:cubicBezTo>
                  <a:cubicBezTo>
                    <a:pt x="1" y="3"/>
                    <a:pt x="1" y="4"/>
                    <a:pt x="1" y="6"/>
                  </a:cubicBezTo>
                  <a:cubicBezTo>
                    <a:pt x="1" y="18"/>
                    <a:pt x="1" y="29"/>
                    <a:pt x="0" y="40"/>
                  </a:cubicBezTo>
                  <a:cubicBezTo>
                    <a:pt x="0" y="34"/>
                    <a:pt x="0" y="27"/>
                    <a:pt x="0" y="20"/>
                  </a:cubicBezTo>
                  <a:cubicBezTo>
                    <a:pt x="0" y="14"/>
                    <a:pt x="1" y="8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2736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72"/>
            <p:cNvSpPr/>
            <p:nvPr/>
          </p:nvSpPr>
          <p:spPr>
            <a:xfrm>
              <a:off x="11445875" y="5526088"/>
              <a:ext cx="517525" cy="130175"/>
            </a:xfrm>
            <a:custGeom>
              <a:avLst/>
              <a:gdLst/>
              <a:ahLst/>
              <a:cxnLst/>
              <a:rect l="l" t="t" r="r" b="b"/>
              <a:pathLst>
                <a:path w="23" h="11" extrusionOk="0">
                  <a:moveTo>
                    <a:pt x="23" y="11"/>
                  </a:moveTo>
                  <a:cubicBezTo>
                    <a:pt x="19" y="11"/>
                    <a:pt x="17" y="9"/>
                    <a:pt x="14" y="8"/>
                  </a:cubicBezTo>
                  <a:cubicBezTo>
                    <a:pt x="10" y="6"/>
                    <a:pt x="5" y="5"/>
                    <a:pt x="1" y="3"/>
                  </a:cubicBezTo>
                  <a:cubicBezTo>
                    <a:pt x="3" y="1"/>
                    <a:pt x="0" y="1"/>
                    <a:pt x="0" y="0"/>
                  </a:cubicBezTo>
                  <a:cubicBezTo>
                    <a:pt x="8" y="3"/>
                    <a:pt x="16" y="6"/>
                    <a:pt x="23" y="11"/>
                  </a:cubicBezTo>
                  <a:close/>
                </a:path>
              </a:pathLst>
            </a:custGeom>
            <a:solidFill>
              <a:srgbClr val="E5CED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72"/>
            <p:cNvSpPr/>
            <p:nvPr/>
          </p:nvSpPr>
          <p:spPr>
            <a:xfrm>
              <a:off x="2068513" y="6445250"/>
              <a:ext cx="742950" cy="12700"/>
            </a:xfrm>
            <a:custGeom>
              <a:avLst/>
              <a:gdLst/>
              <a:ahLst/>
              <a:cxnLst/>
              <a:rect l="l" t="t" r="r" b="b"/>
              <a:pathLst>
                <a:path w="33" h="1" extrusionOk="0">
                  <a:moveTo>
                    <a:pt x="8" y="0"/>
                  </a:moveTo>
                  <a:cubicBezTo>
                    <a:pt x="14" y="0"/>
                    <a:pt x="20" y="0"/>
                    <a:pt x="26" y="0"/>
                  </a:cubicBezTo>
                  <a:cubicBezTo>
                    <a:pt x="28" y="1"/>
                    <a:pt x="31" y="1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22" y="1"/>
                    <a:pt x="1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3" y="1"/>
                    <a:pt x="6" y="1"/>
                    <a:pt x="8" y="0"/>
                  </a:cubicBezTo>
                  <a:close/>
                </a:path>
              </a:pathLst>
            </a:custGeom>
            <a:solidFill>
              <a:srgbClr val="28377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72"/>
            <p:cNvSpPr/>
            <p:nvPr/>
          </p:nvSpPr>
          <p:spPr>
            <a:xfrm>
              <a:off x="561975" y="5124450"/>
              <a:ext cx="10928350" cy="660400"/>
            </a:xfrm>
            <a:custGeom>
              <a:avLst/>
              <a:gdLst/>
              <a:ahLst/>
              <a:cxnLst/>
              <a:rect l="l" t="t" r="r" b="b"/>
              <a:pathLst>
                <a:path w="486" h="56" extrusionOk="0">
                  <a:moveTo>
                    <a:pt x="0" y="40"/>
                  </a:moveTo>
                  <a:cubicBezTo>
                    <a:pt x="34" y="56"/>
                    <a:pt x="70" y="53"/>
                    <a:pt x="106" y="48"/>
                  </a:cubicBezTo>
                  <a:cubicBezTo>
                    <a:pt x="150" y="42"/>
                    <a:pt x="193" y="31"/>
                    <a:pt x="236" y="21"/>
                  </a:cubicBezTo>
                  <a:cubicBezTo>
                    <a:pt x="274" y="13"/>
                    <a:pt x="311" y="5"/>
                    <a:pt x="349" y="3"/>
                  </a:cubicBezTo>
                  <a:cubicBezTo>
                    <a:pt x="389" y="0"/>
                    <a:pt x="428" y="3"/>
                    <a:pt x="465" y="19"/>
                  </a:cubicBezTo>
                  <a:cubicBezTo>
                    <a:pt x="472" y="22"/>
                    <a:pt x="480" y="25"/>
                    <a:pt x="486" y="30"/>
                  </a:cubicBezTo>
                  <a:cubicBezTo>
                    <a:pt x="480" y="29"/>
                    <a:pt x="476" y="25"/>
                    <a:pt x="470" y="23"/>
                  </a:cubicBezTo>
                  <a:cubicBezTo>
                    <a:pt x="459" y="17"/>
                    <a:pt x="447" y="13"/>
                    <a:pt x="434" y="10"/>
                  </a:cubicBezTo>
                  <a:cubicBezTo>
                    <a:pt x="410" y="4"/>
                    <a:pt x="385" y="3"/>
                    <a:pt x="360" y="4"/>
                  </a:cubicBezTo>
                  <a:cubicBezTo>
                    <a:pt x="345" y="4"/>
                    <a:pt x="330" y="6"/>
                    <a:pt x="315" y="8"/>
                  </a:cubicBezTo>
                  <a:cubicBezTo>
                    <a:pt x="295" y="10"/>
                    <a:pt x="276" y="14"/>
                    <a:pt x="257" y="18"/>
                  </a:cubicBezTo>
                  <a:cubicBezTo>
                    <a:pt x="243" y="21"/>
                    <a:pt x="230" y="24"/>
                    <a:pt x="216" y="27"/>
                  </a:cubicBezTo>
                  <a:cubicBezTo>
                    <a:pt x="193" y="32"/>
                    <a:pt x="170" y="38"/>
                    <a:pt x="146" y="43"/>
                  </a:cubicBezTo>
                  <a:cubicBezTo>
                    <a:pt x="129" y="46"/>
                    <a:pt x="112" y="49"/>
                    <a:pt x="95" y="51"/>
                  </a:cubicBezTo>
                  <a:cubicBezTo>
                    <a:pt x="82" y="53"/>
                    <a:pt x="69" y="55"/>
                    <a:pt x="55" y="54"/>
                  </a:cubicBezTo>
                  <a:cubicBezTo>
                    <a:pt x="38" y="52"/>
                    <a:pt x="20" y="50"/>
                    <a:pt x="3" y="43"/>
                  </a:cubicBezTo>
                  <a:cubicBezTo>
                    <a:pt x="2" y="42"/>
                    <a:pt x="0" y="42"/>
                    <a:pt x="0" y="40"/>
                  </a:cubicBezTo>
                  <a:close/>
                </a:path>
              </a:pathLst>
            </a:custGeom>
            <a:solidFill>
              <a:srgbClr val="AF34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8" name="Google Shape;68;p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76938" y="0"/>
            <a:ext cx="1615062" cy="1153616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72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3E86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ntents slide layout">
  <p:cSld name="3_Contents slide layou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p73"/>
          <p:cNvGrpSpPr/>
          <p:nvPr/>
        </p:nvGrpSpPr>
        <p:grpSpPr>
          <a:xfrm>
            <a:off x="-62345" y="6126479"/>
            <a:ext cx="12208625" cy="668283"/>
            <a:chOff x="0" y="4983163"/>
            <a:chExt cx="12120563" cy="1911350"/>
          </a:xfrm>
        </p:grpSpPr>
        <p:sp>
          <p:nvSpPr>
            <p:cNvPr id="72" name="Google Shape;72;p73"/>
            <p:cNvSpPr/>
            <p:nvPr/>
          </p:nvSpPr>
          <p:spPr>
            <a:xfrm>
              <a:off x="0" y="5443538"/>
              <a:ext cx="11828463" cy="1450975"/>
            </a:xfrm>
            <a:custGeom>
              <a:avLst/>
              <a:gdLst/>
              <a:ahLst/>
              <a:cxnLst/>
              <a:rect l="l" t="t" r="r" b="b"/>
              <a:pathLst>
                <a:path w="526" h="123" extrusionOk="0">
                  <a:moveTo>
                    <a:pt x="396" y="40"/>
                  </a:moveTo>
                  <a:cubicBezTo>
                    <a:pt x="339" y="62"/>
                    <a:pt x="283" y="87"/>
                    <a:pt x="223" y="103"/>
                  </a:cubicBezTo>
                  <a:cubicBezTo>
                    <a:pt x="175" y="116"/>
                    <a:pt x="126" y="123"/>
                    <a:pt x="76" y="120"/>
                  </a:cubicBezTo>
                  <a:cubicBezTo>
                    <a:pt x="52" y="118"/>
                    <a:pt x="28" y="114"/>
                    <a:pt x="4" y="109"/>
                  </a:cubicBezTo>
                  <a:cubicBezTo>
                    <a:pt x="2" y="108"/>
                    <a:pt x="0" y="108"/>
                    <a:pt x="1" y="105"/>
                  </a:cubicBezTo>
                  <a:cubicBezTo>
                    <a:pt x="1" y="92"/>
                    <a:pt x="1" y="79"/>
                    <a:pt x="1" y="66"/>
                  </a:cubicBezTo>
                  <a:cubicBezTo>
                    <a:pt x="2" y="67"/>
                    <a:pt x="2" y="68"/>
                    <a:pt x="2" y="69"/>
                  </a:cubicBezTo>
                  <a:cubicBezTo>
                    <a:pt x="2" y="81"/>
                    <a:pt x="2" y="92"/>
                    <a:pt x="2" y="104"/>
                  </a:cubicBezTo>
                  <a:cubicBezTo>
                    <a:pt x="2" y="93"/>
                    <a:pt x="2" y="81"/>
                    <a:pt x="2" y="70"/>
                  </a:cubicBezTo>
                  <a:cubicBezTo>
                    <a:pt x="2" y="68"/>
                    <a:pt x="1" y="66"/>
                    <a:pt x="2" y="65"/>
                  </a:cubicBezTo>
                  <a:cubicBezTo>
                    <a:pt x="4" y="63"/>
                    <a:pt x="6" y="65"/>
                    <a:pt x="8" y="65"/>
                  </a:cubicBezTo>
                  <a:cubicBezTo>
                    <a:pt x="33" y="75"/>
                    <a:pt x="59" y="81"/>
                    <a:pt x="85" y="83"/>
                  </a:cubicBezTo>
                  <a:cubicBezTo>
                    <a:pt x="89" y="83"/>
                    <a:pt x="92" y="83"/>
                    <a:pt x="96" y="83"/>
                  </a:cubicBezTo>
                  <a:cubicBezTo>
                    <a:pt x="97" y="83"/>
                    <a:pt x="100" y="83"/>
                    <a:pt x="100" y="86"/>
                  </a:cubicBezTo>
                  <a:cubicBezTo>
                    <a:pt x="98" y="86"/>
                    <a:pt x="96" y="86"/>
                    <a:pt x="94" y="86"/>
                  </a:cubicBezTo>
                  <a:cubicBezTo>
                    <a:pt x="103" y="85"/>
                    <a:pt x="113" y="84"/>
                    <a:pt x="122" y="86"/>
                  </a:cubicBezTo>
                  <a:cubicBezTo>
                    <a:pt x="121" y="86"/>
                    <a:pt x="119" y="86"/>
                    <a:pt x="118" y="86"/>
                  </a:cubicBezTo>
                  <a:cubicBezTo>
                    <a:pt x="118" y="82"/>
                    <a:pt x="121" y="83"/>
                    <a:pt x="122" y="83"/>
                  </a:cubicBezTo>
                  <a:cubicBezTo>
                    <a:pt x="143" y="83"/>
                    <a:pt x="164" y="80"/>
                    <a:pt x="184" y="76"/>
                  </a:cubicBezTo>
                  <a:cubicBezTo>
                    <a:pt x="209" y="70"/>
                    <a:pt x="234" y="63"/>
                    <a:pt x="259" y="55"/>
                  </a:cubicBezTo>
                  <a:cubicBezTo>
                    <a:pt x="291" y="45"/>
                    <a:pt x="323" y="33"/>
                    <a:pt x="355" y="22"/>
                  </a:cubicBezTo>
                  <a:cubicBezTo>
                    <a:pt x="382" y="14"/>
                    <a:pt x="408" y="6"/>
                    <a:pt x="436" y="3"/>
                  </a:cubicBezTo>
                  <a:cubicBezTo>
                    <a:pt x="461" y="0"/>
                    <a:pt x="486" y="1"/>
                    <a:pt x="510" y="9"/>
                  </a:cubicBezTo>
                  <a:cubicBezTo>
                    <a:pt x="514" y="11"/>
                    <a:pt x="520" y="12"/>
                    <a:pt x="524" y="15"/>
                  </a:cubicBezTo>
                  <a:cubicBezTo>
                    <a:pt x="525" y="16"/>
                    <a:pt x="526" y="16"/>
                    <a:pt x="526" y="19"/>
                  </a:cubicBezTo>
                  <a:cubicBezTo>
                    <a:pt x="521" y="19"/>
                    <a:pt x="515" y="17"/>
                    <a:pt x="509" y="17"/>
                  </a:cubicBezTo>
                  <a:cubicBezTo>
                    <a:pt x="492" y="15"/>
                    <a:pt x="474" y="17"/>
                    <a:pt x="457" y="21"/>
                  </a:cubicBezTo>
                  <a:cubicBezTo>
                    <a:pt x="436" y="25"/>
                    <a:pt x="416" y="31"/>
                    <a:pt x="397" y="39"/>
                  </a:cubicBezTo>
                  <a:cubicBezTo>
                    <a:pt x="396" y="39"/>
                    <a:pt x="396" y="39"/>
                    <a:pt x="396" y="40"/>
                  </a:cubicBezTo>
                  <a:close/>
                </a:path>
              </a:pathLst>
            </a:cu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73"/>
            <p:cNvSpPr/>
            <p:nvPr/>
          </p:nvSpPr>
          <p:spPr>
            <a:xfrm>
              <a:off x="0" y="5337175"/>
              <a:ext cx="11536363" cy="1120775"/>
            </a:xfrm>
            <a:custGeom>
              <a:avLst/>
              <a:gdLst/>
              <a:ahLst/>
              <a:cxnLst/>
              <a:rect l="l" t="t" r="r" b="b"/>
              <a:pathLst>
                <a:path w="513" h="95" extrusionOk="0">
                  <a:moveTo>
                    <a:pt x="100" y="94"/>
                  </a:moveTo>
                  <a:cubicBezTo>
                    <a:pt x="89" y="93"/>
                    <a:pt x="78" y="93"/>
                    <a:pt x="67" y="91"/>
                  </a:cubicBezTo>
                  <a:cubicBezTo>
                    <a:pt x="45" y="88"/>
                    <a:pt x="24" y="82"/>
                    <a:pt x="3" y="74"/>
                  </a:cubicBezTo>
                  <a:cubicBezTo>
                    <a:pt x="2" y="74"/>
                    <a:pt x="1" y="74"/>
                    <a:pt x="1" y="73"/>
                  </a:cubicBezTo>
                  <a:cubicBezTo>
                    <a:pt x="0" y="60"/>
                    <a:pt x="0" y="47"/>
                    <a:pt x="0" y="34"/>
                  </a:cubicBezTo>
                  <a:cubicBezTo>
                    <a:pt x="3" y="33"/>
                    <a:pt x="5" y="35"/>
                    <a:pt x="7" y="37"/>
                  </a:cubicBezTo>
                  <a:cubicBezTo>
                    <a:pt x="11" y="39"/>
                    <a:pt x="15" y="42"/>
                    <a:pt x="19" y="44"/>
                  </a:cubicBezTo>
                  <a:cubicBezTo>
                    <a:pt x="37" y="54"/>
                    <a:pt x="57" y="60"/>
                    <a:pt x="78" y="63"/>
                  </a:cubicBezTo>
                  <a:cubicBezTo>
                    <a:pt x="93" y="64"/>
                    <a:pt x="108" y="64"/>
                    <a:pt x="123" y="63"/>
                  </a:cubicBezTo>
                  <a:cubicBezTo>
                    <a:pt x="164" y="60"/>
                    <a:pt x="204" y="49"/>
                    <a:pt x="243" y="39"/>
                  </a:cubicBezTo>
                  <a:cubicBezTo>
                    <a:pt x="283" y="28"/>
                    <a:pt x="323" y="15"/>
                    <a:pt x="363" y="8"/>
                  </a:cubicBezTo>
                  <a:cubicBezTo>
                    <a:pt x="378" y="5"/>
                    <a:pt x="394" y="2"/>
                    <a:pt x="409" y="1"/>
                  </a:cubicBezTo>
                  <a:cubicBezTo>
                    <a:pt x="421" y="0"/>
                    <a:pt x="434" y="0"/>
                    <a:pt x="446" y="1"/>
                  </a:cubicBezTo>
                  <a:cubicBezTo>
                    <a:pt x="466" y="1"/>
                    <a:pt x="486" y="5"/>
                    <a:pt x="505" y="13"/>
                  </a:cubicBezTo>
                  <a:cubicBezTo>
                    <a:pt x="507" y="13"/>
                    <a:pt x="508" y="14"/>
                    <a:pt x="510" y="15"/>
                  </a:cubicBezTo>
                  <a:cubicBezTo>
                    <a:pt x="510" y="16"/>
                    <a:pt x="513" y="17"/>
                    <a:pt x="510" y="19"/>
                  </a:cubicBezTo>
                  <a:cubicBezTo>
                    <a:pt x="503" y="17"/>
                    <a:pt x="496" y="15"/>
                    <a:pt x="488" y="14"/>
                  </a:cubicBezTo>
                  <a:cubicBezTo>
                    <a:pt x="459" y="10"/>
                    <a:pt x="431" y="13"/>
                    <a:pt x="403" y="19"/>
                  </a:cubicBezTo>
                  <a:cubicBezTo>
                    <a:pt x="367" y="27"/>
                    <a:pt x="332" y="40"/>
                    <a:pt x="297" y="52"/>
                  </a:cubicBezTo>
                  <a:cubicBezTo>
                    <a:pt x="258" y="66"/>
                    <a:pt x="218" y="79"/>
                    <a:pt x="177" y="87"/>
                  </a:cubicBezTo>
                  <a:cubicBezTo>
                    <a:pt x="159" y="91"/>
                    <a:pt x="140" y="93"/>
                    <a:pt x="122" y="94"/>
                  </a:cubicBezTo>
                  <a:cubicBezTo>
                    <a:pt x="120" y="94"/>
                    <a:pt x="119" y="94"/>
                    <a:pt x="118" y="94"/>
                  </a:cubicBezTo>
                  <a:cubicBezTo>
                    <a:pt x="112" y="95"/>
                    <a:pt x="106" y="95"/>
                    <a:pt x="100" y="94"/>
                  </a:cubicBezTo>
                  <a:close/>
                </a:path>
              </a:pathLst>
            </a:custGeom>
            <a:solidFill>
              <a:srgbClr val="E8E7E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73"/>
            <p:cNvSpPr/>
            <p:nvPr/>
          </p:nvSpPr>
          <p:spPr>
            <a:xfrm>
              <a:off x="0" y="5137150"/>
              <a:ext cx="11580813" cy="977900"/>
            </a:xfrm>
            <a:custGeom>
              <a:avLst/>
              <a:gdLst/>
              <a:ahLst/>
              <a:cxnLst/>
              <a:rect l="l" t="t" r="r" b="b"/>
              <a:pathLst>
                <a:path w="515" h="83" extrusionOk="0">
                  <a:moveTo>
                    <a:pt x="17" y="61"/>
                  </a:moveTo>
                  <a:cubicBezTo>
                    <a:pt x="11" y="59"/>
                    <a:pt x="6" y="54"/>
                    <a:pt x="0" y="51"/>
                  </a:cubicBezTo>
                  <a:cubicBezTo>
                    <a:pt x="0" y="41"/>
                    <a:pt x="0" y="32"/>
                    <a:pt x="0" y="23"/>
                  </a:cubicBezTo>
                  <a:cubicBezTo>
                    <a:pt x="2" y="21"/>
                    <a:pt x="3" y="22"/>
                    <a:pt x="4" y="23"/>
                  </a:cubicBezTo>
                  <a:cubicBezTo>
                    <a:pt x="10" y="29"/>
                    <a:pt x="19" y="34"/>
                    <a:pt x="26" y="39"/>
                  </a:cubicBezTo>
                  <a:cubicBezTo>
                    <a:pt x="38" y="45"/>
                    <a:pt x="50" y="48"/>
                    <a:pt x="63" y="50"/>
                  </a:cubicBezTo>
                  <a:cubicBezTo>
                    <a:pt x="72" y="51"/>
                    <a:pt x="81" y="52"/>
                    <a:pt x="90" y="51"/>
                  </a:cubicBezTo>
                  <a:cubicBezTo>
                    <a:pt x="106" y="51"/>
                    <a:pt x="122" y="49"/>
                    <a:pt x="138" y="47"/>
                  </a:cubicBezTo>
                  <a:cubicBezTo>
                    <a:pt x="147" y="45"/>
                    <a:pt x="157" y="44"/>
                    <a:pt x="166" y="42"/>
                  </a:cubicBezTo>
                  <a:cubicBezTo>
                    <a:pt x="179" y="39"/>
                    <a:pt x="192" y="36"/>
                    <a:pt x="205" y="33"/>
                  </a:cubicBezTo>
                  <a:cubicBezTo>
                    <a:pt x="230" y="27"/>
                    <a:pt x="255" y="21"/>
                    <a:pt x="281" y="16"/>
                  </a:cubicBezTo>
                  <a:cubicBezTo>
                    <a:pt x="303" y="11"/>
                    <a:pt x="326" y="7"/>
                    <a:pt x="349" y="4"/>
                  </a:cubicBezTo>
                  <a:cubicBezTo>
                    <a:pt x="369" y="2"/>
                    <a:pt x="389" y="0"/>
                    <a:pt x="409" y="1"/>
                  </a:cubicBezTo>
                  <a:cubicBezTo>
                    <a:pt x="434" y="2"/>
                    <a:pt x="458" y="6"/>
                    <a:pt x="481" y="14"/>
                  </a:cubicBezTo>
                  <a:cubicBezTo>
                    <a:pt x="491" y="18"/>
                    <a:pt x="501" y="23"/>
                    <a:pt x="511" y="28"/>
                  </a:cubicBezTo>
                  <a:cubicBezTo>
                    <a:pt x="511" y="28"/>
                    <a:pt x="512" y="28"/>
                    <a:pt x="512" y="29"/>
                  </a:cubicBezTo>
                  <a:cubicBezTo>
                    <a:pt x="513" y="30"/>
                    <a:pt x="515" y="31"/>
                    <a:pt x="514" y="33"/>
                  </a:cubicBezTo>
                  <a:cubicBezTo>
                    <a:pt x="513" y="34"/>
                    <a:pt x="511" y="33"/>
                    <a:pt x="510" y="32"/>
                  </a:cubicBezTo>
                  <a:cubicBezTo>
                    <a:pt x="496" y="26"/>
                    <a:pt x="481" y="22"/>
                    <a:pt x="466" y="20"/>
                  </a:cubicBezTo>
                  <a:cubicBezTo>
                    <a:pt x="441" y="16"/>
                    <a:pt x="416" y="17"/>
                    <a:pt x="390" y="21"/>
                  </a:cubicBezTo>
                  <a:cubicBezTo>
                    <a:pt x="364" y="24"/>
                    <a:pt x="338" y="30"/>
                    <a:pt x="313" y="37"/>
                  </a:cubicBezTo>
                  <a:cubicBezTo>
                    <a:pt x="282" y="45"/>
                    <a:pt x="252" y="54"/>
                    <a:pt x="221" y="62"/>
                  </a:cubicBezTo>
                  <a:cubicBezTo>
                    <a:pt x="198" y="69"/>
                    <a:pt x="175" y="74"/>
                    <a:pt x="152" y="78"/>
                  </a:cubicBezTo>
                  <a:cubicBezTo>
                    <a:pt x="132" y="81"/>
                    <a:pt x="113" y="83"/>
                    <a:pt x="94" y="82"/>
                  </a:cubicBezTo>
                  <a:cubicBezTo>
                    <a:pt x="69" y="80"/>
                    <a:pt x="45" y="76"/>
                    <a:pt x="23" y="64"/>
                  </a:cubicBezTo>
                  <a:cubicBezTo>
                    <a:pt x="21" y="63"/>
                    <a:pt x="19" y="62"/>
                    <a:pt x="17" y="61"/>
                  </a:cubicBezTo>
                  <a:close/>
                </a:path>
              </a:pathLst>
            </a:custGeom>
            <a:solidFill>
              <a:srgbClr val="C5252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73"/>
            <p:cNvSpPr/>
            <p:nvPr/>
          </p:nvSpPr>
          <p:spPr>
            <a:xfrm>
              <a:off x="0" y="4983163"/>
              <a:ext cx="11760200" cy="766762"/>
            </a:xfrm>
            <a:custGeom>
              <a:avLst/>
              <a:gdLst/>
              <a:ahLst/>
              <a:cxnLst/>
              <a:rect l="l" t="t" r="r" b="b"/>
              <a:pathLst>
                <a:path w="523" h="65" extrusionOk="0">
                  <a:moveTo>
                    <a:pt x="25" y="52"/>
                  </a:moveTo>
                  <a:cubicBezTo>
                    <a:pt x="17" y="48"/>
                    <a:pt x="9" y="43"/>
                    <a:pt x="3" y="36"/>
                  </a:cubicBezTo>
                  <a:cubicBezTo>
                    <a:pt x="2" y="36"/>
                    <a:pt x="1" y="35"/>
                    <a:pt x="0" y="36"/>
                  </a:cubicBezTo>
                  <a:cubicBezTo>
                    <a:pt x="0" y="29"/>
                    <a:pt x="0" y="22"/>
                    <a:pt x="0" y="16"/>
                  </a:cubicBezTo>
                  <a:cubicBezTo>
                    <a:pt x="0" y="15"/>
                    <a:pt x="0" y="13"/>
                    <a:pt x="1" y="13"/>
                  </a:cubicBezTo>
                  <a:cubicBezTo>
                    <a:pt x="3" y="13"/>
                    <a:pt x="3" y="13"/>
                    <a:pt x="4" y="14"/>
                  </a:cubicBezTo>
                  <a:cubicBezTo>
                    <a:pt x="19" y="29"/>
                    <a:pt x="38" y="36"/>
                    <a:pt x="58" y="39"/>
                  </a:cubicBezTo>
                  <a:cubicBezTo>
                    <a:pt x="74" y="42"/>
                    <a:pt x="90" y="42"/>
                    <a:pt x="106" y="40"/>
                  </a:cubicBezTo>
                  <a:cubicBezTo>
                    <a:pt x="120" y="39"/>
                    <a:pt x="134" y="38"/>
                    <a:pt x="147" y="36"/>
                  </a:cubicBezTo>
                  <a:cubicBezTo>
                    <a:pt x="168" y="32"/>
                    <a:pt x="189" y="28"/>
                    <a:pt x="210" y="24"/>
                  </a:cubicBezTo>
                  <a:cubicBezTo>
                    <a:pt x="236" y="18"/>
                    <a:pt x="263" y="13"/>
                    <a:pt x="289" y="8"/>
                  </a:cubicBezTo>
                  <a:cubicBezTo>
                    <a:pt x="305" y="6"/>
                    <a:pt x="320" y="4"/>
                    <a:pt x="336" y="2"/>
                  </a:cubicBezTo>
                  <a:cubicBezTo>
                    <a:pt x="355" y="0"/>
                    <a:pt x="373" y="0"/>
                    <a:pt x="391" y="1"/>
                  </a:cubicBezTo>
                  <a:cubicBezTo>
                    <a:pt x="420" y="2"/>
                    <a:pt x="448" y="7"/>
                    <a:pt x="475" y="18"/>
                  </a:cubicBezTo>
                  <a:cubicBezTo>
                    <a:pt x="491" y="25"/>
                    <a:pt x="506" y="34"/>
                    <a:pt x="520" y="45"/>
                  </a:cubicBezTo>
                  <a:cubicBezTo>
                    <a:pt x="521" y="46"/>
                    <a:pt x="523" y="47"/>
                    <a:pt x="523" y="49"/>
                  </a:cubicBezTo>
                  <a:cubicBezTo>
                    <a:pt x="521" y="50"/>
                    <a:pt x="519" y="47"/>
                    <a:pt x="517" y="46"/>
                  </a:cubicBezTo>
                  <a:cubicBezTo>
                    <a:pt x="515" y="45"/>
                    <a:pt x="513" y="44"/>
                    <a:pt x="511" y="42"/>
                  </a:cubicBezTo>
                  <a:cubicBezTo>
                    <a:pt x="511" y="42"/>
                    <a:pt x="511" y="42"/>
                    <a:pt x="511" y="42"/>
                  </a:cubicBezTo>
                  <a:cubicBezTo>
                    <a:pt x="496" y="34"/>
                    <a:pt x="480" y="26"/>
                    <a:pt x="462" y="22"/>
                  </a:cubicBezTo>
                  <a:cubicBezTo>
                    <a:pt x="443" y="18"/>
                    <a:pt x="424" y="15"/>
                    <a:pt x="404" y="15"/>
                  </a:cubicBezTo>
                  <a:cubicBezTo>
                    <a:pt x="380" y="14"/>
                    <a:pt x="357" y="17"/>
                    <a:pt x="333" y="20"/>
                  </a:cubicBezTo>
                  <a:cubicBezTo>
                    <a:pt x="311" y="23"/>
                    <a:pt x="290" y="27"/>
                    <a:pt x="269" y="32"/>
                  </a:cubicBezTo>
                  <a:cubicBezTo>
                    <a:pt x="253" y="36"/>
                    <a:pt x="238" y="39"/>
                    <a:pt x="222" y="43"/>
                  </a:cubicBezTo>
                  <a:cubicBezTo>
                    <a:pt x="207" y="46"/>
                    <a:pt x="192" y="50"/>
                    <a:pt x="176" y="53"/>
                  </a:cubicBezTo>
                  <a:cubicBezTo>
                    <a:pt x="160" y="57"/>
                    <a:pt x="144" y="59"/>
                    <a:pt x="127" y="62"/>
                  </a:cubicBezTo>
                  <a:cubicBezTo>
                    <a:pt x="112" y="64"/>
                    <a:pt x="97" y="65"/>
                    <a:pt x="82" y="65"/>
                  </a:cubicBezTo>
                  <a:cubicBezTo>
                    <a:pt x="62" y="64"/>
                    <a:pt x="44" y="61"/>
                    <a:pt x="26" y="53"/>
                  </a:cubicBezTo>
                  <a:cubicBezTo>
                    <a:pt x="26" y="53"/>
                    <a:pt x="25" y="53"/>
                    <a:pt x="25" y="52"/>
                  </a:cubicBezTo>
                  <a:close/>
                </a:path>
              </a:pathLst>
            </a:custGeom>
            <a:solidFill>
              <a:srgbClr val="E8E7E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73"/>
            <p:cNvSpPr/>
            <p:nvPr/>
          </p:nvSpPr>
          <p:spPr>
            <a:xfrm>
              <a:off x="382588" y="5326063"/>
              <a:ext cx="11625263" cy="801687"/>
            </a:xfrm>
            <a:custGeom>
              <a:avLst/>
              <a:gdLst/>
              <a:ahLst/>
              <a:cxnLst/>
              <a:rect l="l" t="t" r="r" b="b"/>
              <a:pathLst>
                <a:path w="517" h="68" extrusionOk="0">
                  <a:moveTo>
                    <a:pt x="494" y="13"/>
                  </a:moveTo>
                  <a:cubicBezTo>
                    <a:pt x="499" y="14"/>
                    <a:pt x="502" y="18"/>
                    <a:pt x="506" y="20"/>
                  </a:cubicBezTo>
                  <a:cubicBezTo>
                    <a:pt x="510" y="23"/>
                    <a:pt x="513" y="25"/>
                    <a:pt x="517" y="28"/>
                  </a:cubicBezTo>
                  <a:cubicBezTo>
                    <a:pt x="516" y="29"/>
                    <a:pt x="515" y="29"/>
                    <a:pt x="515" y="29"/>
                  </a:cubicBezTo>
                  <a:cubicBezTo>
                    <a:pt x="507" y="25"/>
                    <a:pt x="500" y="21"/>
                    <a:pt x="492" y="17"/>
                  </a:cubicBezTo>
                  <a:cubicBezTo>
                    <a:pt x="476" y="9"/>
                    <a:pt x="459" y="6"/>
                    <a:pt x="441" y="4"/>
                  </a:cubicBezTo>
                  <a:cubicBezTo>
                    <a:pt x="405" y="0"/>
                    <a:pt x="369" y="5"/>
                    <a:pt x="333" y="13"/>
                  </a:cubicBezTo>
                  <a:cubicBezTo>
                    <a:pt x="291" y="22"/>
                    <a:pt x="250" y="35"/>
                    <a:pt x="208" y="46"/>
                  </a:cubicBezTo>
                  <a:cubicBezTo>
                    <a:pt x="174" y="55"/>
                    <a:pt x="139" y="63"/>
                    <a:pt x="104" y="66"/>
                  </a:cubicBezTo>
                  <a:cubicBezTo>
                    <a:pt x="70" y="68"/>
                    <a:pt x="37" y="65"/>
                    <a:pt x="7" y="49"/>
                  </a:cubicBezTo>
                  <a:cubicBezTo>
                    <a:pt x="5" y="48"/>
                    <a:pt x="2" y="47"/>
                    <a:pt x="0" y="45"/>
                  </a:cubicBezTo>
                  <a:cubicBezTo>
                    <a:pt x="2" y="45"/>
                    <a:pt x="4" y="46"/>
                    <a:pt x="5" y="47"/>
                  </a:cubicBezTo>
                  <a:cubicBezTo>
                    <a:pt x="21" y="55"/>
                    <a:pt x="38" y="61"/>
                    <a:pt x="56" y="63"/>
                  </a:cubicBezTo>
                  <a:cubicBezTo>
                    <a:pt x="74" y="66"/>
                    <a:pt x="92" y="66"/>
                    <a:pt x="111" y="64"/>
                  </a:cubicBezTo>
                  <a:cubicBezTo>
                    <a:pt x="125" y="62"/>
                    <a:pt x="138" y="60"/>
                    <a:pt x="152" y="58"/>
                  </a:cubicBezTo>
                  <a:cubicBezTo>
                    <a:pt x="165" y="55"/>
                    <a:pt x="177" y="52"/>
                    <a:pt x="190" y="49"/>
                  </a:cubicBezTo>
                  <a:cubicBezTo>
                    <a:pt x="213" y="43"/>
                    <a:pt x="236" y="37"/>
                    <a:pt x="260" y="30"/>
                  </a:cubicBezTo>
                  <a:cubicBezTo>
                    <a:pt x="276" y="26"/>
                    <a:pt x="293" y="21"/>
                    <a:pt x="310" y="17"/>
                  </a:cubicBezTo>
                  <a:cubicBezTo>
                    <a:pt x="329" y="12"/>
                    <a:pt x="348" y="8"/>
                    <a:pt x="367" y="5"/>
                  </a:cubicBezTo>
                  <a:cubicBezTo>
                    <a:pt x="378" y="3"/>
                    <a:pt x="389" y="2"/>
                    <a:pt x="400" y="1"/>
                  </a:cubicBezTo>
                  <a:cubicBezTo>
                    <a:pt x="406" y="1"/>
                    <a:pt x="413" y="1"/>
                    <a:pt x="419" y="1"/>
                  </a:cubicBezTo>
                  <a:cubicBezTo>
                    <a:pt x="445" y="2"/>
                    <a:pt x="471" y="6"/>
                    <a:pt x="495" y="16"/>
                  </a:cubicBezTo>
                  <a:cubicBezTo>
                    <a:pt x="495" y="16"/>
                    <a:pt x="496" y="17"/>
                    <a:pt x="496" y="16"/>
                  </a:cubicBezTo>
                  <a:cubicBezTo>
                    <a:pt x="496" y="15"/>
                    <a:pt x="495" y="14"/>
                    <a:pt x="494" y="13"/>
                  </a:cubicBezTo>
                  <a:close/>
                </a:path>
              </a:pathLst>
            </a:custGeom>
            <a:solidFill>
              <a:srgbClr val="AF34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73"/>
            <p:cNvSpPr/>
            <p:nvPr/>
          </p:nvSpPr>
          <p:spPr>
            <a:xfrm>
              <a:off x="8904288" y="5619750"/>
              <a:ext cx="2541588" cy="295275"/>
            </a:xfrm>
            <a:custGeom>
              <a:avLst/>
              <a:gdLst/>
              <a:ahLst/>
              <a:cxnLst/>
              <a:rect l="l" t="t" r="r" b="b"/>
              <a:pathLst>
                <a:path w="113" h="25" extrusionOk="0">
                  <a:moveTo>
                    <a:pt x="0" y="25"/>
                  </a:moveTo>
                  <a:cubicBezTo>
                    <a:pt x="3" y="21"/>
                    <a:pt x="7" y="21"/>
                    <a:pt x="11" y="19"/>
                  </a:cubicBezTo>
                  <a:cubicBezTo>
                    <a:pt x="31" y="12"/>
                    <a:pt x="51" y="6"/>
                    <a:pt x="72" y="3"/>
                  </a:cubicBezTo>
                  <a:cubicBezTo>
                    <a:pt x="85" y="0"/>
                    <a:pt x="98" y="0"/>
                    <a:pt x="111" y="0"/>
                  </a:cubicBezTo>
                  <a:cubicBezTo>
                    <a:pt x="112" y="1"/>
                    <a:pt x="113" y="1"/>
                    <a:pt x="113" y="1"/>
                  </a:cubicBezTo>
                  <a:cubicBezTo>
                    <a:pt x="111" y="2"/>
                    <a:pt x="108" y="2"/>
                    <a:pt x="105" y="1"/>
                  </a:cubicBezTo>
                  <a:cubicBezTo>
                    <a:pt x="69" y="2"/>
                    <a:pt x="36" y="11"/>
                    <a:pt x="2" y="24"/>
                  </a:cubicBezTo>
                  <a:cubicBezTo>
                    <a:pt x="1" y="24"/>
                    <a:pt x="1" y="24"/>
                    <a:pt x="0" y="25"/>
                  </a:cubicBezTo>
                  <a:close/>
                </a:path>
              </a:pathLst>
            </a:custGeom>
            <a:solidFill>
              <a:srgbClr val="3A448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73"/>
            <p:cNvSpPr/>
            <p:nvPr/>
          </p:nvSpPr>
          <p:spPr>
            <a:xfrm>
              <a:off x="11266488" y="5608638"/>
              <a:ext cx="854075" cy="117475"/>
            </a:xfrm>
            <a:custGeom>
              <a:avLst/>
              <a:gdLst/>
              <a:ahLst/>
              <a:cxnLst/>
              <a:rect l="l" t="t" r="r" b="b"/>
              <a:pathLst>
                <a:path w="38" h="10" extrusionOk="0">
                  <a:moveTo>
                    <a:pt x="0" y="2"/>
                  </a:moveTo>
                  <a:cubicBezTo>
                    <a:pt x="3" y="2"/>
                    <a:pt x="6" y="2"/>
                    <a:pt x="8" y="2"/>
                  </a:cubicBezTo>
                  <a:cubicBezTo>
                    <a:pt x="11" y="2"/>
                    <a:pt x="14" y="3"/>
                    <a:pt x="16" y="3"/>
                  </a:cubicBezTo>
                  <a:cubicBezTo>
                    <a:pt x="19" y="4"/>
                    <a:pt x="22" y="4"/>
                    <a:pt x="25" y="4"/>
                  </a:cubicBezTo>
                  <a:cubicBezTo>
                    <a:pt x="24" y="2"/>
                    <a:pt x="22" y="3"/>
                    <a:pt x="22" y="1"/>
                  </a:cubicBezTo>
                  <a:cubicBezTo>
                    <a:pt x="25" y="0"/>
                    <a:pt x="28" y="3"/>
                    <a:pt x="31" y="4"/>
                  </a:cubicBezTo>
                  <a:cubicBezTo>
                    <a:pt x="31" y="4"/>
                    <a:pt x="32" y="4"/>
                    <a:pt x="33" y="4"/>
                  </a:cubicBezTo>
                  <a:cubicBezTo>
                    <a:pt x="35" y="5"/>
                    <a:pt x="36" y="7"/>
                    <a:pt x="38" y="10"/>
                  </a:cubicBezTo>
                  <a:cubicBezTo>
                    <a:pt x="25" y="5"/>
                    <a:pt x="13" y="4"/>
                    <a:pt x="0" y="2"/>
                  </a:cubicBezTo>
                  <a:close/>
                </a:path>
              </a:pathLst>
            </a:custGeom>
            <a:solidFill>
              <a:srgbClr val="4A4E8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73"/>
            <p:cNvSpPr/>
            <p:nvPr/>
          </p:nvSpPr>
          <p:spPr>
            <a:xfrm>
              <a:off x="22225" y="6197600"/>
              <a:ext cx="46038" cy="471487"/>
            </a:xfrm>
            <a:custGeom>
              <a:avLst/>
              <a:gdLst/>
              <a:ahLst/>
              <a:cxnLst/>
              <a:rect l="l" t="t" r="r" b="b"/>
              <a:pathLst>
                <a:path w="2" h="40" extrusionOk="0">
                  <a:moveTo>
                    <a:pt x="0" y="0"/>
                  </a:moveTo>
                  <a:cubicBezTo>
                    <a:pt x="0" y="0"/>
                    <a:pt x="1" y="1"/>
                    <a:pt x="2" y="1"/>
                  </a:cubicBezTo>
                  <a:cubicBezTo>
                    <a:pt x="1" y="3"/>
                    <a:pt x="1" y="4"/>
                    <a:pt x="1" y="6"/>
                  </a:cubicBezTo>
                  <a:cubicBezTo>
                    <a:pt x="1" y="18"/>
                    <a:pt x="1" y="29"/>
                    <a:pt x="0" y="40"/>
                  </a:cubicBezTo>
                  <a:cubicBezTo>
                    <a:pt x="0" y="34"/>
                    <a:pt x="0" y="27"/>
                    <a:pt x="0" y="20"/>
                  </a:cubicBezTo>
                  <a:cubicBezTo>
                    <a:pt x="0" y="14"/>
                    <a:pt x="1" y="8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2736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73"/>
            <p:cNvSpPr/>
            <p:nvPr/>
          </p:nvSpPr>
          <p:spPr>
            <a:xfrm>
              <a:off x="11445875" y="5526088"/>
              <a:ext cx="517525" cy="130175"/>
            </a:xfrm>
            <a:custGeom>
              <a:avLst/>
              <a:gdLst/>
              <a:ahLst/>
              <a:cxnLst/>
              <a:rect l="l" t="t" r="r" b="b"/>
              <a:pathLst>
                <a:path w="23" h="11" extrusionOk="0">
                  <a:moveTo>
                    <a:pt x="23" y="11"/>
                  </a:moveTo>
                  <a:cubicBezTo>
                    <a:pt x="19" y="11"/>
                    <a:pt x="17" y="9"/>
                    <a:pt x="14" y="8"/>
                  </a:cubicBezTo>
                  <a:cubicBezTo>
                    <a:pt x="10" y="6"/>
                    <a:pt x="5" y="5"/>
                    <a:pt x="1" y="3"/>
                  </a:cubicBezTo>
                  <a:cubicBezTo>
                    <a:pt x="3" y="1"/>
                    <a:pt x="0" y="1"/>
                    <a:pt x="0" y="0"/>
                  </a:cubicBezTo>
                  <a:cubicBezTo>
                    <a:pt x="8" y="3"/>
                    <a:pt x="16" y="6"/>
                    <a:pt x="23" y="11"/>
                  </a:cubicBezTo>
                  <a:close/>
                </a:path>
              </a:pathLst>
            </a:custGeom>
            <a:solidFill>
              <a:srgbClr val="E5CED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73"/>
            <p:cNvSpPr/>
            <p:nvPr/>
          </p:nvSpPr>
          <p:spPr>
            <a:xfrm>
              <a:off x="2068513" y="6445250"/>
              <a:ext cx="742950" cy="12700"/>
            </a:xfrm>
            <a:custGeom>
              <a:avLst/>
              <a:gdLst/>
              <a:ahLst/>
              <a:cxnLst/>
              <a:rect l="l" t="t" r="r" b="b"/>
              <a:pathLst>
                <a:path w="33" h="1" extrusionOk="0">
                  <a:moveTo>
                    <a:pt x="8" y="0"/>
                  </a:moveTo>
                  <a:cubicBezTo>
                    <a:pt x="14" y="0"/>
                    <a:pt x="20" y="0"/>
                    <a:pt x="26" y="0"/>
                  </a:cubicBezTo>
                  <a:cubicBezTo>
                    <a:pt x="28" y="1"/>
                    <a:pt x="31" y="1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22" y="1"/>
                    <a:pt x="1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3" y="1"/>
                    <a:pt x="6" y="1"/>
                    <a:pt x="8" y="0"/>
                  </a:cubicBezTo>
                  <a:close/>
                </a:path>
              </a:pathLst>
            </a:custGeom>
            <a:solidFill>
              <a:srgbClr val="28377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73"/>
            <p:cNvSpPr/>
            <p:nvPr/>
          </p:nvSpPr>
          <p:spPr>
            <a:xfrm>
              <a:off x="561975" y="5124450"/>
              <a:ext cx="10928350" cy="660400"/>
            </a:xfrm>
            <a:custGeom>
              <a:avLst/>
              <a:gdLst/>
              <a:ahLst/>
              <a:cxnLst/>
              <a:rect l="l" t="t" r="r" b="b"/>
              <a:pathLst>
                <a:path w="486" h="56" extrusionOk="0">
                  <a:moveTo>
                    <a:pt x="0" y="40"/>
                  </a:moveTo>
                  <a:cubicBezTo>
                    <a:pt x="34" y="56"/>
                    <a:pt x="70" y="53"/>
                    <a:pt x="106" y="48"/>
                  </a:cubicBezTo>
                  <a:cubicBezTo>
                    <a:pt x="150" y="42"/>
                    <a:pt x="193" y="31"/>
                    <a:pt x="236" y="21"/>
                  </a:cubicBezTo>
                  <a:cubicBezTo>
                    <a:pt x="274" y="13"/>
                    <a:pt x="311" y="5"/>
                    <a:pt x="349" y="3"/>
                  </a:cubicBezTo>
                  <a:cubicBezTo>
                    <a:pt x="389" y="0"/>
                    <a:pt x="428" y="3"/>
                    <a:pt x="465" y="19"/>
                  </a:cubicBezTo>
                  <a:cubicBezTo>
                    <a:pt x="472" y="22"/>
                    <a:pt x="480" y="25"/>
                    <a:pt x="486" y="30"/>
                  </a:cubicBezTo>
                  <a:cubicBezTo>
                    <a:pt x="480" y="29"/>
                    <a:pt x="476" y="25"/>
                    <a:pt x="470" y="23"/>
                  </a:cubicBezTo>
                  <a:cubicBezTo>
                    <a:pt x="459" y="17"/>
                    <a:pt x="447" y="13"/>
                    <a:pt x="434" y="10"/>
                  </a:cubicBezTo>
                  <a:cubicBezTo>
                    <a:pt x="410" y="4"/>
                    <a:pt x="385" y="3"/>
                    <a:pt x="360" y="4"/>
                  </a:cubicBezTo>
                  <a:cubicBezTo>
                    <a:pt x="345" y="4"/>
                    <a:pt x="330" y="6"/>
                    <a:pt x="315" y="8"/>
                  </a:cubicBezTo>
                  <a:cubicBezTo>
                    <a:pt x="295" y="10"/>
                    <a:pt x="276" y="14"/>
                    <a:pt x="257" y="18"/>
                  </a:cubicBezTo>
                  <a:cubicBezTo>
                    <a:pt x="243" y="21"/>
                    <a:pt x="230" y="24"/>
                    <a:pt x="216" y="27"/>
                  </a:cubicBezTo>
                  <a:cubicBezTo>
                    <a:pt x="193" y="32"/>
                    <a:pt x="170" y="38"/>
                    <a:pt x="146" y="43"/>
                  </a:cubicBezTo>
                  <a:cubicBezTo>
                    <a:pt x="129" y="46"/>
                    <a:pt x="112" y="49"/>
                    <a:pt x="95" y="51"/>
                  </a:cubicBezTo>
                  <a:cubicBezTo>
                    <a:pt x="82" y="53"/>
                    <a:pt x="69" y="55"/>
                    <a:pt x="55" y="54"/>
                  </a:cubicBezTo>
                  <a:cubicBezTo>
                    <a:pt x="38" y="52"/>
                    <a:pt x="20" y="50"/>
                    <a:pt x="3" y="43"/>
                  </a:cubicBezTo>
                  <a:cubicBezTo>
                    <a:pt x="2" y="42"/>
                    <a:pt x="0" y="42"/>
                    <a:pt x="0" y="40"/>
                  </a:cubicBezTo>
                  <a:close/>
                </a:path>
              </a:pathLst>
            </a:custGeom>
            <a:solidFill>
              <a:srgbClr val="AF34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" name="Google Shape;83;p7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Image slide layout">
  <p:cSld name="3_Image slide layou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74"/>
          <p:cNvSpPr>
            <a:spLocks noGrp="1"/>
          </p:cNvSpPr>
          <p:nvPr>
            <p:ph type="pic" idx="2"/>
          </p:nvPr>
        </p:nvSpPr>
        <p:spPr>
          <a:xfrm>
            <a:off x="3022283" y="1354778"/>
            <a:ext cx="6150293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6" name="Google Shape;86;p74"/>
          <p:cNvSpPr>
            <a:spLocks noGrp="1"/>
          </p:cNvSpPr>
          <p:nvPr>
            <p:ph type="pic" idx="3"/>
          </p:nvPr>
        </p:nvSpPr>
        <p:spPr>
          <a:xfrm>
            <a:off x="528638" y="1354778"/>
            <a:ext cx="4429125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7" name="Google Shape;87;p74"/>
          <p:cNvSpPr>
            <a:spLocks noGrp="1"/>
          </p:cNvSpPr>
          <p:nvPr>
            <p:ph type="pic" idx="4"/>
          </p:nvPr>
        </p:nvSpPr>
        <p:spPr>
          <a:xfrm>
            <a:off x="7236142" y="1354778"/>
            <a:ext cx="4426268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8" name="Google Shape;88;p7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2_Contents slide layout">
  <p:cSld name="32_Contents slide layou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75"/>
          <p:cNvSpPr/>
          <p:nvPr/>
        </p:nvSpPr>
        <p:spPr>
          <a:xfrm>
            <a:off x="0" y="0"/>
            <a:ext cx="12192000" cy="6858000"/>
          </a:xfrm>
          <a:prstGeom prst="snip2SameRect">
            <a:avLst>
              <a:gd name="adj1" fmla="val 16667"/>
              <a:gd name="adj2" fmla="val 0"/>
            </a:avLst>
          </a:prstGeom>
          <a:solidFill>
            <a:srgbClr val="2D76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75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ture with Caption">
  <p:cSld name="1_Picture with Caption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76"/>
          <p:cNvSpPr>
            <a:spLocks noGrp="1"/>
          </p:cNvSpPr>
          <p:nvPr>
            <p:ph type="pic" idx="2"/>
          </p:nvPr>
        </p:nvSpPr>
        <p:spPr>
          <a:xfrm>
            <a:off x="1" y="1"/>
            <a:ext cx="7665395" cy="68673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4" name="Google Shape;94;p76"/>
          <p:cNvSpPr/>
          <p:nvPr/>
        </p:nvSpPr>
        <p:spPr>
          <a:xfrm>
            <a:off x="4636784" y="5127899"/>
            <a:ext cx="1209539" cy="1739424"/>
          </a:xfrm>
          <a:prstGeom prst="parallelogram">
            <a:avLst>
              <a:gd name="adj" fmla="val 66769"/>
            </a:avLst>
          </a:prstGeom>
          <a:solidFill>
            <a:srgbClr val="FFD3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con sets layout">
  <p:cSld name="1_Icon sets layou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77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slide layout">
  <p:cSld name="Contents slide layou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78"/>
          <p:cNvSpPr txBox="1">
            <a:spLocks noGrp="1"/>
          </p:cNvSpPr>
          <p:nvPr>
            <p:ph type="body" idx="1"/>
          </p:nvPr>
        </p:nvSpPr>
        <p:spPr>
          <a:xfrm>
            <a:off x="727950" y="2456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3E86"/>
              </a:buClr>
              <a:buSzPts val="4000"/>
              <a:buFont typeface="Arial"/>
              <a:buNone/>
              <a:defRPr sz="4000" b="0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99" name="Google Shape;99;p78"/>
          <p:cNvGrpSpPr/>
          <p:nvPr/>
        </p:nvGrpSpPr>
        <p:grpSpPr>
          <a:xfrm>
            <a:off x="-36513" y="11113"/>
            <a:ext cx="12228513" cy="827087"/>
            <a:chOff x="-36513" y="11113"/>
            <a:chExt cx="13176251" cy="860425"/>
          </a:xfrm>
        </p:grpSpPr>
        <p:grpSp>
          <p:nvGrpSpPr>
            <p:cNvPr id="100" name="Google Shape;100;p78"/>
            <p:cNvGrpSpPr/>
            <p:nvPr/>
          </p:nvGrpSpPr>
          <p:grpSpPr>
            <a:xfrm>
              <a:off x="-36513" y="11113"/>
              <a:ext cx="3859213" cy="860425"/>
              <a:chOff x="-36513" y="11113"/>
              <a:chExt cx="3859213" cy="860425"/>
            </a:xfrm>
          </p:grpSpPr>
          <p:sp>
            <p:nvSpPr>
              <p:cNvPr id="101" name="Google Shape;101;p78"/>
              <p:cNvSpPr/>
              <p:nvPr/>
            </p:nvSpPr>
            <p:spPr>
              <a:xfrm>
                <a:off x="3538537" y="17463"/>
                <a:ext cx="284163" cy="322263"/>
              </a:xfrm>
              <a:custGeom>
                <a:avLst/>
                <a:gdLst/>
                <a:ahLst/>
                <a:cxnLst/>
                <a:rect l="l" t="t" r="r" b="b"/>
                <a:pathLst>
                  <a:path w="179" h="203" extrusionOk="0">
                    <a:moveTo>
                      <a:pt x="0" y="94"/>
                    </a:moveTo>
                    <a:lnTo>
                      <a:pt x="179" y="0"/>
                    </a:lnTo>
                    <a:lnTo>
                      <a:pt x="170" y="203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78"/>
              <p:cNvSpPr/>
              <p:nvPr/>
            </p:nvSpPr>
            <p:spPr>
              <a:xfrm>
                <a:off x="1771650" y="565150"/>
                <a:ext cx="319088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4" extrusionOk="0">
                    <a:moveTo>
                      <a:pt x="0" y="20"/>
                    </a:moveTo>
                    <a:lnTo>
                      <a:pt x="201" y="0"/>
                    </a:lnTo>
                    <a:lnTo>
                      <a:pt x="117" y="184"/>
                    </a:lnTo>
                    <a:lnTo>
                      <a:pt x="0" y="20"/>
                    </a:lnTo>
                    <a:close/>
                  </a:path>
                </a:pathLst>
              </a:custGeom>
              <a:solidFill>
                <a:srgbClr val="1D3E8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78"/>
              <p:cNvSpPr/>
              <p:nvPr/>
            </p:nvSpPr>
            <p:spPr>
              <a:xfrm>
                <a:off x="2235200" y="485775"/>
                <a:ext cx="314325" cy="306388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93" extrusionOk="0">
                    <a:moveTo>
                      <a:pt x="0" y="37"/>
                    </a:moveTo>
                    <a:lnTo>
                      <a:pt x="198" y="0"/>
                    </a:lnTo>
                    <a:lnTo>
                      <a:pt x="131" y="193"/>
                    </a:lnTo>
                    <a:lnTo>
                      <a:pt x="0" y="37"/>
                    </a:ln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78"/>
              <p:cNvSpPr/>
              <p:nvPr/>
            </p:nvSpPr>
            <p:spPr>
              <a:xfrm>
                <a:off x="2690812" y="374650"/>
                <a:ext cx="307975" cy="312738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97" extrusionOk="0">
                    <a:moveTo>
                      <a:pt x="0" y="50"/>
                    </a:moveTo>
                    <a:lnTo>
                      <a:pt x="194" y="0"/>
                    </a:lnTo>
                    <a:lnTo>
                      <a:pt x="138" y="197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FFD80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78"/>
              <p:cNvSpPr/>
              <p:nvPr/>
            </p:nvSpPr>
            <p:spPr>
              <a:xfrm>
                <a:off x="3130550" y="215900"/>
                <a:ext cx="301625" cy="319088"/>
              </a:xfrm>
              <a:custGeom>
                <a:avLst/>
                <a:gdLst/>
                <a:ahLst/>
                <a:cxnLst/>
                <a:rect l="l" t="t" r="r" b="b"/>
                <a:pathLst>
                  <a:path w="190" h="201" extrusionOk="0">
                    <a:moveTo>
                      <a:pt x="0" y="72"/>
                    </a:moveTo>
                    <a:lnTo>
                      <a:pt x="190" y="0"/>
                    </a:lnTo>
                    <a:lnTo>
                      <a:pt x="157" y="201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1D3E8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78"/>
              <p:cNvSpPr/>
              <p:nvPr/>
            </p:nvSpPr>
            <p:spPr>
              <a:xfrm>
                <a:off x="-33338" y="354013"/>
                <a:ext cx="309563" cy="315913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9" extrusionOk="0">
                    <a:moveTo>
                      <a:pt x="195" y="59"/>
                    </a:moveTo>
                    <a:lnTo>
                      <a:pt x="0" y="0"/>
                    </a:lnTo>
                    <a:lnTo>
                      <a:pt x="41" y="199"/>
                    </a:lnTo>
                    <a:lnTo>
                      <a:pt x="195" y="59"/>
                    </a:lnTo>
                    <a:close/>
                  </a:path>
                </a:pathLst>
              </a:custGeom>
              <a:solidFill>
                <a:srgbClr val="FFD80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78"/>
              <p:cNvSpPr/>
              <p:nvPr/>
            </p:nvSpPr>
            <p:spPr>
              <a:xfrm>
                <a:off x="1301750" y="590550"/>
                <a:ext cx="322263" cy="280988"/>
              </a:xfrm>
              <a:custGeom>
                <a:avLst/>
                <a:gdLst/>
                <a:ahLst/>
                <a:cxnLst/>
                <a:rect l="l" t="t" r="r" b="b"/>
                <a:pathLst>
                  <a:path w="203" h="177" extrusionOk="0">
                    <a:moveTo>
                      <a:pt x="203" y="4"/>
                    </a:moveTo>
                    <a:lnTo>
                      <a:pt x="0" y="0"/>
                    </a:lnTo>
                    <a:lnTo>
                      <a:pt x="99" y="177"/>
                    </a:lnTo>
                    <a:lnTo>
                      <a:pt x="203" y="4"/>
                    </a:lnTo>
                    <a:close/>
                  </a:path>
                </a:pathLst>
              </a:custGeom>
              <a:solidFill>
                <a:srgbClr val="FFD80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78"/>
              <p:cNvSpPr/>
              <p:nvPr/>
            </p:nvSpPr>
            <p:spPr>
              <a:xfrm>
                <a:off x="841375" y="558800"/>
                <a:ext cx="319088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4" extrusionOk="0">
                    <a:moveTo>
                      <a:pt x="201" y="15"/>
                    </a:moveTo>
                    <a:lnTo>
                      <a:pt x="0" y="0"/>
                    </a:lnTo>
                    <a:lnTo>
                      <a:pt x="87" y="184"/>
                    </a:lnTo>
                    <a:lnTo>
                      <a:pt x="201" y="15"/>
                    </a:ln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78"/>
              <p:cNvSpPr/>
              <p:nvPr/>
            </p:nvSpPr>
            <p:spPr>
              <a:xfrm>
                <a:off x="388937" y="479425"/>
                <a:ext cx="315913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92" extrusionOk="0">
                    <a:moveTo>
                      <a:pt x="199" y="39"/>
                    </a:moveTo>
                    <a:lnTo>
                      <a:pt x="0" y="0"/>
                    </a:lnTo>
                    <a:lnTo>
                      <a:pt x="67" y="192"/>
                    </a:lnTo>
                    <a:lnTo>
                      <a:pt x="199" y="39"/>
                    </a:lnTo>
                    <a:close/>
                  </a:path>
                </a:pathLst>
              </a:custGeom>
              <a:solidFill>
                <a:srgbClr val="1D3E8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78"/>
              <p:cNvSpPr/>
              <p:nvPr/>
            </p:nvSpPr>
            <p:spPr>
              <a:xfrm>
                <a:off x="-36513" y="11113"/>
                <a:ext cx="3859213" cy="647700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187" extrusionOk="0">
                    <a:moveTo>
                      <a:pt x="0" y="97"/>
                    </a:moveTo>
                    <a:cubicBezTo>
                      <a:pt x="92" y="130"/>
                      <a:pt x="293" y="187"/>
                      <a:pt x="573" y="164"/>
                    </a:cubicBezTo>
                    <a:cubicBezTo>
                      <a:pt x="870" y="139"/>
                      <a:pt x="1053" y="44"/>
                      <a:pt x="1125" y="0"/>
                    </a:cubicBezTo>
                  </a:path>
                </a:pathLst>
              </a:custGeom>
              <a:noFill/>
              <a:ln w="12700" cap="flat" cmpd="sng">
                <a:solidFill>
                  <a:srgbClr val="2C62AC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" name="Google Shape;111;p78"/>
            <p:cNvGrpSpPr/>
            <p:nvPr/>
          </p:nvGrpSpPr>
          <p:grpSpPr>
            <a:xfrm>
              <a:off x="9280525" y="11113"/>
              <a:ext cx="3859213" cy="860425"/>
              <a:chOff x="9280525" y="11113"/>
              <a:chExt cx="3859213" cy="860425"/>
            </a:xfrm>
          </p:grpSpPr>
          <p:sp>
            <p:nvSpPr>
              <p:cNvPr id="112" name="Google Shape;112;p78"/>
              <p:cNvSpPr/>
              <p:nvPr/>
            </p:nvSpPr>
            <p:spPr>
              <a:xfrm>
                <a:off x="9280525" y="17463"/>
                <a:ext cx="284163" cy="322263"/>
              </a:xfrm>
              <a:custGeom>
                <a:avLst/>
                <a:gdLst/>
                <a:ahLst/>
                <a:cxnLst/>
                <a:rect l="l" t="t" r="r" b="b"/>
                <a:pathLst>
                  <a:path w="179" h="203" extrusionOk="0">
                    <a:moveTo>
                      <a:pt x="179" y="94"/>
                    </a:moveTo>
                    <a:lnTo>
                      <a:pt x="0" y="0"/>
                    </a:lnTo>
                    <a:lnTo>
                      <a:pt x="9" y="203"/>
                    </a:lnTo>
                    <a:lnTo>
                      <a:pt x="179" y="94"/>
                    </a:ln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78"/>
              <p:cNvSpPr/>
              <p:nvPr/>
            </p:nvSpPr>
            <p:spPr>
              <a:xfrm>
                <a:off x="11012488" y="565150"/>
                <a:ext cx="319088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4" extrusionOk="0">
                    <a:moveTo>
                      <a:pt x="201" y="20"/>
                    </a:moveTo>
                    <a:lnTo>
                      <a:pt x="0" y="0"/>
                    </a:lnTo>
                    <a:lnTo>
                      <a:pt x="85" y="184"/>
                    </a:lnTo>
                    <a:lnTo>
                      <a:pt x="201" y="20"/>
                    </a:lnTo>
                    <a:close/>
                  </a:path>
                </a:pathLst>
              </a:custGeom>
              <a:solidFill>
                <a:srgbClr val="1D3E8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14;p78"/>
              <p:cNvSpPr/>
              <p:nvPr/>
            </p:nvSpPr>
            <p:spPr>
              <a:xfrm>
                <a:off x="10553700" y="485775"/>
                <a:ext cx="315913" cy="306388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93" extrusionOk="0">
                    <a:moveTo>
                      <a:pt x="199" y="37"/>
                    </a:moveTo>
                    <a:lnTo>
                      <a:pt x="0" y="0"/>
                    </a:lnTo>
                    <a:lnTo>
                      <a:pt x="67" y="193"/>
                    </a:lnTo>
                    <a:lnTo>
                      <a:pt x="199" y="37"/>
                    </a:ln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78"/>
              <p:cNvSpPr/>
              <p:nvPr/>
            </p:nvSpPr>
            <p:spPr>
              <a:xfrm>
                <a:off x="10104438" y="374650"/>
                <a:ext cx="307975" cy="312738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97" extrusionOk="0">
                    <a:moveTo>
                      <a:pt x="194" y="50"/>
                    </a:moveTo>
                    <a:lnTo>
                      <a:pt x="0" y="0"/>
                    </a:lnTo>
                    <a:lnTo>
                      <a:pt x="54" y="197"/>
                    </a:lnTo>
                    <a:lnTo>
                      <a:pt x="194" y="50"/>
                    </a:lnTo>
                    <a:close/>
                  </a:path>
                </a:pathLst>
              </a:custGeom>
              <a:solidFill>
                <a:srgbClr val="FFD80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78"/>
              <p:cNvSpPr/>
              <p:nvPr/>
            </p:nvSpPr>
            <p:spPr>
              <a:xfrm>
                <a:off x="9671050" y="215900"/>
                <a:ext cx="298450" cy="319088"/>
              </a:xfrm>
              <a:custGeom>
                <a:avLst/>
                <a:gdLst/>
                <a:ahLst/>
                <a:cxnLst/>
                <a:rect l="l" t="t" r="r" b="b"/>
                <a:pathLst>
                  <a:path w="188" h="201" extrusionOk="0">
                    <a:moveTo>
                      <a:pt x="188" y="72"/>
                    </a:moveTo>
                    <a:lnTo>
                      <a:pt x="0" y="0"/>
                    </a:lnTo>
                    <a:lnTo>
                      <a:pt x="33" y="201"/>
                    </a:lnTo>
                    <a:lnTo>
                      <a:pt x="188" y="72"/>
                    </a:lnTo>
                    <a:close/>
                  </a:path>
                </a:pathLst>
              </a:custGeom>
              <a:solidFill>
                <a:srgbClr val="1D3E8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78"/>
              <p:cNvSpPr/>
              <p:nvPr/>
            </p:nvSpPr>
            <p:spPr>
              <a:xfrm>
                <a:off x="12828588" y="354013"/>
                <a:ext cx="307975" cy="315913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99" extrusionOk="0">
                    <a:moveTo>
                      <a:pt x="0" y="59"/>
                    </a:moveTo>
                    <a:lnTo>
                      <a:pt x="194" y="0"/>
                    </a:lnTo>
                    <a:lnTo>
                      <a:pt x="151" y="199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BBA1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18;p78"/>
              <p:cNvSpPr/>
              <p:nvPr/>
            </p:nvSpPr>
            <p:spPr>
              <a:xfrm>
                <a:off x="11479213" y="590550"/>
                <a:ext cx="322263" cy="280988"/>
              </a:xfrm>
              <a:custGeom>
                <a:avLst/>
                <a:gdLst/>
                <a:ahLst/>
                <a:cxnLst/>
                <a:rect l="l" t="t" r="r" b="b"/>
                <a:pathLst>
                  <a:path w="203" h="177" extrusionOk="0">
                    <a:moveTo>
                      <a:pt x="0" y="4"/>
                    </a:moveTo>
                    <a:lnTo>
                      <a:pt x="203" y="0"/>
                    </a:lnTo>
                    <a:lnTo>
                      <a:pt x="104" y="177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FD80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p78"/>
              <p:cNvSpPr/>
              <p:nvPr/>
            </p:nvSpPr>
            <p:spPr>
              <a:xfrm>
                <a:off x="11942763" y="558800"/>
                <a:ext cx="319088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4" extrusionOk="0">
                    <a:moveTo>
                      <a:pt x="0" y="15"/>
                    </a:moveTo>
                    <a:lnTo>
                      <a:pt x="201" y="0"/>
                    </a:lnTo>
                    <a:lnTo>
                      <a:pt x="115" y="184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78"/>
              <p:cNvSpPr/>
              <p:nvPr/>
            </p:nvSpPr>
            <p:spPr>
              <a:xfrm>
                <a:off x="12398375" y="479425"/>
                <a:ext cx="312738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197" h="192" extrusionOk="0">
                    <a:moveTo>
                      <a:pt x="0" y="39"/>
                    </a:moveTo>
                    <a:lnTo>
                      <a:pt x="197" y="0"/>
                    </a:lnTo>
                    <a:lnTo>
                      <a:pt x="132" y="19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1D3E8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78"/>
              <p:cNvSpPr/>
              <p:nvPr/>
            </p:nvSpPr>
            <p:spPr>
              <a:xfrm>
                <a:off x="9280525" y="11113"/>
                <a:ext cx="3859213" cy="647700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187" extrusionOk="0">
                    <a:moveTo>
                      <a:pt x="1125" y="97"/>
                    </a:moveTo>
                    <a:cubicBezTo>
                      <a:pt x="1033" y="130"/>
                      <a:pt x="832" y="187"/>
                      <a:pt x="552" y="164"/>
                    </a:cubicBezTo>
                    <a:cubicBezTo>
                      <a:pt x="255" y="139"/>
                      <a:pt x="72" y="44"/>
                      <a:pt x="0" y="0"/>
                    </a:cubicBezTo>
                  </a:path>
                </a:pathLst>
              </a:custGeom>
              <a:noFill/>
              <a:ln w="12700" cap="flat" cmpd="sng">
                <a:solidFill>
                  <a:srgbClr val="2C62AC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22" name="Google Shape;122;p78"/>
          <p:cNvSpPr/>
          <p:nvPr/>
        </p:nvSpPr>
        <p:spPr>
          <a:xfrm>
            <a:off x="0" y="6554788"/>
            <a:ext cx="12192000" cy="303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78"/>
          <p:cNvSpPr/>
          <p:nvPr/>
        </p:nvSpPr>
        <p:spPr>
          <a:xfrm>
            <a:off x="11113" y="6554788"/>
            <a:ext cx="12168188" cy="100012"/>
          </a:xfrm>
          <a:prstGeom prst="rect">
            <a:avLst/>
          </a:prstGeom>
          <a:solidFill>
            <a:srgbClr val="FFD803"/>
          </a:solidFill>
          <a:ln w="17450" cap="flat" cmpd="sng">
            <a:solidFill>
              <a:srgbClr val="FFD80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78"/>
          <p:cNvSpPr/>
          <p:nvPr/>
        </p:nvSpPr>
        <p:spPr>
          <a:xfrm>
            <a:off x="11113" y="6656388"/>
            <a:ext cx="12168188" cy="100012"/>
          </a:xfrm>
          <a:prstGeom prst="rect">
            <a:avLst/>
          </a:prstGeom>
          <a:solidFill>
            <a:srgbClr val="1D3E86"/>
          </a:solidFill>
          <a:ln w="17450" cap="flat" cmpd="sng">
            <a:solidFill>
              <a:srgbClr val="1D3E8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78"/>
          <p:cNvSpPr/>
          <p:nvPr/>
        </p:nvSpPr>
        <p:spPr>
          <a:xfrm>
            <a:off x="11113" y="6757988"/>
            <a:ext cx="12168188" cy="100012"/>
          </a:xfrm>
          <a:prstGeom prst="rect">
            <a:avLst/>
          </a:prstGeom>
          <a:solidFill>
            <a:srgbClr val="C81517"/>
          </a:solidFill>
          <a:ln w="17450" cap="flat" cmpd="sng">
            <a:solidFill>
              <a:srgbClr val="C8151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Contents slide layout">
  <p:cSld name="27_Contents slide layou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61"/>
          <p:cNvSpPr/>
          <p:nvPr/>
        </p:nvSpPr>
        <p:spPr>
          <a:xfrm>
            <a:off x="0" y="6434125"/>
            <a:ext cx="12192000" cy="423875"/>
          </a:xfrm>
          <a:prstGeom prst="rect">
            <a:avLst/>
          </a:prstGeom>
          <a:solidFill>
            <a:srgbClr val="E72B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61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3E86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Contents slide layout">
  <p:cSld name="20_Contents slide layou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9"/>
          <p:cNvSpPr txBox="1">
            <a:spLocks noGrp="1"/>
          </p:cNvSpPr>
          <p:nvPr>
            <p:ph type="body" idx="1"/>
          </p:nvPr>
        </p:nvSpPr>
        <p:spPr>
          <a:xfrm>
            <a:off x="727950" y="2456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3E86"/>
              </a:buClr>
              <a:buSzPts val="4000"/>
              <a:buFont typeface="Arial"/>
              <a:buNone/>
              <a:defRPr sz="4000" b="0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128" name="Google Shape;128;p79"/>
          <p:cNvGrpSpPr/>
          <p:nvPr/>
        </p:nvGrpSpPr>
        <p:grpSpPr>
          <a:xfrm>
            <a:off x="-36513" y="11113"/>
            <a:ext cx="12228513" cy="827087"/>
            <a:chOff x="-36513" y="11113"/>
            <a:chExt cx="13176251" cy="860425"/>
          </a:xfrm>
        </p:grpSpPr>
        <p:grpSp>
          <p:nvGrpSpPr>
            <p:cNvPr id="129" name="Google Shape;129;p79"/>
            <p:cNvGrpSpPr/>
            <p:nvPr/>
          </p:nvGrpSpPr>
          <p:grpSpPr>
            <a:xfrm>
              <a:off x="-36513" y="11113"/>
              <a:ext cx="3859213" cy="860425"/>
              <a:chOff x="-36513" y="11113"/>
              <a:chExt cx="3859213" cy="860425"/>
            </a:xfrm>
          </p:grpSpPr>
          <p:sp>
            <p:nvSpPr>
              <p:cNvPr id="130" name="Google Shape;130;p79"/>
              <p:cNvSpPr/>
              <p:nvPr/>
            </p:nvSpPr>
            <p:spPr>
              <a:xfrm>
                <a:off x="3538537" y="17463"/>
                <a:ext cx="284163" cy="322263"/>
              </a:xfrm>
              <a:custGeom>
                <a:avLst/>
                <a:gdLst/>
                <a:ahLst/>
                <a:cxnLst/>
                <a:rect l="l" t="t" r="r" b="b"/>
                <a:pathLst>
                  <a:path w="179" h="203" extrusionOk="0">
                    <a:moveTo>
                      <a:pt x="0" y="94"/>
                    </a:moveTo>
                    <a:lnTo>
                      <a:pt x="179" y="0"/>
                    </a:lnTo>
                    <a:lnTo>
                      <a:pt x="170" y="203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79"/>
              <p:cNvSpPr/>
              <p:nvPr/>
            </p:nvSpPr>
            <p:spPr>
              <a:xfrm>
                <a:off x="1771650" y="565150"/>
                <a:ext cx="319088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4" extrusionOk="0">
                    <a:moveTo>
                      <a:pt x="0" y="20"/>
                    </a:moveTo>
                    <a:lnTo>
                      <a:pt x="201" y="0"/>
                    </a:lnTo>
                    <a:lnTo>
                      <a:pt x="117" y="184"/>
                    </a:lnTo>
                    <a:lnTo>
                      <a:pt x="0" y="20"/>
                    </a:lnTo>
                    <a:close/>
                  </a:path>
                </a:pathLst>
              </a:custGeom>
              <a:solidFill>
                <a:srgbClr val="1D3E8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79"/>
              <p:cNvSpPr/>
              <p:nvPr/>
            </p:nvSpPr>
            <p:spPr>
              <a:xfrm>
                <a:off x="2235200" y="485775"/>
                <a:ext cx="314325" cy="306388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93" extrusionOk="0">
                    <a:moveTo>
                      <a:pt x="0" y="37"/>
                    </a:moveTo>
                    <a:lnTo>
                      <a:pt x="198" y="0"/>
                    </a:lnTo>
                    <a:lnTo>
                      <a:pt x="131" y="193"/>
                    </a:lnTo>
                    <a:lnTo>
                      <a:pt x="0" y="37"/>
                    </a:ln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79"/>
              <p:cNvSpPr/>
              <p:nvPr/>
            </p:nvSpPr>
            <p:spPr>
              <a:xfrm>
                <a:off x="2690812" y="374650"/>
                <a:ext cx="307975" cy="312738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97" extrusionOk="0">
                    <a:moveTo>
                      <a:pt x="0" y="50"/>
                    </a:moveTo>
                    <a:lnTo>
                      <a:pt x="194" y="0"/>
                    </a:lnTo>
                    <a:lnTo>
                      <a:pt x="138" y="197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FFD80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79"/>
              <p:cNvSpPr/>
              <p:nvPr/>
            </p:nvSpPr>
            <p:spPr>
              <a:xfrm>
                <a:off x="3130550" y="215900"/>
                <a:ext cx="301625" cy="319088"/>
              </a:xfrm>
              <a:custGeom>
                <a:avLst/>
                <a:gdLst/>
                <a:ahLst/>
                <a:cxnLst/>
                <a:rect l="l" t="t" r="r" b="b"/>
                <a:pathLst>
                  <a:path w="190" h="201" extrusionOk="0">
                    <a:moveTo>
                      <a:pt x="0" y="72"/>
                    </a:moveTo>
                    <a:lnTo>
                      <a:pt x="190" y="0"/>
                    </a:lnTo>
                    <a:lnTo>
                      <a:pt x="157" y="201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1D3E8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79"/>
              <p:cNvSpPr/>
              <p:nvPr/>
            </p:nvSpPr>
            <p:spPr>
              <a:xfrm>
                <a:off x="-33338" y="354013"/>
                <a:ext cx="309563" cy="315913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9" extrusionOk="0">
                    <a:moveTo>
                      <a:pt x="195" y="59"/>
                    </a:moveTo>
                    <a:lnTo>
                      <a:pt x="0" y="0"/>
                    </a:lnTo>
                    <a:lnTo>
                      <a:pt x="41" y="199"/>
                    </a:lnTo>
                    <a:lnTo>
                      <a:pt x="195" y="59"/>
                    </a:lnTo>
                    <a:close/>
                  </a:path>
                </a:pathLst>
              </a:custGeom>
              <a:solidFill>
                <a:srgbClr val="FFD80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79"/>
              <p:cNvSpPr/>
              <p:nvPr/>
            </p:nvSpPr>
            <p:spPr>
              <a:xfrm>
                <a:off x="1301750" y="590550"/>
                <a:ext cx="322263" cy="280988"/>
              </a:xfrm>
              <a:custGeom>
                <a:avLst/>
                <a:gdLst/>
                <a:ahLst/>
                <a:cxnLst/>
                <a:rect l="l" t="t" r="r" b="b"/>
                <a:pathLst>
                  <a:path w="203" h="177" extrusionOk="0">
                    <a:moveTo>
                      <a:pt x="203" y="4"/>
                    </a:moveTo>
                    <a:lnTo>
                      <a:pt x="0" y="0"/>
                    </a:lnTo>
                    <a:lnTo>
                      <a:pt x="99" y="177"/>
                    </a:lnTo>
                    <a:lnTo>
                      <a:pt x="203" y="4"/>
                    </a:lnTo>
                    <a:close/>
                  </a:path>
                </a:pathLst>
              </a:custGeom>
              <a:solidFill>
                <a:srgbClr val="FFD80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79"/>
              <p:cNvSpPr/>
              <p:nvPr/>
            </p:nvSpPr>
            <p:spPr>
              <a:xfrm>
                <a:off x="841375" y="558800"/>
                <a:ext cx="319088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4" extrusionOk="0">
                    <a:moveTo>
                      <a:pt x="201" y="15"/>
                    </a:moveTo>
                    <a:lnTo>
                      <a:pt x="0" y="0"/>
                    </a:lnTo>
                    <a:lnTo>
                      <a:pt x="87" y="184"/>
                    </a:lnTo>
                    <a:lnTo>
                      <a:pt x="201" y="15"/>
                    </a:ln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79"/>
              <p:cNvSpPr/>
              <p:nvPr/>
            </p:nvSpPr>
            <p:spPr>
              <a:xfrm>
                <a:off x="388937" y="479425"/>
                <a:ext cx="315913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92" extrusionOk="0">
                    <a:moveTo>
                      <a:pt x="199" y="39"/>
                    </a:moveTo>
                    <a:lnTo>
                      <a:pt x="0" y="0"/>
                    </a:lnTo>
                    <a:lnTo>
                      <a:pt x="67" y="192"/>
                    </a:lnTo>
                    <a:lnTo>
                      <a:pt x="199" y="39"/>
                    </a:lnTo>
                    <a:close/>
                  </a:path>
                </a:pathLst>
              </a:custGeom>
              <a:solidFill>
                <a:srgbClr val="1D3E8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79"/>
              <p:cNvSpPr/>
              <p:nvPr/>
            </p:nvSpPr>
            <p:spPr>
              <a:xfrm>
                <a:off x="-36513" y="11113"/>
                <a:ext cx="3859213" cy="647700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187" extrusionOk="0">
                    <a:moveTo>
                      <a:pt x="0" y="97"/>
                    </a:moveTo>
                    <a:cubicBezTo>
                      <a:pt x="92" y="130"/>
                      <a:pt x="293" y="187"/>
                      <a:pt x="573" y="164"/>
                    </a:cubicBezTo>
                    <a:cubicBezTo>
                      <a:pt x="870" y="139"/>
                      <a:pt x="1053" y="44"/>
                      <a:pt x="1125" y="0"/>
                    </a:cubicBezTo>
                  </a:path>
                </a:pathLst>
              </a:custGeom>
              <a:noFill/>
              <a:ln w="12700" cap="flat" cmpd="sng">
                <a:solidFill>
                  <a:srgbClr val="2C62AC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0" name="Google Shape;140;p79"/>
            <p:cNvGrpSpPr/>
            <p:nvPr/>
          </p:nvGrpSpPr>
          <p:grpSpPr>
            <a:xfrm>
              <a:off x="9280525" y="11113"/>
              <a:ext cx="3859213" cy="860425"/>
              <a:chOff x="9280525" y="11113"/>
              <a:chExt cx="3859213" cy="860425"/>
            </a:xfrm>
          </p:grpSpPr>
          <p:sp>
            <p:nvSpPr>
              <p:cNvPr id="141" name="Google Shape;141;p79"/>
              <p:cNvSpPr/>
              <p:nvPr/>
            </p:nvSpPr>
            <p:spPr>
              <a:xfrm>
                <a:off x="9280525" y="17463"/>
                <a:ext cx="284163" cy="322263"/>
              </a:xfrm>
              <a:custGeom>
                <a:avLst/>
                <a:gdLst/>
                <a:ahLst/>
                <a:cxnLst/>
                <a:rect l="l" t="t" r="r" b="b"/>
                <a:pathLst>
                  <a:path w="179" h="203" extrusionOk="0">
                    <a:moveTo>
                      <a:pt x="179" y="94"/>
                    </a:moveTo>
                    <a:lnTo>
                      <a:pt x="0" y="0"/>
                    </a:lnTo>
                    <a:lnTo>
                      <a:pt x="9" y="203"/>
                    </a:lnTo>
                    <a:lnTo>
                      <a:pt x="179" y="94"/>
                    </a:ln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79"/>
              <p:cNvSpPr/>
              <p:nvPr/>
            </p:nvSpPr>
            <p:spPr>
              <a:xfrm>
                <a:off x="11012488" y="565150"/>
                <a:ext cx="319088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4" extrusionOk="0">
                    <a:moveTo>
                      <a:pt x="201" y="20"/>
                    </a:moveTo>
                    <a:lnTo>
                      <a:pt x="0" y="0"/>
                    </a:lnTo>
                    <a:lnTo>
                      <a:pt x="85" y="184"/>
                    </a:lnTo>
                    <a:lnTo>
                      <a:pt x="201" y="20"/>
                    </a:lnTo>
                    <a:close/>
                  </a:path>
                </a:pathLst>
              </a:custGeom>
              <a:solidFill>
                <a:srgbClr val="1D3E8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79"/>
              <p:cNvSpPr/>
              <p:nvPr/>
            </p:nvSpPr>
            <p:spPr>
              <a:xfrm>
                <a:off x="10553700" y="485775"/>
                <a:ext cx="315913" cy="306388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93" extrusionOk="0">
                    <a:moveTo>
                      <a:pt x="199" y="37"/>
                    </a:moveTo>
                    <a:lnTo>
                      <a:pt x="0" y="0"/>
                    </a:lnTo>
                    <a:lnTo>
                      <a:pt x="67" y="193"/>
                    </a:lnTo>
                    <a:lnTo>
                      <a:pt x="199" y="37"/>
                    </a:ln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79"/>
              <p:cNvSpPr/>
              <p:nvPr/>
            </p:nvSpPr>
            <p:spPr>
              <a:xfrm>
                <a:off x="10104438" y="374650"/>
                <a:ext cx="307975" cy="312738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97" extrusionOk="0">
                    <a:moveTo>
                      <a:pt x="194" y="50"/>
                    </a:moveTo>
                    <a:lnTo>
                      <a:pt x="0" y="0"/>
                    </a:lnTo>
                    <a:lnTo>
                      <a:pt x="54" y="197"/>
                    </a:lnTo>
                    <a:lnTo>
                      <a:pt x="194" y="50"/>
                    </a:lnTo>
                    <a:close/>
                  </a:path>
                </a:pathLst>
              </a:custGeom>
              <a:solidFill>
                <a:srgbClr val="FFD80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79"/>
              <p:cNvSpPr/>
              <p:nvPr/>
            </p:nvSpPr>
            <p:spPr>
              <a:xfrm>
                <a:off x="9671050" y="215900"/>
                <a:ext cx="298450" cy="319088"/>
              </a:xfrm>
              <a:custGeom>
                <a:avLst/>
                <a:gdLst/>
                <a:ahLst/>
                <a:cxnLst/>
                <a:rect l="l" t="t" r="r" b="b"/>
                <a:pathLst>
                  <a:path w="188" h="201" extrusionOk="0">
                    <a:moveTo>
                      <a:pt x="188" y="72"/>
                    </a:moveTo>
                    <a:lnTo>
                      <a:pt x="0" y="0"/>
                    </a:lnTo>
                    <a:lnTo>
                      <a:pt x="33" y="201"/>
                    </a:lnTo>
                    <a:lnTo>
                      <a:pt x="188" y="72"/>
                    </a:lnTo>
                    <a:close/>
                  </a:path>
                </a:pathLst>
              </a:custGeom>
              <a:solidFill>
                <a:srgbClr val="1D3E8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79"/>
              <p:cNvSpPr/>
              <p:nvPr/>
            </p:nvSpPr>
            <p:spPr>
              <a:xfrm>
                <a:off x="12828588" y="354013"/>
                <a:ext cx="307975" cy="315913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99" extrusionOk="0">
                    <a:moveTo>
                      <a:pt x="0" y="59"/>
                    </a:moveTo>
                    <a:lnTo>
                      <a:pt x="194" y="0"/>
                    </a:lnTo>
                    <a:lnTo>
                      <a:pt x="151" y="199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BBA1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79"/>
              <p:cNvSpPr/>
              <p:nvPr/>
            </p:nvSpPr>
            <p:spPr>
              <a:xfrm>
                <a:off x="11479213" y="590550"/>
                <a:ext cx="322263" cy="280988"/>
              </a:xfrm>
              <a:custGeom>
                <a:avLst/>
                <a:gdLst/>
                <a:ahLst/>
                <a:cxnLst/>
                <a:rect l="l" t="t" r="r" b="b"/>
                <a:pathLst>
                  <a:path w="203" h="177" extrusionOk="0">
                    <a:moveTo>
                      <a:pt x="0" y="4"/>
                    </a:moveTo>
                    <a:lnTo>
                      <a:pt x="203" y="0"/>
                    </a:lnTo>
                    <a:lnTo>
                      <a:pt x="104" y="177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FD80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148;p79"/>
              <p:cNvSpPr/>
              <p:nvPr/>
            </p:nvSpPr>
            <p:spPr>
              <a:xfrm>
                <a:off x="11942763" y="558800"/>
                <a:ext cx="319088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4" extrusionOk="0">
                    <a:moveTo>
                      <a:pt x="0" y="15"/>
                    </a:moveTo>
                    <a:lnTo>
                      <a:pt x="201" y="0"/>
                    </a:lnTo>
                    <a:lnTo>
                      <a:pt x="115" y="184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149;p79"/>
              <p:cNvSpPr/>
              <p:nvPr/>
            </p:nvSpPr>
            <p:spPr>
              <a:xfrm>
                <a:off x="12398375" y="479425"/>
                <a:ext cx="312738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197" h="192" extrusionOk="0">
                    <a:moveTo>
                      <a:pt x="0" y="39"/>
                    </a:moveTo>
                    <a:lnTo>
                      <a:pt x="197" y="0"/>
                    </a:lnTo>
                    <a:lnTo>
                      <a:pt x="132" y="19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1D3E8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50;p79"/>
              <p:cNvSpPr/>
              <p:nvPr/>
            </p:nvSpPr>
            <p:spPr>
              <a:xfrm>
                <a:off x="9280525" y="11113"/>
                <a:ext cx="3859213" cy="647700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187" extrusionOk="0">
                    <a:moveTo>
                      <a:pt x="1125" y="97"/>
                    </a:moveTo>
                    <a:cubicBezTo>
                      <a:pt x="1033" y="130"/>
                      <a:pt x="832" y="187"/>
                      <a:pt x="552" y="164"/>
                    </a:cubicBezTo>
                    <a:cubicBezTo>
                      <a:pt x="255" y="139"/>
                      <a:pt x="72" y="44"/>
                      <a:pt x="0" y="0"/>
                    </a:cubicBezTo>
                  </a:path>
                </a:pathLst>
              </a:custGeom>
              <a:noFill/>
              <a:ln w="12700" cap="flat" cmpd="sng">
                <a:solidFill>
                  <a:srgbClr val="2C62AC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s slide layout">
  <p:cSld name="1_Contents slide layout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80"/>
          <p:cNvSpPr txBox="1">
            <a:spLocks noGrp="1"/>
          </p:cNvSpPr>
          <p:nvPr>
            <p:ph type="body" idx="1"/>
          </p:nvPr>
        </p:nvSpPr>
        <p:spPr>
          <a:xfrm>
            <a:off x="792203" y="600247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3E86"/>
              </a:buClr>
              <a:buSzPts val="4000"/>
              <a:buFont typeface="Arial"/>
              <a:buNone/>
              <a:defRPr sz="4000" b="0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53" name="Google Shape;153;p8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23269" y="663198"/>
            <a:ext cx="740861" cy="598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554327"/>
            <a:ext cx="12192000" cy="3036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5" name="Google Shape;155;p80"/>
          <p:cNvGrpSpPr/>
          <p:nvPr/>
        </p:nvGrpSpPr>
        <p:grpSpPr>
          <a:xfrm>
            <a:off x="-6350" y="5050401"/>
            <a:ext cx="12198351" cy="1655762"/>
            <a:chOff x="-4" y="3277"/>
            <a:chExt cx="7684" cy="1043"/>
          </a:xfrm>
        </p:grpSpPr>
        <p:sp>
          <p:nvSpPr>
            <p:cNvPr id="156" name="Google Shape;156;p80"/>
            <p:cNvSpPr/>
            <p:nvPr/>
          </p:nvSpPr>
          <p:spPr>
            <a:xfrm>
              <a:off x="0" y="3277"/>
              <a:ext cx="7676" cy="10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80"/>
            <p:cNvSpPr/>
            <p:nvPr/>
          </p:nvSpPr>
          <p:spPr>
            <a:xfrm>
              <a:off x="60" y="3317"/>
              <a:ext cx="188" cy="555"/>
            </a:xfrm>
            <a:custGeom>
              <a:avLst/>
              <a:gdLst/>
              <a:ahLst/>
              <a:cxnLst/>
              <a:rect l="l" t="t" r="r" b="b"/>
              <a:pathLst>
                <a:path w="94" h="276" extrusionOk="0">
                  <a:moveTo>
                    <a:pt x="26" y="86"/>
                  </a:moveTo>
                  <a:cubicBezTo>
                    <a:pt x="35" y="57"/>
                    <a:pt x="46" y="28"/>
                    <a:pt x="68" y="8"/>
                  </a:cubicBezTo>
                  <a:cubicBezTo>
                    <a:pt x="71" y="5"/>
                    <a:pt x="74" y="2"/>
                    <a:pt x="78" y="1"/>
                  </a:cubicBezTo>
                  <a:cubicBezTo>
                    <a:pt x="82" y="0"/>
                    <a:pt x="87" y="0"/>
                    <a:pt x="90" y="3"/>
                  </a:cubicBezTo>
                  <a:cubicBezTo>
                    <a:pt x="93" y="6"/>
                    <a:pt x="93" y="11"/>
                    <a:pt x="93" y="15"/>
                  </a:cubicBezTo>
                  <a:cubicBezTo>
                    <a:pt x="94" y="45"/>
                    <a:pt x="85" y="75"/>
                    <a:pt x="77" y="105"/>
                  </a:cubicBezTo>
                  <a:cubicBezTo>
                    <a:pt x="66" y="144"/>
                    <a:pt x="54" y="184"/>
                    <a:pt x="40" y="223"/>
                  </a:cubicBezTo>
                  <a:cubicBezTo>
                    <a:pt x="34" y="237"/>
                    <a:pt x="28" y="252"/>
                    <a:pt x="18" y="264"/>
                  </a:cubicBezTo>
                  <a:cubicBezTo>
                    <a:pt x="7" y="276"/>
                    <a:pt x="4" y="261"/>
                    <a:pt x="3" y="251"/>
                  </a:cubicBezTo>
                  <a:cubicBezTo>
                    <a:pt x="0" y="216"/>
                    <a:pt x="5" y="179"/>
                    <a:pt x="11" y="146"/>
                  </a:cubicBezTo>
                  <a:cubicBezTo>
                    <a:pt x="15" y="125"/>
                    <a:pt x="20" y="106"/>
                    <a:pt x="26" y="86"/>
                  </a:cubicBez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80"/>
            <p:cNvSpPr/>
            <p:nvPr/>
          </p:nvSpPr>
          <p:spPr>
            <a:xfrm>
              <a:off x="72" y="3392"/>
              <a:ext cx="266" cy="518"/>
            </a:xfrm>
            <a:custGeom>
              <a:avLst/>
              <a:gdLst/>
              <a:ahLst/>
              <a:cxnLst/>
              <a:rect l="l" t="t" r="r" b="b"/>
              <a:pathLst>
                <a:path w="133" h="258" extrusionOk="0">
                  <a:moveTo>
                    <a:pt x="53" y="75"/>
                  </a:moveTo>
                  <a:cubicBezTo>
                    <a:pt x="67" y="48"/>
                    <a:pt x="84" y="21"/>
                    <a:pt x="109" y="5"/>
                  </a:cubicBezTo>
                  <a:cubicBezTo>
                    <a:pt x="112" y="3"/>
                    <a:pt x="116" y="1"/>
                    <a:pt x="120" y="0"/>
                  </a:cubicBezTo>
                  <a:cubicBezTo>
                    <a:pt x="124" y="0"/>
                    <a:pt x="128" y="1"/>
                    <a:pt x="131" y="4"/>
                  </a:cubicBezTo>
                  <a:cubicBezTo>
                    <a:pt x="133" y="8"/>
                    <a:pt x="133" y="12"/>
                    <a:pt x="132" y="16"/>
                  </a:cubicBezTo>
                  <a:cubicBezTo>
                    <a:pt x="127" y="47"/>
                    <a:pt x="114" y="74"/>
                    <a:pt x="100" y="102"/>
                  </a:cubicBezTo>
                  <a:cubicBezTo>
                    <a:pt x="82" y="139"/>
                    <a:pt x="63" y="176"/>
                    <a:pt x="42" y="211"/>
                  </a:cubicBezTo>
                  <a:cubicBezTo>
                    <a:pt x="34" y="224"/>
                    <a:pt x="25" y="238"/>
                    <a:pt x="13" y="248"/>
                  </a:cubicBezTo>
                  <a:cubicBezTo>
                    <a:pt x="0" y="258"/>
                    <a:pt x="0" y="243"/>
                    <a:pt x="1" y="232"/>
                  </a:cubicBezTo>
                  <a:cubicBezTo>
                    <a:pt x="4" y="198"/>
                    <a:pt x="15" y="162"/>
                    <a:pt x="28" y="130"/>
                  </a:cubicBezTo>
                  <a:cubicBezTo>
                    <a:pt x="35" y="111"/>
                    <a:pt x="44" y="93"/>
                    <a:pt x="53" y="75"/>
                  </a:cubicBezTo>
                  <a:close/>
                </a:path>
              </a:pathLst>
            </a:custGeom>
            <a:solidFill>
              <a:srgbClr val="FDC95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80"/>
            <p:cNvSpPr/>
            <p:nvPr/>
          </p:nvSpPr>
          <p:spPr>
            <a:xfrm>
              <a:off x="-4" y="3329"/>
              <a:ext cx="154" cy="567"/>
            </a:xfrm>
            <a:custGeom>
              <a:avLst/>
              <a:gdLst/>
              <a:ahLst/>
              <a:cxnLst/>
              <a:rect l="l" t="t" r="r" b="b"/>
              <a:pathLst>
                <a:path w="77" h="282" extrusionOk="0">
                  <a:moveTo>
                    <a:pt x="14" y="91"/>
                  </a:moveTo>
                  <a:cubicBezTo>
                    <a:pt x="20" y="62"/>
                    <a:pt x="28" y="31"/>
                    <a:pt x="48" y="9"/>
                  </a:cubicBezTo>
                  <a:cubicBezTo>
                    <a:pt x="51" y="6"/>
                    <a:pt x="54" y="3"/>
                    <a:pt x="58" y="1"/>
                  </a:cubicBezTo>
                  <a:cubicBezTo>
                    <a:pt x="61" y="0"/>
                    <a:pt x="66" y="0"/>
                    <a:pt x="69" y="2"/>
                  </a:cubicBezTo>
                  <a:cubicBezTo>
                    <a:pt x="72" y="5"/>
                    <a:pt x="73" y="9"/>
                    <a:pt x="74" y="13"/>
                  </a:cubicBezTo>
                  <a:cubicBezTo>
                    <a:pt x="77" y="44"/>
                    <a:pt x="72" y="74"/>
                    <a:pt x="66" y="105"/>
                  </a:cubicBezTo>
                  <a:cubicBezTo>
                    <a:pt x="59" y="145"/>
                    <a:pt x="52" y="186"/>
                    <a:pt x="41" y="226"/>
                  </a:cubicBezTo>
                  <a:cubicBezTo>
                    <a:pt x="37" y="240"/>
                    <a:pt x="32" y="256"/>
                    <a:pt x="23" y="269"/>
                  </a:cubicBezTo>
                  <a:cubicBezTo>
                    <a:pt x="14" y="282"/>
                    <a:pt x="9" y="268"/>
                    <a:pt x="7" y="257"/>
                  </a:cubicBezTo>
                  <a:cubicBezTo>
                    <a:pt x="0" y="223"/>
                    <a:pt x="2" y="186"/>
                    <a:pt x="5" y="152"/>
                  </a:cubicBezTo>
                  <a:cubicBezTo>
                    <a:pt x="7" y="131"/>
                    <a:pt x="10" y="111"/>
                    <a:pt x="14" y="91"/>
                  </a:cubicBezTo>
                  <a:close/>
                </a:path>
              </a:pathLst>
            </a:custGeom>
            <a:solidFill>
              <a:srgbClr val="FDC95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80"/>
            <p:cNvSpPr/>
            <p:nvPr/>
          </p:nvSpPr>
          <p:spPr>
            <a:xfrm>
              <a:off x="28" y="3394"/>
              <a:ext cx="472" cy="924"/>
            </a:xfrm>
            <a:custGeom>
              <a:avLst/>
              <a:gdLst/>
              <a:ahLst/>
              <a:cxnLst/>
              <a:rect l="l" t="t" r="r" b="b"/>
              <a:pathLst>
                <a:path w="236" h="460" extrusionOk="0">
                  <a:moveTo>
                    <a:pt x="10" y="263"/>
                  </a:moveTo>
                  <a:cubicBezTo>
                    <a:pt x="19" y="228"/>
                    <a:pt x="55" y="206"/>
                    <a:pt x="71" y="173"/>
                  </a:cubicBezTo>
                  <a:cubicBezTo>
                    <a:pt x="81" y="153"/>
                    <a:pt x="83" y="130"/>
                    <a:pt x="94" y="110"/>
                  </a:cubicBezTo>
                  <a:cubicBezTo>
                    <a:pt x="121" y="60"/>
                    <a:pt x="192" y="49"/>
                    <a:pt x="221" y="0"/>
                  </a:cubicBezTo>
                  <a:cubicBezTo>
                    <a:pt x="228" y="34"/>
                    <a:pt x="236" y="71"/>
                    <a:pt x="226" y="105"/>
                  </a:cubicBezTo>
                  <a:cubicBezTo>
                    <a:pt x="219" y="127"/>
                    <a:pt x="204" y="146"/>
                    <a:pt x="198" y="169"/>
                  </a:cubicBezTo>
                  <a:cubicBezTo>
                    <a:pt x="192" y="194"/>
                    <a:pt x="196" y="220"/>
                    <a:pt x="198" y="246"/>
                  </a:cubicBezTo>
                  <a:cubicBezTo>
                    <a:pt x="200" y="281"/>
                    <a:pt x="198" y="316"/>
                    <a:pt x="192" y="350"/>
                  </a:cubicBezTo>
                  <a:cubicBezTo>
                    <a:pt x="186" y="382"/>
                    <a:pt x="174" y="415"/>
                    <a:pt x="148" y="434"/>
                  </a:cubicBezTo>
                  <a:cubicBezTo>
                    <a:pt x="138" y="442"/>
                    <a:pt x="126" y="447"/>
                    <a:pt x="113" y="451"/>
                  </a:cubicBezTo>
                  <a:cubicBezTo>
                    <a:pt x="97" y="456"/>
                    <a:pt x="81" y="460"/>
                    <a:pt x="64" y="459"/>
                  </a:cubicBezTo>
                  <a:cubicBezTo>
                    <a:pt x="48" y="457"/>
                    <a:pt x="31" y="449"/>
                    <a:pt x="22" y="435"/>
                  </a:cubicBezTo>
                  <a:cubicBezTo>
                    <a:pt x="16" y="427"/>
                    <a:pt x="14" y="416"/>
                    <a:pt x="12" y="406"/>
                  </a:cubicBezTo>
                  <a:cubicBezTo>
                    <a:pt x="6" y="381"/>
                    <a:pt x="0" y="355"/>
                    <a:pt x="2" y="329"/>
                  </a:cubicBezTo>
                  <a:cubicBezTo>
                    <a:pt x="3" y="320"/>
                    <a:pt x="7" y="311"/>
                    <a:pt x="8" y="302"/>
                  </a:cubicBezTo>
                  <a:cubicBezTo>
                    <a:pt x="10" y="289"/>
                    <a:pt x="7" y="276"/>
                    <a:pt x="10" y="263"/>
                  </a:cubicBez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80"/>
            <p:cNvSpPr/>
            <p:nvPr/>
          </p:nvSpPr>
          <p:spPr>
            <a:xfrm>
              <a:off x="108" y="3496"/>
              <a:ext cx="324" cy="824"/>
            </a:xfrm>
            <a:custGeom>
              <a:avLst/>
              <a:gdLst/>
              <a:ahLst/>
              <a:cxnLst/>
              <a:rect l="l" t="t" r="r" b="b"/>
              <a:pathLst>
                <a:path w="162" h="410" extrusionOk="0">
                  <a:moveTo>
                    <a:pt x="162" y="0"/>
                  </a:moveTo>
                  <a:cubicBezTo>
                    <a:pt x="160" y="9"/>
                    <a:pt x="157" y="18"/>
                    <a:pt x="154" y="26"/>
                  </a:cubicBezTo>
                  <a:cubicBezTo>
                    <a:pt x="150" y="35"/>
                    <a:pt x="145" y="43"/>
                    <a:pt x="140" y="51"/>
                  </a:cubicBezTo>
                  <a:cubicBezTo>
                    <a:pt x="130" y="67"/>
                    <a:pt x="119" y="82"/>
                    <a:pt x="109" y="98"/>
                  </a:cubicBezTo>
                  <a:cubicBezTo>
                    <a:pt x="104" y="105"/>
                    <a:pt x="99" y="113"/>
                    <a:pt x="95" y="121"/>
                  </a:cubicBezTo>
                  <a:cubicBezTo>
                    <a:pt x="92" y="127"/>
                    <a:pt x="92" y="127"/>
                    <a:pt x="92" y="127"/>
                  </a:cubicBezTo>
                  <a:cubicBezTo>
                    <a:pt x="91" y="129"/>
                    <a:pt x="90" y="131"/>
                    <a:pt x="89" y="133"/>
                  </a:cubicBezTo>
                  <a:cubicBezTo>
                    <a:pt x="87" y="138"/>
                    <a:pt x="86" y="142"/>
                    <a:pt x="84" y="146"/>
                  </a:cubicBezTo>
                  <a:cubicBezTo>
                    <a:pt x="79" y="163"/>
                    <a:pt x="76" y="181"/>
                    <a:pt x="74" y="200"/>
                  </a:cubicBezTo>
                  <a:cubicBezTo>
                    <a:pt x="71" y="218"/>
                    <a:pt x="69" y="237"/>
                    <a:pt x="65" y="256"/>
                  </a:cubicBezTo>
                  <a:cubicBezTo>
                    <a:pt x="62" y="274"/>
                    <a:pt x="58" y="292"/>
                    <a:pt x="52" y="310"/>
                  </a:cubicBezTo>
                  <a:cubicBezTo>
                    <a:pt x="41" y="347"/>
                    <a:pt x="25" y="382"/>
                    <a:pt x="0" y="410"/>
                  </a:cubicBezTo>
                  <a:cubicBezTo>
                    <a:pt x="21" y="379"/>
                    <a:pt x="34" y="344"/>
                    <a:pt x="43" y="308"/>
                  </a:cubicBezTo>
                  <a:cubicBezTo>
                    <a:pt x="48" y="290"/>
                    <a:pt x="51" y="272"/>
                    <a:pt x="54" y="254"/>
                  </a:cubicBezTo>
                  <a:cubicBezTo>
                    <a:pt x="57" y="235"/>
                    <a:pt x="60" y="217"/>
                    <a:pt x="62" y="198"/>
                  </a:cubicBezTo>
                  <a:cubicBezTo>
                    <a:pt x="64" y="180"/>
                    <a:pt x="67" y="161"/>
                    <a:pt x="74" y="143"/>
                  </a:cubicBezTo>
                  <a:cubicBezTo>
                    <a:pt x="80" y="124"/>
                    <a:pt x="90" y="107"/>
                    <a:pt x="101" y="92"/>
                  </a:cubicBezTo>
                  <a:cubicBezTo>
                    <a:pt x="112" y="77"/>
                    <a:pt x="124" y="63"/>
                    <a:pt x="135" y="48"/>
                  </a:cubicBezTo>
                  <a:cubicBezTo>
                    <a:pt x="141" y="40"/>
                    <a:pt x="146" y="33"/>
                    <a:pt x="151" y="25"/>
                  </a:cubicBezTo>
                  <a:cubicBezTo>
                    <a:pt x="155" y="17"/>
                    <a:pt x="159" y="8"/>
                    <a:pt x="162" y="0"/>
                  </a:cubicBezTo>
                  <a:close/>
                </a:path>
              </a:pathLst>
            </a:custGeom>
            <a:solidFill>
              <a:srgbClr val="EC627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80"/>
            <p:cNvSpPr/>
            <p:nvPr/>
          </p:nvSpPr>
          <p:spPr>
            <a:xfrm>
              <a:off x="354" y="3968"/>
              <a:ext cx="232" cy="211"/>
            </a:xfrm>
            <a:custGeom>
              <a:avLst/>
              <a:gdLst/>
              <a:ahLst/>
              <a:cxnLst/>
              <a:rect l="l" t="t" r="r" b="b"/>
              <a:pathLst>
                <a:path w="116" h="105" extrusionOk="0">
                  <a:moveTo>
                    <a:pt x="111" y="43"/>
                  </a:moveTo>
                  <a:cubicBezTo>
                    <a:pt x="108" y="40"/>
                    <a:pt x="103" y="40"/>
                    <a:pt x="99" y="41"/>
                  </a:cubicBezTo>
                  <a:cubicBezTo>
                    <a:pt x="96" y="42"/>
                    <a:pt x="92" y="43"/>
                    <a:pt x="89" y="41"/>
                  </a:cubicBezTo>
                  <a:cubicBezTo>
                    <a:pt x="86" y="38"/>
                    <a:pt x="87" y="32"/>
                    <a:pt x="85" y="28"/>
                  </a:cubicBezTo>
                  <a:cubicBezTo>
                    <a:pt x="83" y="24"/>
                    <a:pt x="79" y="22"/>
                    <a:pt x="75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1" y="22"/>
                    <a:pt x="68" y="22"/>
                    <a:pt x="64" y="22"/>
                  </a:cubicBezTo>
                  <a:cubicBezTo>
                    <a:pt x="62" y="22"/>
                    <a:pt x="59" y="21"/>
                    <a:pt x="57" y="19"/>
                  </a:cubicBezTo>
                  <a:cubicBezTo>
                    <a:pt x="56" y="17"/>
                    <a:pt x="56" y="15"/>
                    <a:pt x="55" y="13"/>
                  </a:cubicBezTo>
                  <a:cubicBezTo>
                    <a:pt x="51" y="0"/>
                    <a:pt x="39" y="4"/>
                    <a:pt x="30" y="9"/>
                  </a:cubicBezTo>
                  <a:cubicBezTo>
                    <a:pt x="8" y="24"/>
                    <a:pt x="0" y="54"/>
                    <a:pt x="12" y="78"/>
                  </a:cubicBezTo>
                  <a:cubicBezTo>
                    <a:pt x="20" y="94"/>
                    <a:pt x="37" y="104"/>
                    <a:pt x="55" y="105"/>
                  </a:cubicBezTo>
                  <a:cubicBezTo>
                    <a:pt x="69" y="105"/>
                    <a:pt x="82" y="100"/>
                    <a:pt x="92" y="91"/>
                  </a:cubicBezTo>
                  <a:cubicBezTo>
                    <a:pt x="100" y="85"/>
                    <a:pt x="104" y="76"/>
                    <a:pt x="109" y="68"/>
                  </a:cubicBezTo>
                  <a:cubicBezTo>
                    <a:pt x="111" y="65"/>
                    <a:pt x="113" y="61"/>
                    <a:pt x="114" y="57"/>
                  </a:cubicBezTo>
                  <a:cubicBezTo>
                    <a:pt x="116" y="54"/>
                    <a:pt x="116" y="49"/>
                    <a:pt x="114" y="46"/>
                  </a:cubicBezTo>
                  <a:cubicBezTo>
                    <a:pt x="113" y="45"/>
                    <a:pt x="112" y="44"/>
                    <a:pt x="111" y="43"/>
                  </a:cubicBezTo>
                  <a:close/>
                </a:path>
              </a:pathLst>
            </a:custGeom>
            <a:solidFill>
              <a:srgbClr val="3B7AB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80"/>
            <p:cNvSpPr/>
            <p:nvPr/>
          </p:nvSpPr>
          <p:spPr>
            <a:xfrm>
              <a:off x="240" y="3966"/>
              <a:ext cx="366" cy="336"/>
            </a:xfrm>
            <a:custGeom>
              <a:avLst/>
              <a:gdLst/>
              <a:ahLst/>
              <a:cxnLst/>
              <a:rect l="l" t="t" r="r" b="b"/>
              <a:pathLst>
                <a:path w="183" h="167" extrusionOk="0">
                  <a:moveTo>
                    <a:pt x="176" y="67"/>
                  </a:moveTo>
                  <a:cubicBezTo>
                    <a:pt x="170" y="64"/>
                    <a:pt x="162" y="63"/>
                    <a:pt x="156" y="64"/>
                  </a:cubicBezTo>
                  <a:cubicBezTo>
                    <a:pt x="151" y="66"/>
                    <a:pt x="145" y="67"/>
                    <a:pt x="141" y="64"/>
                  </a:cubicBezTo>
                  <a:cubicBezTo>
                    <a:pt x="135" y="60"/>
                    <a:pt x="137" y="51"/>
                    <a:pt x="134" y="44"/>
                  </a:cubicBezTo>
                  <a:cubicBezTo>
                    <a:pt x="131" y="37"/>
                    <a:pt x="125" y="35"/>
                    <a:pt x="118" y="34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3" y="34"/>
                    <a:pt x="107" y="34"/>
                    <a:pt x="101" y="34"/>
                  </a:cubicBezTo>
                  <a:cubicBezTo>
                    <a:pt x="97" y="34"/>
                    <a:pt x="92" y="33"/>
                    <a:pt x="90" y="30"/>
                  </a:cubicBezTo>
                  <a:cubicBezTo>
                    <a:pt x="88" y="27"/>
                    <a:pt x="88" y="23"/>
                    <a:pt x="87" y="20"/>
                  </a:cubicBezTo>
                  <a:cubicBezTo>
                    <a:pt x="81" y="0"/>
                    <a:pt x="61" y="5"/>
                    <a:pt x="48" y="14"/>
                  </a:cubicBezTo>
                  <a:cubicBezTo>
                    <a:pt x="12" y="37"/>
                    <a:pt x="0" y="85"/>
                    <a:pt x="19" y="123"/>
                  </a:cubicBezTo>
                  <a:cubicBezTo>
                    <a:pt x="32" y="149"/>
                    <a:pt x="58" y="164"/>
                    <a:pt x="87" y="166"/>
                  </a:cubicBezTo>
                  <a:cubicBezTo>
                    <a:pt x="109" y="167"/>
                    <a:pt x="129" y="157"/>
                    <a:pt x="146" y="144"/>
                  </a:cubicBezTo>
                  <a:cubicBezTo>
                    <a:pt x="157" y="134"/>
                    <a:pt x="164" y="120"/>
                    <a:pt x="172" y="107"/>
                  </a:cubicBezTo>
                  <a:cubicBezTo>
                    <a:pt x="175" y="102"/>
                    <a:pt x="179" y="96"/>
                    <a:pt x="181" y="90"/>
                  </a:cubicBezTo>
                  <a:cubicBezTo>
                    <a:pt x="183" y="84"/>
                    <a:pt x="183" y="78"/>
                    <a:pt x="180" y="72"/>
                  </a:cubicBezTo>
                  <a:cubicBezTo>
                    <a:pt x="179" y="70"/>
                    <a:pt x="177" y="69"/>
                    <a:pt x="176" y="67"/>
                  </a:cubicBezTo>
                  <a:close/>
                </a:path>
              </a:pathLst>
            </a:custGeom>
            <a:solidFill>
              <a:srgbClr val="2C62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80"/>
            <p:cNvSpPr/>
            <p:nvPr/>
          </p:nvSpPr>
          <p:spPr>
            <a:xfrm>
              <a:off x="7128" y="3496"/>
              <a:ext cx="400" cy="820"/>
            </a:xfrm>
            <a:custGeom>
              <a:avLst/>
              <a:gdLst/>
              <a:ahLst/>
              <a:cxnLst/>
              <a:rect l="l" t="t" r="r" b="b"/>
              <a:pathLst>
                <a:path w="200" h="408" extrusionOk="0">
                  <a:moveTo>
                    <a:pt x="24" y="327"/>
                  </a:moveTo>
                  <a:cubicBezTo>
                    <a:pt x="4" y="276"/>
                    <a:pt x="0" y="220"/>
                    <a:pt x="1" y="165"/>
                  </a:cubicBezTo>
                  <a:cubicBezTo>
                    <a:pt x="3" y="110"/>
                    <a:pt x="8" y="55"/>
                    <a:pt x="5" y="0"/>
                  </a:cubicBezTo>
                  <a:cubicBezTo>
                    <a:pt x="91" y="45"/>
                    <a:pt x="156" y="126"/>
                    <a:pt x="182" y="220"/>
                  </a:cubicBezTo>
                  <a:cubicBezTo>
                    <a:pt x="194" y="266"/>
                    <a:pt x="197" y="314"/>
                    <a:pt x="199" y="362"/>
                  </a:cubicBezTo>
                  <a:cubicBezTo>
                    <a:pt x="200" y="372"/>
                    <a:pt x="200" y="383"/>
                    <a:pt x="194" y="390"/>
                  </a:cubicBezTo>
                  <a:cubicBezTo>
                    <a:pt x="189" y="396"/>
                    <a:pt x="182" y="399"/>
                    <a:pt x="175" y="401"/>
                  </a:cubicBezTo>
                  <a:cubicBezTo>
                    <a:pt x="159" y="407"/>
                    <a:pt x="141" y="408"/>
                    <a:pt x="123" y="406"/>
                  </a:cubicBezTo>
                  <a:cubicBezTo>
                    <a:pt x="104" y="404"/>
                    <a:pt x="70" y="398"/>
                    <a:pt x="55" y="383"/>
                  </a:cubicBezTo>
                  <a:cubicBezTo>
                    <a:pt x="41" y="370"/>
                    <a:pt x="31" y="344"/>
                    <a:pt x="24" y="327"/>
                  </a:cubicBezTo>
                  <a:close/>
                </a:path>
              </a:pathLst>
            </a:custGeom>
            <a:solidFill>
              <a:srgbClr val="FDC95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80"/>
            <p:cNvSpPr/>
            <p:nvPr/>
          </p:nvSpPr>
          <p:spPr>
            <a:xfrm>
              <a:off x="7198" y="3603"/>
              <a:ext cx="218" cy="717"/>
            </a:xfrm>
            <a:custGeom>
              <a:avLst/>
              <a:gdLst/>
              <a:ahLst/>
              <a:cxnLst/>
              <a:rect l="l" t="t" r="r" b="b"/>
              <a:pathLst>
                <a:path w="109" h="357" extrusionOk="0">
                  <a:moveTo>
                    <a:pt x="0" y="0"/>
                  </a:moveTo>
                  <a:cubicBezTo>
                    <a:pt x="17" y="26"/>
                    <a:pt x="32" y="54"/>
                    <a:pt x="45" y="83"/>
                  </a:cubicBezTo>
                  <a:cubicBezTo>
                    <a:pt x="48" y="90"/>
                    <a:pt x="51" y="97"/>
                    <a:pt x="54" y="105"/>
                  </a:cubicBezTo>
                  <a:cubicBezTo>
                    <a:pt x="63" y="126"/>
                    <a:pt x="63" y="126"/>
                    <a:pt x="63" y="126"/>
                  </a:cubicBezTo>
                  <a:cubicBezTo>
                    <a:pt x="66" y="134"/>
                    <a:pt x="68" y="141"/>
                    <a:pt x="71" y="149"/>
                  </a:cubicBezTo>
                  <a:cubicBezTo>
                    <a:pt x="78" y="171"/>
                    <a:pt x="78" y="171"/>
                    <a:pt x="78" y="171"/>
                  </a:cubicBezTo>
                  <a:cubicBezTo>
                    <a:pt x="85" y="194"/>
                    <a:pt x="85" y="194"/>
                    <a:pt x="85" y="194"/>
                  </a:cubicBezTo>
                  <a:cubicBezTo>
                    <a:pt x="91" y="217"/>
                    <a:pt x="91" y="217"/>
                    <a:pt x="91" y="217"/>
                  </a:cubicBezTo>
                  <a:cubicBezTo>
                    <a:pt x="96" y="240"/>
                    <a:pt x="96" y="240"/>
                    <a:pt x="96" y="240"/>
                  </a:cubicBezTo>
                  <a:cubicBezTo>
                    <a:pt x="97" y="248"/>
                    <a:pt x="99" y="255"/>
                    <a:pt x="100" y="263"/>
                  </a:cubicBezTo>
                  <a:cubicBezTo>
                    <a:pt x="105" y="294"/>
                    <a:pt x="108" y="326"/>
                    <a:pt x="109" y="357"/>
                  </a:cubicBezTo>
                  <a:cubicBezTo>
                    <a:pt x="102" y="326"/>
                    <a:pt x="96" y="296"/>
                    <a:pt x="89" y="265"/>
                  </a:cubicBezTo>
                  <a:cubicBezTo>
                    <a:pt x="87" y="258"/>
                    <a:pt x="85" y="250"/>
                    <a:pt x="83" y="243"/>
                  </a:cubicBezTo>
                  <a:cubicBezTo>
                    <a:pt x="77" y="220"/>
                    <a:pt x="77" y="220"/>
                    <a:pt x="77" y="220"/>
                  </a:cubicBezTo>
                  <a:cubicBezTo>
                    <a:pt x="71" y="198"/>
                    <a:pt x="71" y="198"/>
                    <a:pt x="71" y="198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57" y="153"/>
                    <a:pt x="57" y="153"/>
                    <a:pt x="57" y="153"/>
                  </a:cubicBezTo>
                  <a:cubicBezTo>
                    <a:pt x="55" y="146"/>
                    <a:pt x="52" y="139"/>
                    <a:pt x="50" y="131"/>
                  </a:cubicBezTo>
                  <a:cubicBezTo>
                    <a:pt x="42" y="109"/>
                    <a:pt x="42" y="109"/>
                    <a:pt x="42" y="109"/>
                  </a:cubicBezTo>
                  <a:cubicBezTo>
                    <a:pt x="40" y="102"/>
                    <a:pt x="37" y="95"/>
                    <a:pt x="34" y="87"/>
                  </a:cubicBezTo>
                  <a:cubicBezTo>
                    <a:pt x="24" y="58"/>
                    <a:pt x="12" y="29"/>
                    <a:pt x="0" y="0"/>
                  </a:cubicBez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80"/>
            <p:cNvSpPr/>
            <p:nvPr/>
          </p:nvSpPr>
          <p:spPr>
            <a:xfrm>
              <a:off x="7298" y="3279"/>
              <a:ext cx="382" cy="965"/>
            </a:xfrm>
            <a:custGeom>
              <a:avLst/>
              <a:gdLst/>
              <a:ahLst/>
              <a:cxnLst/>
              <a:rect l="l" t="t" r="r" b="b"/>
              <a:pathLst>
                <a:path w="191" h="480" extrusionOk="0">
                  <a:moveTo>
                    <a:pt x="16" y="379"/>
                  </a:moveTo>
                  <a:cubicBezTo>
                    <a:pt x="0" y="318"/>
                    <a:pt x="1" y="253"/>
                    <a:pt x="7" y="190"/>
                  </a:cubicBezTo>
                  <a:cubicBezTo>
                    <a:pt x="12" y="127"/>
                    <a:pt x="22" y="64"/>
                    <a:pt x="23" y="0"/>
                  </a:cubicBezTo>
                  <a:cubicBezTo>
                    <a:pt x="105" y="58"/>
                    <a:pt x="164" y="156"/>
                    <a:pt x="182" y="265"/>
                  </a:cubicBezTo>
                  <a:cubicBezTo>
                    <a:pt x="191" y="319"/>
                    <a:pt x="190" y="375"/>
                    <a:pt x="188" y="431"/>
                  </a:cubicBezTo>
                  <a:cubicBezTo>
                    <a:pt x="188" y="442"/>
                    <a:pt x="187" y="454"/>
                    <a:pt x="181" y="463"/>
                  </a:cubicBezTo>
                  <a:cubicBezTo>
                    <a:pt x="176" y="469"/>
                    <a:pt x="168" y="472"/>
                    <a:pt x="161" y="474"/>
                  </a:cubicBezTo>
                  <a:cubicBezTo>
                    <a:pt x="144" y="479"/>
                    <a:pt x="126" y="480"/>
                    <a:pt x="109" y="476"/>
                  </a:cubicBezTo>
                  <a:cubicBezTo>
                    <a:pt x="90" y="472"/>
                    <a:pt x="57" y="463"/>
                    <a:pt x="43" y="445"/>
                  </a:cubicBezTo>
                  <a:cubicBezTo>
                    <a:pt x="30" y="429"/>
                    <a:pt x="22" y="399"/>
                    <a:pt x="16" y="379"/>
                  </a:cubicBezTo>
                  <a:close/>
                </a:path>
              </a:pathLst>
            </a:custGeom>
            <a:solidFill>
              <a:srgbClr val="FBBA1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80"/>
            <p:cNvSpPr/>
            <p:nvPr/>
          </p:nvSpPr>
          <p:spPr>
            <a:xfrm>
              <a:off x="7396" y="3406"/>
              <a:ext cx="166" cy="842"/>
            </a:xfrm>
            <a:custGeom>
              <a:avLst/>
              <a:gdLst/>
              <a:ahLst/>
              <a:cxnLst/>
              <a:rect l="l" t="t" r="r" b="b"/>
              <a:pathLst>
                <a:path w="83" h="419" extrusionOk="0">
                  <a:moveTo>
                    <a:pt x="0" y="0"/>
                  </a:moveTo>
                  <a:cubicBezTo>
                    <a:pt x="16" y="33"/>
                    <a:pt x="28" y="66"/>
                    <a:pt x="39" y="100"/>
                  </a:cubicBezTo>
                  <a:cubicBezTo>
                    <a:pt x="42" y="109"/>
                    <a:pt x="44" y="118"/>
                    <a:pt x="47" y="126"/>
                  </a:cubicBezTo>
                  <a:cubicBezTo>
                    <a:pt x="54" y="152"/>
                    <a:pt x="54" y="152"/>
                    <a:pt x="54" y="152"/>
                  </a:cubicBezTo>
                  <a:cubicBezTo>
                    <a:pt x="56" y="161"/>
                    <a:pt x="58" y="170"/>
                    <a:pt x="60" y="178"/>
                  </a:cubicBezTo>
                  <a:cubicBezTo>
                    <a:pt x="65" y="205"/>
                    <a:pt x="65" y="205"/>
                    <a:pt x="65" y="205"/>
                  </a:cubicBezTo>
                  <a:cubicBezTo>
                    <a:pt x="70" y="231"/>
                    <a:pt x="70" y="231"/>
                    <a:pt x="70" y="231"/>
                  </a:cubicBezTo>
                  <a:cubicBezTo>
                    <a:pt x="71" y="240"/>
                    <a:pt x="73" y="249"/>
                    <a:pt x="74" y="258"/>
                  </a:cubicBezTo>
                  <a:cubicBezTo>
                    <a:pt x="77" y="285"/>
                    <a:pt x="77" y="285"/>
                    <a:pt x="77" y="285"/>
                  </a:cubicBezTo>
                  <a:cubicBezTo>
                    <a:pt x="78" y="294"/>
                    <a:pt x="79" y="303"/>
                    <a:pt x="79" y="311"/>
                  </a:cubicBezTo>
                  <a:cubicBezTo>
                    <a:pt x="82" y="347"/>
                    <a:pt x="83" y="383"/>
                    <a:pt x="80" y="419"/>
                  </a:cubicBezTo>
                  <a:cubicBezTo>
                    <a:pt x="76" y="383"/>
                    <a:pt x="72" y="348"/>
                    <a:pt x="67" y="313"/>
                  </a:cubicBezTo>
                  <a:cubicBezTo>
                    <a:pt x="66" y="304"/>
                    <a:pt x="64" y="295"/>
                    <a:pt x="63" y="286"/>
                  </a:cubicBezTo>
                  <a:cubicBezTo>
                    <a:pt x="59" y="260"/>
                    <a:pt x="59" y="260"/>
                    <a:pt x="59" y="260"/>
                  </a:cubicBezTo>
                  <a:cubicBezTo>
                    <a:pt x="54" y="234"/>
                    <a:pt x="54" y="234"/>
                    <a:pt x="54" y="234"/>
                  </a:cubicBezTo>
                  <a:cubicBezTo>
                    <a:pt x="50" y="208"/>
                    <a:pt x="50" y="208"/>
                    <a:pt x="50" y="208"/>
                  </a:cubicBezTo>
                  <a:cubicBezTo>
                    <a:pt x="45" y="182"/>
                    <a:pt x="45" y="182"/>
                    <a:pt x="45" y="182"/>
                  </a:cubicBezTo>
                  <a:cubicBezTo>
                    <a:pt x="39" y="156"/>
                    <a:pt x="39" y="156"/>
                    <a:pt x="39" y="156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31" y="121"/>
                    <a:pt x="29" y="112"/>
                    <a:pt x="27" y="104"/>
                  </a:cubicBezTo>
                  <a:cubicBezTo>
                    <a:pt x="19" y="69"/>
                    <a:pt x="9" y="35"/>
                    <a:pt x="0" y="0"/>
                  </a:cubicBezTo>
                  <a:close/>
                </a:path>
              </a:pathLst>
            </a:custGeom>
            <a:solidFill>
              <a:srgbClr val="FDCA5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80"/>
            <p:cNvSpPr/>
            <p:nvPr/>
          </p:nvSpPr>
          <p:spPr>
            <a:xfrm>
              <a:off x="7308" y="3458"/>
              <a:ext cx="232" cy="237"/>
            </a:xfrm>
            <a:custGeom>
              <a:avLst/>
              <a:gdLst/>
              <a:ahLst/>
              <a:cxnLst/>
              <a:rect l="l" t="t" r="r" b="b"/>
              <a:pathLst>
                <a:path w="116" h="118" extrusionOk="0">
                  <a:moveTo>
                    <a:pt x="72" y="2"/>
                  </a:moveTo>
                  <a:cubicBezTo>
                    <a:pt x="68" y="4"/>
                    <a:pt x="65" y="9"/>
                    <a:pt x="64" y="14"/>
                  </a:cubicBezTo>
                  <a:cubicBezTo>
                    <a:pt x="63" y="17"/>
                    <a:pt x="63" y="21"/>
                    <a:pt x="60" y="23"/>
                  </a:cubicBezTo>
                  <a:cubicBezTo>
                    <a:pt x="55" y="26"/>
                    <a:pt x="50" y="21"/>
                    <a:pt x="45" y="21"/>
                  </a:cubicBezTo>
                  <a:cubicBezTo>
                    <a:pt x="40" y="21"/>
                    <a:pt x="37" y="25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2" y="32"/>
                    <a:pt x="31" y="36"/>
                    <a:pt x="30" y="40"/>
                  </a:cubicBezTo>
                  <a:cubicBezTo>
                    <a:pt x="28" y="42"/>
                    <a:pt x="26" y="45"/>
                    <a:pt x="24" y="46"/>
                  </a:cubicBezTo>
                  <a:cubicBezTo>
                    <a:pt x="21" y="46"/>
                    <a:pt x="19" y="45"/>
                    <a:pt x="16" y="45"/>
                  </a:cubicBezTo>
                  <a:cubicBezTo>
                    <a:pt x="2" y="43"/>
                    <a:pt x="0" y="57"/>
                    <a:pt x="2" y="68"/>
                  </a:cubicBezTo>
                  <a:cubicBezTo>
                    <a:pt x="6" y="97"/>
                    <a:pt x="33" y="118"/>
                    <a:pt x="62" y="117"/>
                  </a:cubicBezTo>
                  <a:cubicBezTo>
                    <a:pt x="82" y="116"/>
                    <a:pt x="100" y="104"/>
                    <a:pt x="109" y="86"/>
                  </a:cubicBezTo>
                  <a:cubicBezTo>
                    <a:pt x="116" y="72"/>
                    <a:pt x="116" y="57"/>
                    <a:pt x="111" y="42"/>
                  </a:cubicBezTo>
                  <a:cubicBezTo>
                    <a:pt x="109" y="32"/>
                    <a:pt x="101" y="24"/>
                    <a:pt x="96" y="16"/>
                  </a:cubicBezTo>
                  <a:cubicBezTo>
                    <a:pt x="93" y="12"/>
                    <a:pt x="91" y="8"/>
                    <a:pt x="88" y="5"/>
                  </a:cubicBezTo>
                  <a:cubicBezTo>
                    <a:pt x="84" y="2"/>
                    <a:pt x="80" y="0"/>
                    <a:pt x="76" y="1"/>
                  </a:cubicBezTo>
                  <a:cubicBezTo>
                    <a:pt x="74" y="1"/>
                    <a:pt x="73" y="1"/>
                    <a:pt x="72" y="2"/>
                  </a:cubicBezTo>
                  <a:close/>
                </a:path>
              </a:pathLst>
            </a:custGeom>
            <a:solidFill>
              <a:srgbClr val="3B7AB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80"/>
            <p:cNvSpPr/>
            <p:nvPr/>
          </p:nvSpPr>
          <p:spPr>
            <a:xfrm>
              <a:off x="7278" y="3464"/>
              <a:ext cx="366" cy="374"/>
            </a:xfrm>
            <a:custGeom>
              <a:avLst/>
              <a:gdLst/>
              <a:ahLst/>
              <a:cxnLst/>
              <a:rect l="l" t="t" r="r" b="b"/>
              <a:pathLst>
                <a:path w="183" h="186" extrusionOk="0">
                  <a:moveTo>
                    <a:pt x="114" y="2"/>
                  </a:moveTo>
                  <a:cubicBezTo>
                    <a:pt x="107" y="6"/>
                    <a:pt x="103" y="14"/>
                    <a:pt x="102" y="20"/>
                  </a:cubicBezTo>
                  <a:cubicBezTo>
                    <a:pt x="101" y="26"/>
                    <a:pt x="100" y="33"/>
                    <a:pt x="95" y="36"/>
                  </a:cubicBezTo>
                  <a:cubicBezTo>
                    <a:pt x="88" y="39"/>
                    <a:pt x="80" y="33"/>
                    <a:pt x="72" y="33"/>
                  </a:cubicBezTo>
                  <a:cubicBezTo>
                    <a:pt x="64" y="33"/>
                    <a:pt x="58" y="38"/>
                    <a:pt x="55" y="45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2" y="50"/>
                    <a:pt x="50" y="56"/>
                    <a:pt x="47" y="62"/>
                  </a:cubicBezTo>
                  <a:cubicBezTo>
                    <a:pt x="45" y="66"/>
                    <a:pt x="42" y="70"/>
                    <a:pt x="38" y="71"/>
                  </a:cubicBezTo>
                  <a:cubicBezTo>
                    <a:pt x="34" y="72"/>
                    <a:pt x="30" y="71"/>
                    <a:pt x="26" y="70"/>
                  </a:cubicBezTo>
                  <a:cubicBezTo>
                    <a:pt x="4" y="67"/>
                    <a:pt x="0" y="89"/>
                    <a:pt x="3" y="106"/>
                  </a:cubicBezTo>
                  <a:cubicBezTo>
                    <a:pt x="10" y="152"/>
                    <a:pt x="53" y="186"/>
                    <a:pt x="99" y="184"/>
                  </a:cubicBezTo>
                  <a:cubicBezTo>
                    <a:pt x="130" y="183"/>
                    <a:pt x="158" y="163"/>
                    <a:pt x="172" y="135"/>
                  </a:cubicBezTo>
                  <a:cubicBezTo>
                    <a:pt x="183" y="113"/>
                    <a:pt x="183" y="89"/>
                    <a:pt x="177" y="66"/>
                  </a:cubicBezTo>
                  <a:cubicBezTo>
                    <a:pt x="172" y="50"/>
                    <a:pt x="161" y="37"/>
                    <a:pt x="152" y="24"/>
                  </a:cubicBezTo>
                  <a:cubicBezTo>
                    <a:pt x="148" y="18"/>
                    <a:pt x="144" y="12"/>
                    <a:pt x="139" y="7"/>
                  </a:cubicBezTo>
                  <a:cubicBezTo>
                    <a:pt x="134" y="3"/>
                    <a:pt x="127" y="0"/>
                    <a:pt x="120" y="0"/>
                  </a:cubicBezTo>
                  <a:cubicBezTo>
                    <a:pt x="118" y="0"/>
                    <a:pt x="115" y="1"/>
                    <a:pt x="114" y="2"/>
                  </a:cubicBezTo>
                  <a:close/>
                </a:path>
              </a:pathLst>
            </a:custGeom>
            <a:solidFill>
              <a:srgbClr val="2C62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80"/>
            <p:cNvSpPr/>
            <p:nvPr/>
          </p:nvSpPr>
          <p:spPr>
            <a:xfrm>
              <a:off x="7390" y="3952"/>
              <a:ext cx="78" cy="298"/>
            </a:xfrm>
            <a:custGeom>
              <a:avLst/>
              <a:gdLst/>
              <a:ahLst/>
              <a:cxnLst/>
              <a:rect l="l" t="t" r="r" b="b"/>
              <a:pathLst>
                <a:path w="39" h="148" extrusionOk="0">
                  <a:moveTo>
                    <a:pt x="0" y="0"/>
                  </a:moveTo>
                  <a:cubicBezTo>
                    <a:pt x="22" y="47"/>
                    <a:pt x="35" y="97"/>
                    <a:pt x="39" y="148"/>
                  </a:cubicBezTo>
                </a:path>
              </a:pathLst>
            </a:custGeom>
            <a:noFill/>
            <a:ln w="47625" cap="rnd" cmpd="sng">
              <a:solidFill>
                <a:srgbClr val="2C62A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80"/>
            <p:cNvSpPr/>
            <p:nvPr/>
          </p:nvSpPr>
          <p:spPr>
            <a:xfrm>
              <a:off x="7204" y="3685"/>
              <a:ext cx="194" cy="197"/>
            </a:xfrm>
            <a:custGeom>
              <a:avLst/>
              <a:gdLst/>
              <a:ahLst/>
              <a:cxnLst/>
              <a:rect l="l" t="t" r="r" b="b"/>
              <a:pathLst>
                <a:path w="97" h="98" extrusionOk="0">
                  <a:moveTo>
                    <a:pt x="67" y="1"/>
                  </a:moveTo>
                  <a:cubicBezTo>
                    <a:pt x="63" y="2"/>
                    <a:pt x="60" y="6"/>
                    <a:pt x="59" y="10"/>
                  </a:cubicBezTo>
                  <a:cubicBezTo>
                    <a:pt x="58" y="12"/>
                    <a:pt x="57" y="16"/>
                    <a:pt x="54" y="17"/>
                  </a:cubicBezTo>
                  <a:cubicBezTo>
                    <a:pt x="50" y="19"/>
                    <a:pt x="46" y="14"/>
                    <a:pt x="42" y="14"/>
                  </a:cubicBezTo>
                  <a:cubicBezTo>
                    <a:pt x="38" y="13"/>
                    <a:pt x="34" y="16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0" y="22"/>
                    <a:pt x="28" y="25"/>
                    <a:pt x="27" y="27"/>
                  </a:cubicBezTo>
                  <a:cubicBezTo>
                    <a:pt x="25" y="29"/>
                    <a:pt x="23" y="31"/>
                    <a:pt x="21" y="32"/>
                  </a:cubicBezTo>
                  <a:cubicBezTo>
                    <a:pt x="19" y="32"/>
                    <a:pt x="17" y="31"/>
                    <a:pt x="15" y="30"/>
                  </a:cubicBezTo>
                  <a:cubicBezTo>
                    <a:pt x="3" y="27"/>
                    <a:pt x="0" y="38"/>
                    <a:pt x="0" y="48"/>
                  </a:cubicBezTo>
                  <a:cubicBezTo>
                    <a:pt x="0" y="73"/>
                    <a:pt x="20" y="94"/>
                    <a:pt x="45" y="96"/>
                  </a:cubicBezTo>
                  <a:cubicBezTo>
                    <a:pt x="62" y="98"/>
                    <a:pt x="78" y="90"/>
                    <a:pt x="88" y="76"/>
                  </a:cubicBezTo>
                  <a:cubicBezTo>
                    <a:pt x="95" y="65"/>
                    <a:pt x="97" y="52"/>
                    <a:pt x="95" y="39"/>
                  </a:cubicBezTo>
                  <a:cubicBezTo>
                    <a:pt x="94" y="31"/>
                    <a:pt x="89" y="23"/>
                    <a:pt x="85" y="15"/>
                  </a:cubicBezTo>
                  <a:cubicBezTo>
                    <a:pt x="84" y="12"/>
                    <a:pt x="82" y="8"/>
                    <a:pt x="80" y="5"/>
                  </a:cubicBezTo>
                  <a:cubicBezTo>
                    <a:pt x="77" y="3"/>
                    <a:pt x="74" y="0"/>
                    <a:pt x="70" y="0"/>
                  </a:cubicBezTo>
                  <a:cubicBezTo>
                    <a:pt x="69" y="0"/>
                    <a:pt x="68" y="0"/>
                    <a:pt x="67" y="1"/>
                  </a:cubicBezTo>
                  <a:close/>
                </a:path>
              </a:pathLst>
            </a:custGeom>
            <a:solidFill>
              <a:srgbClr val="EC627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80"/>
            <p:cNvSpPr/>
            <p:nvPr/>
          </p:nvSpPr>
          <p:spPr>
            <a:xfrm>
              <a:off x="7170" y="3697"/>
              <a:ext cx="308" cy="310"/>
            </a:xfrm>
            <a:custGeom>
              <a:avLst/>
              <a:gdLst/>
              <a:ahLst/>
              <a:cxnLst/>
              <a:rect l="l" t="t" r="r" b="b"/>
              <a:pathLst>
                <a:path w="154" h="154" extrusionOk="0">
                  <a:moveTo>
                    <a:pt x="106" y="1"/>
                  </a:moveTo>
                  <a:cubicBezTo>
                    <a:pt x="100" y="3"/>
                    <a:pt x="96" y="9"/>
                    <a:pt x="94" y="15"/>
                  </a:cubicBezTo>
                  <a:cubicBezTo>
                    <a:pt x="92" y="19"/>
                    <a:pt x="91" y="25"/>
                    <a:pt x="86" y="26"/>
                  </a:cubicBezTo>
                  <a:cubicBezTo>
                    <a:pt x="80" y="29"/>
                    <a:pt x="74" y="22"/>
                    <a:pt x="67" y="21"/>
                  </a:cubicBezTo>
                  <a:cubicBezTo>
                    <a:pt x="60" y="20"/>
                    <a:pt x="55" y="24"/>
                    <a:pt x="51" y="29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48" y="33"/>
                    <a:pt x="46" y="38"/>
                    <a:pt x="43" y="43"/>
                  </a:cubicBezTo>
                  <a:cubicBezTo>
                    <a:pt x="40" y="46"/>
                    <a:pt x="37" y="49"/>
                    <a:pt x="34" y="50"/>
                  </a:cubicBezTo>
                  <a:cubicBezTo>
                    <a:pt x="30" y="50"/>
                    <a:pt x="27" y="48"/>
                    <a:pt x="24" y="47"/>
                  </a:cubicBezTo>
                  <a:cubicBezTo>
                    <a:pt x="6" y="42"/>
                    <a:pt x="0" y="60"/>
                    <a:pt x="0" y="75"/>
                  </a:cubicBezTo>
                  <a:cubicBezTo>
                    <a:pt x="1" y="114"/>
                    <a:pt x="33" y="148"/>
                    <a:pt x="72" y="152"/>
                  </a:cubicBezTo>
                  <a:cubicBezTo>
                    <a:pt x="98" y="154"/>
                    <a:pt x="124" y="141"/>
                    <a:pt x="139" y="119"/>
                  </a:cubicBezTo>
                  <a:cubicBezTo>
                    <a:pt x="151" y="102"/>
                    <a:pt x="154" y="82"/>
                    <a:pt x="151" y="62"/>
                  </a:cubicBezTo>
                  <a:cubicBezTo>
                    <a:pt x="149" y="48"/>
                    <a:pt x="141" y="36"/>
                    <a:pt x="135" y="23"/>
                  </a:cubicBezTo>
                  <a:cubicBezTo>
                    <a:pt x="133" y="18"/>
                    <a:pt x="130" y="12"/>
                    <a:pt x="126" y="8"/>
                  </a:cubicBezTo>
                  <a:cubicBezTo>
                    <a:pt x="123" y="4"/>
                    <a:pt x="117" y="0"/>
                    <a:pt x="111" y="0"/>
                  </a:cubicBezTo>
                  <a:cubicBezTo>
                    <a:pt x="109" y="0"/>
                    <a:pt x="108" y="0"/>
                    <a:pt x="106" y="1"/>
                  </a:cubicBezTo>
                  <a:close/>
                </a:path>
              </a:pathLst>
            </a:custGeom>
            <a:solidFill>
              <a:srgbClr val="E7384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ntents slide layout">
  <p:cSld name="2_Contents slide layout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81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3E86"/>
              </a:buClr>
              <a:buSzPts val="4000"/>
              <a:buFont typeface="Arial"/>
              <a:buNone/>
              <a:defRPr sz="4000" b="0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Contents slide layout">
  <p:cSld name="24_Contents slide layout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82"/>
          <p:cNvSpPr/>
          <p:nvPr/>
        </p:nvSpPr>
        <p:spPr>
          <a:xfrm>
            <a:off x="0" y="6434125"/>
            <a:ext cx="12192000" cy="423875"/>
          </a:xfrm>
          <a:prstGeom prst="rect">
            <a:avLst/>
          </a:prstGeom>
          <a:solidFill>
            <a:srgbClr val="2D76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ontents slide layout">
  <p:cSld name="7_Contents slide layout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46365" y="-20782"/>
            <a:ext cx="2667800" cy="1678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9686924" y="5289936"/>
            <a:ext cx="2525857" cy="158884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83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3E86"/>
              </a:buClr>
              <a:buSzPts val="4000"/>
              <a:buFont typeface="Arial"/>
              <a:buNone/>
              <a:defRPr sz="4000" b="0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Contents slide layout">
  <p:cSld name="22_Contents slide layout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8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72B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84"/>
          <p:cNvSpPr/>
          <p:nvPr/>
        </p:nvSpPr>
        <p:spPr>
          <a:xfrm>
            <a:off x="11107230" y="5752552"/>
            <a:ext cx="878720" cy="836758"/>
          </a:xfrm>
          <a:custGeom>
            <a:avLst/>
            <a:gdLst/>
            <a:ahLst/>
            <a:cxnLst/>
            <a:rect l="l" t="t" r="r" b="b"/>
            <a:pathLst>
              <a:path w="449" h="427" extrusionOk="0">
                <a:moveTo>
                  <a:pt x="86" y="427"/>
                </a:moveTo>
                <a:cubicBezTo>
                  <a:pt x="87" y="423"/>
                  <a:pt x="87" y="420"/>
                  <a:pt x="88" y="416"/>
                </a:cubicBezTo>
                <a:cubicBezTo>
                  <a:pt x="89" y="408"/>
                  <a:pt x="91" y="400"/>
                  <a:pt x="92" y="392"/>
                </a:cubicBezTo>
                <a:cubicBezTo>
                  <a:pt x="94" y="382"/>
                  <a:pt x="96" y="372"/>
                  <a:pt x="97" y="362"/>
                </a:cubicBezTo>
                <a:cubicBezTo>
                  <a:pt x="99" y="351"/>
                  <a:pt x="101" y="339"/>
                  <a:pt x="103" y="328"/>
                </a:cubicBezTo>
                <a:cubicBezTo>
                  <a:pt x="104" y="320"/>
                  <a:pt x="106" y="312"/>
                  <a:pt x="107" y="303"/>
                </a:cubicBezTo>
                <a:cubicBezTo>
                  <a:pt x="109" y="294"/>
                  <a:pt x="111" y="284"/>
                  <a:pt x="112" y="274"/>
                </a:cubicBezTo>
                <a:cubicBezTo>
                  <a:pt x="112" y="273"/>
                  <a:pt x="112" y="272"/>
                  <a:pt x="111" y="272"/>
                </a:cubicBezTo>
                <a:cubicBezTo>
                  <a:pt x="101" y="261"/>
                  <a:pt x="90" y="251"/>
                  <a:pt x="80" y="240"/>
                </a:cubicBezTo>
                <a:cubicBezTo>
                  <a:pt x="75" y="236"/>
                  <a:pt x="71" y="232"/>
                  <a:pt x="67" y="228"/>
                </a:cubicBezTo>
                <a:cubicBezTo>
                  <a:pt x="57" y="218"/>
                  <a:pt x="46" y="208"/>
                  <a:pt x="35" y="197"/>
                </a:cubicBezTo>
                <a:cubicBezTo>
                  <a:pt x="26" y="188"/>
                  <a:pt x="16" y="178"/>
                  <a:pt x="6" y="169"/>
                </a:cubicBezTo>
                <a:cubicBezTo>
                  <a:pt x="4" y="167"/>
                  <a:pt x="3" y="166"/>
                  <a:pt x="1" y="164"/>
                </a:cubicBezTo>
                <a:cubicBezTo>
                  <a:pt x="1" y="164"/>
                  <a:pt x="0" y="164"/>
                  <a:pt x="1" y="163"/>
                </a:cubicBezTo>
                <a:cubicBezTo>
                  <a:pt x="1" y="163"/>
                  <a:pt x="1" y="163"/>
                  <a:pt x="2" y="163"/>
                </a:cubicBezTo>
                <a:cubicBezTo>
                  <a:pt x="13" y="161"/>
                  <a:pt x="24" y="160"/>
                  <a:pt x="35" y="158"/>
                </a:cubicBezTo>
                <a:cubicBezTo>
                  <a:pt x="45" y="157"/>
                  <a:pt x="56" y="155"/>
                  <a:pt x="67" y="153"/>
                </a:cubicBezTo>
                <a:cubicBezTo>
                  <a:pt x="75" y="152"/>
                  <a:pt x="83" y="151"/>
                  <a:pt x="91" y="150"/>
                </a:cubicBezTo>
                <a:cubicBezTo>
                  <a:pt x="100" y="149"/>
                  <a:pt x="108" y="148"/>
                  <a:pt x="116" y="146"/>
                </a:cubicBezTo>
                <a:cubicBezTo>
                  <a:pt x="122" y="145"/>
                  <a:pt x="128" y="145"/>
                  <a:pt x="134" y="144"/>
                </a:cubicBezTo>
                <a:cubicBezTo>
                  <a:pt x="141" y="143"/>
                  <a:pt x="147" y="142"/>
                  <a:pt x="154" y="141"/>
                </a:cubicBezTo>
                <a:cubicBezTo>
                  <a:pt x="155" y="141"/>
                  <a:pt x="156" y="140"/>
                  <a:pt x="156" y="139"/>
                </a:cubicBezTo>
                <a:cubicBezTo>
                  <a:pt x="164" y="122"/>
                  <a:pt x="173" y="106"/>
                  <a:pt x="181" y="89"/>
                </a:cubicBezTo>
                <a:cubicBezTo>
                  <a:pt x="188" y="74"/>
                  <a:pt x="196" y="58"/>
                  <a:pt x="204" y="42"/>
                </a:cubicBezTo>
                <a:cubicBezTo>
                  <a:pt x="211" y="29"/>
                  <a:pt x="217" y="15"/>
                  <a:pt x="224" y="2"/>
                </a:cubicBezTo>
                <a:cubicBezTo>
                  <a:pt x="224" y="1"/>
                  <a:pt x="224" y="1"/>
                  <a:pt x="225" y="0"/>
                </a:cubicBezTo>
                <a:cubicBezTo>
                  <a:pt x="226" y="1"/>
                  <a:pt x="226" y="2"/>
                  <a:pt x="227" y="4"/>
                </a:cubicBezTo>
                <a:cubicBezTo>
                  <a:pt x="234" y="18"/>
                  <a:pt x="241" y="32"/>
                  <a:pt x="248" y="46"/>
                </a:cubicBezTo>
                <a:cubicBezTo>
                  <a:pt x="257" y="66"/>
                  <a:pt x="267" y="85"/>
                  <a:pt x="276" y="104"/>
                </a:cubicBezTo>
                <a:cubicBezTo>
                  <a:pt x="282" y="115"/>
                  <a:pt x="287" y="126"/>
                  <a:pt x="293" y="138"/>
                </a:cubicBezTo>
                <a:cubicBezTo>
                  <a:pt x="294" y="140"/>
                  <a:pt x="295" y="141"/>
                  <a:pt x="298" y="141"/>
                </a:cubicBezTo>
                <a:cubicBezTo>
                  <a:pt x="308" y="143"/>
                  <a:pt x="318" y="144"/>
                  <a:pt x="328" y="146"/>
                </a:cubicBezTo>
                <a:cubicBezTo>
                  <a:pt x="338" y="147"/>
                  <a:pt x="348" y="148"/>
                  <a:pt x="358" y="150"/>
                </a:cubicBezTo>
                <a:cubicBezTo>
                  <a:pt x="367" y="151"/>
                  <a:pt x="376" y="153"/>
                  <a:pt x="385" y="154"/>
                </a:cubicBezTo>
                <a:cubicBezTo>
                  <a:pt x="396" y="155"/>
                  <a:pt x="407" y="157"/>
                  <a:pt x="417" y="158"/>
                </a:cubicBezTo>
                <a:cubicBezTo>
                  <a:pt x="426" y="160"/>
                  <a:pt x="435" y="161"/>
                  <a:pt x="444" y="162"/>
                </a:cubicBezTo>
                <a:cubicBezTo>
                  <a:pt x="445" y="163"/>
                  <a:pt x="447" y="163"/>
                  <a:pt x="448" y="163"/>
                </a:cubicBezTo>
                <a:cubicBezTo>
                  <a:pt x="448" y="163"/>
                  <a:pt x="449" y="163"/>
                  <a:pt x="449" y="163"/>
                </a:cubicBezTo>
                <a:cubicBezTo>
                  <a:pt x="449" y="164"/>
                  <a:pt x="449" y="164"/>
                  <a:pt x="448" y="164"/>
                </a:cubicBezTo>
                <a:cubicBezTo>
                  <a:pt x="444" y="168"/>
                  <a:pt x="440" y="172"/>
                  <a:pt x="436" y="176"/>
                </a:cubicBezTo>
                <a:cubicBezTo>
                  <a:pt x="432" y="180"/>
                  <a:pt x="428" y="184"/>
                  <a:pt x="424" y="189"/>
                </a:cubicBezTo>
                <a:cubicBezTo>
                  <a:pt x="413" y="199"/>
                  <a:pt x="403" y="209"/>
                  <a:pt x="392" y="219"/>
                </a:cubicBezTo>
                <a:cubicBezTo>
                  <a:pt x="382" y="229"/>
                  <a:pt x="372" y="238"/>
                  <a:pt x="363" y="248"/>
                </a:cubicBezTo>
                <a:cubicBezTo>
                  <a:pt x="355" y="256"/>
                  <a:pt x="347" y="264"/>
                  <a:pt x="339" y="271"/>
                </a:cubicBezTo>
                <a:cubicBezTo>
                  <a:pt x="338" y="272"/>
                  <a:pt x="337" y="273"/>
                  <a:pt x="337" y="274"/>
                </a:cubicBezTo>
                <a:cubicBezTo>
                  <a:pt x="339" y="283"/>
                  <a:pt x="340" y="291"/>
                  <a:pt x="342" y="300"/>
                </a:cubicBezTo>
                <a:cubicBezTo>
                  <a:pt x="343" y="309"/>
                  <a:pt x="345" y="318"/>
                  <a:pt x="347" y="328"/>
                </a:cubicBezTo>
                <a:cubicBezTo>
                  <a:pt x="348" y="336"/>
                  <a:pt x="349" y="344"/>
                  <a:pt x="351" y="352"/>
                </a:cubicBezTo>
                <a:cubicBezTo>
                  <a:pt x="352" y="361"/>
                  <a:pt x="354" y="371"/>
                  <a:pt x="356" y="380"/>
                </a:cubicBezTo>
                <a:cubicBezTo>
                  <a:pt x="357" y="388"/>
                  <a:pt x="358" y="395"/>
                  <a:pt x="359" y="402"/>
                </a:cubicBezTo>
                <a:cubicBezTo>
                  <a:pt x="361" y="411"/>
                  <a:pt x="362" y="419"/>
                  <a:pt x="364" y="427"/>
                </a:cubicBezTo>
                <a:cubicBezTo>
                  <a:pt x="360" y="425"/>
                  <a:pt x="357" y="424"/>
                  <a:pt x="354" y="422"/>
                </a:cubicBezTo>
                <a:cubicBezTo>
                  <a:pt x="336" y="413"/>
                  <a:pt x="319" y="404"/>
                  <a:pt x="301" y="394"/>
                </a:cubicBezTo>
                <a:cubicBezTo>
                  <a:pt x="284" y="385"/>
                  <a:pt x="267" y="376"/>
                  <a:pt x="250" y="367"/>
                </a:cubicBezTo>
                <a:cubicBezTo>
                  <a:pt x="242" y="363"/>
                  <a:pt x="234" y="359"/>
                  <a:pt x="226" y="355"/>
                </a:cubicBezTo>
                <a:cubicBezTo>
                  <a:pt x="225" y="354"/>
                  <a:pt x="224" y="355"/>
                  <a:pt x="223" y="355"/>
                </a:cubicBezTo>
                <a:cubicBezTo>
                  <a:pt x="205" y="365"/>
                  <a:pt x="187" y="374"/>
                  <a:pt x="168" y="384"/>
                </a:cubicBezTo>
                <a:cubicBezTo>
                  <a:pt x="159" y="389"/>
                  <a:pt x="151" y="393"/>
                  <a:pt x="142" y="398"/>
                </a:cubicBezTo>
                <a:cubicBezTo>
                  <a:pt x="124" y="407"/>
                  <a:pt x="106" y="417"/>
                  <a:pt x="89" y="426"/>
                </a:cubicBezTo>
                <a:cubicBezTo>
                  <a:pt x="88" y="426"/>
                  <a:pt x="87" y="427"/>
                  <a:pt x="86" y="42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84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Contents slide layout">
  <p:cSld name="23_Contents slide layout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8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465"/>
            <a:ext cx="994282" cy="10015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7" name="Google Shape;187;p85"/>
          <p:cNvGrpSpPr/>
          <p:nvPr/>
        </p:nvGrpSpPr>
        <p:grpSpPr>
          <a:xfrm>
            <a:off x="-72045" y="6047509"/>
            <a:ext cx="12208625" cy="733397"/>
            <a:chOff x="0" y="4983163"/>
            <a:chExt cx="12120563" cy="1911350"/>
          </a:xfrm>
        </p:grpSpPr>
        <p:sp>
          <p:nvSpPr>
            <p:cNvPr id="188" name="Google Shape;188;p85"/>
            <p:cNvSpPr/>
            <p:nvPr/>
          </p:nvSpPr>
          <p:spPr>
            <a:xfrm>
              <a:off x="0" y="5443538"/>
              <a:ext cx="11828463" cy="1450975"/>
            </a:xfrm>
            <a:custGeom>
              <a:avLst/>
              <a:gdLst/>
              <a:ahLst/>
              <a:cxnLst/>
              <a:rect l="l" t="t" r="r" b="b"/>
              <a:pathLst>
                <a:path w="526" h="123" extrusionOk="0">
                  <a:moveTo>
                    <a:pt x="396" y="40"/>
                  </a:moveTo>
                  <a:cubicBezTo>
                    <a:pt x="339" y="62"/>
                    <a:pt x="283" y="87"/>
                    <a:pt x="223" y="103"/>
                  </a:cubicBezTo>
                  <a:cubicBezTo>
                    <a:pt x="175" y="116"/>
                    <a:pt x="126" y="123"/>
                    <a:pt x="76" y="120"/>
                  </a:cubicBezTo>
                  <a:cubicBezTo>
                    <a:pt x="52" y="118"/>
                    <a:pt x="28" y="114"/>
                    <a:pt x="4" y="109"/>
                  </a:cubicBezTo>
                  <a:cubicBezTo>
                    <a:pt x="2" y="108"/>
                    <a:pt x="0" y="108"/>
                    <a:pt x="1" y="105"/>
                  </a:cubicBezTo>
                  <a:cubicBezTo>
                    <a:pt x="1" y="92"/>
                    <a:pt x="1" y="79"/>
                    <a:pt x="1" y="66"/>
                  </a:cubicBezTo>
                  <a:cubicBezTo>
                    <a:pt x="2" y="67"/>
                    <a:pt x="2" y="68"/>
                    <a:pt x="2" y="69"/>
                  </a:cubicBezTo>
                  <a:cubicBezTo>
                    <a:pt x="2" y="81"/>
                    <a:pt x="2" y="92"/>
                    <a:pt x="2" y="104"/>
                  </a:cubicBezTo>
                  <a:cubicBezTo>
                    <a:pt x="2" y="93"/>
                    <a:pt x="2" y="81"/>
                    <a:pt x="2" y="70"/>
                  </a:cubicBezTo>
                  <a:cubicBezTo>
                    <a:pt x="2" y="68"/>
                    <a:pt x="1" y="66"/>
                    <a:pt x="2" y="65"/>
                  </a:cubicBezTo>
                  <a:cubicBezTo>
                    <a:pt x="4" y="63"/>
                    <a:pt x="6" y="65"/>
                    <a:pt x="8" y="65"/>
                  </a:cubicBezTo>
                  <a:cubicBezTo>
                    <a:pt x="33" y="75"/>
                    <a:pt x="59" y="81"/>
                    <a:pt x="85" y="83"/>
                  </a:cubicBezTo>
                  <a:cubicBezTo>
                    <a:pt x="89" y="83"/>
                    <a:pt x="92" y="83"/>
                    <a:pt x="96" y="83"/>
                  </a:cubicBezTo>
                  <a:cubicBezTo>
                    <a:pt x="97" y="83"/>
                    <a:pt x="100" y="83"/>
                    <a:pt x="100" y="86"/>
                  </a:cubicBezTo>
                  <a:cubicBezTo>
                    <a:pt x="98" y="86"/>
                    <a:pt x="96" y="86"/>
                    <a:pt x="94" y="86"/>
                  </a:cubicBezTo>
                  <a:cubicBezTo>
                    <a:pt x="103" y="85"/>
                    <a:pt x="113" y="84"/>
                    <a:pt x="122" y="86"/>
                  </a:cubicBezTo>
                  <a:cubicBezTo>
                    <a:pt x="121" y="86"/>
                    <a:pt x="119" y="86"/>
                    <a:pt x="118" y="86"/>
                  </a:cubicBezTo>
                  <a:cubicBezTo>
                    <a:pt x="118" y="82"/>
                    <a:pt x="121" y="83"/>
                    <a:pt x="122" y="83"/>
                  </a:cubicBezTo>
                  <a:cubicBezTo>
                    <a:pt x="143" y="83"/>
                    <a:pt x="164" y="80"/>
                    <a:pt x="184" y="76"/>
                  </a:cubicBezTo>
                  <a:cubicBezTo>
                    <a:pt x="209" y="70"/>
                    <a:pt x="234" y="63"/>
                    <a:pt x="259" y="55"/>
                  </a:cubicBezTo>
                  <a:cubicBezTo>
                    <a:pt x="291" y="45"/>
                    <a:pt x="323" y="33"/>
                    <a:pt x="355" y="22"/>
                  </a:cubicBezTo>
                  <a:cubicBezTo>
                    <a:pt x="382" y="14"/>
                    <a:pt x="408" y="6"/>
                    <a:pt x="436" y="3"/>
                  </a:cubicBezTo>
                  <a:cubicBezTo>
                    <a:pt x="461" y="0"/>
                    <a:pt x="486" y="1"/>
                    <a:pt x="510" y="9"/>
                  </a:cubicBezTo>
                  <a:cubicBezTo>
                    <a:pt x="514" y="11"/>
                    <a:pt x="520" y="12"/>
                    <a:pt x="524" y="15"/>
                  </a:cubicBezTo>
                  <a:cubicBezTo>
                    <a:pt x="525" y="16"/>
                    <a:pt x="526" y="16"/>
                    <a:pt x="526" y="19"/>
                  </a:cubicBezTo>
                  <a:cubicBezTo>
                    <a:pt x="521" y="19"/>
                    <a:pt x="515" y="17"/>
                    <a:pt x="509" y="17"/>
                  </a:cubicBezTo>
                  <a:cubicBezTo>
                    <a:pt x="492" y="15"/>
                    <a:pt x="474" y="17"/>
                    <a:pt x="457" y="21"/>
                  </a:cubicBezTo>
                  <a:cubicBezTo>
                    <a:pt x="436" y="25"/>
                    <a:pt x="416" y="31"/>
                    <a:pt x="397" y="39"/>
                  </a:cubicBezTo>
                  <a:cubicBezTo>
                    <a:pt x="396" y="39"/>
                    <a:pt x="396" y="39"/>
                    <a:pt x="396" y="40"/>
                  </a:cubicBezTo>
                  <a:close/>
                </a:path>
              </a:pathLst>
            </a:cu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85"/>
            <p:cNvSpPr/>
            <p:nvPr/>
          </p:nvSpPr>
          <p:spPr>
            <a:xfrm>
              <a:off x="0" y="5337175"/>
              <a:ext cx="11536363" cy="1120775"/>
            </a:xfrm>
            <a:custGeom>
              <a:avLst/>
              <a:gdLst/>
              <a:ahLst/>
              <a:cxnLst/>
              <a:rect l="l" t="t" r="r" b="b"/>
              <a:pathLst>
                <a:path w="513" h="95" extrusionOk="0">
                  <a:moveTo>
                    <a:pt x="100" y="94"/>
                  </a:moveTo>
                  <a:cubicBezTo>
                    <a:pt x="89" y="93"/>
                    <a:pt x="78" y="93"/>
                    <a:pt x="67" y="91"/>
                  </a:cubicBezTo>
                  <a:cubicBezTo>
                    <a:pt x="45" y="88"/>
                    <a:pt x="24" y="82"/>
                    <a:pt x="3" y="74"/>
                  </a:cubicBezTo>
                  <a:cubicBezTo>
                    <a:pt x="2" y="74"/>
                    <a:pt x="1" y="74"/>
                    <a:pt x="1" y="73"/>
                  </a:cubicBezTo>
                  <a:cubicBezTo>
                    <a:pt x="0" y="60"/>
                    <a:pt x="0" y="47"/>
                    <a:pt x="0" y="34"/>
                  </a:cubicBezTo>
                  <a:cubicBezTo>
                    <a:pt x="3" y="33"/>
                    <a:pt x="5" y="35"/>
                    <a:pt x="7" y="37"/>
                  </a:cubicBezTo>
                  <a:cubicBezTo>
                    <a:pt x="11" y="39"/>
                    <a:pt x="15" y="42"/>
                    <a:pt x="19" y="44"/>
                  </a:cubicBezTo>
                  <a:cubicBezTo>
                    <a:pt x="37" y="54"/>
                    <a:pt x="57" y="60"/>
                    <a:pt x="78" y="63"/>
                  </a:cubicBezTo>
                  <a:cubicBezTo>
                    <a:pt x="93" y="64"/>
                    <a:pt x="108" y="64"/>
                    <a:pt x="123" y="63"/>
                  </a:cubicBezTo>
                  <a:cubicBezTo>
                    <a:pt x="164" y="60"/>
                    <a:pt x="204" y="49"/>
                    <a:pt x="243" y="39"/>
                  </a:cubicBezTo>
                  <a:cubicBezTo>
                    <a:pt x="283" y="28"/>
                    <a:pt x="323" y="15"/>
                    <a:pt x="363" y="8"/>
                  </a:cubicBezTo>
                  <a:cubicBezTo>
                    <a:pt x="378" y="5"/>
                    <a:pt x="394" y="2"/>
                    <a:pt x="409" y="1"/>
                  </a:cubicBezTo>
                  <a:cubicBezTo>
                    <a:pt x="421" y="0"/>
                    <a:pt x="434" y="0"/>
                    <a:pt x="446" y="1"/>
                  </a:cubicBezTo>
                  <a:cubicBezTo>
                    <a:pt x="466" y="1"/>
                    <a:pt x="486" y="5"/>
                    <a:pt x="505" y="13"/>
                  </a:cubicBezTo>
                  <a:cubicBezTo>
                    <a:pt x="507" y="13"/>
                    <a:pt x="508" y="14"/>
                    <a:pt x="510" y="15"/>
                  </a:cubicBezTo>
                  <a:cubicBezTo>
                    <a:pt x="510" y="16"/>
                    <a:pt x="513" y="17"/>
                    <a:pt x="510" y="19"/>
                  </a:cubicBezTo>
                  <a:cubicBezTo>
                    <a:pt x="503" y="17"/>
                    <a:pt x="496" y="15"/>
                    <a:pt x="488" y="14"/>
                  </a:cubicBezTo>
                  <a:cubicBezTo>
                    <a:pt x="459" y="10"/>
                    <a:pt x="431" y="13"/>
                    <a:pt x="403" y="19"/>
                  </a:cubicBezTo>
                  <a:cubicBezTo>
                    <a:pt x="367" y="27"/>
                    <a:pt x="332" y="40"/>
                    <a:pt x="297" y="52"/>
                  </a:cubicBezTo>
                  <a:cubicBezTo>
                    <a:pt x="258" y="66"/>
                    <a:pt x="218" y="79"/>
                    <a:pt x="177" y="87"/>
                  </a:cubicBezTo>
                  <a:cubicBezTo>
                    <a:pt x="159" y="91"/>
                    <a:pt x="140" y="93"/>
                    <a:pt x="122" y="94"/>
                  </a:cubicBezTo>
                  <a:cubicBezTo>
                    <a:pt x="120" y="94"/>
                    <a:pt x="119" y="94"/>
                    <a:pt x="118" y="94"/>
                  </a:cubicBezTo>
                  <a:cubicBezTo>
                    <a:pt x="112" y="95"/>
                    <a:pt x="106" y="95"/>
                    <a:pt x="100" y="94"/>
                  </a:cubicBezTo>
                  <a:close/>
                </a:path>
              </a:pathLst>
            </a:custGeom>
            <a:solidFill>
              <a:srgbClr val="E8E7E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85"/>
            <p:cNvSpPr/>
            <p:nvPr/>
          </p:nvSpPr>
          <p:spPr>
            <a:xfrm>
              <a:off x="0" y="5137150"/>
              <a:ext cx="11580813" cy="977900"/>
            </a:xfrm>
            <a:custGeom>
              <a:avLst/>
              <a:gdLst/>
              <a:ahLst/>
              <a:cxnLst/>
              <a:rect l="l" t="t" r="r" b="b"/>
              <a:pathLst>
                <a:path w="515" h="83" extrusionOk="0">
                  <a:moveTo>
                    <a:pt x="17" y="61"/>
                  </a:moveTo>
                  <a:cubicBezTo>
                    <a:pt x="11" y="59"/>
                    <a:pt x="6" y="54"/>
                    <a:pt x="0" y="51"/>
                  </a:cubicBezTo>
                  <a:cubicBezTo>
                    <a:pt x="0" y="41"/>
                    <a:pt x="0" y="32"/>
                    <a:pt x="0" y="23"/>
                  </a:cubicBezTo>
                  <a:cubicBezTo>
                    <a:pt x="2" y="21"/>
                    <a:pt x="3" y="22"/>
                    <a:pt x="4" y="23"/>
                  </a:cubicBezTo>
                  <a:cubicBezTo>
                    <a:pt x="10" y="29"/>
                    <a:pt x="19" y="34"/>
                    <a:pt x="26" y="39"/>
                  </a:cubicBezTo>
                  <a:cubicBezTo>
                    <a:pt x="38" y="45"/>
                    <a:pt x="50" y="48"/>
                    <a:pt x="63" y="50"/>
                  </a:cubicBezTo>
                  <a:cubicBezTo>
                    <a:pt x="72" y="51"/>
                    <a:pt x="81" y="52"/>
                    <a:pt x="90" y="51"/>
                  </a:cubicBezTo>
                  <a:cubicBezTo>
                    <a:pt x="106" y="51"/>
                    <a:pt x="122" y="49"/>
                    <a:pt x="138" y="47"/>
                  </a:cubicBezTo>
                  <a:cubicBezTo>
                    <a:pt x="147" y="45"/>
                    <a:pt x="157" y="44"/>
                    <a:pt x="166" y="42"/>
                  </a:cubicBezTo>
                  <a:cubicBezTo>
                    <a:pt x="179" y="39"/>
                    <a:pt x="192" y="36"/>
                    <a:pt x="205" y="33"/>
                  </a:cubicBezTo>
                  <a:cubicBezTo>
                    <a:pt x="230" y="27"/>
                    <a:pt x="255" y="21"/>
                    <a:pt x="281" y="16"/>
                  </a:cubicBezTo>
                  <a:cubicBezTo>
                    <a:pt x="303" y="11"/>
                    <a:pt x="326" y="7"/>
                    <a:pt x="349" y="4"/>
                  </a:cubicBezTo>
                  <a:cubicBezTo>
                    <a:pt x="369" y="2"/>
                    <a:pt x="389" y="0"/>
                    <a:pt x="409" y="1"/>
                  </a:cubicBezTo>
                  <a:cubicBezTo>
                    <a:pt x="434" y="2"/>
                    <a:pt x="458" y="6"/>
                    <a:pt x="481" y="14"/>
                  </a:cubicBezTo>
                  <a:cubicBezTo>
                    <a:pt x="491" y="18"/>
                    <a:pt x="501" y="23"/>
                    <a:pt x="511" y="28"/>
                  </a:cubicBezTo>
                  <a:cubicBezTo>
                    <a:pt x="511" y="28"/>
                    <a:pt x="512" y="28"/>
                    <a:pt x="512" y="29"/>
                  </a:cubicBezTo>
                  <a:cubicBezTo>
                    <a:pt x="513" y="30"/>
                    <a:pt x="515" y="31"/>
                    <a:pt x="514" y="33"/>
                  </a:cubicBezTo>
                  <a:cubicBezTo>
                    <a:pt x="513" y="34"/>
                    <a:pt x="511" y="33"/>
                    <a:pt x="510" y="32"/>
                  </a:cubicBezTo>
                  <a:cubicBezTo>
                    <a:pt x="496" y="26"/>
                    <a:pt x="481" y="22"/>
                    <a:pt x="466" y="20"/>
                  </a:cubicBezTo>
                  <a:cubicBezTo>
                    <a:pt x="441" y="16"/>
                    <a:pt x="416" y="17"/>
                    <a:pt x="390" y="21"/>
                  </a:cubicBezTo>
                  <a:cubicBezTo>
                    <a:pt x="364" y="24"/>
                    <a:pt x="338" y="30"/>
                    <a:pt x="313" y="37"/>
                  </a:cubicBezTo>
                  <a:cubicBezTo>
                    <a:pt x="282" y="45"/>
                    <a:pt x="252" y="54"/>
                    <a:pt x="221" y="62"/>
                  </a:cubicBezTo>
                  <a:cubicBezTo>
                    <a:pt x="198" y="69"/>
                    <a:pt x="175" y="74"/>
                    <a:pt x="152" y="78"/>
                  </a:cubicBezTo>
                  <a:cubicBezTo>
                    <a:pt x="132" y="81"/>
                    <a:pt x="113" y="83"/>
                    <a:pt x="94" y="82"/>
                  </a:cubicBezTo>
                  <a:cubicBezTo>
                    <a:pt x="69" y="80"/>
                    <a:pt x="45" y="76"/>
                    <a:pt x="23" y="64"/>
                  </a:cubicBezTo>
                  <a:cubicBezTo>
                    <a:pt x="21" y="63"/>
                    <a:pt x="19" y="62"/>
                    <a:pt x="17" y="61"/>
                  </a:cubicBezTo>
                  <a:close/>
                </a:path>
              </a:pathLst>
            </a:custGeom>
            <a:solidFill>
              <a:srgbClr val="C5252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85"/>
            <p:cNvSpPr/>
            <p:nvPr/>
          </p:nvSpPr>
          <p:spPr>
            <a:xfrm>
              <a:off x="0" y="4983163"/>
              <a:ext cx="11760200" cy="766762"/>
            </a:xfrm>
            <a:custGeom>
              <a:avLst/>
              <a:gdLst/>
              <a:ahLst/>
              <a:cxnLst/>
              <a:rect l="l" t="t" r="r" b="b"/>
              <a:pathLst>
                <a:path w="523" h="65" extrusionOk="0">
                  <a:moveTo>
                    <a:pt x="25" y="52"/>
                  </a:moveTo>
                  <a:cubicBezTo>
                    <a:pt x="17" y="48"/>
                    <a:pt x="9" y="43"/>
                    <a:pt x="3" y="36"/>
                  </a:cubicBezTo>
                  <a:cubicBezTo>
                    <a:pt x="2" y="36"/>
                    <a:pt x="1" y="35"/>
                    <a:pt x="0" y="36"/>
                  </a:cubicBezTo>
                  <a:cubicBezTo>
                    <a:pt x="0" y="29"/>
                    <a:pt x="0" y="22"/>
                    <a:pt x="0" y="16"/>
                  </a:cubicBezTo>
                  <a:cubicBezTo>
                    <a:pt x="0" y="15"/>
                    <a:pt x="0" y="13"/>
                    <a:pt x="1" y="13"/>
                  </a:cubicBezTo>
                  <a:cubicBezTo>
                    <a:pt x="3" y="13"/>
                    <a:pt x="3" y="13"/>
                    <a:pt x="4" y="14"/>
                  </a:cubicBezTo>
                  <a:cubicBezTo>
                    <a:pt x="19" y="29"/>
                    <a:pt x="38" y="36"/>
                    <a:pt x="58" y="39"/>
                  </a:cubicBezTo>
                  <a:cubicBezTo>
                    <a:pt x="74" y="42"/>
                    <a:pt x="90" y="42"/>
                    <a:pt x="106" y="40"/>
                  </a:cubicBezTo>
                  <a:cubicBezTo>
                    <a:pt x="120" y="39"/>
                    <a:pt x="134" y="38"/>
                    <a:pt x="147" y="36"/>
                  </a:cubicBezTo>
                  <a:cubicBezTo>
                    <a:pt x="168" y="32"/>
                    <a:pt x="189" y="28"/>
                    <a:pt x="210" y="24"/>
                  </a:cubicBezTo>
                  <a:cubicBezTo>
                    <a:pt x="236" y="18"/>
                    <a:pt x="263" y="13"/>
                    <a:pt x="289" y="8"/>
                  </a:cubicBezTo>
                  <a:cubicBezTo>
                    <a:pt x="305" y="6"/>
                    <a:pt x="320" y="4"/>
                    <a:pt x="336" y="2"/>
                  </a:cubicBezTo>
                  <a:cubicBezTo>
                    <a:pt x="355" y="0"/>
                    <a:pt x="373" y="0"/>
                    <a:pt x="391" y="1"/>
                  </a:cubicBezTo>
                  <a:cubicBezTo>
                    <a:pt x="420" y="2"/>
                    <a:pt x="448" y="7"/>
                    <a:pt x="475" y="18"/>
                  </a:cubicBezTo>
                  <a:cubicBezTo>
                    <a:pt x="491" y="25"/>
                    <a:pt x="506" y="34"/>
                    <a:pt x="520" y="45"/>
                  </a:cubicBezTo>
                  <a:cubicBezTo>
                    <a:pt x="521" y="46"/>
                    <a:pt x="523" y="47"/>
                    <a:pt x="523" y="49"/>
                  </a:cubicBezTo>
                  <a:cubicBezTo>
                    <a:pt x="521" y="50"/>
                    <a:pt x="519" y="47"/>
                    <a:pt x="517" y="46"/>
                  </a:cubicBezTo>
                  <a:cubicBezTo>
                    <a:pt x="515" y="45"/>
                    <a:pt x="513" y="44"/>
                    <a:pt x="511" y="42"/>
                  </a:cubicBezTo>
                  <a:cubicBezTo>
                    <a:pt x="511" y="42"/>
                    <a:pt x="511" y="42"/>
                    <a:pt x="511" y="42"/>
                  </a:cubicBezTo>
                  <a:cubicBezTo>
                    <a:pt x="496" y="34"/>
                    <a:pt x="480" y="26"/>
                    <a:pt x="462" y="22"/>
                  </a:cubicBezTo>
                  <a:cubicBezTo>
                    <a:pt x="443" y="18"/>
                    <a:pt x="424" y="15"/>
                    <a:pt x="404" y="15"/>
                  </a:cubicBezTo>
                  <a:cubicBezTo>
                    <a:pt x="380" y="14"/>
                    <a:pt x="357" y="17"/>
                    <a:pt x="333" y="20"/>
                  </a:cubicBezTo>
                  <a:cubicBezTo>
                    <a:pt x="311" y="23"/>
                    <a:pt x="290" y="27"/>
                    <a:pt x="269" y="32"/>
                  </a:cubicBezTo>
                  <a:cubicBezTo>
                    <a:pt x="253" y="36"/>
                    <a:pt x="238" y="39"/>
                    <a:pt x="222" y="43"/>
                  </a:cubicBezTo>
                  <a:cubicBezTo>
                    <a:pt x="207" y="46"/>
                    <a:pt x="192" y="50"/>
                    <a:pt x="176" y="53"/>
                  </a:cubicBezTo>
                  <a:cubicBezTo>
                    <a:pt x="160" y="57"/>
                    <a:pt x="144" y="59"/>
                    <a:pt x="127" y="62"/>
                  </a:cubicBezTo>
                  <a:cubicBezTo>
                    <a:pt x="112" y="64"/>
                    <a:pt x="97" y="65"/>
                    <a:pt x="82" y="65"/>
                  </a:cubicBezTo>
                  <a:cubicBezTo>
                    <a:pt x="62" y="64"/>
                    <a:pt x="44" y="61"/>
                    <a:pt x="26" y="53"/>
                  </a:cubicBezTo>
                  <a:cubicBezTo>
                    <a:pt x="26" y="53"/>
                    <a:pt x="25" y="53"/>
                    <a:pt x="25" y="52"/>
                  </a:cubicBezTo>
                  <a:close/>
                </a:path>
              </a:pathLst>
            </a:custGeom>
            <a:solidFill>
              <a:srgbClr val="E8E7E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85"/>
            <p:cNvSpPr/>
            <p:nvPr/>
          </p:nvSpPr>
          <p:spPr>
            <a:xfrm>
              <a:off x="382588" y="5326063"/>
              <a:ext cx="11625263" cy="801687"/>
            </a:xfrm>
            <a:custGeom>
              <a:avLst/>
              <a:gdLst/>
              <a:ahLst/>
              <a:cxnLst/>
              <a:rect l="l" t="t" r="r" b="b"/>
              <a:pathLst>
                <a:path w="517" h="68" extrusionOk="0">
                  <a:moveTo>
                    <a:pt x="494" y="13"/>
                  </a:moveTo>
                  <a:cubicBezTo>
                    <a:pt x="499" y="14"/>
                    <a:pt x="502" y="18"/>
                    <a:pt x="506" y="20"/>
                  </a:cubicBezTo>
                  <a:cubicBezTo>
                    <a:pt x="510" y="23"/>
                    <a:pt x="513" y="25"/>
                    <a:pt x="517" y="28"/>
                  </a:cubicBezTo>
                  <a:cubicBezTo>
                    <a:pt x="516" y="29"/>
                    <a:pt x="515" y="29"/>
                    <a:pt x="515" y="29"/>
                  </a:cubicBezTo>
                  <a:cubicBezTo>
                    <a:pt x="507" y="25"/>
                    <a:pt x="500" y="21"/>
                    <a:pt x="492" y="17"/>
                  </a:cubicBezTo>
                  <a:cubicBezTo>
                    <a:pt x="476" y="9"/>
                    <a:pt x="459" y="6"/>
                    <a:pt x="441" y="4"/>
                  </a:cubicBezTo>
                  <a:cubicBezTo>
                    <a:pt x="405" y="0"/>
                    <a:pt x="369" y="5"/>
                    <a:pt x="333" y="13"/>
                  </a:cubicBezTo>
                  <a:cubicBezTo>
                    <a:pt x="291" y="22"/>
                    <a:pt x="250" y="35"/>
                    <a:pt x="208" y="46"/>
                  </a:cubicBezTo>
                  <a:cubicBezTo>
                    <a:pt x="174" y="55"/>
                    <a:pt x="139" y="63"/>
                    <a:pt x="104" y="66"/>
                  </a:cubicBezTo>
                  <a:cubicBezTo>
                    <a:pt x="70" y="68"/>
                    <a:pt x="37" y="65"/>
                    <a:pt x="7" y="49"/>
                  </a:cubicBezTo>
                  <a:cubicBezTo>
                    <a:pt x="5" y="48"/>
                    <a:pt x="2" y="47"/>
                    <a:pt x="0" y="45"/>
                  </a:cubicBezTo>
                  <a:cubicBezTo>
                    <a:pt x="2" y="45"/>
                    <a:pt x="4" y="46"/>
                    <a:pt x="5" y="47"/>
                  </a:cubicBezTo>
                  <a:cubicBezTo>
                    <a:pt x="21" y="55"/>
                    <a:pt x="38" y="61"/>
                    <a:pt x="56" y="63"/>
                  </a:cubicBezTo>
                  <a:cubicBezTo>
                    <a:pt x="74" y="66"/>
                    <a:pt x="92" y="66"/>
                    <a:pt x="111" y="64"/>
                  </a:cubicBezTo>
                  <a:cubicBezTo>
                    <a:pt x="125" y="62"/>
                    <a:pt x="138" y="60"/>
                    <a:pt x="152" y="58"/>
                  </a:cubicBezTo>
                  <a:cubicBezTo>
                    <a:pt x="165" y="55"/>
                    <a:pt x="177" y="52"/>
                    <a:pt x="190" y="49"/>
                  </a:cubicBezTo>
                  <a:cubicBezTo>
                    <a:pt x="213" y="43"/>
                    <a:pt x="236" y="37"/>
                    <a:pt x="260" y="30"/>
                  </a:cubicBezTo>
                  <a:cubicBezTo>
                    <a:pt x="276" y="26"/>
                    <a:pt x="293" y="21"/>
                    <a:pt x="310" y="17"/>
                  </a:cubicBezTo>
                  <a:cubicBezTo>
                    <a:pt x="329" y="12"/>
                    <a:pt x="348" y="8"/>
                    <a:pt x="367" y="5"/>
                  </a:cubicBezTo>
                  <a:cubicBezTo>
                    <a:pt x="378" y="3"/>
                    <a:pt x="389" y="2"/>
                    <a:pt x="400" y="1"/>
                  </a:cubicBezTo>
                  <a:cubicBezTo>
                    <a:pt x="406" y="1"/>
                    <a:pt x="413" y="1"/>
                    <a:pt x="419" y="1"/>
                  </a:cubicBezTo>
                  <a:cubicBezTo>
                    <a:pt x="445" y="2"/>
                    <a:pt x="471" y="6"/>
                    <a:pt x="495" y="16"/>
                  </a:cubicBezTo>
                  <a:cubicBezTo>
                    <a:pt x="495" y="16"/>
                    <a:pt x="496" y="17"/>
                    <a:pt x="496" y="16"/>
                  </a:cubicBezTo>
                  <a:cubicBezTo>
                    <a:pt x="496" y="15"/>
                    <a:pt x="495" y="14"/>
                    <a:pt x="494" y="13"/>
                  </a:cubicBezTo>
                  <a:close/>
                </a:path>
              </a:pathLst>
            </a:custGeom>
            <a:solidFill>
              <a:srgbClr val="AF34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85"/>
            <p:cNvSpPr/>
            <p:nvPr/>
          </p:nvSpPr>
          <p:spPr>
            <a:xfrm>
              <a:off x="8904288" y="5619750"/>
              <a:ext cx="2541588" cy="295275"/>
            </a:xfrm>
            <a:custGeom>
              <a:avLst/>
              <a:gdLst/>
              <a:ahLst/>
              <a:cxnLst/>
              <a:rect l="l" t="t" r="r" b="b"/>
              <a:pathLst>
                <a:path w="113" h="25" extrusionOk="0">
                  <a:moveTo>
                    <a:pt x="0" y="25"/>
                  </a:moveTo>
                  <a:cubicBezTo>
                    <a:pt x="3" y="21"/>
                    <a:pt x="7" y="21"/>
                    <a:pt x="11" y="19"/>
                  </a:cubicBezTo>
                  <a:cubicBezTo>
                    <a:pt x="31" y="12"/>
                    <a:pt x="51" y="6"/>
                    <a:pt x="72" y="3"/>
                  </a:cubicBezTo>
                  <a:cubicBezTo>
                    <a:pt x="85" y="0"/>
                    <a:pt x="98" y="0"/>
                    <a:pt x="111" y="0"/>
                  </a:cubicBezTo>
                  <a:cubicBezTo>
                    <a:pt x="112" y="1"/>
                    <a:pt x="113" y="1"/>
                    <a:pt x="113" y="1"/>
                  </a:cubicBezTo>
                  <a:cubicBezTo>
                    <a:pt x="111" y="2"/>
                    <a:pt x="108" y="2"/>
                    <a:pt x="105" y="1"/>
                  </a:cubicBezTo>
                  <a:cubicBezTo>
                    <a:pt x="69" y="2"/>
                    <a:pt x="36" y="11"/>
                    <a:pt x="2" y="24"/>
                  </a:cubicBezTo>
                  <a:cubicBezTo>
                    <a:pt x="1" y="24"/>
                    <a:pt x="1" y="24"/>
                    <a:pt x="0" y="25"/>
                  </a:cubicBezTo>
                  <a:close/>
                </a:path>
              </a:pathLst>
            </a:custGeom>
            <a:solidFill>
              <a:srgbClr val="3A448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85"/>
            <p:cNvSpPr/>
            <p:nvPr/>
          </p:nvSpPr>
          <p:spPr>
            <a:xfrm>
              <a:off x="11266488" y="5608638"/>
              <a:ext cx="854075" cy="117475"/>
            </a:xfrm>
            <a:custGeom>
              <a:avLst/>
              <a:gdLst/>
              <a:ahLst/>
              <a:cxnLst/>
              <a:rect l="l" t="t" r="r" b="b"/>
              <a:pathLst>
                <a:path w="38" h="10" extrusionOk="0">
                  <a:moveTo>
                    <a:pt x="0" y="2"/>
                  </a:moveTo>
                  <a:cubicBezTo>
                    <a:pt x="3" y="2"/>
                    <a:pt x="6" y="2"/>
                    <a:pt x="8" y="2"/>
                  </a:cubicBezTo>
                  <a:cubicBezTo>
                    <a:pt x="11" y="2"/>
                    <a:pt x="14" y="3"/>
                    <a:pt x="16" y="3"/>
                  </a:cubicBezTo>
                  <a:cubicBezTo>
                    <a:pt x="19" y="4"/>
                    <a:pt x="22" y="4"/>
                    <a:pt x="25" y="4"/>
                  </a:cubicBezTo>
                  <a:cubicBezTo>
                    <a:pt x="24" y="2"/>
                    <a:pt x="22" y="3"/>
                    <a:pt x="22" y="1"/>
                  </a:cubicBezTo>
                  <a:cubicBezTo>
                    <a:pt x="25" y="0"/>
                    <a:pt x="28" y="3"/>
                    <a:pt x="31" y="4"/>
                  </a:cubicBezTo>
                  <a:cubicBezTo>
                    <a:pt x="31" y="4"/>
                    <a:pt x="32" y="4"/>
                    <a:pt x="33" y="4"/>
                  </a:cubicBezTo>
                  <a:cubicBezTo>
                    <a:pt x="35" y="5"/>
                    <a:pt x="36" y="7"/>
                    <a:pt x="38" y="10"/>
                  </a:cubicBezTo>
                  <a:cubicBezTo>
                    <a:pt x="25" y="5"/>
                    <a:pt x="13" y="4"/>
                    <a:pt x="0" y="2"/>
                  </a:cubicBezTo>
                  <a:close/>
                </a:path>
              </a:pathLst>
            </a:custGeom>
            <a:solidFill>
              <a:srgbClr val="4A4E8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85"/>
            <p:cNvSpPr/>
            <p:nvPr/>
          </p:nvSpPr>
          <p:spPr>
            <a:xfrm>
              <a:off x="22225" y="6197600"/>
              <a:ext cx="46038" cy="471487"/>
            </a:xfrm>
            <a:custGeom>
              <a:avLst/>
              <a:gdLst/>
              <a:ahLst/>
              <a:cxnLst/>
              <a:rect l="l" t="t" r="r" b="b"/>
              <a:pathLst>
                <a:path w="2" h="40" extrusionOk="0">
                  <a:moveTo>
                    <a:pt x="0" y="0"/>
                  </a:moveTo>
                  <a:cubicBezTo>
                    <a:pt x="0" y="0"/>
                    <a:pt x="1" y="1"/>
                    <a:pt x="2" y="1"/>
                  </a:cubicBezTo>
                  <a:cubicBezTo>
                    <a:pt x="1" y="3"/>
                    <a:pt x="1" y="4"/>
                    <a:pt x="1" y="6"/>
                  </a:cubicBezTo>
                  <a:cubicBezTo>
                    <a:pt x="1" y="18"/>
                    <a:pt x="1" y="29"/>
                    <a:pt x="0" y="40"/>
                  </a:cubicBezTo>
                  <a:cubicBezTo>
                    <a:pt x="0" y="34"/>
                    <a:pt x="0" y="27"/>
                    <a:pt x="0" y="20"/>
                  </a:cubicBezTo>
                  <a:cubicBezTo>
                    <a:pt x="0" y="14"/>
                    <a:pt x="1" y="8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2736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85"/>
            <p:cNvSpPr/>
            <p:nvPr/>
          </p:nvSpPr>
          <p:spPr>
            <a:xfrm>
              <a:off x="11445875" y="5526088"/>
              <a:ext cx="517525" cy="130175"/>
            </a:xfrm>
            <a:custGeom>
              <a:avLst/>
              <a:gdLst/>
              <a:ahLst/>
              <a:cxnLst/>
              <a:rect l="l" t="t" r="r" b="b"/>
              <a:pathLst>
                <a:path w="23" h="11" extrusionOk="0">
                  <a:moveTo>
                    <a:pt x="23" y="11"/>
                  </a:moveTo>
                  <a:cubicBezTo>
                    <a:pt x="19" y="11"/>
                    <a:pt x="17" y="9"/>
                    <a:pt x="14" y="8"/>
                  </a:cubicBezTo>
                  <a:cubicBezTo>
                    <a:pt x="10" y="6"/>
                    <a:pt x="5" y="5"/>
                    <a:pt x="1" y="3"/>
                  </a:cubicBezTo>
                  <a:cubicBezTo>
                    <a:pt x="3" y="1"/>
                    <a:pt x="0" y="1"/>
                    <a:pt x="0" y="0"/>
                  </a:cubicBezTo>
                  <a:cubicBezTo>
                    <a:pt x="8" y="3"/>
                    <a:pt x="16" y="6"/>
                    <a:pt x="23" y="11"/>
                  </a:cubicBezTo>
                  <a:close/>
                </a:path>
              </a:pathLst>
            </a:custGeom>
            <a:solidFill>
              <a:srgbClr val="E5CED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85"/>
            <p:cNvSpPr/>
            <p:nvPr/>
          </p:nvSpPr>
          <p:spPr>
            <a:xfrm>
              <a:off x="2068513" y="6445250"/>
              <a:ext cx="742950" cy="12700"/>
            </a:xfrm>
            <a:custGeom>
              <a:avLst/>
              <a:gdLst/>
              <a:ahLst/>
              <a:cxnLst/>
              <a:rect l="l" t="t" r="r" b="b"/>
              <a:pathLst>
                <a:path w="33" h="1" extrusionOk="0">
                  <a:moveTo>
                    <a:pt x="8" y="0"/>
                  </a:moveTo>
                  <a:cubicBezTo>
                    <a:pt x="14" y="0"/>
                    <a:pt x="20" y="0"/>
                    <a:pt x="26" y="0"/>
                  </a:cubicBezTo>
                  <a:cubicBezTo>
                    <a:pt x="28" y="1"/>
                    <a:pt x="31" y="1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22" y="1"/>
                    <a:pt x="1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3" y="1"/>
                    <a:pt x="6" y="1"/>
                    <a:pt x="8" y="0"/>
                  </a:cubicBezTo>
                  <a:close/>
                </a:path>
              </a:pathLst>
            </a:custGeom>
            <a:solidFill>
              <a:srgbClr val="28377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85"/>
            <p:cNvSpPr/>
            <p:nvPr/>
          </p:nvSpPr>
          <p:spPr>
            <a:xfrm>
              <a:off x="561975" y="5124450"/>
              <a:ext cx="10928350" cy="660400"/>
            </a:xfrm>
            <a:custGeom>
              <a:avLst/>
              <a:gdLst/>
              <a:ahLst/>
              <a:cxnLst/>
              <a:rect l="l" t="t" r="r" b="b"/>
              <a:pathLst>
                <a:path w="486" h="56" extrusionOk="0">
                  <a:moveTo>
                    <a:pt x="0" y="40"/>
                  </a:moveTo>
                  <a:cubicBezTo>
                    <a:pt x="34" y="56"/>
                    <a:pt x="70" y="53"/>
                    <a:pt x="106" y="48"/>
                  </a:cubicBezTo>
                  <a:cubicBezTo>
                    <a:pt x="150" y="42"/>
                    <a:pt x="193" y="31"/>
                    <a:pt x="236" y="21"/>
                  </a:cubicBezTo>
                  <a:cubicBezTo>
                    <a:pt x="274" y="13"/>
                    <a:pt x="311" y="5"/>
                    <a:pt x="349" y="3"/>
                  </a:cubicBezTo>
                  <a:cubicBezTo>
                    <a:pt x="389" y="0"/>
                    <a:pt x="428" y="3"/>
                    <a:pt x="465" y="19"/>
                  </a:cubicBezTo>
                  <a:cubicBezTo>
                    <a:pt x="472" y="22"/>
                    <a:pt x="480" y="25"/>
                    <a:pt x="486" y="30"/>
                  </a:cubicBezTo>
                  <a:cubicBezTo>
                    <a:pt x="480" y="29"/>
                    <a:pt x="476" y="25"/>
                    <a:pt x="470" y="23"/>
                  </a:cubicBezTo>
                  <a:cubicBezTo>
                    <a:pt x="459" y="17"/>
                    <a:pt x="447" y="13"/>
                    <a:pt x="434" y="10"/>
                  </a:cubicBezTo>
                  <a:cubicBezTo>
                    <a:pt x="410" y="4"/>
                    <a:pt x="385" y="3"/>
                    <a:pt x="360" y="4"/>
                  </a:cubicBezTo>
                  <a:cubicBezTo>
                    <a:pt x="345" y="4"/>
                    <a:pt x="330" y="6"/>
                    <a:pt x="315" y="8"/>
                  </a:cubicBezTo>
                  <a:cubicBezTo>
                    <a:pt x="295" y="10"/>
                    <a:pt x="276" y="14"/>
                    <a:pt x="257" y="18"/>
                  </a:cubicBezTo>
                  <a:cubicBezTo>
                    <a:pt x="243" y="21"/>
                    <a:pt x="230" y="24"/>
                    <a:pt x="216" y="27"/>
                  </a:cubicBezTo>
                  <a:cubicBezTo>
                    <a:pt x="193" y="32"/>
                    <a:pt x="170" y="38"/>
                    <a:pt x="146" y="43"/>
                  </a:cubicBezTo>
                  <a:cubicBezTo>
                    <a:pt x="129" y="46"/>
                    <a:pt x="112" y="49"/>
                    <a:pt x="95" y="51"/>
                  </a:cubicBezTo>
                  <a:cubicBezTo>
                    <a:pt x="82" y="53"/>
                    <a:pt x="69" y="55"/>
                    <a:pt x="55" y="54"/>
                  </a:cubicBezTo>
                  <a:cubicBezTo>
                    <a:pt x="38" y="52"/>
                    <a:pt x="20" y="50"/>
                    <a:pt x="3" y="43"/>
                  </a:cubicBezTo>
                  <a:cubicBezTo>
                    <a:pt x="2" y="42"/>
                    <a:pt x="0" y="42"/>
                    <a:pt x="0" y="40"/>
                  </a:cubicBezTo>
                  <a:close/>
                </a:path>
              </a:pathLst>
            </a:custGeom>
            <a:solidFill>
              <a:srgbClr val="AF34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" name="Google Shape;199;p85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3E86"/>
              </a:buClr>
              <a:buSzPts val="4000"/>
              <a:buFont typeface="Arial"/>
              <a:buNone/>
              <a:defRPr sz="4000" b="0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ontents slide layout">
  <p:cSld name="16_Contents slide layout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Google Shape;201;p86"/>
          <p:cNvGrpSpPr/>
          <p:nvPr/>
        </p:nvGrpSpPr>
        <p:grpSpPr>
          <a:xfrm>
            <a:off x="11472204" y="-20012"/>
            <a:ext cx="719795" cy="6878014"/>
            <a:chOff x="9985375" y="1798638"/>
            <a:chExt cx="128588" cy="1228725"/>
          </a:xfrm>
        </p:grpSpPr>
        <p:sp>
          <p:nvSpPr>
            <p:cNvPr id="202" name="Google Shape;202;p86"/>
            <p:cNvSpPr/>
            <p:nvPr/>
          </p:nvSpPr>
          <p:spPr>
            <a:xfrm>
              <a:off x="9985375" y="1798638"/>
              <a:ext cx="128588" cy="1228725"/>
            </a:xfrm>
            <a:custGeom>
              <a:avLst/>
              <a:gdLst/>
              <a:ahLst/>
              <a:cxnLst/>
              <a:rect l="l" t="t" r="r" b="b"/>
              <a:pathLst>
                <a:path w="81" h="774" extrusionOk="0">
                  <a:moveTo>
                    <a:pt x="81" y="774"/>
                  </a:moveTo>
                  <a:lnTo>
                    <a:pt x="81" y="0"/>
                  </a:lnTo>
                  <a:lnTo>
                    <a:pt x="0" y="0"/>
                  </a:lnTo>
                  <a:lnTo>
                    <a:pt x="0" y="774"/>
                  </a:lnTo>
                  <a:lnTo>
                    <a:pt x="14" y="774"/>
                  </a:lnTo>
                  <a:lnTo>
                    <a:pt x="81" y="774"/>
                  </a:lnTo>
                  <a:close/>
                </a:path>
              </a:pathLst>
            </a:custGeom>
            <a:solidFill>
              <a:srgbClr val="1D3E8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86"/>
            <p:cNvSpPr/>
            <p:nvPr/>
          </p:nvSpPr>
          <p:spPr>
            <a:xfrm>
              <a:off x="10004425" y="2927351"/>
              <a:ext cx="87313" cy="63500"/>
            </a:xfrm>
            <a:custGeom>
              <a:avLst/>
              <a:gdLst/>
              <a:ahLst/>
              <a:cxnLst/>
              <a:rect l="l" t="t" r="r" b="b"/>
              <a:pathLst>
                <a:path w="55" h="40" extrusionOk="0">
                  <a:moveTo>
                    <a:pt x="15" y="0"/>
                  </a:moveTo>
                  <a:lnTo>
                    <a:pt x="26" y="4"/>
                  </a:lnTo>
                  <a:lnTo>
                    <a:pt x="44" y="0"/>
                  </a:lnTo>
                  <a:lnTo>
                    <a:pt x="55" y="36"/>
                  </a:lnTo>
                  <a:lnTo>
                    <a:pt x="45" y="40"/>
                  </a:lnTo>
                  <a:lnTo>
                    <a:pt x="43" y="37"/>
                  </a:lnTo>
                  <a:lnTo>
                    <a:pt x="32" y="8"/>
                  </a:lnTo>
                  <a:lnTo>
                    <a:pt x="26" y="9"/>
                  </a:lnTo>
                  <a:lnTo>
                    <a:pt x="21" y="22"/>
                  </a:lnTo>
                  <a:lnTo>
                    <a:pt x="16" y="39"/>
                  </a:lnTo>
                  <a:lnTo>
                    <a:pt x="15" y="40"/>
                  </a:lnTo>
                  <a:lnTo>
                    <a:pt x="0" y="3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1D3E8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86"/>
            <p:cNvSpPr/>
            <p:nvPr/>
          </p:nvSpPr>
          <p:spPr>
            <a:xfrm>
              <a:off x="10002838" y="2925763"/>
              <a:ext cx="90488" cy="66675"/>
            </a:xfrm>
            <a:custGeom>
              <a:avLst/>
              <a:gdLst/>
              <a:ahLst/>
              <a:cxnLst/>
              <a:rect l="l" t="t" r="r" b="b"/>
              <a:pathLst>
                <a:path w="57" h="42" extrusionOk="0">
                  <a:moveTo>
                    <a:pt x="16" y="1"/>
                  </a:moveTo>
                  <a:lnTo>
                    <a:pt x="16" y="2"/>
                  </a:lnTo>
                  <a:lnTo>
                    <a:pt x="27" y="6"/>
                  </a:lnTo>
                  <a:lnTo>
                    <a:pt x="44" y="2"/>
                  </a:lnTo>
                  <a:lnTo>
                    <a:pt x="55" y="37"/>
                  </a:lnTo>
                  <a:lnTo>
                    <a:pt x="46" y="40"/>
                  </a:lnTo>
                  <a:lnTo>
                    <a:pt x="44" y="38"/>
                  </a:lnTo>
                  <a:lnTo>
                    <a:pt x="34" y="8"/>
                  </a:lnTo>
                  <a:lnTo>
                    <a:pt x="27" y="9"/>
                  </a:lnTo>
                  <a:lnTo>
                    <a:pt x="21" y="23"/>
                  </a:lnTo>
                  <a:lnTo>
                    <a:pt x="16" y="40"/>
                  </a:lnTo>
                  <a:lnTo>
                    <a:pt x="16" y="40"/>
                  </a:lnTo>
                  <a:lnTo>
                    <a:pt x="2" y="35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6" y="2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0" y="36"/>
                  </a:lnTo>
                  <a:lnTo>
                    <a:pt x="16" y="42"/>
                  </a:lnTo>
                  <a:lnTo>
                    <a:pt x="17" y="40"/>
                  </a:lnTo>
                  <a:lnTo>
                    <a:pt x="23" y="23"/>
                  </a:lnTo>
                  <a:lnTo>
                    <a:pt x="28" y="10"/>
                  </a:lnTo>
                  <a:lnTo>
                    <a:pt x="33" y="9"/>
                  </a:lnTo>
                  <a:lnTo>
                    <a:pt x="43" y="39"/>
                  </a:lnTo>
                  <a:lnTo>
                    <a:pt x="46" y="42"/>
                  </a:lnTo>
                  <a:lnTo>
                    <a:pt x="57" y="38"/>
                  </a:lnTo>
                  <a:lnTo>
                    <a:pt x="45" y="0"/>
                  </a:lnTo>
                  <a:lnTo>
                    <a:pt x="27" y="4"/>
                  </a:lnTo>
                  <a:lnTo>
                    <a:pt x="16" y="0"/>
                  </a:lnTo>
                  <a:lnTo>
                    <a:pt x="16" y="1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rgbClr val="1D3E8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86"/>
            <p:cNvSpPr/>
            <p:nvPr/>
          </p:nvSpPr>
          <p:spPr>
            <a:xfrm>
              <a:off x="9990138" y="2822576"/>
              <a:ext cx="117475" cy="174625"/>
            </a:xfrm>
            <a:custGeom>
              <a:avLst/>
              <a:gdLst/>
              <a:ahLst/>
              <a:cxnLst/>
              <a:rect l="l" t="t" r="r" b="b"/>
              <a:pathLst>
                <a:path w="205" h="306" extrusionOk="0">
                  <a:moveTo>
                    <a:pt x="193" y="284"/>
                  </a:moveTo>
                  <a:cubicBezTo>
                    <a:pt x="175" y="288"/>
                    <a:pt x="175" y="288"/>
                    <a:pt x="169" y="272"/>
                  </a:cubicBezTo>
                  <a:cubicBezTo>
                    <a:pt x="160" y="250"/>
                    <a:pt x="151" y="228"/>
                    <a:pt x="141" y="206"/>
                  </a:cubicBezTo>
                  <a:cubicBezTo>
                    <a:pt x="136" y="192"/>
                    <a:pt x="134" y="192"/>
                    <a:pt x="120" y="202"/>
                  </a:cubicBezTo>
                  <a:cubicBezTo>
                    <a:pt x="128" y="222"/>
                    <a:pt x="136" y="243"/>
                    <a:pt x="144" y="264"/>
                  </a:cubicBezTo>
                  <a:cubicBezTo>
                    <a:pt x="146" y="269"/>
                    <a:pt x="148" y="274"/>
                    <a:pt x="150" y="279"/>
                  </a:cubicBezTo>
                  <a:cubicBezTo>
                    <a:pt x="157" y="295"/>
                    <a:pt x="157" y="295"/>
                    <a:pt x="140" y="305"/>
                  </a:cubicBezTo>
                  <a:cubicBezTo>
                    <a:pt x="129" y="276"/>
                    <a:pt x="118" y="248"/>
                    <a:pt x="105" y="217"/>
                  </a:cubicBezTo>
                  <a:cubicBezTo>
                    <a:pt x="93" y="248"/>
                    <a:pt x="82" y="276"/>
                    <a:pt x="70" y="306"/>
                  </a:cubicBezTo>
                  <a:cubicBezTo>
                    <a:pt x="65" y="302"/>
                    <a:pt x="61" y="299"/>
                    <a:pt x="57" y="295"/>
                  </a:cubicBezTo>
                  <a:cubicBezTo>
                    <a:pt x="56" y="293"/>
                    <a:pt x="57" y="289"/>
                    <a:pt x="57" y="287"/>
                  </a:cubicBezTo>
                  <a:cubicBezTo>
                    <a:pt x="65" y="268"/>
                    <a:pt x="73" y="249"/>
                    <a:pt x="80" y="229"/>
                  </a:cubicBezTo>
                  <a:cubicBezTo>
                    <a:pt x="83" y="222"/>
                    <a:pt x="85" y="215"/>
                    <a:pt x="88" y="208"/>
                  </a:cubicBezTo>
                  <a:cubicBezTo>
                    <a:pt x="91" y="201"/>
                    <a:pt x="88" y="198"/>
                    <a:pt x="83" y="196"/>
                  </a:cubicBezTo>
                  <a:cubicBezTo>
                    <a:pt x="77" y="194"/>
                    <a:pt x="73" y="195"/>
                    <a:pt x="71" y="201"/>
                  </a:cubicBezTo>
                  <a:cubicBezTo>
                    <a:pt x="62" y="225"/>
                    <a:pt x="52" y="248"/>
                    <a:pt x="42" y="272"/>
                  </a:cubicBezTo>
                  <a:cubicBezTo>
                    <a:pt x="36" y="288"/>
                    <a:pt x="36" y="288"/>
                    <a:pt x="17" y="284"/>
                  </a:cubicBezTo>
                  <a:cubicBezTo>
                    <a:pt x="19" y="280"/>
                    <a:pt x="20" y="276"/>
                    <a:pt x="22" y="272"/>
                  </a:cubicBezTo>
                  <a:cubicBezTo>
                    <a:pt x="32" y="247"/>
                    <a:pt x="41" y="222"/>
                    <a:pt x="52" y="196"/>
                  </a:cubicBezTo>
                  <a:cubicBezTo>
                    <a:pt x="54" y="191"/>
                    <a:pt x="53" y="189"/>
                    <a:pt x="49" y="184"/>
                  </a:cubicBezTo>
                  <a:cubicBezTo>
                    <a:pt x="40" y="176"/>
                    <a:pt x="33" y="166"/>
                    <a:pt x="23" y="158"/>
                  </a:cubicBezTo>
                  <a:cubicBezTo>
                    <a:pt x="19" y="155"/>
                    <a:pt x="15" y="148"/>
                    <a:pt x="15" y="143"/>
                  </a:cubicBezTo>
                  <a:cubicBezTo>
                    <a:pt x="14" y="126"/>
                    <a:pt x="0" y="111"/>
                    <a:pt x="5" y="94"/>
                  </a:cubicBezTo>
                  <a:cubicBezTo>
                    <a:pt x="9" y="82"/>
                    <a:pt x="10" y="68"/>
                    <a:pt x="16" y="57"/>
                  </a:cubicBezTo>
                  <a:cubicBezTo>
                    <a:pt x="26" y="38"/>
                    <a:pt x="42" y="21"/>
                    <a:pt x="62" y="11"/>
                  </a:cubicBezTo>
                  <a:cubicBezTo>
                    <a:pt x="73" y="6"/>
                    <a:pt x="86" y="3"/>
                    <a:pt x="97" y="2"/>
                  </a:cubicBezTo>
                  <a:cubicBezTo>
                    <a:pt x="120" y="0"/>
                    <a:pt x="142" y="6"/>
                    <a:pt x="161" y="18"/>
                  </a:cubicBezTo>
                  <a:cubicBezTo>
                    <a:pt x="171" y="25"/>
                    <a:pt x="178" y="37"/>
                    <a:pt x="188" y="44"/>
                  </a:cubicBezTo>
                  <a:cubicBezTo>
                    <a:pt x="190" y="46"/>
                    <a:pt x="192" y="48"/>
                    <a:pt x="193" y="51"/>
                  </a:cubicBezTo>
                  <a:cubicBezTo>
                    <a:pt x="198" y="68"/>
                    <a:pt x="205" y="85"/>
                    <a:pt x="205" y="102"/>
                  </a:cubicBezTo>
                  <a:cubicBezTo>
                    <a:pt x="205" y="118"/>
                    <a:pt x="198" y="135"/>
                    <a:pt x="193" y="151"/>
                  </a:cubicBezTo>
                  <a:cubicBezTo>
                    <a:pt x="193" y="154"/>
                    <a:pt x="190" y="157"/>
                    <a:pt x="188" y="158"/>
                  </a:cubicBezTo>
                  <a:cubicBezTo>
                    <a:pt x="178" y="166"/>
                    <a:pt x="170" y="175"/>
                    <a:pt x="162" y="184"/>
                  </a:cubicBezTo>
                  <a:cubicBezTo>
                    <a:pt x="157" y="189"/>
                    <a:pt x="157" y="191"/>
                    <a:pt x="159" y="196"/>
                  </a:cubicBezTo>
                  <a:cubicBezTo>
                    <a:pt x="169" y="222"/>
                    <a:pt x="179" y="248"/>
                    <a:pt x="190" y="274"/>
                  </a:cubicBezTo>
                  <a:cubicBezTo>
                    <a:pt x="191" y="277"/>
                    <a:pt x="192" y="280"/>
                    <a:pt x="193" y="284"/>
                  </a:cubicBezTo>
                  <a:close/>
                  <a:moveTo>
                    <a:pt x="81" y="30"/>
                  </a:moveTo>
                  <a:cubicBezTo>
                    <a:pt x="69" y="29"/>
                    <a:pt x="61" y="34"/>
                    <a:pt x="55" y="44"/>
                  </a:cubicBezTo>
                  <a:cubicBezTo>
                    <a:pt x="53" y="47"/>
                    <a:pt x="50" y="49"/>
                    <a:pt x="47" y="51"/>
                  </a:cubicBezTo>
                  <a:cubicBezTo>
                    <a:pt x="38" y="57"/>
                    <a:pt x="33" y="65"/>
                    <a:pt x="33" y="76"/>
                  </a:cubicBezTo>
                  <a:cubicBezTo>
                    <a:pt x="33" y="80"/>
                    <a:pt x="32" y="84"/>
                    <a:pt x="30" y="87"/>
                  </a:cubicBezTo>
                  <a:cubicBezTo>
                    <a:pt x="25" y="97"/>
                    <a:pt x="25" y="106"/>
                    <a:pt x="30" y="115"/>
                  </a:cubicBezTo>
                  <a:cubicBezTo>
                    <a:pt x="32" y="119"/>
                    <a:pt x="33" y="122"/>
                    <a:pt x="33" y="126"/>
                  </a:cubicBezTo>
                  <a:cubicBezTo>
                    <a:pt x="33" y="138"/>
                    <a:pt x="38" y="146"/>
                    <a:pt x="48" y="152"/>
                  </a:cubicBezTo>
                  <a:cubicBezTo>
                    <a:pt x="50" y="153"/>
                    <a:pt x="53" y="156"/>
                    <a:pt x="55" y="159"/>
                  </a:cubicBezTo>
                  <a:cubicBezTo>
                    <a:pt x="61" y="169"/>
                    <a:pt x="69" y="174"/>
                    <a:pt x="80" y="174"/>
                  </a:cubicBezTo>
                  <a:cubicBezTo>
                    <a:pt x="84" y="174"/>
                    <a:pt x="88" y="175"/>
                    <a:pt x="91" y="177"/>
                  </a:cubicBezTo>
                  <a:cubicBezTo>
                    <a:pt x="100" y="182"/>
                    <a:pt x="110" y="182"/>
                    <a:pt x="119" y="177"/>
                  </a:cubicBezTo>
                  <a:cubicBezTo>
                    <a:pt x="123" y="175"/>
                    <a:pt x="127" y="174"/>
                    <a:pt x="131" y="174"/>
                  </a:cubicBezTo>
                  <a:cubicBezTo>
                    <a:pt x="142" y="173"/>
                    <a:pt x="150" y="169"/>
                    <a:pt x="155" y="159"/>
                  </a:cubicBezTo>
                  <a:cubicBezTo>
                    <a:pt x="157" y="156"/>
                    <a:pt x="160" y="153"/>
                    <a:pt x="163" y="152"/>
                  </a:cubicBezTo>
                  <a:cubicBezTo>
                    <a:pt x="173" y="146"/>
                    <a:pt x="178" y="138"/>
                    <a:pt x="178" y="127"/>
                  </a:cubicBezTo>
                  <a:cubicBezTo>
                    <a:pt x="178" y="123"/>
                    <a:pt x="179" y="119"/>
                    <a:pt x="181" y="115"/>
                  </a:cubicBezTo>
                  <a:cubicBezTo>
                    <a:pt x="186" y="106"/>
                    <a:pt x="186" y="97"/>
                    <a:pt x="181" y="87"/>
                  </a:cubicBezTo>
                  <a:cubicBezTo>
                    <a:pt x="179" y="84"/>
                    <a:pt x="178" y="80"/>
                    <a:pt x="178" y="76"/>
                  </a:cubicBezTo>
                  <a:cubicBezTo>
                    <a:pt x="178" y="65"/>
                    <a:pt x="173" y="57"/>
                    <a:pt x="164" y="51"/>
                  </a:cubicBezTo>
                  <a:cubicBezTo>
                    <a:pt x="161" y="49"/>
                    <a:pt x="158" y="46"/>
                    <a:pt x="155" y="43"/>
                  </a:cubicBezTo>
                  <a:cubicBezTo>
                    <a:pt x="150" y="34"/>
                    <a:pt x="142" y="29"/>
                    <a:pt x="131" y="29"/>
                  </a:cubicBezTo>
                  <a:cubicBezTo>
                    <a:pt x="127" y="29"/>
                    <a:pt x="123" y="28"/>
                    <a:pt x="120" y="26"/>
                  </a:cubicBezTo>
                  <a:cubicBezTo>
                    <a:pt x="110" y="20"/>
                    <a:pt x="101" y="20"/>
                    <a:pt x="91" y="26"/>
                  </a:cubicBezTo>
                  <a:cubicBezTo>
                    <a:pt x="88" y="28"/>
                    <a:pt x="84" y="29"/>
                    <a:pt x="81" y="30"/>
                  </a:cubicBezTo>
                  <a:close/>
                </a:path>
              </a:pathLst>
            </a:custGeom>
            <a:solidFill>
              <a:srgbClr val="1D3E8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86"/>
            <p:cNvSpPr/>
            <p:nvPr/>
          </p:nvSpPr>
          <p:spPr>
            <a:xfrm>
              <a:off x="9991725" y="2822576"/>
              <a:ext cx="115888" cy="176213"/>
            </a:xfrm>
            <a:custGeom>
              <a:avLst/>
              <a:gdLst/>
              <a:ahLst/>
              <a:cxnLst/>
              <a:rect l="l" t="t" r="r" b="b"/>
              <a:pathLst>
                <a:path w="205" h="310" extrusionOk="0">
                  <a:moveTo>
                    <a:pt x="191" y="285"/>
                  </a:moveTo>
                  <a:cubicBezTo>
                    <a:pt x="191" y="283"/>
                    <a:pt x="191" y="283"/>
                    <a:pt x="191" y="283"/>
                  </a:cubicBezTo>
                  <a:cubicBezTo>
                    <a:pt x="184" y="284"/>
                    <a:pt x="180" y="285"/>
                    <a:pt x="178" y="285"/>
                  </a:cubicBezTo>
                  <a:cubicBezTo>
                    <a:pt x="177" y="285"/>
                    <a:pt x="176" y="285"/>
                    <a:pt x="175" y="285"/>
                  </a:cubicBezTo>
                  <a:cubicBezTo>
                    <a:pt x="174" y="284"/>
                    <a:pt x="173" y="283"/>
                    <a:pt x="172" y="281"/>
                  </a:cubicBezTo>
                  <a:cubicBezTo>
                    <a:pt x="171" y="279"/>
                    <a:pt x="170" y="276"/>
                    <a:pt x="169" y="273"/>
                  </a:cubicBezTo>
                  <a:cubicBezTo>
                    <a:pt x="160" y="250"/>
                    <a:pt x="151" y="228"/>
                    <a:pt x="141" y="206"/>
                  </a:cubicBezTo>
                  <a:cubicBezTo>
                    <a:pt x="140" y="202"/>
                    <a:pt x="138" y="199"/>
                    <a:pt x="137" y="197"/>
                  </a:cubicBezTo>
                  <a:cubicBezTo>
                    <a:pt x="136" y="196"/>
                    <a:pt x="135" y="195"/>
                    <a:pt x="134" y="195"/>
                  </a:cubicBezTo>
                  <a:cubicBezTo>
                    <a:pt x="133" y="194"/>
                    <a:pt x="132" y="194"/>
                    <a:pt x="131" y="194"/>
                  </a:cubicBezTo>
                  <a:cubicBezTo>
                    <a:pt x="129" y="194"/>
                    <a:pt x="127" y="195"/>
                    <a:pt x="125" y="196"/>
                  </a:cubicBezTo>
                  <a:cubicBezTo>
                    <a:pt x="123" y="197"/>
                    <a:pt x="120" y="199"/>
                    <a:pt x="117" y="201"/>
                  </a:cubicBezTo>
                  <a:cubicBezTo>
                    <a:pt x="116" y="202"/>
                    <a:pt x="116" y="202"/>
                    <a:pt x="116" y="202"/>
                  </a:cubicBezTo>
                  <a:cubicBezTo>
                    <a:pt x="116" y="203"/>
                    <a:pt x="116" y="203"/>
                    <a:pt x="116" y="203"/>
                  </a:cubicBezTo>
                  <a:cubicBezTo>
                    <a:pt x="124" y="224"/>
                    <a:pt x="132" y="245"/>
                    <a:pt x="140" y="265"/>
                  </a:cubicBezTo>
                  <a:cubicBezTo>
                    <a:pt x="142" y="271"/>
                    <a:pt x="144" y="276"/>
                    <a:pt x="146" y="281"/>
                  </a:cubicBezTo>
                  <a:cubicBezTo>
                    <a:pt x="149" y="287"/>
                    <a:pt x="150" y="291"/>
                    <a:pt x="150" y="293"/>
                  </a:cubicBezTo>
                  <a:cubicBezTo>
                    <a:pt x="150" y="294"/>
                    <a:pt x="150" y="295"/>
                    <a:pt x="150" y="295"/>
                  </a:cubicBezTo>
                  <a:cubicBezTo>
                    <a:pt x="149" y="296"/>
                    <a:pt x="148" y="297"/>
                    <a:pt x="146" y="299"/>
                  </a:cubicBezTo>
                  <a:cubicBezTo>
                    <a:pt x="144" y="300"/>
                    <a:pt x="141" y="302"/>
                    <a:pt x="137" y="304"/>
                  </a:cubicBezTo>
                  <a:cubicBezTo>
                    <a:pt x="138" y="306"/>
                    <a:pt x="138" y="306"/>
                    <a:pt x="138" y="306"/>
                  </a:cubicBezTo>
                  <a:cubicBezTo>
                    <a:pt x="140" y="305"/>
                    <a:pt x="140" y="305"/>
                    <a:pt x="140" y="305"/>
                  </a:cubicBezTo>
                  <a:cubicBezTo>
                    <a:pt x="129" y="277"/>
                    <a:pt x="117" y="248"/>
                    <a:pt x="105" y="218"/>
                  </a:cubicBezTo>
                  <a:cubicBezTo>
                    <a:pt x="103" y="213"/>
                    <a:pt x="103" y="213"/>
                    <a:pt x="103" y="213"/>
                  </a:cubicBezTo>
                  <a:cubicBezTo>
                    <a:pt x="101" y="218"/>
                    <a:pt x="101" y="218"/>
                    <a:pt x="101" y="218"/>
                  </a:cubicBezTo>
                  <a:cubicBezTo>
                    <a:pt x="89" y="248"/>
                    <a:pt x="78" y="276"/>
                    <a:pt x="66" y="306"/>
                  </a:cubicBezTo>
                  <a:cubicBezTo>
                    <a:pt x="68" y="307"/>
                    <a:pt x="68" y="307"/>
                    <a:pt x="68" y="307"/>
                  </a:cubicBezTo>
                  <a:cubicBezTo>
                    <a:pt x="70" y="305"/>
                    <a:pt x="70" y="305"/>
                    <a:pt x="70" y="305"/>
                  </a:cubicBezTo>
                  <a:cubicBezTo>
                    <a:pt x="64" y="301"/>
                    <a:pt x="60" y="298"/>
                    <a:pt x="57" y="294"/>
                  </a:cubicBezTo>
                  <a:cubicBezTo>
                    <a:pt x="56" y="294"/>
                    <a:pt x="56" y="294"/>
                    <a:pt x="56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6" y="294"/>
                    <a:pt x="56" y="294"/>
                    <a:pt x="56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7" y="294"/>
                    <a:pt x="56" y="294"/>
                    <a:pt x="56" y="293"/>
                  </a:cubicBezTo>
                  <a:cubicBezTo>
                    <a:pt x="56" y="292"/>
                    <a:pt x="57" y="290"/>
                    <a:pt x="57" y="289"/>
                  </a:cubicBezTo>
                  <a:cubicBezTo>
                    <a:pt x="57" y="289"/>
                    <a:pt x="57" y="289"/>
                    <a:pt x="57" y="289"/>
                  </a:cubicBezTo>
                  <a:cubicBezTo>
                    <a:pt x="65" y="270"/>
                    <a:pt x="72" y="250"/>
                    <a:pt x="80" y="231"/>
                  </a:cubicBezTo>
                  <a:cubicBezTo>
                    <a:pt x="83" y="224"/>
                    <a:pt x="85" y="217"/>
                    <a:pt x="88" y="210"/>
                  </a:cubicBezTo>
                  <a:cubicBezTo>
                    <a:pt x="89" y="208"/>
                    <a:pt x="89" y="206"/>
                    <a:pt x="89" y="204"/>
                  </a:cubicBezTo>
                  <a:cubicBezTo>
                    <a:pt x="89" y="202"/>
                    <a:pt x="88" y="200"/>
                    <a:pt x="87" y="199"/>
                  </a:cubicBezTo>
                  <a:cubicBezTo>
                    <a:pt x="85" y="197"/>
                    <a:pt x="83" y="196"/>
                    <a:pt x="81" y="195"/>
                  </a:cubicBezTo>
                  <a:cubicBezTo>
                    <a:pt x="79" y="195"/>
                    <a:pt x="78" y="194"/>
                    <a:pt x="76" y="194"/>
                  </a:cubicBezTo>
                  <a:cubicBezTo>
                    <a:pt x="74" y="194"/>
                    <a:pt x="72" y="195"/>
                    <a:pt x="71" y="196"/>
                  </a:cubicBezTo>
                  <a:cubicBezTo>
                    <a:pt x="69" y="197"/>
                    <a:pt x="68" y="199"/>
                    <a:pt x="67" y="201"/>
                  </a:cubicBezTo>
                  <a:cubicBezTo>
                    <a:pt x="58" y="225"/>
                    <a:pt x="48" y="249"/>
                    <a:pt x="38" y="272"/>
                  </a:cubicBezTo>
                  <a:cubicBezTo>
                    <a:pt x="36" y="277"/>
                    <a:pt x="35" y="281"/>
                    <a:pt x="33" y="283"/>
                  </a:cubicBezTo>
                  <a:cubicBezTo>
                    <a:pt x="33" y="284"/>
                    <a:pt x="32" y="284"/>
                    <a:pt x="31" y="285"/>
                  </a:cubicBezTo>
                  <a:cubicBezTo>
                    <a:pt x="31" y="285"/>
                    <a:pt x="30" y="285"/>
                    <a:pt x="29" y="285"/>
                  </a:cubicBezTo>
                  <a:cubicBezTo>
                    <a:pt x="26" y="285"/>
                    <a:pt x="22" y="284"/>
                    <a:pt x="16" y="283"/>
                  </a:cubicBezTo>
                  <a:cubicBezTo>
                    <a:pt x="15" y="285"/>
                    <a:pt x="15" y="285"/>
                    <a:pt x="15" y="285"/>
                  </a:cubicBezTo>
                  <a:cubicBezTo>
                    <a:pt x="17" y="285"/>
                    <a:pt x="17" y="285"/>
                    <a:pt x="17" y="285"/>
                  </a:cubicBezTo>
                  <a:cubicBezTo>
                    <a:pt x="19" y="281"/>
                    <a:pt x="20" y="278"/>
                    <a:pt x="22" y="274"/>
                  </a:cubicBezTo>
                  <a:cubicBezTo>
                    <a:pt x="32" y="249"/>
                    <a:pt x="41" y="223"/>
                    <a:pt x="51" y="198"/>
                  </a:cubicBezTo>
                  <a:cubicBezTo>
                    <a:pt x="52" y="196"/>
                    <a:pt x="53" y="194"/>
                    <a:pt x="53" y="192"/>
                  </a:cubicBezTo>
                  <a:cubicBezTo>
                    <a:pt x="53" y="191"/>
                    <a:pt x="52" y="189"/>
                    <a:pt x="52" y="188"/>
                  </a:cubicBezTo>
                  <a:cubicBezTo>
                    <a:pt x="51" y="187"/>
                    <a:pt x="50" y="185"/>
                    <a:pt x="49" y="184"/>
                  </a:cubicBezTo>
                  <a:cubicBezTo>
                    <a:pt x="40" y="175"/>
                    <a:pt x="32" y="166"/>
                    <a:pt x="22" y="158"/>
                  </a:cubicBezTo>
                  <a:cubicBezTo>
                    <a:pt x="20" y="156"/>
                    <a:pt x="18" y="154"/>
                    <a:pt x="17" y="151"/>
                  </a:cubicBezTo>
                  <a:cubicBezTo>
                    <a:pt x="16" y="149"/>
                    <a:pt x="15" y="146"/>
                    <a:pt x="15" y="144"/>
                  </a:cubicBezTo>
                  <a:cubicBezTo>
                    <a:pt x="14" y="136"/>
                    <a:pt x="12" y="129"/>
                    <a:pt x="9" y="123"/>
                  </a:cubicBezTo>
                  <a:cubicBezTo>
                    <a:pt x="7" y="116"/>
                    <a:pt x="4" y="109"/>
                    <a:pt x="4" y="103"/>
                  </a:cubicBezTo>
                  <a:cubicBezTo>
                    <a:pt x="4" y="100"/>
                    <a:pt x="4" y="98"/>
                    <a:pt x="5" y="95"/>
                  </a:cubicBezTo>
                  <a:cubicBezTo>
                    <a:pt x="9" y="83"/>
                    <a:pt x="10" y="70"/>
                    <a:pt x="15" y="59"/>
                  </a:cubicBezTo>
                  <a:cubicBezTo>
                    <a:pt x="25" y="40"/>
                    <a:pt x="41" y="23"/>
                    <a:pt x="61" y="14"/>
                  </a:cubicBezTo>
                  <a:cubicBezTo>
                    <a:pt x="71" y="9"/>
                    <a:pt x="84" y="6"/>
                    <a:pt x="95" y="5"/>
                  </a:cubicBezTo>
                  <a:cubicBezTo>
                    <a:pt x="98" y="4"/>
                    <a:pt x="101" y="4"/>
                    <a:pt x="104" y="4"/>
                  </a:cubicBezTo>
                  <a:cubicBezTo>
                    <a:pt x="123" y="4"/>
                    <a:pt x="142" y="11"/>
                    <a:pt x="158" y="21"/>
                  </a:cubicBezTo>
                  <a:cubicBezTo>
                    <a:pt x="163" y="24"/>
                    <a:pt x="167" y="29"/>
                    <a:pt x="171" y="33"/>
                  </a:cubicBezTo>
                  <a:cubicBezTo>
                    <a:pt x="175" y="38"/>
                    <a:pt x="180" y="43"/>
                    <a:pt x="185" y="47"/>
                  </a:cubicBezTo>
                  <a:cubicBezTo>
                    <a:pt x="187" y="48"/>
                    <a:pt x="188" y="51"/>
                    <a:pt x="189" y="53"/>
                  </a:cubicBezTo>
                  <a:cubicBezTo>
                    <a:pt x="194" y="70"/>
                    <a:pt x="201" y="87"/>
                    <a:pt x="201" y="103"/>
                  </a:cubicBezTo>
                  <a:cubicBezTo>
                    <a:pt x="203" y="103"/>
                    <a:pt x="203" y="103"/>
                    <a:pt x="203" y="103"/>
                  </a:cubicBezTo>
                  <a:cubicBezTo>
                    <a:pt x="201" y="103"/>
                    <a:pt x="201" y="103"/>
                    <a:pt x="201" y="103"/>
                  </a:cubicBezTo>
                  <a:cubicBezTo>
                    <a:pt x="201" y="104"/>
                    <a:pt x="201" y="104"/>
                    <a:pt x="201" y="104"/>
                  </a:cubicBezTo>
                  <a:cubicBezTo>
                    <a:pt x="201" y="119"/>
                    <a:pt x="194" y="135"/>
                    <a:pt x="189" y="151"/>
                  </a:cubicBezTo>
                  <a:cubicBezTo>
                    <a:pt x="189" y="154"/>
                    <a:pt x="187" y="156"/>
                    <a:pt x="185" y="158"/>
                  </a:cubicBezTo>
                  <a:cubicBezTo>
                    <a:pt x="174" y="165"/>
                    <a:pt x="167" y="175"/>
                    <a:pt x="158" y="184"/>
                  </a:cubicBezTo>
                  <a:cubicBezTo>
                    <a:pt x="157" y="185"/>
                    <a:pt x="156" y="187"/>
                    <a:pt x="155" y="188"/>
                  </a:cubicBezTo>
                  <a:cubicBezTo>
                    <a:pt x="154" y="190"/>
                    <a:pt x="154" y="191"/>
                    <a:pt x="154" y="193"/>
                  </a:cubicBezTo>
                  <a:cubicBezTo>
                    <a:pt x="154" y="194"/>
                    <a:pt x="154" y="196"/>
                    <a:pt x="155" y="198"/>
                  </a:cubicBezTo>
                  <a:cubicBezTo>
                    <a:pt x="166" y="224"/>
                    <a:pt x="176" y="250"/>
                    <a:pt x="186" y="275"/>
                  </a:cubicBezTo>
                  <a:cubicBezTo>
                    <a:pt x="187" y="278"/>
                    <a:pt x="188" y="281"/>
                    <a:pt x="189" y="285"/>
                  </a:cubicBezTo>
                  <a:cubicBezTo>
                    <a:pt x="191" y="285"/>
                    <a:pt x="191" y="285"/>
                    <a:pt x="191" y="285"/>
                  </a:cubicBezTo>
                  <a:cubicBezTo>
                    <a:pt x="191" y="283"/>
                    <a:pt x="191" y="283"/>
                    <a:pt x="191" y="283"/>
                  </a:cubicBezTo>
                  <a:cubicBezTo>
                    <a:pt x="191" y="285"/>
                    <a:pt x="191" y="285"/>
                    <a:pt x="191" y="285"/>
                  </a:cubicBezTo>
                  <a:cubicBezTo>
                    <a:pt x="193" y="284"/>
                    <a:pt x="193" y="284"/>
                    <a:pt x="193" y="284"/>
                  </a:cubicBezTo>
                  <a:cubicBezTo>
                    <a:pt x="192" y="280"/>
                    <a:pt x="191" y="277"/>
                    <a:pt x="189" y="274"/>
                  </a:cubicBezTo>
                  <a:cubicBezTo>
                    <a:pt x="179" y="248"/>
                    <a:pt x="169" y="222"/>
                    <a:pt x="159" y="197"/>
                  </a:cubicBezTo>
                  <a:cubicBezTo>
                    <a:pt x="158" y="195"/>
                    <a:pt x="158" y="194"/>
                    <a:pt x="158" y="193"/>
                  </a:cubicBezTo>
                  <a:cubicBezTo>
                    <a:pt x="158" y="192"/>
                    <a:pt x="158" y="191"/>
                    <a:pt x="159" y="190"/>
                  </a:cubicBezTo>
                  <a:cubicBezTo>
                    <a:pt x="159" y="189"/>
                    <a:pt x="160" y="188"/>
                    <a:pt x="161" y="187"/>
                  </a:cubicBezTo>
                  <a:cubicBezTo>
                    <a:pt x="170" y="178"/>
                    <a:pt x="177" y="168"/>
                    <a:pt x="187" y="161"/>
                  </a:cubicBezTo>
                  <a:cubicBezTo>
                    <a:pt x="190" y="159"/>
                    <a:pt x="192" y="156"/>
                    <a:pt x="193" y="152"/>
                  </a:cubicBezTo>
                  <a:cubicBezTo>
                    <a:pt x="198" y="137"/>
                    <a:pt x="205" y="120"/>
                    <a:pt x="205" y="104"/>
                  </a:cubicBezTo>
                  <a:cubicBezTo>
                    <a:pt x="205" y="103"/>
                    <a:pt x="205" y="103"/>
                    <a:pt x="205" y="103"/>
                  </a:cubicBezTo>
                  <a:cubicBezTo>
                    <a:pt x="205" y="103"/>
                    <a:pt x="205" y="103"/>
                    <a:pt x="205" y="103"/>
                  </a:cubicBezTo>
                  <a:cubicBezTo>
                    <a:pt x="205" y="85"/>
                    <a:pt x="197" y="68"/>
                    <a:pt x="193" y="51"/>
                  </a:cubicBezTo>
                  <a:cubicBezTo>
                    <a:pt x="192" y="48"/>
                    <a:pt x="190" y="45"/>
                    <a:pt x="187" y="44"/>
                  </a:cubicBezTo>
                  <a:cubicBezTo>
                    <a:pt x="182" y="40"/>
                    <a:pt x="178" y="35"/>
                    <a:pt x="174" y="31"/>
                  </a:cubicBezTo>
                  <a:cubicBezTo>
                    <a:pt x="170" y="26"/>
                    <a:pt x="166" y="21"/>
                    <a:pt x="161" y="18"/>
                  </a:cubicBezTo>
                  <a:cubicBezTo>
                    <a:pt x="144" y="7"/>
                    <a:pt x="124" y="0"/>
                    <a:pt x="104" y="0"/>
                  </a:cubicBezTo>
                  <a:cubicBezTo>
                    <a:pt x="101" y="0"/>
                    <a:pt x="98" y="0"/>
                    <a:pt x="95" y="1"/>
                  </a:cubicBezTo>
                  <a:cubicBezTo>
                    <a:pt x="83" y="2"/>
                    <a:pt x="70" y="5"/>
                    <a:pt x="59" y="10"/>
                  </a:cubicBezTo>
                  <a:cubicBezTo>
                    <a:pt x="38" y="20"/>
                    <a:pt x="22" y="37"/>
                    <a:pt x="12" y="58"/>
                  </a:cubicBezTo>
                  <a:cubicBezTo>
                    <a:pt x="6" y="69"/>
                    <a:pt x="5" y="82"/>
                    <a:pt x="1" y="94"/>
                  </a:cubicBezTo>
                  <a:cubicBezTo>
                    <a:pt x="1" y="97"/>
                    <a:pt x="0" y="100"/>
                    <a:pt x="0" y="103"/>
                  </a:cubicBezTo>
                  <a:cubicBezTo>
                    <a:pt x="0" y="110"/>
                    <a:pt x="3" y="117"/>
                    <a:pt x="5" y="124"/>
                  </a:cubicBezTo>
                  <a:cubicBezTo>
                    <a:pt x="8" y="131"/>
                    <a:pt x="11" y="137"/>
                    <a:pt x="11" y="144"/>
                  </a:cubicBezTo>
                  <a:cubicBezTo>
                    <a:pt x="11" y="147"/>
                    <a:pt x="12" y="150"/>
                    <a:pt x="13" y="153"/>
                  </a:cubicBezTo>
                  <a:cubicBezTo>
                    <a:pt x="15" y="156"/>
                    <a:pt x="17" y="159"/>
                    <a:pt x="20" y="161"/>
                  </a:cubicBezTo>
                  <a:cubicBezTo>
                    <a:pt x="29" y="168"/>
                    <a:pt x="37" y="178"/>
                    <a:pt x="46" y="187"/>
                  </a:cubicBezTo>
                  <a:cubicBezTo>
                    <a:pt x="47" y="188"/>
                    <a:pt x="48" y="189"/>
                    <a:pt x="48" y="190"/>
                  </a:cubicBezTo>
                  <a:cubicBezTo>
                    <a:pt x="49" y="191"/>
                    <a:pt x="49" y="191"/>
                    <a:pt x="49" y="192"/>
                  </a:cubicBezTo>
                  <a:cubicBezTo>
                    <a:pt x="49" y="193"/>
                    <a:pt x="49" y="195"/>
                    <a:pt x="48" y="197"/>
                  </a:cubicBezTo>
                  <a:cubicBezTo>
                    <a:pt x="38" y="222"/>
                    <a:pt x="28" y="247"/>
                    <a:pt x="18" y="272"/>
                  </a:cubicBezTo>
                  <a:cubicBezTo>
                    <a:pt x="16" y="276"/>
                    <a:pt x="15" y="280"/>
                    <a:pt x="14" y="284"/>
                  </a:cubicBezTo>
                  <a:cubicBezTo>
                    <a:pt x="13" y="286"/>
                    <a:pt x="13" y="286"/>
                    <a:pt x="13" y="286"/>
                  </a:cubicBezTo>
                  <a:cubicBezTo>
                    <a:pt x="15" y="287"/>
                    <a:pt x="15" y="287"/>
                    <a:pt x="15" y="287"/>
                  </a:cubicBezTo>
                  <a:cubicBezTo>
                    <a:pt x="21" y="288"/>
                    <a:pt x="25" y="289"/>
                    <a:pt x="29" y="289"/>
                  </a:cubicBezTo>
                  <a:cubicBezTo>
                    <a:pt x="30" y="289"/>
                    <a:pt x="32" y="289"/>
                    <a:pt x="33" y="288"/>
                  </a:cubicBezTo>
                  <a:cubicBezTo>
                    <a:pt x="35" y="287"/>
                    <a:pt x="37" y="285"/>
                    <a:pt x="38" y="283"/>
                  </a:cubicBezTo>
                  <a:cubicBezTo>
                    <a:pt x="39" y="281"/>
                    <a:pt x="40" y="278"/>
                    <a:pt x="42" y="274"/>
                  </a:cubicBezTo>
                  <a:cubicBezTo>
                    <a:pt x="52" y="250"/>
                    <a:pt x="61" y="227"/>
                    <a:pt x="71" y="203"/>
                  </a:cubicBezTo>
                  <a:cubicBezTo>
                    <a:pt x="72" y="201"/>
                    <a:pt x="72" y="200"/>
                    <a:pt x="73" y="199"/>
                  </a:cubicBezTo>
                  <a:cubicBezTo>
                    <a:pt x="74" y="198"/>
                    <a:pt x="75" y="198"/>
                    <a:pt x="76" y="198"/>
                  </a:cubicBezTo>
                  <a:cubicBezTo>
                    <a:pt x="77" y="198"/>
                    <a:pt x="78" y="198"/>
                    <a:pt x="80" y="199"/>
                  </a:cubicBezTo>
                  <a:cubicBezTo>
                    <a:pt x="82" y="200"/>
                    <a:pt x="83" y="201"/>
                    <a:pt x="84" y="201"/>
                  </a:cubicBezTo>
                  <a:cubicBezTo>
                    <a:pt x="85" y="202"/>
                    <a:pt x="85" y="203"/>
                    <a:pt x="85" y="204"/>
                  </a:cubicBezTo>
                  <a:cubicBezTo>
                    <a:pt x="85" y="205"/>
                    <a:pt x="85" y="207"/>
                    <a:pt x="84" y="208"/>
                  </a:cubicBezTo>
                  <a:cubicBezTo>
                    <a:pt x="81" y="215"/>
                    <a:pt x="79" y="223"/>
                    <a:pt x="76" y="230"/>
                  </a:cubicBezTo>
                  <a:cubicBezTo>
                    <a:pt x="69" y="249"/>
                    <a:pt x="61" y="268"/>
                    <a:pt x="54" y="287"/>
                  </a:cubicBezTo>
                  <a:cubicBezTo>
                    <a:pt x="54" y="287"/>
                    <a:pt x="54" y="287"/>
                    <a:pt x="54" y="287"/>
                  </a:cubicBezTo>
                  <a:cubicBezTo>
                    <a:pt x="53" y="289"/>
                    <a:pt x="52" y="291"/>
                    <a:pt x="52" y="293"/>
                  </a:cubicBezTo>
                  <a:cubicBezTo>
                    <a:pt x="52" y="294"/>
                    <a:pt x="53" y="296"/>
                    <a:pt x="54" y="297"/>
                  </a:cubicBezTo>
                  <a:cubicBezTo>
                    <a:pt x="57" y="301"/>
                    <a:pt x="62" y="304"/>
                    <a:pt x="67" y="308"/>
                  </a:cubicBezTo>
                  <a:cubicBezTo>
                    <a:pt x="69" y="310"/>
                    <a:pt x="69" y="310"/>
                    <a:pt x="69" y="310"/>
                  </a:cubicBezTo>
                  <a:cubicBezTo>
                    <a:pt x="70" y="307"/>
                    <a:pt x="70" y="307"/>
                    <a:pt x="70" y="307"/>
                  </a:cubicBezTo>
                  <a:cubicBezTo>
                    <a:pt x="82" y="278"/>
                    <a:pt x="93" y="249"/>
                    <a:pt x="105" y="219"/>
                  </a:cubicBezTo>
                  <a:cubicBezTo>
                    <a:pt x="103" y="218"/>
                    <a:pt x="103" y="218"/>
                    <a:pt x="103" y="218"/>
                  </a:cubicBezTo>
                  <a:cubicBezTo>
                    <a:pt x="101" y="219"/>
                    <a:pt x="101" y="219"/>
                    <a:pt x="101" y="219"/>
                  </a:cubicBezTo>
                  <a:cubicBezTo>
                    <a:pt x="114" y="250"/>
                    <a:pt x="125" y="278"/>
                    <a:pt x="136" y="307"/>
                  </a:cubicBezTo>
                  <a:cubicBezTo>
                    <a:pt x="137" y="309"/>
                    <a:pt x="137" y="309"/>
                    <a:pt x="137" y="309"/>
                  </a:cubicBezTo>
                  <a:cubicBezTo>
                    <a:pt x="139" y="308"/>
                    <a:pt x="139" y="308"/>
                    <a:pt x="139" y="308"/>
                  </a:cubicBezTo>
                  <a:cubicBezTo>
                    <a:pt x="144" y="305"/>
                    <a:pt x="148" y="303"/>
                    <a:pt x="150" y="301"/>
                  </a:cubicBezTo>
                  <a:cubicBezTo>
                    <a:pt x="152" y="299"/>
                    <a:pt x="153" y="298"/>
                    <a:pt x="153" y="297"/>
                  </a:cubicBezTo>
                  <a:cubicBezTo>
                    <a:pt x="154" y="296"/>
                    <a:pt x="154" y="295"/>
                    <a:pt x="154" y="293"/>
                  </a:cubicBezTo>
                  <a:cubicBezTo>
                    <a:pt x="154" y="290"/>
                    <a:pt x="153" y="286"/>
                    <a:pt x="150" y="280"/>
                  </a:cubicBezTo>
                  <a:cubicBezTo>
                    <a:pt x="148" y="274"/>
                    <a:pt x="146" y="269"/>
                    <a:pt x="144" y="264"/>
                  </a:cubicBezTo>
                  <a:cubicBezTo>
                    <a:pt x="136" y="243"/>
                    <a:pt x="128" y="222"/>
                    <a:pt x="120" y="202"/>
                  </a:cubicBezTo>
                  <a:cubicBezTo>
                    <a:pt x="118" y="203"/>
                    <a:pt x="118" y="203"/>
                    <a:pt x="118" y="203"/>
                  </a:cubicBezTo>
                  <a:cubicBezTo>
                    <a:pt x="119" y="204"/>
                    <a:pt x="119" y="204"/>
                    <a:pt x="119" y="204"/>
                  </a:cubicBezTo>
                  <a:cubicBezTo>
                    <a:pt x="122" y="202"/>
                    <a:pt x="125" y="200"/>
                    <a:pt x="127" y="199"/>
                  </a:cubicBezTo>
                  <a:cubicBezTo>
                    <a:pt x="129" y="198"/>
                    <a:pt x="130" y="198"/>
                    <a:pt x="131" y="198"/>
                  </a:cubicBezTo>
                  <a:cubicBezTo>
                    <a:pt x="131" y="198"/>
                    <a:pt x="132" y="198"/>
                    <a:pt x="132" y="198"/>
                  </a:cubicBezTo>
                  <a:cubicBezTo>
                    <a:pt x="133" y="199"/>
                    <a:pt x="134" y="199"/>
                    <a:pt x="134" y="201"/>
                  </a:cubicBezTo>
                  <a:cubicBezTo>
                    <a:pt x="135" y="203"/>
                    <a:pt x="136" y="205"/>
                    <a:pt x="138" y="207"/>
                  </a:cubicBezTo>
                  <a:cubicBezTo>
                    <a:pt x="147" y="230"/>
                    <a:pt x="156" y="252"/>
                    <a:pt x="165" y="274"/>
                  </a:cubicBezTo>
                  <a:cubicBezTo>
                    <a:pt x="167" y="279"/>
                    <a:pt x="168" y="283"/>
                    <a:pt x="170" y="285"/>
                  </a:cubicBezTo>
                  <a:cubicBezTo>
                    <a:pt x="171" y="286"/>
                    <a:pt x="172" y="287"/>
                    <a:pt x="173" y="288"/>
                  </a:cubicBezTo>
                  <a:cubicBezTo>
                    <a:pt x="175" y="289"/>
                    <a:pt x="176" y="289"/>
                    <a:pt x="178" y="289"/>
                  </a:cubicBezTo>
                  <a:cubicBezTo>
                    <a:pt x="181" y="289"/>
                    <a:pt x="185" y="288"/>
                    <a:pt x="192" y="287"/>
                  </a:cubicBezTo>
                  <a:cubicBezTo>
                    <a:pt x="194" y="286"/>
                    <a:pt x="194" y="286"/>
                    <a:pt x="194" y="286"/>
                  </a:cubicBezTo>
                  <a:cubicBezTo>
                    <a:pt x="193" y="284"/>
                    <a:pt x="193" y="284"/>
                    <a:pt x="193" y="284"/>
                  </a:cubicBezTo>
                  <a:lnTo>
                    <a:pt x="191" y="285"/>
                  </a:lnTo>
                  <a:close/>
                  <a:moveTo>
                    <a:pt x="79" y="31"/>
                  </a:moveTo>
                  <a:cubicBezTo>
                    <a:pt x="79" y="29"/>
                    <a:pt x="79" y="29"/>
                    <a:pt x="79" y="29"/>
                  </a:cubicBezTo>
                  <a:cubicBezTo>
                    <a:pt x="77" y="29"/>
                    <a:pt x="76" y="29"/>
                    <a:pt x="75" y="29"/>
                  </a:cubicBezTo>
                  <a:cubicBezTo>
                    <a:pt x="69" y="29"/>
                    <a:pt x="65" y="30"/>
                    <a:pt x="61" y="33"/>
                  </a:cubicBezTo>
                  <a:cubicBezTo>
                    <a:pt x="57" y="35"/>
                    <a:pt x="54" y="39"/>
                    <a:pt x="51" y="44"/>
                  </a:cubicBezTo>
                  <a:cubicBezTo>
                    <a:pt x="50" y="46"/>
                    <a:pt x="47" y="49"/>
                    <a:pt x="44" y="50"/>
                  </a:cubicBezTo>
                  <a:cubicBezTo>
                    <a:pt x="39" y="53"/>
                    <a:pt x="36" y="57"/>
                    <a:pt x="33" y="61"/>
                  </a:cubicBezTo>
                  <a:cubicBezTo>
                    <a:pt x="30" y="66"/>
                    <a:pt x="29" y="71"/>
                    <a:pt x="29" y="77"/>
                  </a:cubicBezTo>
                  <a:cubicBezTo>
                    <a:pt x="29" y="80"/>
                    <a:pt x="28" y="84"/>
                    <a:pt x="26" y="87"/>
                  </a:cubicBezTo>
                  <a:cubicBezTo>
                    <a:pt x="23" y="92"/>
                    <a:pt x="22" y="97"/>
                    <a:pt x="22" y="102"/>
                  </a:cubicBezTo>
                  <a:cubicBezTo>
                    <a:pt x="22" y="107"/>
                    <a:pt x="23" y="112"/>
                    <a:pt x="26" y="117"/>
                  </a:cubicBezTo>
                  <a:cubicBezTo>
                    <a:pt x="28" y="120"/>
                    <a:pt x="29" y="124"/>
                    <a:pt x="29" y="127"/>
                  </a:cubicBezTo>
                  <a:cubicBezTo>
                    <a:pt x="29" y="133"/>
                    <a:pt x="30" y="138"/>
                    <a:pt x="33" y="143"/>
                  </a:cubicBezTo>
                  <a:cubicBezTo>
                    <a:pt x="35" y="148"/>
                    <a:pt x="39" y="151"/>
                    <a:pt x="45" y="154"/>
                  </a:cubicBezTo>
                  <a:cubicBezTo>
                    <a:pt x="47" y="156"/>
                    <a:pt x="50" y="158"/>
                    <a:pt x="51" y="161"/>
                  </a:cubicBezTo>
                  <a:cubicBezTo>
                    <a:pt x="54" y="166"/>
                    <a:pt x="58" y="170"/>
                    <a:pt x="62" y="173"/>
                  </a:cubicBezTo>
                  <a:cubicBezTo>
                    <a:pt x="67" y="175"/>
                    <a:pt x="72" y="177"/>
                    <a:pt x="78" y="177"/>
                  </a:cubicBezTo>
                  <a:cubicBezTo>
                    <a:pt x="81" y="177"/>
                    <a:pt x="85" y="178"/>
                    <a:pt x="88" y="180"/>
                  </a:cubicBezTo>
                  <a:cubicBezTo>
                    <a:pt x="93" y="182"/>
                    <a:pt x="98" y="184"/>
                    <a:pt x="103" y="184"/>
                  </a:cubicBezTo>
                  <a:cubicBezTo>
                    <a:pt x="108" y="184"/>
                    <a:pt x="113" y="182"/>
                    <a:pt x="118" y="180"/>
                  </a:cubicBezTo>
                  <a:cubicBezTo>
                    <a:pt x="121" y="178"/>
                    <a:pt x="126" y="177"/>
                    <a:pt x="130" y="177"/>
                  </a:cubicBezTo>
                  <a:cubicBezTo>
                    <a:pt x="135" y="177"/>
                    <a:pt x="140" y="175"/>
                    <a:pt x="144" y="173"/>
                  </a:cubicBezTo>
                  <a:cubicBezTo>
                    <a:pt x="149" y="170"/>
                    <a:pt x="152" y="166"/>
                    <a:pt x="155" y="161"/>
                  </a:cubicBezTo>
                  <a:cubicBezTo>
                    <a:pt x="157" y="159"/>
                    <a:pt x="160" y="156"/>
                    <a:pt x="162" y="154"/>
                  </a:cubicBezTo>
                  <a:cubicBezTo>
                    <a:pt x="167" y="151"/>
                    <a:pt x="171" y="148"/>
                    <a:pt x="174" y="143"/>
                  </a:cubicBezTo>
                  <a:cubicBezTo>
                    <a:pt x="176" y="139"/>
                    <a:pt x="178" y="134"/>
                    <a:pt x="178" y="128"/>
                  </a:cubicBezTo>
                  <a:cubicBezTo>
                    <a:pt x="178" y="124"/>
                    <a:pt x="179" y="120"/>
                    <a:pt x="181" y="117"/>
                  </a:cubicBezTo>
                  <a:cubicBezTo>
                    <a:pt x="183" y="112"/>
                    <a:pt x="185" y="107"/>
                    <a:pt x="185" y="102"/>
                  </a:cubicBezTo>
                  <a:cubicBezTo>
                    <a:pt x="185" y="97"/>
                    <a:pt x="183" y="92"/>
                    <a:pt x="181" y="87"/>
                  </a:cubicBezTo>
                  <a:cubicBezTo>
                    <a:pt x="179" y="84"/>
                    <a:pt x="178" y="80"/>
                    <a:pt x="178" y="77"/>
                  </a:cubicBezTo>
                  <a:cubicBezTo>
                    <a:pt x="178" y="71"/>
                    <a:pt x="176" y="66"/>
                    <a:pt x="174" y="62"/>
                  </a:cubicBezTo>
                  <a:cubicBezTo>
                    <a:pt x="171" y="57"/>
                    <a:pt x="168" y="54"/>
                    <a:pt x="163" y="51"/>
                  </a:cubicBezTo>
                  <a:cubicBezTo>
                    <a:pt x="160" y="49"/>
                    <a:pt x="157" y="46"/>
                    <a:pt x="155" y="43"/>
                  </a:cubicBezTo>
                  <a:cubicBezTo>
                    <a:pt x="152" y="38"/>
                    <a:pt x="149" y="34"/>
                    <a:pt x="144" y="32"/>
                  </a:cubicBezTo>
                  <a:cubicBezTo>
                    <a:pt x="140" y="29"/>
                    <a:pt x="135" y="28"/>
                    <a:pt x="129" y="28"/>
                  </a:cubicBezTo>
                  <a:cubicBezTo>
                    <a:pt x="126" y="28"/>
                    <a:pt x="122" y="27"/>
                    <a:pt x="119" y="25"/>
                  </a:cubicBezTo>
                  <a:cubicBezTo>
                    <a:pt x="113" y="22"/>
                    <a:pt x="108" y="21"/>
                    <a:pt x="103" y="21"/>
                  </a:cubicBezTo>
                  <a:cubicBezTo>
                    <a:pt x="98" y="21"/>
                    <a:pt x="93" y="22"/>
                    <a:pt x="88" y="25"/>
                  </a:cubicBezTo>
                  <a:cubicBezTo>
                    <a:pt x="85" y="27"/>
                    <a:pt x="82" y="28"/>
                    <a:pt x="78" y="29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83" y="32"/>
                    <a:pt x="86" y="31"/>
                    <a:pt x="90" y="29"/>
                  </a:cubicBezTo>
                  <a:cubicBezTo>
                    <a:pt x="95" y="26"/>
                    <a:pt x="99" y="25"/>
                    <a:pt x="103" y="25"/>
                  </a:cubicBezTo>
                  <a:cubicBezTo>
                    <a:pt x="108" y="25"/>
                    <a:pt x="112" y="26"/>
                    <a:pt x="117" y="29"/>
                  </a:cubicBezTo>
                  <a:cubicBezTo>
                    <a:pt x="120" y="31"/>
                    <a:pt x="125" y="32"/>
                    <a:pt x="129" y="32"/>
                  </a:cubicBezTo>
                  <a:cubicBezTo>
                    <a:pt x="134" y="32"/>
                    <a:pt x="139" y="33"/>
                    <a:pt x="142" y="35"/>
                  </a:cubicBezTo>
                  <a:cubicBezTo>
                    <a:pt x="146" y="37"/>
                    <a:pt x="149" y="41"/>
                    <a:pt x="152" y="45"/>
                  </a:cubicBezTo>
                  <a:cubicBezTo>
                    <a:pt x="154" y="49"/>
                    <a:pt x="157" y="52"/>
                    <a:pt x="161" y="54"/>
                  </a:cubicBezTo>
                  <a:cubicBezTo>
                    <a:pt x="165" y="57"/>
                    <a:pt x="168" y="60"/>
                    <a:pt x="170" y="64"/>
                  </a:cubicBezTo>
                  <a:cubicBezTo>
                    <a:pt x="173" y="67"/>
                    <a:pt x="174" y="72"/>
                    <a:pt x="174" y="77"/>
                  </a:cubicBezTo>
                  <a:cubicBezTo>
                    <a:pt x="174" y="81"/>
                    <a:pt x="175" y="85"/>
                    <a:pt x="177" y="89"/>
                  </a:cubicBezTo>
                  <a:cubicBezTo>
                    <a:pt x="180" y="94"/>
                    <a:pt x="181" y="98"/>
                    <a:pt x="181" y="102"/>
                  </a:cubicBezTo>
                  <a:cubicBezTo>
                    <a:pt x="181" y="107"/>
                    <a:pt x="180" y="111"/>
                    <a:pt x="177" y="115"/>
                  </a:cubicBezTo>
                  <a:cubicBezTo>
                    <a:pt x="175" y="119"/>
                    <a:pt x="174" y="123"/>
                    <a:pt x="174" y="128"/>
                  </a:cubicBezTo>
                  <a:cubicBezTo>
                    <a:pt x="174" y="133"/>
                    <a:pt x="173" y="137"/>
                    <a:pt x="170" y="141"/>
                  </a:cubicBezTo>
                  <a:cubicBezTo>
                    <a:pt x="168" y="145"/>
                    <a:pt x="165" y="148"/>
                    <a:pt x="160" y="151"/>
                  </a:cubicBezTo>
                  <a:cubicBezTo>
                    <a:pt x="157" y="153"/>
                    <a:pt x="154" y="156"/>
                    <a:pt x="152" y="159"/>
                  </a:cubicBezTo>
                  <a:cubicBezTo>
                    <a:pt x="149" y="164"/>
                    <a:pt x="146" y="167"/>
                    <a:pt x="142" y="169"/>
                  </a:cubicBezTo>
                  <a:cubicBezTo>
                    <a:pt x="139" y="171"/>
                    <a:pt x="134" y="173"/>
                    <a:pt x="129" y="173"/>
                  </a:cubicBezTo>
                  <a:cubicBezTo>
                    <a:pt x="125" y="173"/>
                    <a:pt x="120" y="174"/>
                    <a:pt x="116" y="176"/>
                  </a:cubicBezTo>
                  <a:cubicBezTo>
                    <a:pt x="112" y="179"/>
                    <a:pt x="107" y="180"/>
                    <a:pt x="103" y="180"/>
                  </a:cubicBezTo>
                  <a:cubicBezTo>
                    <a:pt x="99" y="180"/>
                    <a:pt x="95" y="179"/>
                    <a:pt x="90" y="176"/>
                  </a:cubicBezTo>
                  <a:cubicBezTo>
                    <a:pt x="87" y="174"/>
                    <a:pt x="82" y="173"/>
                    <a:pt x="78" y="173"/>
                  </a:cubicBezTo>
                  <a:cubicBezTo>
                    <a:pt x="73" y="173"/>
                    <a:pt x="68" y="172"/>
                    <a:pt x="64" y="169"/>
                  </a:cubicBezTo>
                  <a:cubicBezTo>
                    <a:pt x="61" y="167"/>
                    <a:pt x="57" y="164"/>
                    <a:pt x="55" y="159"/>
                  </a:cubicBezTo>
                  <a:cubicBezTo>
                    <a:pt x="53" y="156"/>
                    <a:pt x="50" y="153"/>
                    <a:pt x="47" y="151"/>
                  </a:cubicBezTo>
                  <a:cubicBezTo>
                    <a:pt x="42" y="148"/>
                    <a:pt x="38" y="145"/>
                    <a:pt x="36" y="141"/>
                  </a:cubicBezTo>
                  <a:cubicBezTo>
                    <a:pt x="34" y="137"/>
                    <a:pt x="33" y="133"/>
                    <a:pt x="33" y="127"/>
                  </a:cubicBezTo>
                  <a:cubicBezTo>
                    <a:pt x="33" y="123"/>
                    <a:pt x="31" y="119"/>
                    <a:pt x="30" y="115"/>
                  </a:cubicBezTo>
                  <a:cubicBezTo>
                    <a:pt x="27" y="111"/>
                    <a:pt x="26" y="107"/>
                    <a:pt x="26" y="102"/>
                  </a:cubicBezTo>
                  <a:cubicBezTo>
                    <a:pt x="26" y="98"/>
                    <a:pt x="27" y="94"/>
                    <a:pt x="29" y="89"/>
                  </a:cubicBezTo>
                  <a:cubicBezTo>
                    <a:pt x="31" y="86"/>
                    <a:pt x="33" y="81"/>
                    <a:pt x="33" y="77"/>
                  </a:cubicBezTo>
                  <a:cubicBezTo>
                    <a:pt x="33" y="72"/>
                    <a:pt x="34" y="67"/>
                    <a:pt x="36" y="63"/>
                  </a:cubicBezTo>
                  <a:cubicBezTo>
                    <a:pt x="39" y="60"/>
                    <a:pt x="42" y="56"/>
                    <a:pt x="46" y="54"/>
                  </a:cubicBezTo>
                  <a:cubicBezTo>
                    <a:pt x="50" y="52"/>
                    <a:pt x="53" y="49"/>
                    <a:pt x="55" y="46"/>
                  </a:cubicBezTo>
                  <a:cubicBezTo>
                    <a:pt x="57" y="42"/>
                    <a:pt x="60" y="38"/>
                    <a:pt x="63" y="36"/>
                  </a:cubicBezTo>
                  <a:cubicBezTo>
                    <a:pt x="66" y="34"/>
                    <a:pt x="70" y="33"/>
                    <a:pt x="75" y="33"/>
                  </a:cubicBezTo>
                  <a:cubicBezTo>
                    <a:pt x="76" y="33"/>
                    <a:pt x="77" y="33"/>
                    <a:pt x="78" y="33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33"/>
                    <a:pt x="79" y="33"/>
                    <a:pt x="79" y="33"/>
                  </a:cubicBezTo>
                  <a:lnTo>
                    <a:pt x="79" y="31"/>
                  </a:lnTo>
                  <a:close/>
                </a:path>
              </a:pathLst>
            </a:custGeom>
            <a:solidFill>
              <a:srgbClr val="1D3E8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86"/>
            <p:cNvSpPr/>
            <p:nvPr/>
          </p:nvSpPr>
          <p:spPr>
            <a:xfrm>
              <a:off x="10004425" y="2833688"/>
              <a:ext cx="92075" cy="92075"/>
            </a:xfrm>
            <a:custGeom>
              <a:avLst/>
              <a:gdLst/>
              <a:ahLst/>
              <a:cxnLst/>
              <a:rect l="l" t="t" r="r" b="b"/>
              <a:pathLst>
                <a:path w="161" h="162" extrusionOk="0">
                  <a:moveTo>
                    <a:pt x="56" y="10"/>
                  </a:moveTo>
                  <a:cubicBezTo>
                    <a:pt x="59" y="9"/>
                    <a:pt x="63" y="8"/>
                    <a:pt x="66" y="6"/>
                  </a:cubicBezTo>
                  <a:cubicBezTo>
                    <a:pt x="76" y="0"/>
                    <a:pt x="85" y="0"/>
                    <a:pt x="95" y="6"/>
                  </a:cubicBezTo>
                  <a:cubicBezTo>
                    <a:pt x="98" y="8"/>
                    <a:pt x="102" y="9"/>
                    <a:pt x="106" y="9"/>
                  </a:cubicBezTo>
                  <a:cubicBezTo>
                    <a:pt x="117" y="9"/>
                    <a:pt x="125" y="14"/>
                    <a:pt x="130" y="23"/>
                  </a:cubicBezTo>
                  <a:cubicBezTo>
                    <a:pt x="133" y="26"/>
                    <a:pt x="136" y="29"/>
                    <a:pt x="139" y="31"/>
                  </a:cubicBezTo>
                  <a:cubicBezTo>
                    <a:pt x="148" y="37"/>
                    <a:pt x="153" y="45"/>
                    <a:pt x="153" y="56"/>
                  </a:cubicBezTo>
                  <a:cubicBezTo>
                    <a:pt x="153" y="60"/>
                    <a:pt x="154" y="64"/>
                    <a:pt x="156" y="67"/>
                  </a:cubicBezTo>
                  <a:cubicBezTo>
                    <a:pt x="161" y="77"/>
                    <a:pt x="161" y="86"/>
                    <a:pt x="156" y="95"/>
                  </a:cubicBezTo>
                  <a:cubicBezTo>
                    <a:pt x="154" y="99"/>
                    <a:pt x="153" y="103"/>
                    <a:pt x="153" y="107"/>
                  </a:cubicBezTo>
                  <a:cubicBezTo>
                    <a:pt x="153" y="118"/>
                    <a:pt x="148" y="126"/>
                    <a:pt x="138" y="132"/>
                  </a:cubicBezTo>
                  <a:cubicBezTo>
                    <a:pt x="135" y="133"/>
                    <a:pt x="132" y="136"/>
                    <a:pt x="130" y="139"/>
                  </a:cubicBezTo>
                  <a:cubicBezTo>
                    <a:pt x="125" y="149"/>
                    <a:pt x="117" y="153"/>
                    <a:pt x="106" y="154"/>
                  </a:cubicBezTo>
                  <a:cubicBezTo>
                    <a:pt x="102" y="154"/>
                    <a:pt x="98" y="155"/>
                    <a:pt x="94" y="157"/>
                  </a:cubicBezTo>
                  <a:cubicBezTo>
                    <a:pt x="85" y="162"/>
                    <a:pt x="75" y="162"/>
                    <a:pt x="66" y="157"/>
                  </a:cubicBezTo>
                  <a:cubicBezTo>
                    <a:pt x="63" y="155"/>
                    <a:pt x="59" y="154"/>
                    <a:pt x="55" y="154"/>
                  </a:cubicBezTo>
                  <a:cubicBezTo>
                    <a:pt x="44" y="154"/>
                    <a:pt x="36" y="149"/>
                    <a:pt x="30" y="139"/>
                  </a:cubicBezTo>
                  <a:cubicBezTo>
                    <a:pt x="28" y="136"/>
                    <a:pt x="25" y="133"/>
                    <a:pt x="23" y="132"/>
                  </a:cubicBezTo>
                  <a:cubicBezTo>
                    <a:pt x="13" y="126"/>
                    <a:pt x="8" y="118"/>
                    <a:pt x="8" y="106"/>
                  </a:cubicBezTo>
                  <a:cubicBezTo>
                    <a:pt x="8" y="102"/>
                    <a:pt x="7" y="99"/>
                    <a:pt x="5" y="95"/>
                  </a:cubicBezTo>
                  <a:cubicBezTo>
                    <a:pt x="0" y="86"/>
                    <a:pt x="0" y="77"/>
                    <a:pt x="5" y="67"/>
                  </a:cubicBezTo>
                  <a:cubicBezTo>
                    <a:pt x="7" y="64"/>
                    <a:pt x="8" y="60"/>
                    <a:pt x="8" y="56"/>
                  </a:cubicBezTo>
                  <a:cubicBezTo>
                    <a:pt x="8" y="45"/>
                    <a:pt x="13" y="37"/>
                    <a:pt x="22" y="31"/>
                  </a:cubicBezTo>
                  <a:cubicBezTo>
                    <a:pt x="25" y="29"/>
                    <a:pt x="28" y="27"/>
                    <a:pt x="30" y="24"/>
                  </a:cubicBezTo>
                  <a:cubicBezTo>
                    <a:pt x="36" y="14"/>
                    <a:pt x="44" y="9"/>
                    <a:pt x="56" y="10"/>
                  </a:cubicBezTo>
                  <a:close/>
                  <a:moveTo>
                    <a:pt x="80" y="24"/>
                  </a:moveTo>
                  <a:cubicBezTo>
                    <a:pt x="78" y="25"/>
                    <a:pt x="76" y="25"/>
                    <a:pt x="74" y="26"/>
                  </a:cubicBezTo>
                  <a:cubicBezTo>
                    <a:pt x="63" y="32"/>
                    <a:pt x="46" y="30"/>
                    <a:pt x="41" y="46"/>
                  </a:cubicBezTo>
                  <a:cubicBezTo>
                    <a:pt x="40" y="47"/>
                    <a:pt x="39" y="47"/>
                    <a:pt x="38" y="47"/>
                  </a:cubicBezTo>
                  <a:cubicBezTo>
                    <a:pt x="32" y="50"/>
                    <a:pt x="30" y="55"/>
                    <a:pt x="30" y="61"/>
                  </a:cubicBezTo>
                  <a:cubicBezTo>
                    <a:pt x="30" y="64"/>
                    <a:pt x="29" y="69"/>
                    <a:pt x="28" y="71"/>
                  </a:cubicBezTo>
                  <a:cubicBezTo>
                    <a:pt x="23" y="78"/>
                    <a:pt x="26" y="84"/>
                    <a:pt x="27" y="91"/>
                  </a:cubicBezTo>
                  <a:cubicBezTo>
                    <a:pt x="30" y="104"/>
                    <a:pt x="35" y="113"/>
                    <a:pt x="45" y="122"/>
                  </a:cubicBezTo>
                  <a:cubicBezTo>
                    <a:pt x="51" y="127"/>
                    <a:pt x="56" y="130"/>
                    <a:pt x="63" y="132"/>
                  </a:cubicBezTo>
                  <a:cubicBezTo>
                    <a:pt x="75" y="136"/>
                    <a:pt x="85" y="137"/>
                    <a:pt x="98" y="133"/>
                  </a:cubicBezTo>
                  <a:cubicBezTo>
                    <a:pt x="105" y="130"/>
                    <a:pt x="110" y="127"/>
                    <a:pt x="116" y="122"/>
                  </a:cubicBezTo>
                  <a:cubicBezTo>
                    <a:pt x="126" y="113"/>
                    <a:pt x="128" y="103"/>
                    <a:pt x="133" y="93"/>
                  </a:cubicBezTo>
                  <a:cubicBezTo>
                    <a:pt x="140" y="76"/>
                    <a:pt x="128" y="65"/>
                    <a:pt x="128" y="52"/>
                  </a:cubicBezTo>
                  <a:cubicBezTo>
                    <a:pt x="128" y="50"/>
                    <a:pt x="125" y="49"/>
                    <a:pt x="124" y="48"/>
                  </a:cubicBezTo>
                  <a:cubicBezTo>
                    <a:pt x="114" y="37"/>
                    <a:pt x="103" y="29"/>
                    <a:pt x="88" y="27"/>
                  </a:cubicBezTo>
                  <a:cubicBezTo>
                    <a:pt x="85" y="27"/>
                    <a:pt x="83" y="25"/>
                    <a:pt x="80" y="24"/>
                  </a:cubicBezTo>
                  <a:close/>
                </a:path>
              </a:pathLst>
            </a:custGeom>
            <a:solidFill>
              <a:srgbClr val="1D3E8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86"/>
            <p:cNvSpPr/>
            <p:nvPr/>
          </p:nvSpPr>
          <p:spPr>
            <a:xfrm>
              <a:off x="10004425" y="2833688"/>
              <a:ext cx="92075" cy="93663"/>
            </a:xfrm>
            <a:custGeom>
              <a:avLst/>
              <a:gdLst/>
              <a:ahLst/>
              <a:cxnLst/>
              <a:rect l="l" t="t" r="r" b="b"/>
              <a:pathLst>
                <a:path w="163" h="163" extrusionOk="0">
                  <a:moveTo>
                    <a:pt x="57" y="10"/>
                  </a:moveTo>
                  <a:cubicBezTo>
                    <a:pt x="57" y="12"/>
                    <a:pt x="57" y="12"/>
                    <a:pt x="57" y="12"/>
                  </a:cubicBezTo>
                  <a:cubicBezTo>
                    <a:pt x="61" y="11"/>
                    <a:pt x="64" y="10"/>
                    <a:pt x="68" y="8"/>
                  </a:cubicBezTo>
                  <a:cubicBezTo>
                    <a:pt x="73" y="5"/>
                    <a:pt x="77" y="4"/>
                    <a:pt x="81" y="4"/>
                  </a:cubicBezTo>
                  <a:cubicBezTo>
                    <a:pt x="86" y="4"/>
                    <a:pt x="90" y="5"/>
                    <a:pt x="95" y="8"/>
                  </a:cubicBezTo>
                  <a:cubicBezTo>
                    <a:pt x="98" y="10"/>
                    <a:pt x="103" y="11"/>
                    <a:pt x="107" y="11"/>
                  </a:cubicBezTo>
                  <a:cubicBezTo>
                    <a:pt x="112" y="11"/>
                    <a:pt x="117" y="12"/>
                    <a:pt x="120" y="14"/>
                  </a:cubicBezTo>
                  <a:cubicBezTo>
                    <a:pt x="124" y="16"/>
                    <a:pt x="127" y="20"/>
                    <a:pt x="130" y="24"/>
                  </a:cubicBezTo>
                  <a:cubicBezTo>
                    <a:pt x="132" y="28"/>
                    <a:pt x="135" y="31"/>
                    <a:pt x="139" y="33"/>
                  </a:cubicBezTo>
                  <a:cubicBezTo>
                    <a:pt x="143" y="36"/>
                    <a:pt x="146" y="39"/>
                    <a:pt x="148" y="43"/>
                  </a:cubicBezTo>
                  <a:cubicBezTo>
                    <a:pt x="151" y="46"/>
                    <a:pt x="152" y="51"/>
                    <a:pt x="152" y="56"/>
                  </a:cubicBezTo>
                  <a:cubicBezTo>
                    <a:pt x="152" y="60"/>
                    <a:pt x="153" y="64"/>
                    <a:pt x="155" y="68"/>
                  </a:cubicBezTo>
                  <a:cubicBezTo>
                    <a:pt x="158" y="73"/>
                    <a:pt x="159" y="77"/>
                    <a:pt x="159" y="81"/>
                  </a:cubicBezTo>
                  <a:cubicBezTo>
                    <a:pt x="159" y="86"/>
                    <a:pt x="158" y="90"/>
                    <a:pt x="155" y="94"/>
                  </a:cubicBezTo>
                  <a:cubicBezTo>
                    <a:pt x="153" y="98"/>
                    <a:pt x="152" y="102"/>
                    <a:pt x="152" y="107"/>
                  </a:cubicBezTo>
                  <a:cubicBezTo>
                    <a:pt x="152" y="112"/>
                    <a:pt x="151" y="116"/>
                    <a:pt x="148" y="120"/>
                  </a:cubicBezTo>
                  <a:cubicBezTo>
                    <a:pt x="146" y="124"/>
                    <a:pt x="143" y="127"/>
                    <a:pt x="138" y="130"/>
                  </a:cubicBezTo>
                  <a:cubicBezTo>
                    <a:pt x="135" y="132"/>
                    <a:pt x="132" y="135"/>
                    <a:pt x="130" y="138"/>
                  </a:cubicBezTo>
                  <a:cubicBezTo>
                    <a:pt x="127" y="143"/>
                    <a:pt x="124" y="146"/>
                    <a:pt x="120" y="148"/>
                  </a:cubicBezTo>
                  <a:cubicBezTo>
                    <a:pt x="117" y="150"/>
                    <a:pt x="112" y="152"/>
                    <a:pt x="107" y="152"/>
                  </a:cubicBezTo>
                  <a:cubicBezTo>
                    <a:pt x="103" y="152"/>
                    <a:pt x="98" y="153"/>
                    <a:pt x="94" y="155"/>
                  </a:cubicBezTo>
                  <a:cubicBezTo>
                    <a:pt x="90" y="158"/>
                    <a:pt x="85" y="159"/>
                    <a:pt x="81" y="159"/>
                  </a:cubicBezTo>
                  <a:cubicBezTo>
                    <a:pt x="77" y="159"/>
                    <a:pt x="73" y="158"/>
                    <a:pt x="68" y="155"/>
                  </a:cubicBezTo>
                  <a:cubicBezTo>
                    <a:pt x="65" y="153"/>
                    <a:pt x="60" y="152"/>
                    <a:pt x="56" y="152"/>
                  </a:cubicBezTo>
                  <a:cubicBezTo>
                    <a:pt x="51" y="152"/>
                    <a:pt x="46" y="151"/>
                    <a:pt x="42" y="148"/>
                  </a:cubicBezTo>
                  <a:cubicBezTo>
                    <a:pt x="39" y="146"/>
                    <a:pt x="35" y="143"/>
                    <a:pt x="33" y="138"/>
                  </a:cubicBezTo>
                  <a:cubicBezTo>
                    <a:pt x="31" y="135"/>
                    <a:pt x="28" y="132"/>
                    <a:pt x="25" y="130"/>
                  </a:cubicBezTo>
                  <a:cubicBezTo>
                    <a:pt x="20" y="127"/>
                    <a:pt x="16" y="124"/>
                    <a:pt x="14" y="120"/>
                  </a:cubicBezTo>
                  <a:cubicBezTo>
                    <a:pt x="12" y="116"/>
                    <a:pt x="11" y="112"/>
                    <a:pt x="11" y="106"/>
                  </a:cubicBezTo>
                  <a:cubicBezTo>
                    <a:pt x="11" y="102"/>
                    <a:pt x="9" y="98"/>
                    <a:pt x="8" y="94"/>
                  </a:cubicBezTo>
                  <a:cubicBezTo>
                    <a:pt x="5" y="90"/>
                    <a:pt x="4" y="86"/>
                    <a:pt x="4" y="81"/>
                  </a:cubicBezTo>
                  <a:cubicBezTo>
                    <a:pt x="4" y="77"/>
                    <a:pt x="5" y="73"/>
                    <a:pt x="7" y="68"/>
                  </a:cubicBezTo>
                  <a:cubicBezTo>
                    <a:pt x="9" y="65"/>
                    <a:pt x="11" y="60"/>
                    <a:pt x="11" y="56"/>
                  </a:cubicBezTo>
                  <a:cubicBezTo>
                    <a:pt x="11" y="51"/>
                    <a:pt x="12" y="46"/>
                    <a:pt x="14" y="42"/>
                  </a:cubicBezTo>
                  <a:cubicBezTo>
                    <a:pt x="17" y="39"/>
                    <a:pt x="20" y="35"/>
                    <a:pt x="24" y="33"/>
                  </a:cubicBezTo>
                  <a:cubicBezTo>
                    <a:pt x="28" y="31"/>
                    <a:pt x="31" y="28"/>
                    <a:pt x="33" y="25"/>
                  </a:cubicBezTo>
                  <a:cubicBezTo>
                    <a:pt x="35" y="21"/>
                    <a:pt x="38" y="17"/>
                    <a:pt x="41" y="15"/>
                  </a:cubicBezTo>
                  <a:cubicBezTo>
                    <a:pt x="44" y="13"/>
                    <a:pt x="48" y="12"/>
                    <a:pt x="53" y="12"/>
                  </a:cubicBezTo>
                  <a:cubicBezTo>
                    <a:pt x="54" y="12"/>
                    <a:pt x="55" y="12"/>
                    <a:pt x="56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5" y="8"/>
                    <a:pt x="54" y="8"/>
                    <a:pt x="53" y="8"/>
                  </a:cubicBezTo>
                  <a:cubicBezTo>
                    <a:pt x="47" y="8"/>
                    <a:pt x="43" y="9"/>
                    <a:pt x="39" y="12"/>
                  </a:cubicBezTo>
                  <a:cubicBezTo>
                    <a:pt x="35" y="14"/>
                    <a:pt x="32" y="18"/>
                    <a:pt x="29" y="23"/>
                  </a:cubicBezTo>
                  <a:cubicBezTo>
                    <a:pt x="28" y="25"/>
                    <a:pt x="25" y="28"/>
                    <a:pt x="22" y="29"/>
                  </a:cubicBezTo>
                  <a:cubicBezTo>
                    <a:pt x="17" y="32"/>
                    <a:pt x="14" y="36"/>
                    <a:pt x="11" y="40"/>
                  </a:cubicBezTo>
                  <a:cubicBezTo>
                    <a:pt x="8" y="45"/>
                    <a:pt x="7" y="50"/>
                    <a:pt x="7" y="56"/>
                  </a:cubicBezTo>
                  <a:cubicBezTo>
                    <a:pt x="7" y="59"/>
                    <a:pt x="6" y="63"/>
                    <a:pt x="4" y="66"/>
                  </a:cubicBezTo>
                  <a:cubicBezTo>
                    <a:pt x="1" y="71"/>
                    <a:pt x="0" y="76"/>
                    <a:pt x="0" y="81"/>
                  </a:cubicBezTo>
                  <a:cubicBezTo>
                    <a:pt x="0" y="86"/>
                    <a:pt x="1" y="91"/>
                    <a:pt x="4" y="96"/>
                  </a:cubicBezTo>
                  <a:cubicBezTo>
                    <a:pt x="6" y="99"/>
                    <a:pt x="7" y="103"/>
                    <a:pt x="7" y="106"/>
                  </a:cubicBezTo>
                  <a:cubicBezTo>
                    <a:pt x="7" y="112"/>
                    <a:pt x="8" y="117"/>
                    <a:pt x="11" y="122"/>
                  </a:cubicBezTo>
                  <a:cubicBezTo>
                    <a:pt x="13" y="127"/>
                    <a:pt x="17" y="130"/>
                    <a:pt x="23" y="133"/>
                  </a:cubicBezTo>
                  <a:cubicBezTo>
                    <a:pt x="25" y="135"/>
                    <a:pt x="28" y="137"/>
                    <a:pt x="29" y="140"/>
                  </a:cubicBezTo>
                  <a:cubicBezTo>
                    <a:pt x="32" y="145"/>
                    <a:pt x="36" y="149"/>
                    <a:pt x="40" y="152"/>
                  </a:cubicBezTo>
                  <a:cubicBezTo>
                    <a:pt x="45" y="154"/>
                    <a:pt x="50" y="156"/>
                    <a:pt x="56" y="156"/>
                  </a:cubicBezTo>
                  <a:cubicBezTo>
                    <a:pt x="59" y="156"/>
                    <a:pt x="63" y="157"/>
                    <a:pt x="66" y="159"/>
                  </a:cubicBezTo>
                  <a:cubicBezTo>
                    <a:pt x="71" y="161"/>
                    <a:pt x="76" y="163"/>
                    <a:pt x="81" y="163"/>
                  </a:cubicBezTo>
                  <a:cubicBezTo>
                    <a:pt x="86" y="163"/>
                    <a:pt x="91" y="161"/>
                    <a:pt x="96" y="159"/>
                  </a:cubicBezTo>
                  <a:cubicBezTo>
                    <a:pt x="99" y="157"/>
                    <a:pt x="104" y="156"/>
                    <a:pt x="108" y="156"/>
                  </a:cubicBezTo>
                  <a:cubicBezTo>
                    <a:pt x="113" y="156"/>
                    <a:pt x="118" y="154"/>
                    <a:pt x="122" y="152"/>
                  </a:cubicBezTo>
                  <a:cubicBezTo>
                    <a:pt x="127" y="149"/>
                    <a:pt x="130" y="145"/>
                    <a:pt x="133" y="140"/>
                  </a:cubicBezTo>
                  <a:cubicBezTo>
                    <a:pt x="135" y="138"/>
                    <a:pt x="138" y="135"/>
                    <a:pt x="140" y="133"/>
                  </a:cubicBezTo>
                  <a:cubicBezTo>
                    <a:pt x="145" y="130"/>
                    <a:pt x="149" y="127"/>
                    <a:pt x="152" y="122"/>
                  </a:cubicBezTo>
                  <a:cubicBezTo>
                    <a:pt x="154" y="118"/>
                    <a:pt x="156" y="113"/>
                    <a:pt x="156" y="107"/>
                  </a:cubicBezTo>
                  <a:cubicBezTo>
                    <a:pt x="156" y="103"/>
                    <a:pt x="157" y="99"/>
                    <a:pt x="159" y="96"/>
                  </a:cubicBezTo>
                  <a:cubicBezTo>
                    <a:pt x="161" y="91"/>
                    <a:pt x="163" y="86"/>
                    <a:pt x="163" y="81"/>
                  </a:cubicBezTo>
                  <a:cubicBezTo>
                    <a:pt x="163" y="76"/>
                    <a:pt x="161" y="71"/>
                    <a:pt x="159" y="66"/>
                  </a:cubicBezTo>
                  <a:cubicBezTo>
                    <a:pt x="157" y="63"/>
                    <a:pt x="156" y="59"/>
                    <a:pt x="156" y="56"/>
                  </a:cubicBezTo>
                  <a:cubicBezTo>
                    <a:pt x="156" y="50"/>
                    <a:pt x="154" y="45"/>
                    <a:pt x="152" y="41"/>
                  </a:cubicBezTo>
                  <a:cubicBezTo>
                    <a:pt x="149" y="36"/>
                    <a:pt x="146" y="33"/>
                    <a:pt x="141" y="30"/>
                  </a:cubicBezTo>
                  <a:cubicBezTo>
                    <a:pt x="138" y="28"/>
                    <a:pt x="135" y="25"/>
                    <a:pt x="133" y="22"/>
                  </a:cubicBezTo>
                  <a:cubicBezTo>
                    <a:pt x="130" y="17"/>
                    <a:pt x="127" y="13"/>
                    <a:pt x="122" y="11"/>
                  </a:cubicBezTo>
                  <a:cubicBezTo>
                    <a:pt x="118" y="8"/>
                    <a:pt x="113" y="7"/>
                    <a:pt x="107" y="7"/>
                  </a:cubicBezTo>
                  <a:cubicBezTo>
                    <a:pt x="104" y="7"/>
                    <a:pt x="100" y="6"/>
                    <a:pt x="97" y="4"/>
                  </a:cubicBezTo>
                  <a:cubicBezTo>
                    <a:pt x="91" y="1"/>
                    <a:pt x="86" y="0"/>
                    <a:pt x="81" y="0"/>
                  </a:cubicBezTo>
                  <a:cubicBezTo>
                    <a:pt x="76" y="0"/>
                    <a:pt x="71" y="1"/>
                    <a:pt x="66" y="4"/>
                  </a:cubicBezTo>
                  <a:cubicBezTo>
                    <a:pt x="63" y="6"/>
                    <a:pt x="60" y="7"/>
                    <a:pt x="56" y="8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7" y="8"/>
                    <a:pt x="57" y="8"/>
                    <a:pt x="57" y="8"/>
                  </a:cubicBezTo>
                  <a:lnTo>
                    <a:pt x="57" y="10"/>
                  </a:lnTo>
                  <a:close/>
                  <a:moveTo>
                    <a:pt x="81" y="24"/>
                  </a:moveTo>
                  <a:cubicBezTo>
                    <a:pt x="81" y="22"/>
                    <a:pt x="81" y="22"/>
                    <a:pt x="81" y="22"/>
                  </a:cubicBezTo>
                  <a:cubicBezTo>
                    <a:pt x="79" y="23"/>
                    <a:pt x="77" y="23"/>
                    <a:pt x="75" y="24"/>
                  </a:cubicBezTo>
                  <a:cubicBezTo>
                    <a:pt x="69" y="27"/>
                    <a:pt x="62" y="28"/>
                    <a:pt x="56" y="30"/>
                  </a:cubicBezTo>
                  <a:cubicBezTo>
                    <a:pt x="53" y="32"/>
                    <a:pt x="49" y="33"/>
                    <a:pt x="46" y="35"/>
                  </a:cubicBezTo>
                  <a:cubicBezTo>
                    <a:pt x="44" y="38"/>
                    <a:pt x="41" y="41"/>
                    <a:pt x="40" y="45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39" y="45"/>
                  </a:cubicBezTo>
                  <a:cubicBezTo>
                    <a:pt x="39" y="45"/>
                    <a:pt x="38" y="45"/>
                    <a:pt x="38" y="46"/>
                  </a:cubicBezTo>
                  <a:cubicBezTo>
                    <a:pt x="35" y="47"/>
                    <a:pt x="32" y="49"/>
                    <a:pt x="31" y="52"/>
                  </a:cubicBezTo>
                  <a:cubicBezTo>
                    <a:pt x="29" y="55"/>
                    <a:pt x="29" y="58"/>
                    <a:pt x="29" y="61"/>
                  </a:cubicBezTo>
                  <a:cubicBezTo>
                    <a:pt x="29" y="64"/>
                    <a:pt x="28" y="68"/>
                    <a:pt x="27" y="70"/>
                  </a:cubicBezTo>
                  <a:cubicBezTo>
                    <a:pt x="25" y="73"/>
                    <a:pt x="24" y="77"/>
                    <a:pt x="24" y="80"/>
                  </a:cubicBezTo>
                  <a:cubicBezTo>
                    <a:pt x="24" y="84"/>
                    <a:pt x="25" y="88"/>
                    <a:pt x="26" y="92"/>
                  </a:cubicBezTo>
                  <a:cubicBezTo>
                    <a:pt x="29" y="105"/>
                    <a:pt x="34" y="115"/>
                    <a:pt x="45" y="124"/>
                  </a:cubicBezTo>
                  <a:cubicBezTo>
                    <a:pt x="51" y="129"/>
                    <a:pt x="56" y="132"/>
                    <a:pt x="63" y="134"/>
                  </a:cubicBezTo>
                  <a:cubicBezTo>
                    <a:pt x="70" y="136"/>
                    <a:pt x="76" y="137"/>
                    <a:pt x="82" y="137"/>
                  </a:cubicBezTo>
                  <a:cubicBezTo>
                    <a:pt x="87" y="137"/>
                    <a:pt x="93" y="136"/>
                    <a:pt x="99" y="134"/>
                  </a:cubicBezTo>
                  <a:cubicBezTo>
                    <a:pt x="107" y="132"/>
                    <a:pt x="112" y="129"/>
                    <a:pt x="119" y="123"/>
                  </a:cubicBezTo>
                  <a:cubicBezTo>
                    <a:pt x="124" y="119"/>
                    <a:pt x="127" y="114"/>
                    <a:pt x="129" y="109"/>
                  </a:cubicBezTo>
                  <a:cubicBezTo>
                    <a:pt x="132" y="104"/>
                    <a:pt x="134" y="99"/>
                    <a:pt x="136" y="93"/>
                  </a:cubicBezTo>
                  <a:cubicBezTo>
                    <a:pt x="138" y="90"/>
                    <a:pt x="138" y="86"/>
                    <a:pt x="138" y="82"/>
                  </a:cubicBezTo>
                  <a:cubicBezTo>
                    <a:pt x="138" y="77"/>
                    <a:pt x="137" y="71"/>
                    <a:pt x="135" y="66"/>
                  </a:cubicBezTo>
                  <a:cubicBezTo>
                    <a:pt x="133" y="62"/>
                    <a:pt x="131" y="57"/>
                    <a:pt x="131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1"/>
                    <a:pt x="131" y="51"/>
                    <a:pt x="131" y="50"/>
                  </a:cubicBezTo>
                  <a:cubicBezTo>
                    <a:pt x="130" y="50"/>
                    <a:pt x="130" y="49"/>
                    <a:pt x="130" y="49"/>
                  </a:cubicBezTo>
                  <a:cubicBezTo>
                    <a:pt x="129" y="48"/>
                    <a:pt x="128" y="48"/>
                    <a:pt x="128" y="48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17" y="35"/>
                    <a:pt x="105" y="27"/>
                    <a:pt x="89" y="25"/>
                  </a:cubicBezTo>
                  <a:cubicBezTo>
                    <a:pt x="87" y="25"/>
                    <a:pt x="85" y="23"/>
                    <a:pt x="82" y="22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6"/>
                    <a:pt x="81" y="26"/>
                    <a:pt x="81" y="26"/>
                  </a:cubicBezTo>
                  <a:cubicBezTo>
                    <a:pt x="83" y="27"/>
                    <a:pt x="86" y="29"/>
                    <a:pt x="89" y="29"/>
                  </a:cubicBezTo>
                  <a:cubicBezTo>
                    <a:pt x="103" y="31"/>
                    <a:pt x="114" y="38"/>
                    <a:pt x="124" y="49"/>
                  </a:cubicBezTo>
                  <a:cubicBezTo>
                    <a:pt x="124" y="50"/>
                    <a:pt x="126" y="51"/>
                    <a:pt x="126" y="51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8"/>
                    <a:pt x="129" y="63"/>
                    <a:pt x="131" y="68"/>
                  </a:cubicBezTo>
                  <a:cubicBezTo>
                    <a:pt x="133" y="73"/>
                    <a:pt x="134" y="77"/>
                    <a:pt x="134" y="82"/>
                  </a:cubicBezTo>
                  <a:cubicBezTo>
                    <a:pt x="134" y="85"/>
                    <a:pt x="134" y="88"/>
                    <a:pt x="132" y="92"/>
                  </a:cubicBezTo>
                  <a:cubicBezTo>
                    <a:pt x="130" y="97"/>
                    <a:pt x="128" y="102"/>
                    <a:pt x="126" y="107"/>
                  </a:cubicBezTo>
                  <a:cubicBezTo>
                    <a:pt x="123" y="112"/>
                    <a:pt x="120" y="116"/>
                    <a:pt x="116" y="120"/>
                  </a:cubicBezTo>
                  <a:cubicBezTo>
                    <a:pt x="110" y="125"/>
                    <a:pt x="105" y="128"/>
                    <a:pt x="98" y="131"/>
                  </a:cubicBezTo>
                  <a:cubicBezTo>
                    <a:pt x="92" y="133"/>
                    <a:pt x="87" y="133"/>
                    <a:pt x="82" y="133"/>
                  </a:cubicBezTo>
                  <a:cubicBezTo>
                    <a:pt x="76" y="133"/>
                    <a:pt x="71" y="132"/>
                    <a:pt x="65" y="131"/>
                  </a:cubicBezTo>
                  <a:cubicBezTo>
                    <a:pt x="57" y="128"/>
                    <a:pt x="53" y="126"/>
                    <a:pt x="47" y="121"/>
                  </a:cubicBezTo>
                  <a:cubicBezTo>
                    <a:pt x="37" y="112"/>
                    <a:pt x="33" y="103"/>
                    <a:pt x="30" y="91"/>
                  </a:cubicBezTo>
                  <a:cubicBezTo>
                    <a:pt x="29" y="87"/>
                    <a:pt x="28" y="83"/>
                    <a:pt x="28" y="80"/>
                  </a:cubicBezTo>
                  <a:cubicBezTo>
                    <a:pt x="28" y="77"/>
                    <a:pt x="29" y="75"/>
                    <a:pt x="30" y="72"/>
                  </a:cubicBezTo>
                  <a:cubicBezTo>
                    <a:pt x="33" y="69"/>
                    <a:pt x="33" y="64"/>
                    <a:pt x="33" y="61"/>
                  </a:cubicBezTo>
                  <a:cubicBezTo>
                    <a:pt x="33" y="58"/>
                    <a:pt x="33" y="56"/>
                    <a:pt x="34" y="54"/>
                  </a:cubicBezTo>
                  <a:cubicBezTo>
                    <a:pt x="35" y="52"/>
                    <a:pt x="37" y="50"/>
                    <a:pt x="40" y="49"/>
                  </a:cubicBezTo>
                  <a:cubicBezTo>
                    <a:pt x="40" y="49"/>
                    <a:pt x="41" y="49"/>
                    <a:pt x="41" y="49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3" y="48"/>
                    <a:pt x="43" y="47"/>
                    <a:pt x="43" y="47"/>
                  </a:cubicBezTo>
                  <a:cubicBezTo>
                    <a:pt x="45" y="43"/>
                    <a:pt x="47" y="40"/>
                    <a:pt x="49" y="38"/>
                  </a:cubicBezTo>
                  <a:cubicBezTo>
                    <a:pt x="52" y="36"/>
                    <a:pt x="57" y="34"/>
                    <a:pt x="62" y="33"/>
                  </a:cubicBezTo>
                  <a:cubicBezTo>
                    <a:pt x="67" y="32"/>
                    <a:pt x="72" y="30"/>
                    <a:pt x="76" y="28"/>
                  </a:cubicBezTo>
                  <a:cubicBezTo>
                    <a:pt x="78" y="27"/>
                    <a:pt x="80" y="27"/>
                    <a:pt x="82" y="26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6"/>
                    <a:pt x="81" y="26"/>
                    <a:pt x="81" y="26"/>
                  </a:cubicBezTo>
                  <a:lnTo>
                    <a:pt x="81" y="24"/>
                  </a:lnTo>
                  <a:close/>
                </a:path>
              </a:pathLst>
            </a:custGeom>
            <a:solidFill>
              <a:srgbClr val="1D3E8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86"/>
            <p:cNvSpPr/>
            <p:nvPr/>
          </p:nvSpPr>
          <p:spPr>
            <a:xfrm>
              <a:off x="10017125" y="2846388"/>
              <a:ext cx="66675" cy="68263"/>
            </a:xfrm>
            <a:prstGeom prst="ellipse">
              <a:avLst/>
            </a:prstGeom>
            <a:solidFill>
              <a:srgbClr val="1D3E8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86"/>
            <p:cNvSpPr/>
            <p:nvPr/>
          </p:nvSpPr>
          <p:spPr>
            <a:xfrm>
              <a:off x="10015538" y="2846388"/>
              <a:ext cx="69850" cy="68263"/>
            </a:xfrm>
            <a:custGeom>
              <a:avLst/>
              <a:gdLst/>
              <a:ahLst/>
              <a:cxnLst/>
              <a:rect l="l" t="t" r="r" b="b"/>
              <a:pathLst>
                <a:path w="121" h="122" extrusionOk="0">
                  <a:moveTo>
                    <a:pt x="119" y="61"/>
                  </a:moveTo>
                  <a:cubicBezTo>
                    <a:pt x="117" y="61"/>
                    <a:pt x="117" y="61"/>
                    <a:pt x="117" y="61"/>
                  </a:cubicBezTo>
                  <a:cubicBezTo>
                    <a:pt x="117" y="77"/>
                    <a:pt x="111" y="91"/>
                    <a:pt x="101" y="101"/>
                  </a:cubicBezTo>
                  <a:cubicBezTo>
                    <a:pt x="90" y="112"/>
                    <a:pt x="76" y="118"/>
                    <a:pt x="60" y="118"/>
                  </a:cubicBezTo>
                  <a:cubicBezTo>
                    <a:pt x="45" y="118"/>
                    <a:pt x="30" y="112"/>
                    <a:pt x="20" y="101"/>
                  </a:cubicBezTo>
                  <a:cubicBezTo>
                    <a:pt x="10" y="91"/>
                    <a:pt x="4" y="77"/>
                    <a:pt x="3" y="61"/>
                  </a:cubicBezTo>
                  <a:cubicBezTo>
                    <a:pt x="4" y="46"/>
                    <a:pt x="10" y="31"/>
                    <a:pt x="20" y="21"/>
                  </a:cubicBezTo>
                  <a:cubicBezTo>
                    <a:pt x="30" y="11"/>
                    <a:pt x="45" y="4"/>
                    <a:pt x="60" y="4"/>
                  </a:cubicBezTo>
                  <a:cubicBezTo>
                    <a:pt x="76" y="4"/>
                    <a:pt x="90" y="11"/>
                    <a:pt x="101" y="21"/>
                  </a:cubicBezTo>
                  <a:cubicBezTo>
                    <a:pt x="111" y="31"/>
                    <a:pt x="117" y="46"/>
                    <a:pt x="117" y="61"/>
                  </a:cubicBezTo>
                  <a:cubicBezTo>
                    <a:pt x="119" y="61"/>
                    <a:pt x="119" y="61"/>
                    <a:pt x="119" y="61"/>
                  </a:cubicBezTo>
                  <a:cubicBezTo>
                    <a:pt x="121" y="61"/>
                    <a:pt x="121" y="61"/>
                    <a:pt x="121" y="61"/>
                  </a:cubicBezTo>
                  <a:cubicBezTo>
                    <a:pt x="121" y="28"/>
                    <a:pt x="94" y="0"/>
                    <a:pt x="60" y="0"/>
                  </a:cubicBezTo>
                  <a:cubicBezTo>
                    <a:pt x="27" y="0"/>
                    <a:pt x="0" y="28"/>
                    <a:pt x="0" y="61"/>
                  </a:cubicBezTo>
                  <a:cubicBezTo>
                    <a:pt x="0" y="95"/>
                    <a:pt x="27" y="122"/>
                    <a:pt x="60" y="122"/>
                  </a:cubicBezTo>
                  <a:cubicBezTo>
                    <a:pt x="94" y="122"/>
                    <a:pt x="121" y="95"/>
                    <a:pt x="121" y="61"/>
                  </a:cubicBezTo>
                  <a:lnTo>
                    <a:pt x="119" y="61"/>
                  </a:lnTo>
                  <a:close/>
                </a:path>
              </a:pathLst>
            </a:custGeom>
            <a:solidFill>
              <a:srgbClr val="1D3E8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1" name="Google Shape;211;p86"/>
          <p:cNvSpPr txBox="1">
            <a:spLocks noGrp="1"/>
          </p:cNvSpPr>
          <p:nvPr>
            <p:ph type="body" idx="1"/>
          </p:nvPr>
        </p:nvSpPr>
        <p:spPr>
          <a:xfrm>
            <a:off x="792204" y="600247"/>
            <a:ext cx="6290420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7401E"/>
              </a:buClr>
              <a:buSzPts val="4000"/>
              <a:buFont typeface="Arial"/>
              <a:buNone/>
              <a:defRPr sz="4000" b="0">
                <a:solidFill>
                  <a:srgbClr val="E7401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Contents slide layout">
  <p:cSld name="18_Contents slide layout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8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Contents slide layout">
  <p:cSld name="19_Contents slide layout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88"/>
          <p:cNvSpPr txBox="1">
            <a:spLocks noGrp="1"/>
          </p:cNvSpPr>
          <p:nvPr>
            <p:ph type="body" idx="1"/>
          </p:nvPr>
        </p:nvSpPr>
        <p:spPr>
          <a:xfrm>
            <a:off x="792204" y="600247"/>
            <a:ext cx="6290420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3E86"/>
              </a:buClr>
              <a:buSzPts val="4000"/>
              <a:buFont typeface="Arial"/>
              <a:buNone/>
              <a:defRPr sz="4000" b="0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216" name="Google Shape;216;p88"/>
          <p:cNvGrpSpPr/>
          <p:nvPr/>
        </p:nvGrpSpPr>
        <p:grpSpPr>
          <a:xfrm>
            <a:off x="11472204" y="1"/>
            <a:ext cx="719796" cy="6858000"/>
            <a:chOff x="11472204" y="1"/>
            <a:chExt cx="719796" cy="6858000"/>
          </a:xfrm>
        </p:grpSpPr>
        <p:sp>
          <p:nvSpPr>
            <p:cNvPr id="217" name="Google Shape;217;p88"/>
            <p:cNvSpPr/>
            <p:nvPr/>
          </p:nvSpPr>
          <p:spPr>
            <a:xfrm>
              <a:off x="11472204" y="1"/>
              <a:ext cx="719796" cy="685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88"/>
            <p:cNvSpPr/>
            <p:nvPr/>
          </p:nvSpPr>
          <p:spPr>
            <a:xfrm>
              <a:off x="11472860" y="1"/>
              <a:ext cx="718390" cy="2262055"/>
            </a:xfrm>
            <a:prstGeom prst="rect">
              <a:avLst/>
            </a:prstGeom>
            <a:solidFill>
              <a:srgbClr val="FFD803"/>
            </a:solidFill>
            <a:ln w="17450" cap="flat" cmpd="sng">
              <a:solidFill>
                <a:srgbClr val="FFD80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88"/>
            <p:cNvSpPr/>
            <p:nvPr/>
          </p:nvSpPr>
          <p:spPr>
            <a:xfrm>
              <a:off x="11472860" y="2262054"/>
              <a:ext cx="718390" cy="2333891"/>
            </a:xfrm>
            <a:prstGeom prst="rect">
              <a:avLst/>
            </a:prstGeom>
            <a:solidFill>
              <a:srgbClr val="1D3E86"/>
            </a:solidFill>
            <a:ln w="17450" cap="flat" cmpd="sng">
              <a:solidFill>
                <a:srgbClr val="1D3E8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88"/>
            <p:cNvSpPr/>
            <p:nvPr/>
          </p:nvSpPr>
          <p:spPr>
            <a:xfrm>
              <a:off x="11472860" y="4595946"/>
              <a:ext cx="718390" cy="2262055"/>
            </a:xfrm>
            <a:prstGeom prst="rect">
              <a:avLst/>
            </a:prstGeom>
            <a:solidFill>
              <a:srgbClr val="C81517"/>
            </a:solidFill>
            <a:ln w="17450" cap="flat" cmpd="sng">
              <a:solidFill>
                <a:srgbClr val="C8151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Contents slide layout">
  <p:cSld name="25_Contents slide layou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2"/>
          <p:cNvSpPr/>
          <p:nvPr/>
        </p:nvSpPr>
        <p:spPr>
          <a:xfrm>
            <a:off x="0" y="6434125"/>
            <a:ext cx="12192000" cy="423875"/>
          </a:xfrm>
          <a:prstGeom prst="rect">
            <a:avLst/>
          </a:prstGeom>
          <a:solidFill>
            <a:srgbClr val="2D76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2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3E86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20" name="Google Shape;20;p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4860" y="4836906"/>
            <a:ext cx="757890" cy="1809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ontents slide layout">
  <p:cSld name="14_Contents slide layout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89"/>
          <p:cNvSpPr/>
          <p:nvPr/>
        </p:nvSpPr>
        <p:spPr>
          <a:xfrm>
            <a:off x="9165771" y="0"/>
            <a:ext cx="3026229" cy="68580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89"/>
          <p:cNvSpPr>
            <a:spLocks noGrp="1"/>
          </p:cNvSpPr>
          <p:nvPr>
            <p:ph type="pic" idx="2"/>
          </p:nvPr>
        </p:nvSpPr>
        <p:spPr>
          <a:xfrm>
            <a:off x="9318170" y="87086"/>
            <a:ext cx="2677887" cy="664028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ontents slide layout">
  <p:cSld name="11_Contents slide layout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90"/>
          <p:cNvSpPr/>
          <p:nvPr/>
        </p:nvSpPr>
        <p:spPr>
          <a:xfrm>
            <a:off x="0" y="0"/>
            <a:ext cx="3797184" cy="283029"/>
          </a:xfrm>
          <a:custGeom>
            <a:avLst/>
            <a:gdLst/>
            <a:ahLst/>
            <a:cxnLst/>
            <a:rect l="l" t="t" r="r" b="b"/>
            <a:pathLst>
              <a:path w="428" h="67" extrusionOk="0">
                <a:moveTo>
                  <a:pt x="428" y="0"/>
                </a:moveTo>
                <a:lnTo>
                  <a:pt x="0" y="0"/>
                </a:lnTo>
                <a:lnTo>
                  <a:pt x="0" y="67"/>
                </a:lnTo>
                <a:lnTo>
                  <a:pt x="428" y="67"/>
                </a:lnTo>
                <a:lnTo>
                  <a:pt x="428" y="55"/>
                </a:lnTo>
                <a:lnTo>
                  <a:pt x="428" y="0"/>
                </a:ln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90"/>
          <p:cNvSpPr/>
          <p:nvPr/>
        </p:nvSpPr>
        <p:spPr>
          <a:xfrm>
            <a:off x="8392841" y="0"/>
            <a:ext cx="3806059" cy="283029"/>
          </a:xfrm>
          <a:custGeom>
            <a:avLst/>
            <a:gdLst/>
            <a:ahLst/>
            <a:cxnLst/>
            <a:rect l="l" t="t" r="r" b="b"/>
            <a:pathLst>
              <a:path w="429" h="67" extrusionOk="0">
                <a:moveTo>
                  <a:pt x="429" y="0"/>
                </a:moveTo>
                <a:lnTo>
                  <a:pt x="0" y="0"/>
                </a:lnTo>
                <a:lnTo>
                  <a:pt x="0" y="67"/>
                </a:lnTo>
                <a:lnTo>
                  <a:pt x="429" y="67"/>
                </a:lnTo>
                <a:lnTo>
                  <a:pt x="429" y="55"/>
                </a:lnTo>
                <a:lnTo>
                  <a:pt x="429" y="0"/>
                </a:ln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90"/>
          <p:cNvSpPr/>
          <p:nvPr/>
        </p:nvSpPr>
        <p:spPr>
          <a:xfrm>
            <a:off x="0" y="6593790"/>
            <a:ext cx="3797184" cy="283029"/>
          </a:xfrm>
          <a:custGeom>
            <a:avLst/>
            <a:gdLst/>
            <a:ahLst/>
            <a:cxnLst/>
            <a:rect l="l" t="t" r="r" b="b"/>
            <a:pathLst>
              <a:path w="428" h="67" extrusionOk="0">
                <a:moveTo>
                  <a:pt x="428" y="0"/>
                </a:moveTo>
                <a:lnTo>
                  <a:pt x="0" y="0"/>
                </a:lnTo>
                <a:lnTo>
                  <a:pt x="0" y="67"/>
                </a:lnTo>
                <a:lnTo>
                  <a:pt x="428" y="67"/>
                </a:lnTo>
                <a:lnTo>
                  <a:pt x="428" y="55"/>
                </a:lnTo>
                <a:lnTo>
                  <a:pt x="428" y="0"/>
                </a:ln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90"/>
          <p:cNvSpPr/>
          <p:nvPr/>
        </p:nvSpPr>
        <p:spPr>
          <a:xfrm>
            <a:off x="8392841" y="6593790"/>
            <a:ext cx="3806059" cy="283029"/>
          </a:xfrm>
          <a:custGeom>
            <a:avLst/>
            <a:gdLst/>
            <a:ahLst/>
            <a:cxnLst/>
            <a:rect l="l" t="t" r="r" b="b"/>
            <a:pathLst>
              <a:path w="429" h="67" extrusionOk="0">
                <a:moveTo>
                  <a:pt x="429" y="0"/>
                </a:moveTo>
                <a:lnTo>
                  <a:pt x="0" y="0"/>
                </a:lnTo>
                <a:lnTo>
                  <a:pt x="0" y="67"/>
                </a:lnTo>
                <a:lnTo>
                  <a:pt x="429" y="67"/>
                </a:lnTo>
                <a:lnTo>
                  <a:pt x="429" y="55"/>
                </a:lnTo>
                <a:lnTo>
                  <a:pt x="429" y="0"/>
                </a:ln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90"/>
          <p:cNvSpPr txBox="1">
            <a:spLocks noGrp="1"/>
          </p:cNvSpPr>
          <p:nvPr>
            <p:ph type="body" idx="1"/>
          </p:nvPr>
        </p:nvSpPr>
        <p:spPr>
          <a:xfrm>
            <a:off x="792203" y="600247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3E86"/>
              </a:buClr>
              <a:buSzPts val="4000"/>
              <a:buFont typeface="Arial"/>
              <a:buNone/>
              <a:defRPr sz="4000" b="0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230" name="Google Shape;230;p90"/>
          <p:cNvPicPr preferRelativeResize="0"/>
          <p:nvPr/>
        </p:nvPicPr>
        <p:blipFill rotWithShape="1">
          <a:blip r:embed="rId2">
            <a:alphaModFix amt="24000"/>
          </a:blip>
          <a:srcRect/>
          <a:stretch/>
        </p:blipFill>
        <p:spPr>
          <a:xfrm>
            <a:off x="4267875" y="965249"/>
            <a:ext cx="3656250" cy="4927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ontents slide layout">
  <p:cSld name="4_Contents slide layout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91"/>
          <p:cNvSpPr/>
          <p:nvPr/>
        </p:nvSpPr>
        <p:spPr>
          <a:xfrm>
            <a:off x="0" y="6406618"/>
            <a:ext cx="12189408" cy="282227"/>
          </a:xfrm>
          <a:custGeom>
            <a:avLst/>
            <a:gdLst/>
            <a:ahLst/>
            <a:cxnLst/>
            <a:rect l="l" t="t" r="r" b="b"/>
            <a:pathLst>
              <a:path w="1373" h="134" extrusionOk="0">
                <a:moveTo>
                  <a:pt x="1373" y="0"/>
                </a:moveTo>
                <a:lnTo>
                  <a:pt x="0" y="0"/>
                </a:lnTo>
                <a:lnTo>
                  <a:pt x="0" y="134"/>
                </a:lnTo>
                <a:lnTo>
                  <a:pt x="1373" y="134"/>
                </a:lnTo>
                <a:lnTo>
                  <a:pt x="1373" y="111"/>
                </a:lnTo>
                <a:lnTo>
                  <a:pt x="1373" y="0"/>
                </a:lnTo>
                <a:close/>
              </a:path>
            </a:pathLst>
          </a:custGeom>
          <a:solidFill>
            <a:srgbClr val="DC353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91"/>
          <p:cNvSpPr txBox="1">
            <a:spLocks noGrp="1"/>
          </p:cNvSpPr>
          <p:nvPr>
            <p:ph type="body" idx="1"/>
          </p:nvPr>
        </p:nvSpPr>
        <p:spPr>
          <a:xfrm>
            <a:off x="792204" y="600247"/>
            <a:ext cx="6290420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3E86"/>
              </a:buClr>
              <a:buSzPts val="4000"/>
              <a:buFont typeface="Arial"/>
              <a:buNone/>
              <a:defRPr sz="4000" b="0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234" name="Google Shape;234;p91"/>
          <p:cNvPicPr preferRelativeResize="0"/>
          <p:nvPr/>
        </p:nvPicPr>
        <p:blipFill rotWithShape="1">
          <a:blip r:embed="rId2">
            <a:alphaModFix amt="24000"/>
          </a:blip>
          <a:srcRect/>
          <a:stretch/>
        </p:blipFill>
        <p:spPr>
          <a:xfrm>
            <a:off x="4267573" y="965249"/>
            <a:ext cx="3656250" cy="4927501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91"/>
          <p:cNvSpPr/>
          <p:nvPr/>
        </p:nvSpPr>
        <p:spPr>
          <a:xfrm>
            <a:off x="0" y="6395585"/>
            <a:ext cx="12192000" cy="303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91"/>
          <p:cNvSpPr/>
          <p:nvPr/>
        </p:nvSpPr>
        <p:spPr>
          <a:xfrm>
            <a:off x="11113" y="6395585"/>
            <a:ext cx="12168188" cy="100012"/>
          </a:xfrm>
          <a:prstGeom prst="rect">
            <a:avLst/>
          </a:prstGeom>
          <a:solidFill>
            <a:srgbClr val="FFD803"/>
          </a:solidFill>
          <a:ln w="17450" cap="flat" cmpd="sng">
            <a:solidFill>
              <a:srgbClr val="FFD80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91"/>
          <p:cNvSpPr/>
          <p:nvPr/>
        </p:nvSpPr>
        <p:spPr>
          <a:xfrm>
            <a:off x="11113" y="6497185"/>
            <a:ext cx="12168188" cy="100012"/>
          </a:xfrm>
          <a:prstGeom prst="rect">
            <a:avLst/>
          </a:prstGeom>
          <a:solidFill>
            <a:srgbClr val="1D3E86"/>
          </a:solidFill>
          <a:ln w="17450" cap="flat" cmpd="sng">
            <a:solidFill>
              <a:srgbClr val="1D3E8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91"/>
          <p:cNvSpPr/>
          <p:nvPr/>
        </p:nvSpPr>
        <p:spPr>
          <a:xfrm>
            <a:off x="11113" y="6598785"/>
            <a:ext cx="12168188" cy="100012"/>
          </a:xfrm>
          <a:prstGeom prst="rect">
            <a:avLst/>
          </a:prstGeom>
          <a:solidFill>
            <a:srgbClr val="C81517"/>
          </a:solidFill>
          <a:ln w="17450" cap="flat" cmpd="sng">
            <a:solidFill>
              <a:srgbClr val="C8151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ontents slide layout">
  <p:cSld name="8_Contents slide layout">
    <p:bg>
      <p:bgPr>
        <a:solidFill>
          <a:schemeClr val="lt1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9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154357"/>
            <a:ext cx="12192000" cy="1703644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92"/>
          <p:cNvSpPr txBox="1">
            <a:spLocks noGrp="1"/>
          </p:cNvSpPr>
          <p:nvPr>
            <p:ph type="body" idx="1"/>
          </p:nvPr>
        </p:nvSpPr>
        <p:spPr>
          <a:xfrm>
            <a:off x="792204" y="600247"/>
            <a:ext cx="6290420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7401E"/>
              </a:buClr>
              <a:buSzPts val="4000"/>
              <a:buFont typeface="Arial"/>
              <a:buNone/>
              <a:defRPr sz="4000" b="0">
                <a:solidFill>
                  <a:srgbClr val="E7401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242" name="Google Shape;242;p92"/>
          <p:cNvGrpSpPr/>
          <p:nvPr/>
        </p:nvGrpSpPr>
        <p:grpSpPr>
          <a:xfrm>
            <a:off x="1" y="0"/>
            <a:ext cx="12192000" cy="294951"/>
            <a:chOff x="-849313" y="-698500"/>
            <a:chExt cx="14414501" cy="338137"/>
          </a:xfrm>
        </p:grpSpPr>
        <p:sp>
          <p:nvSpPr>
            <p:cNvPr id="243" name="Google Shape;243;p92"/>
            <p:cNvSpPr/>
            <p:nvPr/>
          </p:nvSpPr>
          <p:spPr>
            <a:xfrm>
              <a:off x="6026150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92"/>
            <p:cNvSpPr/>
            <p:nvPr/>
          </p:nvSpPr>
          <p:spPr>
            <a:xfrm>
              <a:off x="5651500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92"/>
            <p:cNvSpPr/>
            <p:nvPr/>
          </p:nvSpPr>
          <p:spPr>
            <a:xfrm>
              <a:off x="5275262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92"/>
            <p:cNvSpPr/>
            <p:nvPr/>
          </p:nvSpPr>
          <p:spPr>
            <a:xfrm>
              <a:off x="4900612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92"/>
            <p:cNvSpPr/>
            <p:nvPr/>
          </p:nvSpPr>
          <p:spPr>
            <a:xfrm>
              <a:off x="4524375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92"/>
            <p:cNvSpPr/>
            <p:nvPr/>
          </p:nvSpPr>
          <p:spPr>
            <a:xfrm>
              <a:off x="4149725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92"/>
            <p:cNvSpPr/>
            <p:nvPr/>
          </p:nvSpPr>
          <p:spPr>
            <a:xfrm>
              <a:off x="3775075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92"/>
            <p:cNvSpPr/>
            <p:nvPr/>
          </p:nvSpPr>
          <p:spPr>
            <a:xfrm>
              <a:off x="3398837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92"/>
            <p:cNvSpPr/>
            <p:nvPr/>
          </p:nvSpPr>
          <p:spPr>
            <a:xfrm>
              <a:off x="3024187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92"/>
            <p:cNvSpPr/>
            <p:nvPr/>
          </p:nvSpPr>
          <p:spPr>
            <a:xfrm>
              <a:off x="2647950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92"/>
            <p:cNvSpPr/>
            <p:nvPr/>
          </p:nvSpPr>
          <p:spPr>
            <a:xfrm>
              <a:off x="2273300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92"/>
            <p:cNvSpPr/>
            <p:nvPr/>
          </p:nvSpPr>
          <p:spPr>
            <a:xfrm>
              <a:off x="1898650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92"/>
            <p:cNvSpPr/>
            <p:nvPr/>
          </p:nvSpPr>
          <p:spPr>
            <a:xfrm>
              <a:off x="1522412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92"/>
            <p:cNvSpPr/>
            <p:nvPr/>
          </p:nvSpPr>
          <p:spPr>
            <a:xfrm>
              <a:off x="1147762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92"/>
            <p:cNvSpPr/>
            <p:nvPr/>
          </p:nvSpPr>
          <p:spPr>
            <a:xfrm>
              <a:off x="771525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92"/>
            <p:cNvSpPr/>
            <p:nvPr/>
          </p:nvSpPr>
          <p:spPr>
            <a:xfrm>
              <a:off x="396875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92"/>
            <p:cNvSpPr/>
            <p:nvPr/>
          </p:nvSpPr>
          <p:spPr>
            <a:xfrm>
              <a:off x="20637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92"/>
            <p:cNvSpPr/>
            <p:nvPr/>
          </p:nvSpPr>
          <p:spPr>
            <a:xfrm>
              <a:off x="-354013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92"/>
            <p:cNvSpPr/>
            <p:nvPr/>
          </p:nvSpPr>
          <p:spPr>
            <a:xfrm>
              <a:off x="-728663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92"/>
            <p:cNvSpPr/>
            <p:nvPr/>
          </p:nvSpPr>
          <p:spPr>
            <a:xfrm>
              <a:off x="-849313" y="-698500"/>
              <a:ext cx="120650" cy="214312"/>
            </a:xfrm>
            <a:custGeom>
              <a:avLst/>
              <a:gdLst/>
              <a:ahLst/>
              <a:cxnLst/>
              <a:rect l="l" t="t" r="r" b="b"/>
              <a:pathLst>
                <a:path w="76" h="135" extrusionOk="0">
                  <a:moveTo>
                    <a:pt x="76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17" y="105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92"/>
            <p:cNvSpPr/>
            <p:nvPr/>
          </p:nvSpPr>
          <p:spPr>
            <a:xfrm>
              <a:off x="13531850" y="-698500"/>
              <a:ext cx="33338" cy="53975"/>
            </a:xfrm>
            <a:custGeom>
              <a:avLst/>
              <a:gdLst/>
              <a:ahLst/>
              <a:cxnLst/>
              <a:rect l="l" t="t" r="r" b="b"/>
              <a:pathLst>
                <a:path w="21" h="34" extrusionOk="0">
                  <a:moveTo>
                    <a:pt x="0" y="0"/>
                  </a:moveTo>
                  <a:lnTo>
                    <a:pt x="21" y="34"/>
                  </a:lnTo>
                  <a:lnTo>
                    <a:pt x="2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92"/>
            <p:cNvSpPr/>
            <p:nvPr/>
          </p:nvSpPr>
          <p:spPr>
            <a:xfrm>
              <a:off x="13157200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92"/>
            <p:cNvSpPr/>
            <p:nvPr/>
          </p:nvSpPr>
          <p:spPr>
            <a:xfrm>
              <a:off x="12780963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92"/>
            <p:cNvSpPr/>
            <p:nvPr/>
          </p:nvSpPr>
          <p:spPr>
            <a:xfrm>
              <a:off x="12406313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92"/>
            <p:cNvSpPr/>
            <p:nvPr/>
          </p:nvSpPr>
          <p:spPr>
            <a:xfrm>
              <a:off x="12030075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92"/>
            <p:cNvSpPr/>
            <p:nvPr/>
          </p:nvSpPr>
          <p:spPr>
            <a:xfrm>
              <a:off x="11655425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92"/>
            <p:cNvSpPr/>
            <p:nvPr/>
          </p:nvSpPr>
          <p:spPr>
            <a:xfrm>
              <a:off x="11280775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92"/>
            <p:cNvSpPr/>
            <p:nvPr/>
          </p:nvSpPr>
          <p:spPr>
            <a:xfrm>
              <a:off x="10904538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8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92"/>
            <p:cNvSpPr/>
            <p:nvPr/>
          </p:nvSpPr>
          <p:spPr>
            <a:xfrm>
              <a:off x="10529888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92"/>
            <p:cNvSpPr/>
            <p:nvPr/>
          </p:nvSpPr>
          <p:spPr>
            <a:xfrm>
              <a:off x="10153650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92"/>
            <p:cNvSpPr/>
            <p:nvPr/>
          </p:nvSpPr>
          <p:spPr>
            <a:xfrm>
              <a:off x="9779000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92"/>
            <p:cNvSpPr/>
            <p:nvPr/>
          </p:nvSpPr>
          <p:spPr>
            <a:xfrm>
              <a:off x="9404350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92"/>
            <p:cNvSpPr/>
            <p:nvPr/>
          </p:nvSpPr>
          <p:spPr>
            <a:xfrm>
              <a:off x="9028113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8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92"/>
            <p:cNvSpPr/>
            <p:nvPr/>
          </p:nvSpPr>
          <p:spPr>
            <a:xfrm>
              <a:off x="8653463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92"/>
            <p:cNvSpPr/>
            <p:nvPr/>
          </p:nvSpPr>
          <p:spPr>
            <a:xfrm>
              <a:off x="8277225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92"/>
            <p:cNvSpPr/>
            <p:nvPr/>
          </p:nvSpPr>
          <p:spPr>
            <a:xfrm>
              <a:off x="7902575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92"/>
            <p:cNvSpPr/>
            <p:nvPr/>
          </p:nvSpPr>
          <p:spPr>
            <a:xfrm>
              <a:off x="7527925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92"/>
            <p:cNvSpPr/>
            <p:nvPr/>
          </p:nvSpPr>
          <p:spPr>
            <a:xfrm>
              <a:off x="7151688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8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92"/>
            <p:cNvSpPr/>
            <p:nvPr/>
          </p:nvSpPr>
          <p:spPr>
            <a:xfrm>
              <a:off x="6777038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92"/>
            <p:cNvSpPr/>
            <p:nvPr/>
          </p:nvSpPr>
          <p:spPr>
            <a:xfrm>
              <a:off x="6400800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aam slide layout">
  <p:cSld name="4_Taam slide layout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93"/>
          <p:cNvSpPr/>
          <p:nvPr/>
        </p:nvSpPr>
        <p:spPr>
          <a:xfrm>
            <a:off x="1085065" y="1621765"/>
            <a:ext cx="2045865" cy="464101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93"/>
          <p:cNvSpPr/>
          <p:nvPr/>
        </p:nvSpPr>
        <p:spPr>
          <a:xfrm>
            <a:off x="3743733" y="1621765"/>
            <a:ext cx="2045865" cy="464101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93"/>
          <p:cNvSpPr/>
          <p:nvPr/>
        </p:nvSpPr>
        <p:spPr>
          <a:xfrm>
            <a:off x="6402401" y="1621765"/>
            <a:ext cx="2045865" cy="464101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93"/>
          <p:cNvSpPr/>
          <p:nvPr/>
        </p:nvSpPr>
        <p:spPr>
          <a:xfrm>
            <a:off x="9061069" y="1621765"/>
            <a:ext cx="2045865" cy="4641011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93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9" name="Google Shape;289;p93"/>
          <p:cNvSpPr>
            <a:spLocks noGrp="1"/>
          </p:cNvSpPr>
          <p:nvPr>
            <p:ph type="pic" idx="2"/>
          </p:nvPr>
        </p:nvSpPr>
        <p:spPr>
          <a:xfrm>
            <a:off x="1137445" y="1690611"/>
            <a:ext cx="1941107" cy="194110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0" name="Google Shape;290;p93"/>
          <p:cNvSpPr>
            <a:spLocks noGrp="1"/>
          </p:cNvSpPr>
          <p:nvPr>
            <p:ph type="pic" idx="3"/>
          </p:nvPr>
        </p:nvSpPr>
        <p:spPr>
          <a:xfrm>
            <a:off x="3796113" y="4269899"/>
            <a:ext cx="1941107" cy="194110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1" name="Google Shape;291;p93"/>
          <p:cNvSpPr>
            <a:spLocks noGrp="1"/>
          </p:cNvSpPr>
          <p:nvPr>
            <p:ph type="pic" idx="4"/>
          </p:nvPr>
        </p:nvSpPr>
        <p:spPr>
          <a:xfrm>
            <a:off x="6454781" y="1690611"/>
            <a:ext cx="1941107" cy="194110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2" name="Google Shape;292;p93"/>
          <p:cNvSpPr>
            <a:spLocks noGrp="1"/>
          </p:cNvSpPr>
          <p:nvPr>
            <p:ph type="pic" idx="5"/>
          </p:nvPr>
        </p:nvSpPr>
        <p:spPr>
          <a:xfrm>
            <a:off x="9113448" y="4269899"/>
            <a:ext cx="1941107" cy="194110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4_Images &amp; Contents Layout">
  <p:cSld name="34_Images &amp; Contents Layout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94"/>
          <p:cNvSpPr>
            <a:spLocks noGrp="1"/>
          </p:cNvSpPr>
          <p:nvPr>
            <p:ph type="pic" idx="2"/>
          </p:nvPr>
        </p:nvSpPr>
        <p:spPr>
          <a:xfrm>
            <a:off x="4092000" y="0"/>
            <a:ext cx="8100000" cy="396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5" name="Google Shape;295;p94"/>
          <p:cNvSpPr>
            <a:spLocks noGrp="1"/>
          </p:cNvSpPr>
          <p:nvPr>
            <p:ph type="pic" idx="3"/>
          </p:nvPr>
        </p:nvSpPr>
        <p:spPr>
          <a:xfrm>
            <a:off x="0" y="3960000"/>
            <a:ext cx="4092000" cy="289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6" name="Google Shape;296;p94"/>
          <p:cNvSpPr/>
          <p:nvPr/>
        </p:nvSpPr>
        <p:spPr>
          <a:xfrm>
            <a:off x="4200000" y="4050000"/>
            <a:ext cx="7992000" cy="2808000"/>
          </a:xfrm>
          <a:prstGeom prst="rect">
            <a:avLst/>
          </a:pr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Images &amp; Contents Layout">
  <p:cSld name="11_Images &amp; Contents Layout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95"/>
          <p:cNvSpPr>
            <a:spLocks noGrp="1"/>
          </p:cNvSpPr>
          <p:nvPr>
            <p:ph type="pic" idx="2"/>
          </p:nvPr>
        </p:nvSpPr>
        <p:spPr>
          <a:xfrm>
            <a:off x="0" y="0"/>
            <a:ext cx="403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9" name="Google Shape;299;p95"/>
          <p:cNvSpPr>
            <a:spLocks noGrp="1"/>
          </p:cNvSpPr>
          <p:nvPr>
            <p:ph type="pic" idx="3"/>
          </p:nvPr>
        </p:nvSpPr>
        <p:spPr>
          <a:xfrm>
            <a:off x="8160000" y="0"/>
            <a:ext cx="403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Contents slide layout">
  <p:cSld name="17_Contents slide layout">
    <p:bg>
      <p:bgPr>
        <a:solidFill>
          <a:schemeClr val="lt1"/>
        </a:soli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ontents slide layout">
  <p:cSld name="9_Contents slide layout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2" name="Google Shape;302;p97"/>
          <p:cNvGrpSpPr/>
          <p:nvPr/>
        </p:nvGrpSpPr>
        <p:grpSpPr>
          <a:xfrm>
            <a:off x="850796" y="2029744"/>
            <a:ext cx="2126862" cy="3673670"/>
            <a:chOff x="1438761" y="2033015"/>
            <a:chExt cx="1980000" cy="3420000"/>
          </a:xfrm>
        </p:grpSpPr>
        <p:sp>
          <p:nvSpPr>
            <p:cNvPr id="303" name="Google Shape;303;p97"/>
            <p:cNvSpPr/>
            <p:nvPr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97"/>
            <p:cNvSpPr/>
            <p:nvPr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5" name="Google Shape;305;p97"/>
            <p:cNvGrpSpPr/>
            <p:nvPr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306" name="Google Shape;306;p97"/>
              <p:cNvSpPr/>
              <p:nvPr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w="12700" cap="flat" cmpd="sng">
                <a:solidFill>
                  <a:srgbClr val="26262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p97"/>
              <p:cNvSpPr/>
              <p:nvPr/>
            </p:nvSpPr>
            <p:spPr>
              <a:xfrm>
                <a:off x="2505251" y="5208531"/>
                <a:ext cx="87734" cy="97215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9525" cap="flat" cmpd="sng">
                <a:solidFill>
                  <a:srgbClr val="B0B0B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08" name="Google Shape;308;p97"/>
          <p:cNvGrpSpPr/>
          <p:nvPr/>
        </p:nvGrpSpPr>
        <p:grpSpPr>
          <a:xfrm>
            <a:off x="3428276" y="1995876"/>
            <a:ext cx="2126862" cy="3673670"/>
            <a:chOff x="1438761" y="2033015"/>
            <a:chExt cx="1980000" cy="3420000"/>
          </a:xfrm>
        </p:grpSpPr>
        <p:sp>
          <p:nvSpPr>
            <p:cNvPr id="309" name="Google Shape;309;p97"/>
            <p:cNvSpPr/>
            <p:nvPr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97"/>
            <p:cNvSpPr/>
            <p:nvPr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1" name="Google Shape;311;p97"/>
            <p:cNvGrpSpPr/>
            <p:nvPr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312" name="Google Shape;312;p97"/>
              <p:cNvSpPr/>
              <p:nvPr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w="12700" cap="flat" cmpd="sng">
                <a:solidFill>
                  <a:srgbClr val="26262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p97"/>
              <p:cNvSpPr/>
              <p:nvPr/>
            </p:nvSpPr>
            <p:spPr>
              <a:xfrm>
                <a:off x="2505251" y="5208531"/>
                <a:ext cx="87734" cy="97215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9525" cap="flat" cmpd="sng">
                <a:solidFill>
                  <a:srgbClr val="B0B0B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14" name="Google Shape;314;p97"/>
          <p:cNvSpPr>
            <a:spLocks noGrp="1"/>
          </p:cNvSpPr>
          <p:nvPr>
            <p:ph type="pic" idx="2"/>
          </p:nvPr>
        </p:nvSpPr>
        <p:spPr>
          <a:xfrm>
            <a:off x="4356027" y="2279236"/>
            <a:ext cx="1060913" cy="290555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15" name="Google Shape;315;p97"/>
          <p:cNvSpPr>
            <a:spLocks noGrp="1"/>
          </p:cNvSpPr>
          <p:nvPr>
            <p:ph type="pic" idx="3"/>
          </p:nvPr>
        </p:nvSpPr>
        <p:spPr>
          <a:xfrm>
            <a:off x="1002845" y="2328133"/>
            <a:ext cx="1087042" cy="290555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316" name="Google Shape;316;p97"/>
          <p:cNvGrpSpPr/>
          <p:nvPr/>
        </p:nvGrpSpPr>
        <p:grpSpPr>
          <a:xfrm>
            <a:off x="2077784" y="1858049"/>
            <a:ext cx="2304289" cy="3980137"/>
            <a:chOff x="1438761" y="2033015"/>
            <a:chExt cx="1980000" cy="3420000"/>
          </a:xfrm>
        </p:grpSpPr>
        <p:sp>
          <p:nvSpPr>
            <p:cNvPr id="317" name="Google Shape;317;p97"/>
            <p:cNvSpPr/>
            <p:nvPr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97"/>
            <p:cNvSpPr/>
            <p:nvPr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9" name="Google Shape;319;p97"/>
            <p:cNvGrpSpPr/>
            <p:nvPr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320" name="Google Shape;320;p97"/>
              <p:cNvSpPr/>
              <p:nvPr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w="12700" cap="flat" cmpd="sng">
                <a:solidFill>
                  <a:srgbClr val="26262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97"/>
              <p:cNvSpPr/>
              <p:nvPr/>
            </p:nvSpPr>
            <p:spPr>
              <a:xfrm>
                <a:off x="2505251" y="5208531"/>
                <a:ext cx="87734" cy="97215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9525" cap="flat" cmpd="sng">
                <a:solidFill>
                  <a:srgbClr val="B0B0B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22" name="Google Shape;322;p97"/>
          <p:cNvSpPr>
            <a:spLocks noGrp="1"/>
          </p:cNvSpPr>
          <p:nvPr>
            <p:ph type="pic" idx="4"/>
          </p:nvPr>
        </p:nvSpPr>
        <p:spPr>
          <a:xfrm>
            <a:off x="2217448" y="2189685"/>
            <a:ext cx="2023386" cy="314224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23" name="Google Shape;323;p97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ontents slide layout">
  <p:cSld name="10_Contents slide layout">
    <p:bg>
      <p:bgPr>
        <a:solidFill>
          <a:schemeClr val="lt1"/>
        </a:solidFill>
        <a:effectLst/>
      </p:bgPr>
    </p:bg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Contents slide layout">
  <p:cSld name="29_Contents slide layou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3"/>
          <p:cNvSpPr/>
          <p:nvPr/>
        </p:nvSpPr>
        <p:spPr>
          <a:xfrm>
            <a:off x="0" y="6434125"/>
            <a:ext cx="12192000" cy="423875"/>
          </a:xfrm>
          <a:prstGeom prst="rect">
            <a:avLst/>
          </a:prstGeom>
          <a:solidFill>
            <a:srgbClr val="E72B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3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3E86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24" name="Google Shape;24;p6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79640" y="5344516"/>
            <a:ext cx="948269" cy="13015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ontents slide layout">
  <p:cSld name="12_Contents slide layout">
    <p:bg>
      <p:bgPr>
        <a:solidFill>
          <a:schemeClr val="lt1"/>
        </a:solidFill>
        <a:effectLst/>
      </p:bgPr>
    </p:bg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ontents slide layout">
  <p:cSld name="13_Contents slide layout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oogle Shape;327;p100"/>
          <p:cNvGrpSpPr/>
          <p:nvPr/>
        </p:nvGrpSpPr>
        <p:grpSpPr>
          <a:xfrm>
            <a:off x="708173" y="1837593"/>
            <a:ext cx="5265908" cy="2893260"/>
            <a:chOff x="-548507" y="477868"/>
            <a:chExt cx="11570450" cy="6357177"/>
          </a:xfrm>
        </p:grpSpPr>
        <p:sp>
          <p:nvSpPr>
            <p:cNvPr id="328" name="Google Shape;328;p100"/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/>
              <a:ahLst/>
              <a:cxnLst/>
              <a:rect l="l" t="t" r="r" b="b"/>
              <a:pathLst>
                <a:path w="1657350" h="57150" extrusionOk="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100"/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/>
              <a:ahLst/>
              <a:cxnLst/>
              <a:rect l="l" t="t" r="r" b="b"/>
              <a:pathLst>
                <a:path w="1314450" h="857250" extrusionOk="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100"/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/>
              <a:ahLst/>
              <a:cxnLst/>
              <a:rect l="l" t="t" r="r" b="b"/>
              <a:pathLst>
                <a:path w="1200150" h="733425" extrusionOk="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100"/>
            <p:cNvSpPr/>
            <p:nvPr/>
          </p:nvSpPr>
          <p:spPr>
            <a:xfrm>
              <a:off x="-548507" y="6164484"/>
              <a:ext cx="11570450" cy="460187"/>
            </a:xfrm>
            <a:custGeom>
              <a:avLst/>
              <a:gdLst/>
              <a:ahLst/>
              <a:cxnLst/>
              <a:rect l="l" t="t" r="r" b="b"/>
              <a:pathLst>
                <a:path w="1676400" h="66675" extrusionOk="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100"/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/>
              <a:ahLst/>
              <a:cxnLst/>
              <a:rect l="l" t="t" r="r" b="b"/>
              <a:pathLst>
                <a:path w="1618413" h="184076" extrusionOk="0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3" name="Google Shape;333;p100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34" name="Google Shape;334;p100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" name="Google Shape;335;p100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6" name="Google Shape;336;p100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337" name="Google Shape;337;p100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" name="Google Shape;338;p100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9" name="Google Shape;339;p100"/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0" name="Google Shape;340;p100"/>
          <p:cNvSpPr>
            <a:spLocks noGrp="1"/>
          </p:cNvSpPr>
          <p:nvPr>
            <p:ph type="pic" idx="2"/>
          </p:nvPr>
        </p:nvSpPr>
        <p:spPr>
          <a:xfrm>
            <a:off x="1401911" y="1976846"/>
            <a:ext cx="3887856" cy="23674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1" name="Google Shape;341;p100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01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Icon sets layout">
  <p:cSld name="2_Icon sets layout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02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6" name="Google Shape;346;p102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102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102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102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102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102"/>
          <p:cNvSpPr txBox="1"/>
          <p:nvPr/>
        </p:nvSpPr>
        <p:spPr>
          <a:xfrm>
            <a:off x="636144" y="5822976"/>
            <a:ext cx="321074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https</a:t>
            </a:r>
            <a:r>
              <a:rPr lang="en-US" sz="14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://plantillaspowerpoint.org/</a:t>
            </a:r>
            <a:endParaRPr sz="14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102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Contents slide layout">
  <p:cSld name="21_Contents slide layou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72B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64"/>
          <p:cNvSpPr/>
          <p:nvPr/>
        </p:nvSpPr>
        <p:spPr>
          <a:xfrm>
            <a:off x="11107230" y="5752552"/>
            <a:ext cx="878720" cy="836758"/>
          </a:xfrm>
          <a:custGeom>
            <a:avLst/>
            <a:gdLst/>
            <a:ahLst/>
            <a:cxnLst/>
            <a:rect l="l" t="t" r="r" b="b"/>
            <a:pathLst>
              <a:path w="449" h="427" extrusionOk="0">
                <a:moveTo>
                  <a:pt x="86" y="427"/>
                </a:moveTo>
                <a:cubicBezTo>
                  <a:pt x="87" y="423"/>
                  <a:pt x="87" y="420"/>
                  <a:pt x="88" y="416"/>
                </a:cubicBezTo>
                <a:cubicBezTo>
                  <a:pt x="89" y="408"/>
                  <a:pt x="91" y="400"/>
                  <a:pt x="92" y="392"/>
                </a:cubicBezTo>
                <a:cubicBezTo>
                  <a:pt x="94" y="382"/>
                  <a:pt x="96" y="372"/>
                  <a:pt x="97" y="362"/>
                </a:cubicBezTo>
                <a:cubicBezTo>
                  <a:pt x="99" y="351"/>
                  <a:pt x="101" y="339"/>
                  <a:pt x="103" y="328"/>
                </a:cubicBezTo>
                <a:cubicBezTo>
                  <a:pt x="104" y="320"/>
                  <a:pt x="106" y="312"/>
                  <a:pt x="107" y="303"/>
                </a:cubicBezTo>
                <a:cubicBezTo>
                  <a:pt x="109" y="294"/>
                  <a:pt x="111" y="284"/>
                  <a:pt x="112" y="274"/>
                </a:cubicBezTo>
                <a:cubicBezTo>
                  <a:pt x="112" y="273"/>
                  <a:pt x="112" y="272"/>
                  <a:pt x="111" y="272"/>
                </a:cubicBezTo>
                <a:cubicBezTo>
                  <a:pt x="101" y="261"/>
                  <a:pt x="90" y="251"/>
                  <a:pt x="80" y="240"/>
                </a:cubicBezTo>
                <a:cubicBezTo>
                  <a:pt x="75" y="236"/>
                  <a:pt x="71" y="232"/>
                  <a:pt x="67" y="228"/>
                </a:cubicBezTo>
                <a:cubicBezTo>
                  <a:pt x="57" y="218"/>
                  <a:pt x="46" y="208"/>
                  <a:pt x="35" y="197"/>
                </a:cubicBezTo>
                <a:cubicBezTo>
                  <a:pt x="26" y="188"/>
                  <a:pt x="16" y="178"/>
                  <a:pt x="6" y="169"/>
                </a:cubicBezTo>
                <a:cubicBezTo>
                  <a:pt x="4" y="167"/>
                  <a:pt x="3" y="166"/>
                  <a:pt x="1" y="164"/>
                </a:cubicBezTo>
                <a:cubicBezTo>
                  <a:pt x="1" y="164"/>
                  <a:pt x="0" y="164"/>
                  <a:pt x="1" y="163"/>
                </a:cubicBezTo>
                <a:cubicBezTo>
                  <a:pt x="1" y="163"/>
                  <a:pt x="1" y="163"/>
                  <a:pt x="2" y="163"/>
                </a:cubicBezTo>
                <a:cubicBezTo>
                  <a:pt x="13" y="161"/>
                  <a:pt x="24" y="160"/>
                  <a:pt x="35" y="158"/>
                </a:cubicBezTo>
                <a:cubicBezTo>
                  <a:pt x="45" y="157"/>
                  <a:pt x="56" y="155"/>
                  <a:pt x="67" y="153"/>
                </a:cubicBezTo>
                <a:cubicBezTo>
                  <a:pt x="75" y="152"/>
                  <a:pt x="83" y="151"/>
                  <a:pt x="91" y="150"/>
                </a:cubicBezTo>
                <a:cubicBezTo>
                  <a:pt x="100" y="149"/>
                  <a:pt x="108" y="148"/>
                  <a:pt x="116" y="146"/>
                </a:cubicBezTo>
                <a:cubicBezTo>
                  <a:pt x="122" y="145"/>
                  <a:pt x="128" y="145"/>
                  <a:pt x="134" y="144"/>
                </a:cubicBezTo>
                <a:cubicBezTo>
                  <a:pt x="141" y="143"/>
                  <a:pt x="147" y="142"/>
                  <a:pt x="154" y="141"/>
                </a:cubicBezTo>
                <a:cubicBezTo>
                  <a:pt x="155" y="141"/>
                  <a:pt x="156" y="140"/>
                  <a:pt x="156" y="139"/>
                </a:cubicBezTo>
                <a:cubicBezTo>
                  <a:pt x="164" y="122"/>
                  <a:pt x="173" y="106"/>
                  <a:pt x="181" y="89"/>
                </a:cubicBezTo>
                <a:cubicBezTo>
                  <a:pt x="188" y="74"/>
                  <a:pt x="196" y="58"/>
                  <a:pt x="204" y="42"/>
                </a:cubicBezTo>
                <a:cubicBezTo>
                  <a:pt x="211" y="29"/>
                  <a:pt x="217" y="15"/>
                  <a:pt x="224" y="2"/>
                </a:cubicBezTo>
                <a:cubicBezTo>
                  <a:pt x="224" y="1"/>
                  <a:pt x="224" y="1"/>
                  <a:pt x="225" y="0"/>
                </a:cubicBezTo>
                <a:cubicBezTo>
                  <a:pt x="226" y="1"/>
                  <a:pt x="226" y="2"/>
                  <a:pt x="227" y="4"/>
                </a:cubicBezTo>
                <a:cubicBezTo>
                  <a:pt x="234" y="18"/>
                  <a:pt x="241" y="32"/>
                  <a:pt x="248" y="46"/>
                </a:cubicBezTo>
                <a:cubicBezTo>
                  <a:pt x="257" y="66"/>
                  <a:pt x="267" y="85"/>
                  <a:pt x="276" y="104"/>
                </a:cubicBezTo>
                <a:cubicBezTo>
                  <a:pt x="282" y="115"/>
                  <a:pt x="287" y="126"/>
                  <a:pt x="293" y="138"/>
                </a:cubicBezTo>
                <a:cubicBezTo>
                  <a:pt x="294" y="140"/>
                  <a:pt x="295" y="141"/>
                  <a:pt x="298" y="141"/>
                </a:cubicBezTo>
                <a:cubicBezTo>
                  <a:pt x="308" y="143"/>
                  <a:pt x="318" y="144"/>
                  <a:pt x="328" y="146"/>
                </a:cubicBezTo>
                <a:cubicBezTo>
                  <a:pt x="338" y="147"/>
                  <a:pt x="348" y="148"/>
                  <a:pt x="358" y="150"/>
                </a:cubicBezTo>
                <a:cubicBezTo>
                  <a:pt x="367" y="151"/>
                  <a:pt x="376" y="153"/>
                  <a:pt x="385" y="154"/>
                </a:cubicBezTo>
                <a:cubicBezTo>
                  <a:pt x="396" y="155"/>
                  <a:pt x="407" y="157"/>
                  <a:pt x="417" y="158"/>
                </a:cubicBezTo>
                <a:cubicBezTo>
                  <a:pt x="426" y="160"/>
                  <a:pt x="435" y="161"/>
                  <a:pt x="444" y="162"/>
                </a:cubicBezTo>
                <a:cubicBezTo>
                  <a:pt x="445" y="163"/>
                  <a:pt x="447" y="163"/>
                  <a:pt x="448" y="163"/>
                </a:cubicBezTo>
                <a:cubicBezTo>
                  <a:pt x="448" y="163"/>
                  <a:pt x="449" y="163"/>
                  <a:pt x="449" y="163"/>
                </a:cubicBezTo>
                <a:cubicBezTo>
                  <a:pt x="449" y="164"/>
                  <a:pt x="449" y="164"/>
                  <a:pt x="448" y="164"/>
                </a:cubicBezTo>
                <a:cubicBezTo>
                  <a:pt x="444" y="168"/>
                  <a:pt x="440" y="172"/>
                  <a:pt x="436" y="176"/>
                </a:cubicBezTo>
                <a:cubicBezTo>
                  <a:pt x="432" y="180"/>
                  <a:pt x="428" y="184"/>
                  <a:pt x="424" y="189"/>
                </a:cubicBezTo>
                <a:cubicBezTo>
                  <a:pt x="413" y="199"/>
                  <a:pt x="403" y="209"/>
                  <a:pt x="392" y="219"/>
                </a:cubicBezTo>
                <a:cubicBezTo>
                  <a:pt x="382" y="229"/>
                  <a:pt x="372" y="238"/>
                  <a:pt x="363" y="248"/>
                </a:cubicBezTo>
                <a:cubicBezTo>
                  <a:pt x="355" y="256"/>
                  <a:pt x="347" y="264"/>
                  <a:pt x="339" y="271"/>
                </a:cubicBezTo>
                <a:cubicBezTo>
                  <a:pt x="338" y="272"/>
                  <a:pt x="337" y="273"/>
                  <a:pt x="337" y="274"/>
                </a:cubicBezTo>
                <a:cubicBezTo>
                  <a:pt x="339" y="283"/>
                  <a:pt x="340" y="291"/>
                  <a:pt x="342" y="300"/>
                </a:cubicBezTo>
                <a:cubicBezTo>
                  <a:pt x="343" y="309"/>
                  <a:pt x="345" y="318"/>
                  <a:pt x="347" y="328"/>
                </a:cubicBezTo>
                <a:cubicBezTo>
                  <a:pt x="348" y="336"/>
                  <a:pt x="349" y="344"/>
                  <a:pt x="351" y="352"/>
                </a:cubicBezTo>
                <a:cubicBezTo>
                  <a:pt x="352" y="361"/>
                  <a:pt x="354" y="371"/>
                  <a:pt x="356" y="380"/>
                </a:cubicBezTo>
                <a:cubicBezTo>
                  <a:pt x="357" y="388"/>
                  <a:pt x="358" y="395"/>
                  <a:pt x="359" y="402"/>
                </a:cubicBezTo>
                <a:cubicBezTo>
                  <a:pt x="361" y="411"/>
                  <a:pt x="362" y="419"/>
                  <a:pt x="364" y="427"/>
                </a:cubicBezTo>
                <a:cubicBezTo>
                  <a:pt x="360" y="425"/>
                  <a:pt x="357" y="424"/>
                  <a:pt x="354" y="422"/>
                </a:cubicBezTo>
                <a:cubicBezTo>
                  <a:pt x="336" y="413"/>
                  <a:pt x="319" y="404"/>
                  <a:pt x="301" y="394"/>
                </a:cubicBezTo>
                <a:cubicBezTo>
                  <a:pt x="284" y="385"/>
                  <a:pt x="267" y="376"/>
                  <a:pt x="250" y="367"/>
                </a:cubicBezTo>
                <a:cubicBezTo>
                  <a:pt x="242" y="363"/>
                  <a:pt x="234" y="359"/>
                  <a:pt x="226" y="355"/>
                </a:cubicBezTo>
                <a:cubicBezTo>
                  <a:pt x="225" y="354"/>
                  <a:pt x="224" y="355"/>
                  <a:pt x="223" y="355"/>
                </a:cubicBezTo>
                <a:cubicBezTo>
                  <a:pt x="205" y="365"/>
                  <a:pt x="187" y="374"/>
                  <a:pt x="168" y="384"/>
                </a:cubicBezTo>
                <a:cubicBezTo>
                  <a:pt x="159" y="389"/>
                  <a:pt x="151" y="393"/>
                  <a:pt x="142" y="398"/>
                </a:cubicBezTo>
                <a:cubicBezTo>
                  <a:pt x="124" y="407"/>
                  <a:pt x="106" y="417"/>
                  <a:pt x="89" y="426"/>
                </a:cubicBezTo>
                <a:cubicBezTo>
                  <a:pt x="88" y="426"/>
                  <a:pt x="87" y="427"/>
                  <a:pt x="86" y="42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64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_Contents slide layout">
  <p:cSld name="28_Contents slide layou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5"/>
          <p:cNvSpPr/>
          <p:nvPr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2D76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65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32" name="Google Shape;32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68765" y="3428562"/>
            <a:ext cx="1462500" cy="321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Contents slide layout">
  <p:cSld name="26_Contents slide layou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6"/>
          <p:cNvSpPr/>
          <p:nvPr/>
        </p:nvSpPr>
        <p:spPr>
          <a:xfrm>
            <a:off x="0" y="6434125"/>
            <a:ext cx="12192000" cy="423875"/>
          </a:xfrm>
          <a:prstGeom prst="rect">
            <a:avLst/>
          </a:prstGeom>
          <a:solidFill>
            <a:srgbClr val="E72B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66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3E86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36" name="Google Shape;36;p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9271" y="5048844"/>
            <a:ext cx="757890" cy="1809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_Contents slide layout">
  <p:cSld name="33_Contents slide layou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7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3E86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67"/>
          <p:cNvSpPr/>
          <p:nvPr/>
        </p:nvSpPr>
        <p:spPr>
          <a:xfrm>
            <a:off x="0" y="5494713"/>
            <a:ext cx="2261062" cy="1363287"/>
          </a:xfrm>
          <a:prstGeom prst="rtTriangle">
            <a:avLst/>
          </a:prstGeom>
          <a:solidFill>
            <a:srgbClr val="E72B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67"/>
          <p:cNvSpPr/>
          <p:nvPr/>
        </p:nvSpPr>
        <p:spPr>
          <a:xfrm rot="10800000">
            <a:off x="9930938" y="0"/>
            <a:ext cx="2261062" cy="1363287"/>
          </a:xfrm>
          <a:prstGeom prst="rtTriangle">
            <a:avLst/>
          </a:prstGeom>
          <a:solidFill>
            <a:srgbClr val="E72B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Contents slide layout">
  <p:cSld name="15_Contents slide layou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D76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68"/>
          <p:cNvSpPr/>
          <p:nvPr/>
        </p:nvSpPr>
        <p:spPr>
          <a:xfrm>
            <a:off x="11107230" y="5773334"/>
            <a:ext cx="878720" cy="836758"/>
          </a:xfrm>
          <a:custGeom>
            <a:avLst/>
            <a:gdLst/>
            <a:ahLst/>
            <a:cxnLst/>
            <a:rect l="l" t="t" r="r" b="b"/>
            <a:pathLst>
              <a:path w="449" h="427" extrusionOk="0">
                <a:moveTo>
                  <a:pt x="86" y="427"/>
                </a:moveTo>
                <a:cubicBezTo>
                  <a:pt x="87" y="423"/>
                  <a:pt x="87" y="420"/>
                  <a:pt x="88" y="416"/>
                </a:cubicBezTo>
                <a:cubicBezTo>
                  <a:pt x="89" y="408"/>
                  <a:pt x="91" y="400"/>
                  <a:pt x="92" y="392"/>
                </a:cubicBezTo>
                <a:cubicBezTo>
                  <a:pt x="94" y="382"/>
                  <a:pt x="96" y="372"/>
                  <a:pt x="97" y="362"/>
                </a:cubicBezTo>
                <a:cubicBezTo>
                  <a:pt x="99" y="351"/>
                  <a:pt x="101" y="339"/>
                  <a:pt x="103" y="328"/>
                </a:cubicBezTo>
                <a:cubicBezTo>
                  <a:pt x="104" y="320"/>
                  <a:pt x="106" y="312"/>
                  <a:pt x="107" y="303"/>
                </a:cubicBezTo>
                <a:cubicBezTo>
                  <a:pt x="109" y="294"/>
                  <a:pt x="111" y="284"/>
                  <a:pt x="112" y="274"/>
                </a:cubicBezTo>
                <a:cubicBezTo>
                  <a:pt x="112" y="273"/>
                  <a:pt x="112" y="272"/>
                  <a:pt x="111" y="272"/>
                </a:cubicBezTo>
                <a:cubicBezTo>
                  <a:pt x="101" y="261"/>
                  <a:pt x="90" y="251"/>
                  <a:pt x="80" y="240"/>
                </a:cubicBezTo>
                <a:cubicBezTo>
                  <a:pt x="75" y="236"/>
                  <a:pt x="71" y="232"/>
                  <a:pt x="67" y="228"/>
                </a:cubicBezTo>
                <a:cubicBezTo>
                  <a:pt x="57" y="218"/>
                  <a:pt x="46" y="208"/>
                  <a:pt x="35" y="197"/>
                </a:cubicBezTo>
                <a:cubicBezTo>
                  <a:pt x="26" y="188"/>
                  <a:pt x="16" y="178"/>
                  <a:pt x="6" y="169"/>
                </a:cubicBezTo>
                <a:cubicBezTo>
                  <a:pt x="4" y="167"/>
                  <a:pt x="3" y="166"/>
                  <a:pt x="1" y="164"/>
                </a:cubicBezTo>
                <a:cubicBezTo>
                  <a:pt x="1" y="164"/>
                  <a:pt x="0" y="164"/>
                  <a:pt x="1" y="163"/>
                </a:cubicBezTo>
                <a:cubicBezTo>
                  <a:pt x="1" y="163"/>
                  <a:pt x="1" y="163"/>
                  <a:pt x="2" y="163"/>
                </a:cubicBezTo>
                <a:cubicBezTo>
                  <a:pt x="13" y="161"/>
                  <a:pt x="24" y="160"/>
                  <a:pt x="35" y="158"/>
                </a:cubicBezTo>
                <a:cubicBezTo>
                  <a:pt x="45" y="157"/>
                  <a:pt x="56" y="155"/>
                  <a:pt x="67" y="153"/>
                </a:cubicBezTo>
                <a:cubicBezTo>
                  <a:pt x="75" y="152"/>
                  <a:pt x="83" y="151"/>
                  <a:pt x="91" y="150"/>
                </a:cubicBezTo>
                <a:cubicBezTo>
                  <a:pt x="100" y="149"/>
                  <a:pt x="108" y="148"/>
                  <a:pt x="116" y="146"/>
                </a:cubicBezTo>
                <a:cubicBezTo>
                  <a:pt x="122" y="145"/>
                  <a:pt x="128" y="145"/>
                  <a:pt x="134" y="144"/>
                </a:cubicBezTo>
                <a:cubicBezTo>
                  <a:pt x="141" y="143"/>
                  <a:pt x="147" y="142"/>
                  <a:pt x="154" y="141"/>
                </a:cubicBezTo>
                <a:cubicBezTo>
                  <a:pt x="155" y="141"/>
                  <a:pt x="156" y="140"/>
                  <a:pt x="156" y="139"/>
                </a:cubicBezTo>
                <a:cubicBezTo>
                  <a:pt x="164" y="122"/>
                  <a:pt x="173" y="106"/>
                  <a:pt x="181" y="89"/>
                </a:cubicBezTo>
                <a:cubicBezTo>
                  <a:pt x="188" y="74"/>
                  <a:pt x="196" y="58"/>
                  <a:pt x="204" y="42"/>
                </a:cubicBezTo>
                <a:cubicBezTo>
                  <a:pt x="211" y="29"/>
                  <a:pt x="217" y="15"/>
                  <a:pt x="224" y="2"/>
                </a:cubicBezTo>
                <a:cubicBezTo>
                  <a:pt x="224" y="1"/>
                  <a:pt x="224" y="1"/>
                  <a:pt x="225" y="0"/>
                </a:cubicBezTo>
                <a:cubicBezTo>
                  <a:pt x="226" y="1"/>
                  <a:pt x="226" y="2"/>
                  <a:pt x="227" y="4"/>
                </a:cubicBezTo>
                <a:cubicBezTo>
                  <a:pt x="234" y="18"/>
                  <a:pt x="241" y="32"/>
                  <a:pt x="248" y="46"/>
                </a:cubicBezTo>
                <a:cubicBezTo>
                  <a:pt x="257" y="66"/>
                  <a:pt x="267" y="85"/>
                  <a:pt x="276" y="104"/>
                </a:cubicBezTo>
                <a:cubicBezTo>
                  <a:pt x="282" y="115"/>
                  <a:pt x="287" y="126"/>
                  <a:pt x="293" y="138"/>
                </a:cubicBezTo>
                <a:cubicBezTo>
                  <a:pt x="294" y="140"/>
                  <a:pt x="295" y="141"/>
                  <a:pt x="298" y="141"/>
                </a:cubicBezTo>
                <a:cubicBezTo>
                  <a:pt x="308" y="143"/>
                  <a:pt x="318" y="144"/>
                  <a:pt x="328" y="146"/>
                </a:cubicBezTo>
                <a:cubicBezTo>
                  <a:pt x="338" y="147"/>
                  <a:pt x="348" y="148"/>
                  <a:pt x="358" y="150"/>
                </a:cubicBezTo>
                <a:cubicBezTo>
                  <a:pt x="367" y="151"/>
                  <a:pt x="376" y="153"/>
                  <a:pt x="385" y="154"/>
                </a:cubicBezTo>
                <a:cubicBezTo>
                  <a:pt x="396" y="155"/>
                  <a:pt x="407" y="157"/>
                  <a:pt x="417" y="158"/>
                </a:cubicBezTo>
                <a:cubicBezTo>
                  <a:pt x="426" y="160"/>
                  <a:pt x="435" y="161"/>
                  <a:pt x="444" y="162"/>
                </a:cubicBezTo>
                <a:cubicBezTo>
                  <a:pt x="445" y="163"/>
                  <a:pt x="447" y="163"/>
                  <a:pt x="448" y="163"/>
                </a:cubicBezTo>
                <a:cubicBezTo>
                  <a:pt x="448" y="163"/>
                  <a:pt x="449" y="163"/>
                  <a:pt x="449" y="163"/>
                </a:cubicBezTo>
                <a:cubicBezTo>
                  <a:pt x="449" y="164"/>
                  <a:pt x="449" y="164"/>
                  <a:pt x="448" y="164"/>
                </a:cubicBezTo>
                <a:cubicBezTo>
                  <a:pt x="444" y="168"/>
                  <a:pt x="440" y="172"/>
                  <a:pt x="436" y="176"/>
                </a:cubicBezTo>
                <a:cubicBezTo>
                  <a:pt x="432" y="180"/>
                  <a:pt x="428" y="184"/>
                  <a:pt x="424" y="189"/>
                </a:cubicBezTo>
                <a:cubicBezTo>
                  <a:pt x="413" y="199"/>
                  <a:pt x="403" y="209"/>
                  <a:pt x="392" y="219"/>
                </a:cubicBezTo>
                <a:cubicBezTo>
                  <a:pt x="382" y="229"/>
                  <a:pt x="372" y="238"/>
                  <a:pt x="363" y="248"/>
                </a:cubicBezTo>
                <a:cubicBezTo>
                  <a:pt x="355" y="256"/>
                  <a:pt x="347" y="264"/>
                  <a:pt x="339" y="271"/>
                </a:cubicBezTo>
                <a:cubicBezTo>
                  <a:pt x="338" y="272"/>
                  <a:pt x="337" y="273"/>
                  <a:pt x="337" y="274"/>
                </a:cubicBezTo>
                <a:cubicBezTo>
                  <a:pt x="339" y="283"/>
                  <a:pt x="340" y="291"/>
                  <a:pt x="342" y="300"/>
                </a:cubicBezTo>
                <a:cubicBezTo>
                  <a:pt x="343" y="309"/>
                  <a:pt x="345" y="318"/>
                  <a:pt x="347" y="328"/>
                </a:cubicBezTo>
                <a:cubicBezTo>
                  <a:pt x="348" y="336"/>
                  <a:pt x="349" y="344"/>
                  <a:pt x="351" y="352"/>
                </a:cubicBezTo>
                <a:cubicBezTo>
                  <a:pt x="352" y="361"/>
                  <a:pt x="354" y="371"/>
                  <a:pt x="356" y="380"/>
                </a:cubicBezTo>
                <a:cubicBezTo>
                  <a:pt x="357" y="388"/>
                  <a:pt x="358" y="395"/>
                  <a:pt x="359" y="402"/>
                </a:cubicBezTo>
                <a:cubicBezTo>
                  <a:pt x="361" y="411"/>
                  <a:pt x="362" y="419"/>
                  <a:pt x="364" y="427"/>
                </a:cubicBezTo>
                <a:cubicBezTo>
                  <a:pt x="360" y="425"/>
                  <a:pt x="357" y="424"/>
                  <a:pt x="354" y="422"/>
                </a:cubicBezTo>
                <a:cubicBezTo>
                  <a:pt x="336" y="413"/>
                  <a:pt x="319" y="404"/>
                  <a:pt x="301" y="394"/>
                </a:cubicBezTo>
                <a:cubicBezTo>
                  <a:pt x="284" y="385"/>
                  <a:pt x="267" y="376"/>
                  <a:pt x="250" y="367"/>
                </a:cubicBezTo>
                <a:cubicBezTo>
                  <a:pt x="242" y="363"/>
                  <a:pt x="234" y="359"/>
                  <a:pt x="226" y="355"/>
                </a:cubicBezTo>
                <a:cubicBezTo>
                  <a:pt x="225" y="354"/>
                  <a:pt x="224" y="355"/>
                  <a:pt x="223" y="355"/>
                </a:cubicBezTo>
                <a:cubicBezTo>
                  <a:pt x="205" y="365"/>
                  <a:pt x="187" y="374"/>
                  <a:pt x="168" y="384"/>
                </a:cubicBezTo>
                <a:cubicBezTo>
                  <a:pt x="159" y="389"/>
                  <a:pt x="151" y="393"/>
                  <a:pt x="142" y="398"/>
                </a:cubicBezTo>
                <a:cubicBezTo>
                  <a:pt x="124" y="407"/>
                  <a:pt x="106" y="417"/>
                  <a:pt x="89" y="426"/>
                </a:cubicBezTo>
                <a:cubicBezTo>
                  <a:pt x="88" y="426"/>
                  <a:pt x="87" y="427"/>
                  <a:pt x="86" y="42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8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hyperlink" Target="https://plantillaspowerpoint.org/" TargetMode="Externa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lantillaspowerpoint.org/" TargetMode="External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5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"/>
          <p:cNvSpPr/>
          <p:nvPr/>
        </p:nvSpPr>
        <p:spPr>
          <a:xfrm>
            <a:off x="5020495" y="1872230"/>
            <a:ext cx="1778092" cy="2698516"/>
          </a:xfrm>
          <a:custGeom>
            <a:avLst/>
            <a:gdLst/>
            <a:ahLst/>
            <a:cxnLst/>
            <a:rect l="l" t="t" r="r" b="b"/>
            <a:pathLst>
              <a:path w="170" h="258" extrusionOk="0">
                <a:moveTo>
                  <a:pt x="28" y="258"/>
                </a:moveTo>
                <a:lnTo>
                  <a:pt x="0" y="242"/>
                </a:lnTo>
                <a:lnTo>
                  <a:pt x="143" y="0"/>
                </a:lnTo>
                <a:lnTo>
                  <a:pt x="170" y="16"/>
                </a:lnTo>
                <a:lnTo>
                  <a:pt x="28" y="258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1"/>
          <p:cNvSpPr txBox="1"/>
          <p:nvPr/>
        </p:nvSpPr>
        <p:spPr>
          <a:xfrm rot="-679153">
            <a:off x="-2958865" y="1483342"/>
            <a:ext cx="903426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rPr>
              <a:t>CHILE</a:t>
            </a:r>
            <a:endParaRPr sz="6600" b="1">
              <a:solidFill>
                <a:srgbClr val="1D3E8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1"/>
          <p:cNvSpPr txBox="1"/>
          <p:nvPr/>
        </p:nvSpPr>
        <p:spPr>
          <a:xfrm rot="-318671">
            <a:off x="452368" y="5422432"/>
            <a:ext cx="9034269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rPr>
              <a:t>National Holidays</a:t>
            </a:r>
            <a:endParaRPr sz="4800" b="1">
              <a:solidFill>
                <a:srgbClr val="1D3E8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1" name="Google Shape;36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34372" y="1991173"/>
            <a:ext cx="2471900" cy="4680131"/>
          </a:xfrm>
          <a:prstGeom prst="rect">
            <a:avLst/>
          </a:prstGeom>
          <a:noFill/>
          <a:ln>
            <a:noFill/>
          </a:ln>
          <a:effectLst>
            <a:outerShdw blurRad="76200" sy="23000" kx="-1200000" algn="bl" rotWithShape="0">
              <a:srgbClr val="000000">
                <a:alpha val="20000"/>
              </a:srgbClr>
            </a:outerShdw>
          </a:effectLst>
        </p:spPr>
      </p:pic>
      <p:pic>
        <p:nvPicPr>
          <p:cNvPr id="362" name="Google Shape;36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335135">
            <a:off x="236966" y="206864"/>
            <a:ext cx="8326151" cy="5275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900000">
            <a:off x="10622225" y="170770"/>
            <a:ext cx="1415211" cy="1380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900000" flipH="1">
            <a:off x="250540" y="110589"/>
            <a:ext cx="1405411" cy="13711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10"/>
          <p:cNvSpPr/>
          <p:nvPr/>
        </p:nvSpPr>
        <p:spPr>
          <a:xfrm rot="10800000">
            <a:off x="0" y="1676400"/>
            <a:ext cx="5181600" cy="5181600"/>
          </a:xfrm>
          <a:prstGeom prst="teardrop">
            <a:avLst>
              <a:gd name="adj" fmla="val 10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10"/>
          <p:cNvSpPr txBox="1"/>
          <p:nvPr/>
        </p:nvSpPr>
        <p:spPr>
          <a:xfrm>
            <a:off x="533029" y="415060"/>
            <a:ext cx="5549451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LOREM IPSUM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DOLOR SIT AMET, </a:t>
            </a:r>
            <a:endParaRPr sz="32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541" name="Google Shape;541;p10"/>
          <p:cNvGrpSpPr/>
          <p:nvPr/>
        </p:nvGrpSpPr>
        <p:grpSpPr>
          <a:xfrm>
            <a:off x="6355508" y="2910460"/>
            <a:ext cx="3811749" cy="1437566"/>
            <a:chOff x="395534" y="3496541"/>
            <a:chExt cx="3972999" cy="1989465"/>
          </a:xfrm>
        </p:grpSpPr>
        <p:sp>
          <p:nvSpPr>
            <p:cNvPr id="542" name="Google Shape;542;p10"/>
            <p:cNvSpPr txBox="1"/>
            <p:nvPr/>
          </p:nvSpPr>
          <p:spPr>
            <a:xfrm>
              <a:off x="395534" y="3496541"/>
              <a:ext cx="3972999" cy="4685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10"/>
            <p:cNvSpPr txBox="1"/>
            <p:nvPr/>
          </p:nvSpPr>
          <p:spPr>
            <a:xfrm>
              <a:off x="395536" y="3995231"/>
              <a:ext cx="3972997" cy="1490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grpSp>
        <p:nvGrpSpPr>
          <p:cNvPr id="544" name="Google Shape;544;p10"/>
          <p:cNvGrpSpPr/>
          <p:nvPr/>
        </p:nvGrpSpPr>
        <p:grpSpPr>
          <a:xfrm>
            <a:off x="6355507" y="4935203"/>
            <a:ext cx="3811749" cy="1437566"/>
            <a:chOff x="395534" y="3496541"/>
            <a:chExt cx="3972999" cy="1989465"/>
          </a:xfrm>
        </p:grpSpPr>
        <p:sp>
          <p:nvSpPr>
            <p:cNvPr id="545" name="Google Shape;545;p10"/>
            <p:cNvSpPr txBox="1"/>
            <p:nvPr/>
          </p:nvSpPr>
          <p:spPr>
            <a:xfrm>
              <a:off x="395534" y="3496541"/>
              <a:ext cx="3972999" cy="4685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10"/>
            <p:cNvSpPr txBox="1"/>
            <p:nvPr/>
          </p:nvSpPr>
          <p:spPr>
            <a:xfrm>
              <a:off x="395536" y="3995231"/>
              <a:ext cx="3972997" cy="1490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grpSp>
        <p:nvGrpSpPr>
          <p:cNvPr id="547" name="Google Shape;547;p10"/>
          <p:cNvGrpSpPr/>
          <p:nvPr/>
        </p:nvGrpSpPr>
        <p:grpSpPr>
          <a:xfrm>
            <a:off x="6355507" y="629800"/>
            <a:ext cx="3811749" cy="1437566"/>
            <a:chOff x="395534" y="3496541"/>
            <a:chExt cx="3972999" cy="1989465"/>
          </a:xfrm>
        </p:grpSpPr>
        <p:sp>
          <p:nvSpPr>
            <p:cNvPr id="548" name="Google Shape;548;p10"/>
            <p:cNvSpPr txBox="1"/>
            <p:nvPr/>
          </p:nvSpPr>
          <p:spPr>
            <a:xfrm>
              <a:off x="395534" y="3496541"/>
              <a:ext cx="3972999" cy="4685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10"/>
            <p:cNvSpPr txBox="1"/>
            <p:nvPr/>
          </p:nvSpPr>
          <p:spPr>
            <a:xfrm>
              <a:off x="395536" y="3995231"/>
              <a:ext cx="3972997" cy="1490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pic>
        <p:nvPicPr>
          <p:cNvPr id="550" name="Google Shape;55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5340" y="2808936"/>
            <a:ext cx="4487790" cy="35638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11"/>
          <p:cNvSpPr/>
          <p:nvPr/>
        </p:nvSpPr>
        <p:spPr>
          <a:xfrm>
            <a:off x="10383811" y="5850670"/>
            <a:ext cx="586745" cy="895559"/>
          </a:xfrm>
          <a:custGeom>
            <a:avLst/>
            <a:gdLst/>
            <a:ahLst/>
            <a:cxnLst/>
            <a:rect l="l" t="t" r="r" b="b"/>
            <a:pathLst>
              <a:path w="76" h="116" extrusionOk="0">
                <a:moveTo>
                  <a:pt x="64" y="116"/>
                </a:moveTo>
                <a:lnTo>
                  <a:pt x="76" y="109"/>
                </a:lnTo>
                <a:lnTo>
                  <a:pt x="12" y="0"/>
                </a:lnTo>
                <a:lnTo>
                  <a:pt x="0" y="8"/>
                </a:lnTo>
                <a:lnTo>
                  <a:pt x="64" y="11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1"/>
          <p:cNvSpPr/>
          <p:nvPr/>
        </p:nvSpPr>
        <p:spPr>
          <a:xfrm>
            <a:off x="1558119" y="2397348"/>
            <a:ext cx="2261176" cy="3234525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1"/>
          <p:cNvSpPr/>
          <p:nvPr/>
        </p:nvSpPr>
        <p:spPr>
          <a:xfrm>
            <a:off x="792204" y="2397348"/>
            <a:ext cx="2261176" cy="3728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1"/>
          <p:cNvSpPr/>
          <p:nvPr/>
        </p:nvSpPr>
        <p:spPr>
          <a:xfrm>
            <a:off x="4080199" y="2397348"/>
            <a:ext cx="2261176" cy="3234525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11"/>
          <p:cNvSpPr/>
          <p:nvPr/>
        </p:nvSpPr>
        <p:spPr>
          <a:xfrm>
            <a:off x="3314284" y="2397348"/>
            <a:ext cx="2261176" cy="3728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11"/>
          <p:cNvSpPr txBox="1"/>
          <p:nvPr/>
        </p:nvSpPr>
        <p:spPr>
          <a:xfrm>
            <a:off x="1689423" y="2544537"/>
            <a:ext cx="1957305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sp>
        <p:nvSpPr>
          <p:cNvPr id="561" name="Google Shape;561;p11"/>
          <p:cNvSpPr txBox="1"/>
          <p:nvPr/>
        </p:nvSpPr>
        <p:spPr>
          <a:xfrm>
            <a:off x="4232134" y="2558919"/>
            <a:ext cx="1957305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sp>
        <p:nvSpPr>
          <p:cNvPr id="562" name="Google Shape;562;p11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endParaRPr/>
          </a:p>
        </p:txBody>
      </p:sp>
      <p:pic>
        <p:nvPicPr>
          <p:cNvPr id="563" name="Google Shape;563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68193" y="1649964"/>
            <a:ext cx="3981909" cy="39819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2"/>
          <p:cNvSpPr txBox="1"/>
          <p:nvPr/>
        </p:nvSpPr>
        <p:spPr>
          <a:xfrm>
            <a:off x="3778397" y="-3062777"/>
            <a:ext cx="6306355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</a:t>
            </a:r>
            <a:endParaRPr/>
          </a:p>
        </p:txBody>
      </p:sp>
      <p:grpSp>
        <p:nvGrpSpPr>
          <p:cNvPr id="569" name="Google Shape;569;p12"/>
          <p:cNvGrpSpPr/>
          <p:nvPr/>
        </p:nvGrpSpPr>
        <p:grpSpPr>
          <a:xfrm>
            <a:off x="2835212" y="4479192"/>
            <a:ext cx="1893253" cy="1502077"/>
            <a:chOff x="4986771" y="4655451"/>
            <a:chExt cx="1996552" cy="1502077"/>
          </a:xfrm>
        </p:grpSpPr>
        <p:sp>
          <p:nvSpPr>
            <p:cNvPr id="570" name="Google Shape;570;p12"/>
            <p:cNvSpPr txBox="1"/>
            <p:nvPr/>
          </p:nvSpPr>
          <p:spPr>
            <a:xfrm>
              <a:off x="4986771" y="4655451"/>
              <a:ext cx="199655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12"/>
            <p:cNvSpPr txBox="1"/>
            <p:nvPr/>
          </p:nvSpPr>
          <p:spPr>
            <a:xfrm>
              <a:off x="4986771" y="4957199"/>
              <a:ext cx="1989293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2" name="Google Shape;572;p12"/>
          <p:cNvGrpSpPr/>
          <p:nvPr/>
        </p:nvGrpSpPr>
        <p:grpSpPr>
          <a:xfrm>
            <a:off x="732421" y="4479192"/>
            <a:ext cx="1893253" cy="1502077"/>
            <a:chOff x="3059832" y="4655451"/>
            <a:chExt cx="1996552" cy="1502077"/>
          </a:xfrm>
        </p:grpSpPr>
        <p:sp>
          <p:nvSpPr>
            <p:cNvPr id="573" name="Google Shape;573;p12"/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12"/>
            <p:cNvSpPr txBox="1"/>
            <p:nvPr/>
          </p:nvSpPr>
          <p:spPr>
            <a:xfrm>
              <a:off x="3059832" y="4957199"/>
              <a:ext cx="1989293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5" name="Google Shape;575;p12"/>
          <p:cNvGrpSpPr/>
          <p:nvPr/>
        </p:nvGrpSpPr>
        <p:grpSpPr>
          <a:xfrm>
            <a:off x="4938001" y="4479192"/>
            <a:ext cx="1893253" cy="1502077"/>
            <a:chOff x="6913710" y="4655451"/>
            <a:chExt cx="1996552" cy="1502077"/>
          </a:xfrm>
        </p:grpSpPr>
        <p:sp>
          <p:nvSpPr>
            <p:cNvPr id="576" name="Google Shape;576;p12"/>
            <p:cNvSpPr txBox="1"/>
            <p:nvPr/>
          </p:nvSpPr>
          <p:spPr>
            <a:xfrm>
              <a:off x="6913710" y="4655451"/>
              <a:ext cx="199655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12"/>
            <p:cNvSpPr txBox="1"/>
            <p:nvPr/>
          </p:nvSpPr>
          <p:spPr>
            <a:xfrm>
              <a:off x="6913710" y="4957199"/>
              <a:ext cx="1989293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8" name="Google Shape;578;p12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None/>
            </a:pPr>
            <a:r>
              <a:rPr lang="en-US">
                <a:solidFill>
                  <a:srgbClr val="FF0000"/>
                </a:solidFill>
              </a:rPr>
              <a:t>Infographic Style</a:t>
            </a:r>
            <a:endParaRPr/>
          </a:p>
        </p:txBody>
      </p:sp>
      <p:sp>
        <p:nvSpPr>
          <p:cNvPr id="579" name="Google Shape;579;p12"/>
          <p:cNvSpPr/>
          <p:nvPr/>
        </p:nvSpPr>
        <p:spPr>
          <a:xfrm>
            <a:off x="5912425" y="2242035"/>
            <a:ext cx="779985" cy="1859362"/>
          </a:xfrm>
          <a:custGeom>
            <a:avLst/>
            <a:gdLst/>
            <a:ahLst/>
            <a:cxnLst/>
            <a:rect l="l" t="t" r="r" b="b"/>
            <a:pathLst>
              <a:path w="16" h="24" extrusionOk="0">
                <a:moveTo>
                  <a:pt x="2" y="24"/>
                </a:moveTo>
                <a:lnTo>
                  <a:pt x="0" y="23"/>
                </a:lnTo>
                <a:lnTo>
                  <a:pt x="13" y="0"/>
                </a:lnTo>
                <a:lnTo>
                  <a:pt x="16" y="2"/>
                </a:lnTo>
                <a:lnTo>
                  <a:pt x="2" y="2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"/>
          <p:cNvSpPr/>
          <p:nvPr/>
        </p:nvSpPr>
        <p:spPr>
          <a:xfrm>
            <a:off x="5931476" y="2238860"/>
            <a:ext cx="731251" cy="1859362"/>
          </a:xfrm>
          <a:custGeom>
            <a:avLst/>
            <a:gdLst/>
            <a:ahLst/>
            <a:cxnLst/>
            <a:rect l="l" t="t" r="r" b="b"/>
            <a:pathLst>
              <a:path w="15" h="24" extrusionOk="0">
                <a:moveTo>
                  <a:pt x="13" y="24"/>
                </a:moveTo>
                <a:lnTo>
                  <a:pt x="15" y="22"/>
                </a:lnTo>
                <a:lnTo>
                  <a:pt x="2" y="0"/>
                </a:lnTo>
                <a:lnTo>
                  <a:pt x="0" y="1"/>
                </a:lnTo>
                <a:lnTo>
                  <a:pt x="13" y="2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12"/>
          <p:cNvSpPr/>
          <p:nvPr/>
        </p:nvSpPr>
        <p:spPr>
          <a:xfrm>
            <a:off x="5926712" y="2240447"/>
            <a:ext cx="779985" cy="1859362"/>
          </a:xfrm>
          <a:custGeom>
            <a:avLst/>
            <a:gdLst/>
            <a:ahLst/>
            <a:cxnLst/>
            <a:rect l="l" t="t" r="r" b="b"/>
            <a:pathLst>
              <a:path w="16" h="24" extrusionOk="0">
                <a:moveTo>
                  <a:pt x="13" y="24"/>
                </a:moveTo>
                <a:lnTo>
                  <a:pt x="16" y="23"/>
                </a:lnTo>
                <a:lnTo>
                  <a:pt x="3" y="0"/>
                </a:lnTo>
                <a:lnTo>
                  <a:pt x="0" y="2"/>
                </a:lnTo>
                <a:lnTo>
                  <a:pt x="13" y="2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12"/>
          <p:cNvSpPr/>
          <p:nvPr/>
        </p:nvSpPr>
        <p:spPr>
          <a:xfrm>
            <a:off x="5921950" y="2243622"/>
            <a:ext cx="779985" cy="1859362"/>
          </a:xfrm>
          <a:custGeom>
            <a:avLst/>
            <a:gdLst/>
            <a:ahLst/>
            <a:cxnLst/>
            <a:rect l="l" t="t" r="r" b="b"/>
            <a:pathLst>
              <a:path w="16" h="24" extrusionOk="0">
                <a:moveTo>
                  <a:pt x="14" y="24"/>
                </a:moveTo>
                <a:lnTo>
                  <a:pt x="16" y="22"/>
                </a:lnTo>
                <a:lnTo>
                  <a:pt x="3" y="0"/>
                </a:lnTo>
                <a:lnTo>
                  <a:pt x="0" y="1"/>
                </a:lnTo>
                <a:lnTo>
                  <a:pt x="14" y="2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12"/>
          <p:cNvSpPr/>
          <p:nvPr/>
        </p:nvSpPr>
        <p:spPr>
          <a:xfrm>
            <a:off x="5193261" y="3246438"/>
            <a:ext cx="1292225" cy="1039812"/>
          </a:xfrm>
          <a:custGeom>
            <a:avLst/>
            <a:gdLst/>
            <a:ahLst/>
            <a:cxnLst/>
            <a:rect l="l" t="t" r="r" b="b"/>
            <a:pathLst>
              <a:path w="142" h="113" extrusionOk="0">
                <a:moveTo>
                  <a:pt x="124" y="0"/>
                </a:moveTo>
                <a:cubicBezTo>
                  <a:pt x="142" y="5"/>
                  <a:pt x="142" y="5"/>
                  <a:pt x="142" y="24"/>
                </a:cubicBezTo>
                <a:cubicBezTo>
                  <a:pt x="142" y="50"/>
                  <a:pt x="142" y="75"/>
                  <a:pt x="142" y="101"/>
                </a:cubicBezTo>
                <a:cubicBezTo>
                  <a:pt x="142" y="111"/>
                  <a:pt x="140" y="113"/>
                  <a:pt x="131" y="113"/>
                </a:cubicBezTo>
                <a:cubicBezTo>
                  <a:pt x="91" y="113"/>
                  <a:pt x="51" y="113"/>
                  <a:pt x="11" y="113"/>
                </a:cubicBezTo>
                <a:cubicBezTo>
                  <a:pt x="2" y="113"/>
                  <a:pt x="0" y="111"/>
                  <a:pt x="0" y="102"/>
                </a:cubicBezTo>
                <a:cubicBezTo>
                  <a:pt x="0" y="74"/>
                  <a:pt x="0" y="46"/>
                  <a:pt x="0" y="18"/>
                </a:cubicBezTo>
                <a:cubicBezTo>
                  <a:pt x="0" y="6"/>
                  <a:pt x="1" y="4"/>
                  <a:pt x="13" y="1"/>
                </a:cubicBezTo>
                <a:cubicBezTo>
                  <a:pt x="15" y="1"/>
                  <a:pt x="17" y="1"/>
                  <a:pt x="18" y="0"/>
                </a:cubicBezTo>
                <a:cubicBezTo>
                  <a:pt x="23" y="3"/>
                  <a:pt x="21" y="8"/>
                  <a:pt x="22" y="12"/>
                </a:cubicBezTo>
                <a:cubicBezTo>
                  <a:pt x="21" y="16"/>
                  <a:pt x="22" y="19"/>
                  <a:pt x="22" y="22"/>
                </a:cubicBezTo>
                <a:cubicBezTo>
                  <a:pt x="21" y="31"/>
                  <a:pt x="22" y="40"/>
                  <a:pt x="22" y="49"/>
                </a:cubicBezTo>
                <a:cubicBezTo>
                  <a:pt x="22" y="52"/>
                  <a:pt x="22" y="54"/>
                  <a:pt x="22" y="57"/>
                </a:cubicBezTo>
                <a:cubicBezTo>
                  <a:pt x="22" y="66"/>
                  <a:pt x="22" y="75"/>
                  <a:pt x="22" y="84"/>
                </a:cubicBezTo>
                <a:cubicBezTo>
                  <a:pt x="22" y="89"/>
                  <a:pt x="24" y="90"/>
                  <a:pt x="29" y="90"/>
                </a:cubicBezTo>
                <a:cubicBezTo>
                  <a:pt x="57" y="90"/>
                  <a:pt x="85" y="90"/>
                  <a:pt x="113" y="90"/>
                </a:cubicBezTo>
                <a:cubicBezTo>
                  <a:pt x="118" y="90"/>
                  <a:pt x="120" y="88"/>
                  <a:pt x="120" y="83"/>
                </a:cubicBezTo>
                <a:cubicBezTo>
                  <a:pt x="120" y="75"/>
                  <a:pt x="120" y="67"/>
                  <a:pt x="120" y="59"/>
                </a:cubicBezTo>
                <a:cubicBezTo>
                  <a:pt x="120" y="55"/>
                  <a:pt x="120" y="52"/>
                  <a:pt x="120" y="49"/>
                </a:cubicBezTo>
                <a:cubicBezTo>
                  <a:pt x="120" y="40"/>
                  <a:pt x="120" y="31"/>
                  <a:pt x="120" y="22"/>
                </a:cubicBezTo>
                <a:cubicBezTo>
                  <a:pt x="120" y="19"/>
                  <a:pt x="120" y="15"/>
                  <a:pt x="120" y="12"/>
                </a:cubicBezTo>
                <a:cubicBezTo>
                  <a:pt x="121" y="8"/>
                  <a:pt x="118" y="3"/>
                  <a:pt x="124" y="0"/>
                </a:cubicBezTo>
                <a:close/>
              </a:path>
            </a:pathLst>
          </a:custGeom>
          <a:solidFill>
            <a:srgbClr val="632E1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12"/>
          <p:cNvSpPr/>
          <p:nvPr/>
        </p:nvSpPr>
        <p:spPr>
          <a:xfrm>
            <a:off x="5156748" y="2409825"/>
            <a:ext cx="1355725" cy="441325"/>
          </a:xfrm>
          <a:custGeom>
            <a:avLst/>
            <a:gdLst/>
            <a:ahLst/>
            <a:cxnLst/>
            <a:rect l="l" t="t" r="r" b="b"/>
            <a:pathLst>
              <a:path w="149" h="48" extrusionOk="0">
                <a:moveTo>
                  <a:pt x="108" y="1"/>
                </a:moveTo>
                <a:cubicBezTo>
                  <a:pt x="111" y="5"/>
                  <a:pt x="110" y="11"/>
                  <a:pt x="110" y="16"/>
                </a:cubicBezTo>
                <a:cubicBezTo>
                  <a:pt x="111" y="20"/>
                  <a:pt x="112" y="22"/>
                  <a:pt x="117" y="23"/>
                </a:cubicBezTo>
                <a:cubicBezTo>
                  <a:pt x="126" y="23"/>
                  <a:pt x="136" y="24"/>
                  <a:pt x="144" y="28"/>
                </a:cubicBezTo>
                <a:cubicBezTo>
                  <a:pt x="146" y="28"/>
                  <a:pt x="149" y="29"/>
                  <a:pt x="149" y="32"/>
                </a:cubicBezTo>
                <a:cubicBezTo>
                  <a:pt x="149" y="35"/>
                  <a:pt x="147" y="36"/>
                  <a:pt x="145" y="37"/>
                </a:cubicBezTo>
                <a:cubicBezTo>
                  <a:pt x="136" y="41"/>
                  <a:pt x="127" y="42"/>
                  <a:pt x="117" y="43"/>
                </a:cubicBezTo>
                <a:cubicBezTo>
                  <a:pt x="100" y="48"/>
                  <a:pt x="83" y="48"/>
                  <a:pt x="66" y="47"/>
                </a:cubicBezTo>
                <a:cubicBezTo>
                  <a:pt x="55" y="47"/>
                  <a:pt x="44" y="47"/>
                  <a:pt x="33" y="43"/>
                </a:cubicBezTo>
                <a:cubicBezTo>
                  <a:pt x="24" y="42"/>
                  <a:pt x="15" y="41"/>
                  <a:pt x="7" y="38"/>
                </a:cubicBezTo>
                <a:cubicBezTo>
                  <a:pt x="4" y="36"/>
                  <a:pt x="0" y="35"/>
                  <a:pt x="2" y="31"/>
                </a:cubicBezTo>
                <a:cubicBezTo>
                  <a:pt x="5" y="30"/>
                  <a:pt x="7" y="34"/>
                  <a:pt x="10" y="34"/>
                </a:cubicBezTo>
                <a:cubicBezTo>
                  <a:pt x="19" y="36"/>
                  <a:pt x="24" y="31"/>
                  <a:pt x="28" y="23"/>
                </a:cubicBezTo>
                <a:cubicBezTo>
                  <a:pt x="40" y="21"/>
                  <a:pt x="40" y="21"/>
                  <a:pt x="40" y="7"/>
                </a:cubicBezTo>
                <a:cubicBezTo>
                  <a:pt x="40" y="5"/>
                  <a:pt x="39" y="3"/>
                  <a:pt x="41" y="2"/>
                </a:cubicBezTo>
                <a:cubicBezTo>
                  <a:pt x="47" y="1"/>
                  <a:pt x="54" y="2"/>
                  <a:pt x="60" y="3"/>
                </a:cubicBezTo>
                <a:cubicBezTo>
                  <a:pt x="75" y="5"/>
                  <a:pt x="90" y="3"/>
                  <a:pt x="105" y="1"/>
                </a:cubicBezTo>
                <a:cubicBezTo>
                  <a:pt x="106" y="1"/>
                  <a:pt x="107" y="0"/>
                  <a:pt x="108" y="1"/>
                </a:cubicBezTo>
                <a:close/>
              </a:path>
            </a:pathLst>
          </a:custGeom>
          <a:solidFill>
            <a:srgbClr val="652E1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12"/>
          <p:cNvSpPr/>
          <p:nvPr/>
        </p:nvSpPr>
        <p:spPr>
          <a:xfrm>
            <a:off x="5456786" y="2805113"/>
            <a:ext cx="765175" cy="479425"/>
          </a:xfrm>
          <a:custGeom>
            <a:avLst/>
            <a:gdLst/>
            <a:ahLst/>
            <a:cxnLst/>
            <a:rect l="l" t="t" r="r" b="b"/>
            <a:pathLst>
              <a:path w="84" h="52" extrusionOk="0">
                <a:moveTo>
                  <a:pt x="0" y="0"/>
                </a:moveTo>
                <a:cubicBezTo>
                  <a:pt x="19" y="1"/>
                  <a:pt x="37" y="3"/>
                  <a:pt x="55" y="2"/>
                </a:cubicBezTo>
                <a:cubicBezTo>
                  <a:pt x="65" y="2"/>
                  <a:pt x="75" y="1"/>
                  <a:pt x="84" y="0"/>
                </a:cubicBezTo>
                <a:cubicBezTo>
                  <a:pt x="82" y="2"/>
                  <a:pt x="78" y="1"/>
                  <a:pt x="78" y="6"/>
                </a:cubicBezTo>
                <a:cubicBezTo>
                  <a:pt x="79" y="20"/>
                  <a:pt x="73" y="31"/>
                  <a:pt x="63" y="40"/>
                </a:cubicBezTo>
                <a:cubicBezTo>
                  <a:pt x="53" y="51"/>
                  <a:pt x="33" y="52"/>
                  <a:pt x="20" y="41"/>
                </a:cubicBezTo>
                <a:cubicBezTo>
                  <a:pt x="17" y="35"/>
                  <a:pt x="12" y="30"/>
                  <a:pt x="9" y="24"/>
                </a:cubicBezTo>
                <a:cubicBezTo>
                  <a:pt x="7" y="19"/>
                  <a:pt x="6" y="13"/>
                  <a:pt x="6" y="8"/>
                </a:cubicBezTo>
                <a:cubicBezTo>
                  <a:pt x="6" y="3"/>
                  <a:pt x="4" y="1"/>
                  <a:pt x="0" y="0"/>
                </a:cubicBezTo>
                <a:close/>
              </a:path>
            </a:pathLst>
          </a:custGeom>
          <a:solidFill>
            <a:srgbClr val="F6C08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12"/>
          <p:cNvSpPr/>
          <p:nvPr/>
        </p:nvSpPr>
        <p:spPr>
          <a:xfrm>
            <a:off x="5356773" y="3173413"/>
            <a:ext cx="965200" cy="201612"/>
          </a:xfrm>
          <a:custGeom>
            <a:avLst/>
            <a:gdLst/>
            <a:ahLst/>
            <a:cxnLst/>
            <a:rect l="l" t="t" r="r" b="b"/>
            <a:pathLst>
              <a:path w="106" h="22" extrusionOk="0">
                <a:moveTo>
                  <a:pt x="31" y="1"/>
                </a:moveTo>
                <a:cubicBezTo>
                  <a:pt x="32" y="1"/>
                  <a:pt x="33" y="1"/>
                  <a:pt x="33" y="1"/>
                </a:cubicBezTo>
                <a:cubicBezTo>
                  <a:pt x="47" y="10"/>
                  <a:pt x="61" y="8"/>
                  <a:pt x="74" y="0"/>
                </a:cubicBezTo>
                <a:cubicBezTo>
                  <a:pt x="85" y="3"/>
                  <a:pt x="95" y="6"/>
                  <a:pt x="106" y="8"/>
                </a:cubicBezTo>
                <a:cubicBezTo>
                  <a:pt x="103" y="11"/>
                  <a:pt x="105" y="16"/>
                  <a:pt x="104" y="19"/>
                </a:cubicBezTo>
                <a:cubicBezTo>
                  <a:pt x="101" y="22"/>
                  <a:pt x="98" y="22"/>
                  <a:pt x="95" y="22"/>
                </a:cubicBezTo>
                <a:cubicBezTo>
                  <a:pt x="67" y="22"/>
                  <a:pt x="39" y="22"/>
                  <a:pt x="10" y="22"/>
                </a:cubicBezTo>
                <a:cubicBezTo>
                  <a:pt x="7" y="22"/>
                  <a:pt x="4" y="22"/>
                  <a:pt x="2" y="20"/>
                </a:cubicBezTo>
                <a:cubicBezTo>
                  <a:pt x="2" y="16"/>
                  <a:pt x="3" y="12"/>
                  <a:pt x="0" y="8"/>
                </a:cubicBezTo>
                <a:cubicBezTo>
                  <a:pt x="11" y="6"/>
                  <a:pt x="21" y="3"/>
                  <a:pt x="31" y="1"/>
                </a:cubicBezTo>
                <a:close/>
              </a:path>
            </a:pathLst>
          </a:custGeom>
          <a:solidFill>
            <a:srgbClr val="E7395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12"/>
          <p:cNvSpPr/>
          <p:nvPr/>
        </p:nvSpPr>
        <p:spPr>
          <a:xfrm>
            <a:off x="5529811" y="2363788"/>
            <a:ext cx="609600" cy="109537"/>
          </a:xfrm>
          <a:custGeom>
            <a:avLst/>
            <a:gdLst/>
            <a:ahLst/>
            <a:cxnLst/>
            <a:rect l="l" t="t" r="r" b="b"/>
            <a:pathLst>
              <a:path w="67" h="12" extrusionOk="0">
                <a:moveTo>
                  <a:pt x="67" y="6"/>
                </a:moveTo>
                <a:cubicBezTo>
                  <a:pt x="65" y="9"/>
                  <a:pt x="62" y="8"/>
                  <a:pt x="59" y="9"/>
                </a:cubicBezTo>
                <a:cubicBezTo>
                  <a:pt x="41" y="12"/>
                  <a:pt x="23" y="12"/>
                  <a:pt x="4" y="8"/>
                </a:cubicBezTo>
                <a:cubicBezTo>
                  <a:pt x="3" y="8"/>
                  <a:pt x="1" y="7"/>
                  <a:pt x="0" y="7"/>
                </a:cubicBezTo>
                <a:cubicBezTo>
                  <a:pt x="1" y="3"/>
                  <a:pt x="4" y="3"/>
                  <a:pt x="6" y="3"/>
                </a:cubicBezTo>
                <a:cubicBezTo>
                  <a:pt x="25" y="0"/>
                  <a:pt x="43" y="0"/>
                  <a:pt x="62" y="3"/>
                </a:cubicBezTo>
                <a:cubicBezTo>
                  <a:pt x="64" y="3"/>
                  <a:pt x="66" y="3"/>
                  <a:pt x="67" y="6"/>
                </a:cubicBezTo>
                <a:close/>
              </a:path>
            </a:pathLst>
          </a:custGeom>
          <a:solidFill>
            <a:srgbClr val="8E543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12"/>
          <p:cNvSpPr/>
          <p:nvPr/>
        </p:nvSpPr>
        <p:spPr>
          <a:xfrm>
            <a:off x="5174211" y="2620963"/>
            <a:ext cx="236538" cy="128587"/>
          </a:xfrm>
          <a:custGeom>
            <a:avLst/>
            <a:gdLst/>
            <a:ahLst/>
            <a:cxnLst/>
            <a:rect l="l" t="t" r="r" b="b"/>
            <a:pathLst>
              <a:path w="26" h="14" extrusionOk="0">
                <a:moveTo>
                  <a:pt x="26" y="0"/>
                </a:moveTo>
                <a:cubicBezTo>
                  <a:pt x="26" y="7"/>
                  <a:pt x="22" y="11"/>
                  <a:pt x="17" y="12"/>
                </a:cubicBezTo>
                <a:cubicBezTo>
                  <a:pt x="10" y="14"/>
                  <a:pt x="4" y="14"/>
                  <a:pt x="0" y="8"/>
                </a:cubicBezTo>
                <a:cubicBezTo>
                  <a:pt x="7" y="1"/>
                  <a:pt x="17" y="1"/>
                  <a:pt x="26" y="0"/>
                </a:cubicBezTo>
                <a:close/>
              </a:path>
            </a:pathLst>
          </a:custGeom>
          <a:solidFill>
            <a:srgbClr val="794C2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9" name="Google Shape;589;p12"/>
          <p:cNvGrpSpPr/>
          <p:nvPr/>
        </p:nvGrpSpPr>
        <p:grpSpPr>
          <a:xfrm>
            <a:off x="993363" y="2388611"/>
            <a:ext cx="1638301" cy="1951037"/>
            <a:chOff x="677863" y="2335213"/>
            <a:chExt cx="1638301" cy="1951037"/>
          </a:xfrm>
        </p:grpSpPr>
        <p:sp>
          <p:nvSpPr>
            <p:cNvPr id="590" name="Google Shape;590;p12"/>
            <p:cNvSpPr/>
            <p:nvPr/>
          </p:nvSpPr>
          <p:spPr>
            <a:xfrm>
              <a:off x="677863" y="2962275"/>
              <a:ext cx="1328738" cy="1323975"/>
            </a:xfrm>
            <a:custGeom>
              <a:avLst/>
              <a:gdLst/>
              <a:ahLst/>
              <a:cxnLst/>
              <a:rect l="l" t="t" r="r" b="b"/>
              <a:pathLst>
                <a:path w="146" h="144" extrusionOk="0">
                  <a:moveTo>
                    <a:pt x="27" y="84"/>
                  </a:moveTo>
                  <a:cubicBezTo>
                    <a:pt x="13" y="77"/>
                    <a:pt x="6" y="70"/>
                    <a:pt x="0" y="58"/>
                  </a:cubicBezTo>
                  <a:cubicBezTo>
                    <a:pt x="24" y="60"/>
                    <a:pt x="40" y="46"/>
                    <a:pt x="57" y="34"/>
                  </a:cubicBezTo>
                  <a:cubicBezTo>
                    <a:pt x="68" y="25"/>
                    <a:pt x="80" y="17"/>
                    <a:pt x="92" y="10"/>
                  </a:cubicBezTo>
                  <a:cubicBezTo>
                    <a:pt x="96" y="8"/>
                    <a:pt x="100" y="6"/>
                    <a:pt x="104" y="4"/>
                  </a:cubicBezTo>
                  <a:cubicBezTo>
                    <a:pt x="114" y="0"/>
                    <a:pt x="124" y="0"/>
                    <a:pt x="134" y="5"/>
                  </a:cubicBezTo>
                  <a:cubicBezTo>
                    <a:pt x="137" y="5"/>
                    <a:pt x="138" y="7"/>
                    <a:pt x="139" y="10"/>
                  </a:cubicBezTo>
                  <a:cubicBezTo>
                    <a:pt x="146" y="23"/>
                    <a:pt x="143" y="35"/>
                    <a:pt x="137" y="47"/>
                  </a:cubicBezTo>
                  <a:cubicBezTo>
                    <a:pt x="128" y="63"/>
                    <a:pt x="116" y="78"/>
                    <a:pt x="105" y="93"/>
                  </a:cubicBezTo>
                  <a:cubicBezTo>
                    <a:pt x="101" y="99"/>
                    <a:pt x="96" y="105"/>
                    <a:pt x="93" y="112"/>
                  </a:cubicBezTo>
                  <a:cubicBezTo>
                    <a:pt x="88" y="122"/>
                    <a:pt x="85" y="132"/>
                    <a:pt x="86" y="144"/>
                  </a:cubicBezTo>
                  <a:cubicBezTo>
                    <a:pt x="74" y="138"/>
                    <a:pt x="65" y="129"/>
                    <a:pt x="60" y="117"/>
                  </a:cubicBezTo>
                  <a:cubicBezTo>
                    <a:pt x="54" y="110"/>
                    <a:pt x="57" y="103"/>
                    <a:pt x="58" y="95"/>
                  </a:cubicBezTo>
                  <a:cubicBezTo>
                    <a:pt x="59" y="90"/>
                    <a:pt x="62" y="84"/>
                    <a:pt x="65" y="78"/>
                  </a:cubicBezTo>
                  <a:cubicBezTo>
                    <a:pt x="55" y="85"/>
                    <a:pt x="46" y="88"/>
                    <a:pt x="35" y="87"/>
                  </a:cubicBezTo>
                  <a:cubicBezTo>
                    <a:pt x="32" y="87"/>
                    <a:pt x="29" y="87"/>
                    <a:pt x="27" y="84"/>
                  </a:cubicBezTo>
                  <a:close/>
                </a:path>
              </a:pathLst>
            </a:custGeom>
            <a:solidFill>
              <a:srgbClr val="E8385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12"/>
            <p:cNvSpPr/>
            <p:nvPr/>
          </p:nvSpPr>
          <p:spPr>
            <a:xfrm>
              <a:off x="1552576" y="2335213"/>
              <a:ext cx="763588" cy="719137"/>
            </a:xfrm>
            <a:custGeom>
              <a:avLst/>
              <a:gdLst/>
              <a:ahLst/>
              <a:cxnLst/>
              <a:rect l="l" t="t" r="r" b="b"/>
              <a:pathLst>
                <a:path w="84" h="78" extrusionOk="0">
                  <a:moveTo>
                    <a:pt x="43" y="78"/>
                  </a:moveTo>
                  <a:cubicBezTo>
                    <a:pt x="41" y="77"/>
                    <a:pt x="39" y="75"/>
                    <a:pt x="38" y="73"/>
                  </a:cubicBezTo>
                  <a:cubicBezTo>
                    <a:pt x="39" y="71"/>
                    <a:pt x="40" y="70"/>
                    <a:pt x="42" y="69"/>
                  </a:cubicBezTo>
                  <a:cubicBezTo>
                    <a:pt x="44" y="67"/>
                    <a:pt x="47" y="65"/>
                    <a:pt x="49" y="63"/>
                  </a:cubicBezTo>
                  <a:cubicBezTo>
                    <a:pt x="47" y="60"/>
                    <a:pt x="44" y="60"/>
                    <a:pt x="42" y="59"/>
                  </a:cubicBezTo>
                  <a:cubicBezTo>
                    <a:pt x="23" y="51"/>
                    <a:pt x="11" y="39"/>
                    <a:pt x="4" y="20"/>
                  </a:cubicBezTo>
                  <a:cubicBezTo>
                    <a:pt x="2" y="15"/>
                    <a:pt x="0" y="9"/>
                    <a:pt x="3" y="5"/>
                  </a:cubicBezTo>
                  <a:cubicBezTo>
                    <a:pt x="6" y="0"/>
                    <a:pt x="13" y="3"/>
                    <a:pt x="18" y="3"/>
                  </a:cubicBezTo>
                  <a:cubicBezTo>
                    <a:pt x="44" y="8"/>
                    <a:pt x="61" y="27"/>
                    <a:pt x="64" y="54"/>
                  </a:cubicBezTo>
                  <a:cubicBezTo>
                    <a:pt x="64" y="59"/>
                    <a:pt x="66" y="60"/>
                    <a:pt x="70" y="60"/>
                  </a:cubicBezTo>
                  <a:cubicBezTo>
                    <a:pt x="73" y="60"/>
                    <a:pt x="76" y="61"/>
                    <a:pt x="79" y="62"/>
                  </a:cubicBezTo>
                  <a:cubicBezTo>
                    <a:pt x="82" y="62"/>
                    <a:pt x="84" y="64"/>
                    <a:pt x="83" y="68"/>
                  </a:cubicBezTo>
                  <a:cubicBezTo>
                    <a:pt x="82" y="71"/>
                    <a:pt x="79" y="70"/>
                    <a:pt x="77" y="70"/>
                  </a:cubicBezTo>
                  <a:cubicBezTo>
                    <a:pt x="70" y="68"/>
                    <a:pt x="63" y="68"/>
                    <a:pt x="56" y="70"/>
                  </a:cubicBezTo>
                  <a:cubicBezTo>
                    <a:pt x="51" y="71"/>
                    <a:pt x="47" y="75"/>
                    <a:pt x="43" y="78"/>
                  </a:cubicBezTo>
                  <a:close/>
                </a:path>
              </a:pathLst>
            </a:custGeom>
            <a:solidFill>
              <a:srgbClr val="96C22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12"/>
            <p:cNvSpPr/>
            <p:nvPr/>
          </p:nvSpPr>
          <p:spPr>
            <a:xfrm>
              <a:off x="877888" y="3651250"/>
              <a:ext cx="428625" cy="433387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5" y="9"/>
                  </a:moveTo>
                  <a:cubicBezTo>
                    <a:pt x="21" y="13"/>
                    <a:pt x="34" y="8"/>
                    <a:pt x="47" y="0"/>
                  </a:cubicBezTo>
                  <a:cubicBezTo>
                    <a:pt x="39" y="13"/>
                    <a:pt x="34" y="26"/>
                    <a:pt x="38" y="42"/>
                  </a:cubicBezTo>
                  <a:cubicBezTo>
                    <a:pt x="28" y="46"/>
                    <a:pt x="18" y="47"/>
                    <a:pt x="8" y="45"/>
                  </a:cubicBezTo>
                  <a:cubicBezTo>
                    <a:pt x="4" y="44"/>
                    <a:pt x="3" y="42"/>
                    <a:pt x="2" y="39"/>
                  </a:cubicBezTo>
                  <a:cubicBezTo>
                    <a:pt x="0" y="28"/>
                    <a:pt x="1" y="18"/>
                    <a:pt x="5" y="9"/>
                  </a:cubicBezTo>
                  <a:close/>
                </a:path>
              </a:pathLst>
            </a:custGeom>
            <a:solidFill>
              <a:srgbClr val="C9154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12"/>
            <p:cNvSpPr/>
            <p:nvPr/>
          </p:nvSpPr>
          <p:spPr>
            <a:xfrm>
              <a:off x="1935163" y="2878138"/>
              <a:ext cx="100013" cy="92075"/>
            </a:xfrm>
            <a:custGeom>
              <a:avLst/>
              <a:gdLst/>
              <a:ahLst/>
              <a:cxnLst/>
              <a:rect l="l" t="t" r="r" b="b"/>
              <a:pathLst>
                <a:path w="11" h="10" extrusionOk="0">
                  <a:moveTo>
                    <a:pt x="0" y="0"/>
                  </a:moveTo>
                  <a:cubicBezTo>
                    <a:pt x="3" y="1"/>
                    <a:pt x="7" y="1"/>
                    <a:pt x="11" y="2"/>
                  </a:cubicBezTo>
                  <a:cubicBezTo>
                    <a:pt x="7" y="6"/>
                    <a:pt x="4" y="8"/>
                    <a:pt x="0" y="10"/>
                  </a:cubicBezTo>
                  <a:cubicBezTo>
                    <a:pt x="1" y="8"/>
                    <a:pt x="3" y="6"/>
                    <a:pt x="4" y="4"/>
                  </a:cubicBezTo>
                  <a:cubicBezTo>
                    <a:pt x="4" y="2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EAEFC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4" name="Google Shape;594;p12"/>
          <p:cNvSpPr/>
          <p:nvPr/>
        </p:nvSpPr>
        <p:spPr>
          <a:xfrm>
            <a:off x="5366298" y="3421063"/>
            <a:ext cx="946150" cy="295275"/>
          </a:xfrm>
          <a:custGeom>
            <a:avLst/>
            <a:gdLst/>
            <a:ahLst/>
            <a:cxnLst/>
            <a:rect l="l" t="t" r="r" b="b"/>
            <a:pathLst>
              <a:path w="104" h="32" extrusionOk="0">
                <a:moveTo>
                  <a:pt x="103" y="2"/>
                </a:moveTo>
                <a:cubicBezTo>
                  <a:pt x="104" y="11"/>
                  <a:pt x="103" y="20"/>
                  <a:pt x="103" y="29"/>
                </a:cubicBezTo>
                <a:cubicBezTo>
                  <a:pt x="101" y="32"/>
                  <a:pt x="97" y="32"/>
                  <a:pt x="94" y="32"/>
                </a:cubicBezTo>
                <a:cubicBezTo>
                  <a:pt x="66" y="32"/>
                  <a:pt x="38" y="32"/>
                  <a:pt x="10" y="32"/>
                </a:cubicBezTo>
                <a:cubicBezTo>
                  <a:pt x="7" y="32"/>
                  <a:pt x="4" y="32"/>
                  <a:pt x="1" y="29"/>
                </a:cubicBezTo>
                <a:cubicBezTo>
                  <a:pt x="1" y="20"/>
                  <a:pt x="0" y="11"/>
                  <a:pt x="2" y="2"/>
                </a:cubicBezTo>
                <a:cubicBezTo>
                  <a:pt x="4" y="0"/>
                  <a:pt x="7" y="0"/>
                  <a:pt x="9" y="0"/>
                </a:cubicBezTo>
                <a:cubicBezTo>
                  <a:pt x="38" y="0"/>
                  <a:pt x="67" y="0"/>
                  <a:pt x="95" y="0"/>
                </a:cubicBezTo>
                <a:cubicBezTo>
                  <a:pt x="98" y="0"/>
                  <a:pt x="101" y="0"/>
                  <a:pt x="103" y="2"/>
                </a:cubicBezTo>
                <a:close/>
              </a:path>
            </a:pathLst>
          </a:custGeom>
          <a:solidFill>
            <a:srgbClr val="335AA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12"/>
          <p:cNvSpPr/>
          <p:nvPr/>
        </p:nvSpPr>
        <p:spPr>
          <a:xfrm>
            <a:off x="5374236" y="3762375"/>
            <a:ext cx="928688" cy="266700"/>
          </a:xfrm>
          <a:custGeom>
            <a:avLst/>
            <a:gdLst/>
            <a:ahLst/>
            <a:cxnLst/>
            <a:rect l="l" t="t" r="r" b="b"/>
            <a:pathLst>
              <a:path w="102" h="29" extrusionOk="0">
                <a:moveTo>
                  <a:pt x="0" y="28"/>
                </a:moveTo>
                <a:cubicBezTo>
                  <a:pt x="0" y="19"/>
                  <a:pt x="0" y="10"/>
                  <a:pt x="0" y="1"/>
                </a:cubicBezTo>
                <a:cubicBezTo>
                  <a:pt x="2" y="0"/>
                  <a:pt x="5" y="0"/>
                  <a:pt x="8" y="0"/>
                </a:cubicBezTo>
                <a:cubicBezTo>
                  <a:pt x="36" y="0"/>
                  <a:pt x="65" y="0"/>
                  <a:pt x="93" y="0"/>
                </a:cubicBezTo>
                <a:cubicBezTo>
                  <a:pt x="96" y="0"/>
                  <a:pt x="99" y="0"/>
                  <a:pt x="102" y="2"/>
                </a:cubicBezTo>
                <a:cubicBezTo>
                  <a:pt x="102" y="10"/>
                  <a:pt x="102" y="18"/>
                  <a:pt x="102" y="27"/>
                </a:cubicBezTo>
                <a:cubicBezTo>
                  <a:pt x="99" y="29"/>
                  <a:pt x="96" y="29"/>
                  <a:pt x="93" y="29"/>
                </a:cubicBezTo>
                <a:cubicBezTo>
                  <a:pt x="64" y="29"/>
                  <a:pt x="35" y="29"/>
                  <a:pt x="6" y="29"/>
                </a:cubicBezTo>
                <a:cubicBezTo>
                  <a:pt x="4" y="29"/>
                  <a:pt x="2" y="29"/>
                  <a:pt x="0" y="28"/>
                </a:cubicBezTo>
                <a:close/>
              </a:path>
            </a:pathLst>
          </a:custGeom>
          <a:solidFill>
            <a:srgbClr val="E6385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12"/>
          <p:cNvSpPr/>
          <p:nvPr/>
        </p:nvSpPr>
        <p:spPr>
          <a:xfrm>
            <a:off x="5366298" y="3348038"/>
            <a:ext cx="946150" cy="92075"/>
          </a:xfrm>
          <a:custGeom>
            <a:avLst/>
            <a:gdLst/>
            <a:ahLst/>
            <a:cxnLst/>
            <a:rect l="l" t="t" r="r" b="b"/>
            <a:pathLst>
              <a:path w="104" h="10" extrusionOk="0">
                <a:moveTo>
                  <a:pt x="103" y="10"/>
                </a:moveTo>
                <a:cubicBezTo>
                  <a:pt x="69" y="10"/>
                  <a:pt x="35" y="10"/>
                  <a:pt x="2" y="10"/>
                </a:cubicBezTo>
                <a:cubicBezTo>
                  <a:pt x="0" y="7"/>
                  <a:pt x="1" y="4"/>
                  <a:pt x="1" y="1"/>
                </a:cubicBezTo>
                <a:cubicBezTo>
                  <a:pt x="33" y="1"/>
                  <a:pt x="64" y="1"/>
                  <a:pt x="96" y="1"/>
                </a:cubicBezTo>
                <a:cubicBezTo>
                  <a:pt x="98" y="1"/>
                  <a:pt x="101" y="1"/>
                  <a:pt x="103" y="0"/>
                </a:cubicBezTo>
                <a:cubicBezTo>
                  <a:pt x="104" y="4"/>
                  <a:pt x="103" y="7"/>
                  <a:pt x="103" y="10"/>
                </a:cubicBezTo>
                <a:close/>
              </a:path>
            </a:pathLst>
          </a:custGeom>
          <a:solidFill>
            <a:srgbClr val="F7F7F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12"/>
          <p:cNvSpPr/>
          <p:nvPr/>
        </p:nvSpPr>
        <p:spPr>
          <a:xfrm>
            <a:off x="5366298" y="4010025"/>
            <a:ext cx="946150" cy="92075"/>
          </a:xfrm>
          <a:custGeom>
            <a:avLst/>
            <a:gdLst/>
            <a:ahLst/>
            <a:cxnLst/>
            <a:rect l="l" t="t" r="r" b="b"/>
            <a:pathLst>
              <a:path w="104" h="10" extrusionOk="0">
                <a:moveTo>
                  <a:pt x="1" y="1"/>
                </a:moveTo>
                <a:cubicBezTo>
                  <a:pt x="3" y="0"/>
                  <a:pt x="6" y="0"/>
                  <a:pt x="8" y="0"/>
                </a:cubicBezTo>
                <a:cubicBezTo>
                  <a:pt x="40" y="0"/>
                  <a:pt x="71" y="0"/>
                  <a:pt x="103" y="0"/>
                </a:cubicBezTo>
                <a:cubicBezTo>
                  <a:pt x="104" y="9"/>
                  <a:pt x="104" y="9"/>
                  <a:pt x="95" y="9"/>
                </a:cubicBezTo>
                <a:cubicBezTo>
                  <a:pt x="66" y="10"/>
                  <a:pt x="38" y="9"/>
                  <a:pt x="9" y="10"/>
                </a:cubicBezTo>
                <a:cubicBezTo>
                  <a:pt x="2" y="10"/>
                  <a:pt x="0" y="7"/>
                  <a:pt x="1" y="1"/>
                </a:cubicBezTo>
                <a:close/>
              </a:path>
            </a:pathLst>
          </a:custGeom>
          <a:solidFill>
            <a:srgbClr val="FEF9F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12"/>
          <p:cNvSpPr/>
          <p:nvPr/>
        </p:nvSpPr>
        <p:spPr>
          <a:xfrm>
            <a:off x="5374236" y="3689350"/>
            <a:ext cx="928688" cy="92075"/>
          </a:xfrm>
          <a:custGeom>
            <a:avLst/>
            <a:gdLst/>
            <a:ahLst/>
            <a:cxnLst/>
            <a:rect l="l" t="t" r="r" b="b"/>
            <a:pathLst>
              <a:path w="102" h="10" extrusionOk="0">
                <a:moveTo>
                  <a:pt x="102" y="10"/>
                </a:moveTo>
                <a:cubicBezTo>
                  <a:pt x="69" y="10"/>
                  <a:pt x="37" y="10"/>
                  <a:pt x="4" y="10"/>
                </a:cubicBezTo>
                <a:cubicBezTo>
                  <a:pt x="3" y="10"/>
                  <a:pt x="1" y="9"/>
                  <a:pt x="0" y="9"/>
                </a:cubicBezTo>
                <a:cubicBezTo>
                  <a:pt x="0" y="6"/>
                  <a:pt x="0" y="3"/>
                  <a:pt x="0" y="0"/>
                </a:cubicBezTo>
                <a:cubicBezTo>
                  <a:pt x="34" y="0"/>
                  <a:pt x="68" y="0"/>
                  <a:pt x="102" y="0"/>
                </a:cubicBezTo>
                <a:cubicBezTo>
                  <a:pt x="102" y="3"/>
                  <a:pt x="102" y="7"/>
                  <a:pt x="102" y="10"/>
                </a:cubicBezTo>
                <a:close/>
              </a:path>
            </a:pathLst>
          </a:custGeom>
          <a:solidFill>
            <a:srgbClr val="FBF7F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9" name="Google Shape;599;p12"/>
          <p:cNvGrpSpPr/>
          <p:nvPr/>
        </p:nvGrpSpPr>
        <p:grpSpPr>
          <a:xfrm>
            <a:off x="3232441" y="2459832"/>
            <a:ext cx="1073150" cy="1922462"/>
            <a:chOff x="3282951" y="2363788"/>
            <a:chExt cx="1073150" cy="1922462"/>
          </a:xfrm>
        </p:grpSpPr>
        <p:sp>
          <p:nvSpPr>
            <p:cNvPr id="600" name="Google Shape;600;p12"/>
            <p:cNvSpPr/>
            <p:nvPr/>
          </p:nvSpPr>
          <p:spPr>
            <a:xfrm>
              <a:off x="3282951" y="2657475"/>
              <a:ext cx="1073150" cy="1243012"/>
            </a:xfrm>
            <a:custGeom>
              <a:avLst/>
              <a:gdLst/>
              <a:ahLst/>
              <a:cxnLst/>
              <a:rect l="l" t="t" r="r" b="b"/>
              <a:pathLst>
                <a:path w="118" h="135" extrusionOk="0">
                  <a:moveTo>
                    <a:pt x="9" y="16"/>
                  </a:moveTo>
                  <a:cubicBezTo>
                    <a:pt x="9" y="12"/>
                    <a:pt x="8" y="8"/>
                    <a:pt x="10" y="5"/>
                  </a:cubicBezTo>
                  <a:cubicBezTo>
                    <a:pt x="13" y="6"/>
                    <a:pt x="16" y="5"/>
                    <a:pt x="19" y="4"/>
                  </a:cubicBezTo>
                  <a:cubicBezTo>
                    <a:pt x="25" y="2"/>
                    <a:pt x="30" y="1"/>
                    <a:pt x="36" y="0"/>
                  </a:cubicBezTo>
                  <a:cubicBezTo>
                    <a:pt x="41" y="0"/>
                    <a:pt x="43" y="2"/>
                    <a:pt x="43" y="7"/>
                  </a:cubicBezTo>
                  <a:cubicBezTo>
                    <a:pt x="44" y="14"/>
                    <a:pt x="43" y="16"/>
                    <a:pt x="38" y="18"/>
                  </a:cubicBezTo>
                  <a:cubicBezTo>
                    <a:pt x="37" y="18"/>
                    <a:pt x="37" y="18"/>
                    <a:pt x="36" y="18"/>
                  </a:cubicBezTo>
                  <a:cubicBezTo>
                    <a:pt x="35" y="18"/>
                    <a:pt x="32" y="17"/>
                    <a:pt x="32" y="20"/>
                  </a:cubicBezTo>
                  <a:cubicBezTo>
                    <a:pt x="32" y="22"/>
                    <a:pt x="34" y="22"/>
                    <a:pt x="36" y="22"/>
                  </a:cubicBezTo>
                  <a:cubicBezTo>
                    <a:pt x="41" y="22"/>
                    <a:pt x="42" y="25"/>
                    <a:pt x="43" y="29"/>
                  </a:cubicBezTo>
                  <a:cubicBezTo>
                    <a:pt x="44" y="36"/>
                    <a:pt x="43" y="42"/>
                    <a:pt x="42" y="49"/>
                  </a:cubicBezTo>
                  <a:cubicBezTo>
                    <a:pt x="41" y="69"/>
                    <a:pt x="43" y="65"/>
                    <a:pt x="58" y="66"/>
                  </a:cubicBezTo>
                  <a:cubicBezTo>
                    <a:pt x="62" y="66"/>
                    <a:pt x="66" y="66"/>
                    <a:pt x="70" y="66"/>
                  </a:cubicBezTo>
                  <a:cubicBezTo>
                    <a:pt x="75" y="66"/>
                    <a:pt x="77" y="64"/>
                    <a:pt x="77" y="59"/>
                  </a:cubicBezTo>
                  <a:cubicBezTo>
                    <a:pt x="76" y="52"/>
                    <a:pt x="77" y="45"/>
                    <a:pt x="76" y="37"/>
                  </a:cubicBezTo>
                  <a:cubicBezTo>
                    <a:pt x="75" y="35"/>
                    <a:pt x="75" y="33"/>
                    <a:pt x="75" y="30"/>
                  </a:cubicBezTo>
                  <a:cubicBezTo>
                    <a:pt x="76" y="24"/>
                    <a:pt x="78" y="22"/>
                    <a:pt x="84" y="22"/>
                  </a:cubicBezTo>
                  <a:cubicBezTo>
                    <a:pt x="86" y="22"/>
                    <a:pt x="88" y="22"/>
                    <a:pt x="89" y="22"/>
                  </a:cubicBezTo>
                  <a:cubicBezTo>
                    <a:pt x="93" y="21"/>
                    <a:pt x="97" y="21"/>
                    <a:pt x="100" y="22"/>
                  </a:cubicBezTo>
                  <a:cubicBezTo>
                    <a:pt x="104" y="23"/>
                    <a:pt x="107" y="22"/>
                    <a:pt x="110" y="20"/>
                  </a:cubicBezTo>
                  <a:cubicBezTo>
                    <a:pt x="112" y="29"/>
                    <a:pt x="111" y="38"/>
                    <a:pt x="112" y="47"/>
                  </a:cubicBezTo>
                  <a:cubicBezTo>
                    <a:pt x="115" y="67"/>
                    <a:pt x="115" y="86"/>
                    <a:pt x="117" y="105"/>
                  </a:cubicBezTo>
                  <a:cubicBezTo>
                    <a:pt x="118" y="116"/>
                    <a:pt x="113" y="124"/>
                    <a:pt x="102" y="127"/>
                  </a:cubicBezTo>
                  <a:cubicBezTo>
                    <a:pt x="100" y="128"/>
                    <a:pt x="97" y="128"/>
                    <a:pt x="96" y="131"/>
                  </a:cubicBezTo>
                  <a:cubicBezTo>
                    <a:pt x="91" y="133"/>
                    <a:pt x="86" y="132"/>
                    <a:pt x="81" y="133"/>
                  </a:cubicBezTo>
                  <a:cubicBezTo>
                    <a:pt x="65" y="135"/>
                    <a:pt x="48" y="135"/>
                    <a:pt x="31" y="132"/>
                  </a:cubicBezTo>
                  <a:cubicBezTo>
                    <a:pt x="28" y="132"/>
                    <a:pt x="26" y="131"/>
                    <a:pt x="24" y="129"/>
                  </a:cubicBezTo>
                  <a:cubicBezTo>
                    <a:pt x="18" y="128"/>
                    <a:pt x="13" y="127"/>
                    <a:pt x="8" y="123"/>
                  </a:cubicBezTo>
                  <a:cubicBezTo>
                    <a:pt x="0" y="115"/>
                    <a:pt x="2" y="105"/>
                    <a:pt x="2" y="96"/>
                  </a:cubicBezTo>
                  <a:cubicBezTo>
                    <a:pt x="4" y="73"/>
                    <a:pt x="7" y="51"/>
                    <a:pt x="8" y="28"/>
                  </a:cubicBezTo>
                  <a:cubicBezTo>
                    <a:pt x="8" y="27"/>
                    <a:pt x="8" y="25"/>
                    <a:pt x="9" y="24"/>
                  </a:cubicBezTo>
                  <a:cubicBezTo>
                    <a:pt x="11" y="22"/>
                    <a:pt x="14" y="22"/>
                    <a:pt x="16" y="22"/>
                  </a:cubicBezTo>
                  <a:cubicBezTo>
                    <a:pt x="19" y="22"/>
                    <a:pt x="21" y="22"/>
                    <a:pt x="24" y="19"/>
                  </a:cubicBezTo>
                  <a:cubicBezTo>
                    <a:pt x="18" y="19"/>
                    <a:pt x="13" y="19"/>
                    <a:pt x="9" y="16"/>
                  </a:cubicBezTo>
                  <a:close/>
                </a:path>
              </a:pathLst>
            </a:custGeom>
            <a:solidFill>
              <a:srgbClr val="C1B3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2"/>
            <p:cNvSpPr/>
            <p:nvPr/>
          </p:nvSpPr>
          <p:spPr>
            <a:xfrm>
              <a:off x="3354388" y="3881438"/>
              <a:ext cx="938213" cy="404812"/>
            </a:xfrm>
            <a:custGeom>
              <a:avLst/>
              <a:gdLst/>
              <a:ahLst/>
              <a:cxnLst/>
              <a:rect l="l" t="t" r="r" b="b"/>
              <a:pathLst>
                <a:path w="103" h="44" extrusionOk="0">
                  <a:moveTo>
                    <a:pt x="91" y="0"/>
                  </a:moveTo>
                  <a:cubicBezTo>
                    <a:pt x="103" y="11"/>
                    <a:pt x="103" y="25"/>
                    <a:pt x="103" y="39"/>
                  </a:cubicBezTo>
                  <a:cubicBezTo>
                    <a:pt x="103" y="44"/>
                    <a:pt x="97" y="44"/>
                    <a:pt x="94" y="44"/>
                  </a:cubicBezTo>
                  <a:cubicBezTo>
                    <a:pt x="69" y="44"/>
                    <a:pt x="45" y="44"/>
                    <a:pt x="20" y="44"/>
                  </a:cubicBezTo>
                  <a:cubicBezTo>
                    <a:pt x="16" y="44"/>
                    <a:pt x="12" y="44"/>
                    <a:pt x="9" y="44"/>
                  </a:cubicBezTo>
                  <a:cubicBezTo>
                    <a:pt x="3" y="44"/>
                    <a:pt x="1" y="41"/>
                    <a:pt x="1" y="36"/>
                  </a:cubicBezTo>
                  <a:cubicBezTo>
                    <a:pt x="0" y="23"/>
                    <a:pt x="1" y="10"/>
                    <a:pt x="11" y="1"/>
                  </a:cubicBezTo>
                  <a:cubicBezTo>
                    <a:pt x="26" y="3"/>
                    <a:pt x="40" y="6"/>
                    <a:pt x="55" y="5"/>
                  </a:cubicBezTo>
                  <a:cubicBezTo>
                    <a:pt x="67" y="5"/>
                    <a:pt x="79" y="3"/>
                    <a:pt x="91" y="0"/>
                  </a:cubicBezTo>
                  <a:close/>
                </a:path>
              </a:pathLst>
            </a:custGeom>
            <a:solidFill>
              <a:srgbClr val="C2B3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12"/>
            <p:cNvSpPr/>
            <p:nvPr/>
          </p:nvSpPr>
          <p:spPr>
            <a:xfrm>
              <a:off x="3373438" y="2363788"/>
              <a:ext cx="901700" cy="312737"/>
            </a:xfrm>
            <a:custGeom>
              <a:avLst/>
              <a:gdLst/>
              <a:ahLst/>
              <a:cxnLst/>
              <a:rect l="l" t="t" r="r" b="b"/>
              <a:pathLst>
                <a:path w="99" h="34" extrusionOk="0">
                  <a:moveTo>
                    <a:pt x="0" y="33"/>
                  </a:moveTo>
                  <a:cubicBezTo>
                    <a:pt x="0" y="27"/>
                    <a:pt x="1" y="20"/>
                    <a:pt x="3" y="15"/>
                  </a:cubicBezTo>
                  <a:cubicBezTo>
                    <a:pt x="7" y="6"/>
                    <a:pt x="13" y="1"/>
                    <a:pt x="24" y="1"/>
                  </a:cubicBezTo>
                  <a:cubicBezTo>
                    <a:pt x="39" y="2"/>
                    <a:pt x="55" y="2"/>
                    <a:pt x="71" y="1"/>
                  </a:cubicBezTo>
                  <a:cubicBezTo>
                    <a:pt x="91" y="0"/>
                    <a:pt x="99" y="13"/>
                    <a:pt x="98" y="32"/>
                  </a:cubicBezTo>
                  <a:cubicBezTo>
                    <a:pt x="93" y="34"/>
                    <a:pt x="89" y="32"/>
                    <a:pt x="84" y="31"/>
                  </a:cubicBezTo>
                  <a:cubicBezTo>
                    <a:pt x="73" y="28"/>
                    <a:pt x="62" y="27"/>
                    <a:pt x="51" y="26"/>
                  </a:cubicBezTo>
                  <a:cubicBezTo>
                    <a:pt x="37" y="26"/>
                    <a:pt x="23" y="29"/>
                    <a:pt x="9" y="32"/>
                  </a:cubicBezTo>
                  <a:cubicBezTo>
                    <a:pt x="6" y="33"/>
                    <a:pt x="3" y="34"/>
                    <a:pt x="0" y="33"/>
                  </a:cubicBezTo>
                  <a:close/>
                </a:path>
              </a:pathLst>
            </a:custGeom>
            <a:solidFill>
              <a:srgbClr val="C2B3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12"/>
            <p:cNvSpPr/>
            <p:nvPr/>
          </p:nvSpPr>
          <p:spPr>
            <a:xfrm>
              <a:off x="3373438" y="2565400"/>
              <a:ext cx="911225" cy="719137"/>
            </a:xfrm>
            <a:custGeom>
              <a:avLst/>
              <a:gdLst/>
              <a:ahLst/>
              <a:cxnLst/>
              <a:rect l="l" t="t" r="r" b="b"/>
              <a:pathLst>
                <a:path w="100" h="78" extrusionOk="0">
                  <a:moveTo>
                    <a:pt x="0" y="11"/>
                  </a:moveTo>
                  <a:cubicBezTo>
                    <a:pt x="28" y="1"/>
                    <a:pt x="57" y="0"/>
                    <a:pt x="86" y="7"/>
                  </a:cubicBezTo>
                  <a:cubicBezTo>
                    <a:pt x="90" y="8"/>
                    <a:pt x="94" y="9"/>
                    <a:pt x="98" y="10"/>
                  </a:cubicBezTo>
                  <a:cubicBezTo>
                    <a:pt x="98" y="10"/>
                    <a:pt x="99" y="11"/>
                    <a:pt x="99" y="12"/>
                  </a:cubicBezTo>
                  <a:cubicBezTo>
                    <a:pt x="100" y="20"/>
                    <a:pt x="99" y="21"/>
                    <a:pt x="91" y="18"/>
                  </a:cubicBezTo>
                  <a:cubicBezTo>
                    <a:pt x="86" y="17"/>
                    <a:pt x="80" y="15"/>
                    <a:pt x="75" y="14"/>
                  </a:cubicBezTo>
                  <a:cubicBezTo>
                    <a:pt x="73" y="14"/>
                    <a:pt x="70" y="13"/>
                    <a:pt x="69" y="17"/>
                  </a:cubicBezTo>
                  <a:cubicBezTo>
                    <a:pt x="69" y="20"/>
                    <a:pt x="68" y="23"/>
                    <a:pt x="72" y="24"/>
                  </a:cubicBezTo>
                  <a:cubicBezTo>
                    <a:pt x="74" y="25"/>
                    <a:pt x="76" y="25"/>
                    <a:pt x="76" y="27"/>
                  </a:cubicBezTo>
                  <a:cubicBezTo>
                    <a:pt x="76" y="31"/>
                    <a:pt x="79" y="31"/>
                    <a:pt x="81" y="33"/>
                  </a:cubicBezTo>
                  <a:cubicBezTo>
                    <a:pt x="79" y="35"/>
                    <a:pt x="77" y="34"/>
                    <a:pt x="74" y="34"/>
                  </a:cubicBezTo>
                  <a:cubicBezTo>
                    <a:pt x="68" y="32"/>
                    <a:pt x="67" y="36"/>
                    <a:pt x="67" y="41"/>
                  </a:cubicBezTo>
                  <a:cubicBezTo>
                    <a:pt x="69" y="50"/>
                    <a:pt x="68" y="60"/>
                    <a:pt x="69" y="69"/>
                  </a:cubicBezTo>
                  <a:cubicBezTo>
                    <a:pt x="69" y="75"/>
                    <a:pt x="67" y="78"/>
                    <a:pt x="61" y="78"/>
                  </a:cubicBezTo>
                  <a:cubicBezTo>
                    <a:pt x="53" y="77"/>
                    <a:pt x="45" y="77"/>
                    <a:pt x="37" y="78"/>
                  </a:cubicBezTo>
                  <a:cubicBezTo>
                    <a:pt x="32" y="78"/>
                    <a:pt x="30" y="76"/>
                    <a:pt x="30" y="71"/>
                  </a:cubicBezTo>
                  <a:cubicBezTo>
                    <a:pt x="30" y="63"/>
                    <a:pt x="30" y="55"/>
                    <a:pt x="31" y="47"/>
                  </a:cubicBezTo>
                  <a:cubicBezTo>
                    <a:pt x="32" y="44"/>
                    <a:pt x="32" y="42"/>
                    <a:pt x="31" y="40"/>
                  </a:cubicBezTo>
                  <a:cubicBezTo>
                    <a:pt x="31" y="36"/>
                    <a:pt x="30" y="32"/>
                    <a:pt x="24" y="34"/>
                  </a:cubicBezTo>
                  <a:cubicBezTo>
                    <a:pt x="23" y="34"/>
                    <a:pt x="19" y="36"/>
                    <a:pt x="19" y="31"/>
                  </a:cubicBezTo>
                  <a:cubicBezTo>
                    <a:pt x="18" y="25"/>
                    <a:pt x="21" y="26"/>
                    <a:pt x="24" y="26"/>
                  </a:cubicBezTo>
                  <a:cubicBezTo>
                    <a:pt x="31" y="26"/>
                    <a:pt x="35" y="19"/>
                    <a:pt x="31" y="14"/>
                  </a:cubicBezTo>
                  <a:cubicBezTo>
                    <a:pt x="29" y="11"/>
                    <a:pt x="26" y="12"/>
                    <a:pt x="24" y="12"/>
                  </a:cubicBezTo>
                  <a:cubicBezTo>
                    <a:pt x="18" y="14"/>
                    <a:pt x="12" y="15"/>
                    <a:pt x="6" y="17"/>
                  </a:cubicBezTo>
                  <a:cubicBezTo>
                    <a:pt x="4" y="18"/>
                    <a:pt x="0" y="20"/>
                    <a:pt x="0" y="15"/>
                  </a:cubicBezTo>
                  <a:cubicBezTo>
                    <a:pt x="0" y="13"/>
                    <a:pt x="0" y="12"/>
                    <a:pt x="0" y="11"/>
                  </a:cubicBezTo>
                  <a:close/>
                </a:path>
              </a:pathLst>
            </a:custGeom>
            <a:solidFill>
              <a:srgbClr val="998B8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12"/>
            <p:cNvSpPr/>
            <p:nvPr/>
          </p:nvSpPr>
          <p:spPr>
            <a:xfrm>
              <a:off x="3455988" y="3844925"/>
              <a:ext cx="727075" cy="119062"/>
            </a:xfrm>
            <a:custGeom>
              <a:avLst/>
              <a:gdLst/>
              <a:ahLst/>
              <a:cxnLst/>
              <a:rect l="l" t="t" r="r" b="b"/>
              <a:pathLst>
                <a:path w="80" h="13" extrusionOk="0">
                  <a:moveTo>
                    <a:pt x="80" y="4"/>
                  </a:moveTo>
                  <a:cubicBezTo>
                    <a:pt x="80" y="8"/>
                    <a:pt x="77" y="7"/>
                    <a:pt x="75" y="8"/>
                  </a:cubicBezTo>
                  <a:cubicBezTo>
                    <a:pt x="54" y="12"/>
                    <a:pt x="33" y="13"/>
                    <a:pt x="12" y="9"/>
                  </a:cubicBezTo>
                  <a:cubicBezTo>
                    <a:pt x="8" y="8"/>
                    <a:pt x="4" y="8"/>
                    <a:pt x="0" y="5"/>
                  </a:cubicBezTo>
                  <a:cubicBezTo>
                    <a:pt x="2" y="4"/>
                    <a:pt x="3" y="2"/>
                    <a:pt x="5" y="0"/>
                  </a:cubicBezTo>
                  <a:cubicBezTo>
                    <a:pt x="27" y="4"/>
                    <a:pt x="49" y="4"/>
                    <a:pt x="72" y="1"/>
                  </a:cubicBezTo>
                  <a:cubicBezTo>
                    <a:pt x="74" y="0"/>
                    <a:pt x="75" y="2"/>
                    <a:pt x="77" y="2"/>
                  </a:cubicBezTo>
                  <a:cubicBezTo>
                    <a:pt x="78" y="3"/>
                    <a:pt x="79" y="3"/>
                    <a:pt x="80" y="4"/>
                  </a:cubicBezTo>
                  <a:close/>
                </a:path>
              </a:pathLst>
            </a:custGeom>
            <a:solidFill>
              <a:srgbClr val="998B8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12"/>
            <p:cNvSpPr/>
            <p:nvPr/>
          </p:nvSpPr>
          <p:spPr>
            <a:xfrm>
              <a:off x="3973513" y="2657475"/>
              <a:ext cx="319088" cy="193675"/>
            </a:xfrm>
            <a:custGeom>
              <a:avLst/>
              <a:gdLst/>
              <a:ahLst/>
              <a:cxnLst/>
              <a:rect l="l" t="t" r="r" b="b"/>
              <a:pathLst>
                <a:path w="35" h="21" extrusionOk="0">
                  <a:moveTo>
                    <a:pt x="9" y="18"/>
                  </a:moveTo>
                  <a:cubicBezTo>
                    <a:pt x="9" y="18"/>
                    <a:pt x="9" y="16"/>
                    <a:pt x="8" y="16"/>
                  </a:cubicBezTo>
                  <a:cubicBezTo>
                    <a:pt x="2" y="14"/>
                    <a:pt x="0" y="10"/>
                    <a:pt x="1" y="4"/>
                  </a:cubicBezTo>
                  <a:cubicBezTo>
                    <a:pt x="2" y="0"/>
                    <a:pt x="4" y="2"/>
                    <a:pt x="6" y="2"/>
                  </a:cubicBezTo>
                  <a:cubicBezTo>
                    <a:pt x="15" y="3"/>
                    <a:pt x="23" y="6"/>
                    <a:pt x="32" y="9"/>
                  </a:cubicBezTo>
                  <a:cubicBezTo>
                    <a:pt x="32" y="6"/>
                    <a:pt x="33" y="4"/>
                    <a:pt x="33" y="2"/>
                  </a:cubicBezTo>
                  <a:cubicBezTo>
                    <a:pt x="35" y="6"/>
                    <a:pt x="34" y="11"/>
                    <a:pt x="34" y="16"/>
                  </a:cubicBezTo>
                  <a:cubicBezTo>
                    <a:pt x="26" y="21"/>
                    <a:pt x="18" y="19"/>
                    <a:pt x="9" y="18"/>
                  </a:cubicBezTo>
                  <a:close/>
                </a:path>
              </a:pathLst>
            </a:custGeom>
            <a:solidFill>
              <a:srgbClr val="C0B2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12"/>
            <p:cNvSpPr/>
            <p:nvPr/>
          </p:nvSpPr>
          <p:spPr>
            <a:xfrm>
              <a:off x="4038601" y="2805113"/>
              <a:ext cx="246063" cy="92075"/>
            </a:xfrm>
            <a:custGeom>
              <a:avLst/>
              <a:gdLst/>
              <a:ahLst/>
              <a:cxnLst/>
              <a:rect l="l" t="t" r="r" b="b"/>
              <a:pathLst>
                <a:path w="27" h="10" extrusionOk="0">
                  <a:moveTo>
                    <a:pt x="2" y="2"/>
                  </a:moveTo>
                  <a:cubicBezTo>
                    <a:pt x="10" y="0"/>
                    <a:pt x="19" y="3"/>
                    <a:pt x="27" y="0"/>
                  </a:cubicBezTo>
                  <a:cubicBezTo>
                    <a:pt x="27" y="1"/>
                    <a:pt x="27" y="2"/>
                    <a:pt x="27" y="4"/>
                  </a:cubicBezTo>
                  <a:cubicBezTo>
                    <a:pt x="26" y="10"/>
                    <a:pt x="21" y="8"/>
                    <a:pt x="17" y="8"/>
                  </a:cubicBezTo>
                  <a:cubicBezTo>
                    <a:pt x="14" y="7"/>
                    <a:pt x="11" y="7"/>
                    <a:pt x="8" y="7"/>
                  </a:cubicBezTo>
                  <a:cubicBezTo>
                    <a:pt x="6" y="5"/>
                    <a:pt x="0" y="10"/>
                    <a:pt x="2" y="2"/>
                  </a:cubicBezTo>
                  <a:close/>
                </a:path>
              </a:pathLst>
            </a:custGeom>
            <a:solidFill>
              <a:srgbClr val="988A8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12"/>
            <p:cNvSpPr/>
            <p:nvPr/>
          </p:nvSpPr>
          <p:spPr>
            <a:xfrm>
              <a:off x="3363913" y="2795588"/>
              <a:ext cx="163513" cy="92075"/>
            </a:xfrm>
            <a:custGeom>
              <a:avLst/>
              <a:gdLst/>
              <a:ahLst/>
              <a:cxnLst/>
              <a:rect l="l" t="t" r="r" b="b"/>
              <a:pathLst>
                <a:path w="18" h="10" extrusionOk="0">
                  <a:moveTo>
                    <a:pt x="0" y="1"/>
                  </a:moveTo>
                  <a:cubicBezTo>
                    <a:pt x="5" y="0"/>
                    <a:pt x="10" y="4"/>
                    <a:pt x="15" y="1"/>
                  </a:cubicBezTo>
                  <a:cubicBezTo>
                    <a:pt x="16" y="1"/>
                    <a:pt x="17" y="2"/>
                    <a:pt x="17" y="4"/>
                  </a:cubicBezTo>
                  <a:cubicBezTo>
                    <a:pt x="18" y="6"/>
                    <a:pt x="16" y="7"/>
                    <a:pt x="15" y="8"/>
                  </a:cubicBezTo>
                  <a:cubicBezTo>
                    <a:pt x="10" y="10"/>
                    <a:pt x="5" y="8"/>
                    <a:pt x="0" y="9"/>
                  </a:cubicBezTo>
                  <a:cubicBezTo>
                    <a:pt x="0" y="6"/>
                    <a:pt x="0" y="4"/>
                    <a:pt x="0" y="1"/>
                  </a:cubicBezTo>
                  <a:close/>
                </a:path>
              </a:pathLst>
            </a:custGeom>
            <a:solidFill>
              <a:srgbClr val="9A8C8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12"/>
            <p:cNvSpPr/>
            <p:nvPr/>
          </p:nvSpPr>
          <p:spPr>
            <a:xfrm>
              <a:off x="3556001" y="3384550"/>
              <a:ext cx="527050" cy="128587"/>
            </a:xfrm>
            <a:custGeom>
              <a:avLst/>
              <a:gdLst/>
              <a:ahLst/>
              <a:cxnLst/>
              <a:rect l="l" t="t" r="r" b="b"/>
              <a:pathLst>
                <a:path w="58" h="14" extrusionOk="0">
                  <a:moveTo>
                    <a:pt x="30" y="1"/>
                  </a:moveTo>
                  <a:cubicBezTo>
                    <a:pt x="39" y="1"/>
                    <a:pt x="47" y="1"/>
                    <a:pt x="55" y="6"/>
                  </a:cubicBezTo>
                  <a:cubicBezTo>
                    <a:pt x="56" y="7"/>
                    <a:pt x="58" y="8"/>
                    <a:pt x="57" y="10"/>
                  </a:cubicBezTo>
                  <a:cubicBezTo>
                    <a:pt x="56" y="12"/>
                    <a:pt x="54" y="12"/>
                    <a:pt x="53" y="12"/>
                  </a:cubicBezTo>
                  <a:cubicBezTo>
                    <a:pt x="51" y="12"/>
                    <a:pt x="49" y="11"/>
                    <a:pt x="47" y="11"/>
                  </a:cubicBezTo>
                  <a:cubicBezTo>
                    <a:pt x="35" y="6"/>
                    <a:pt x="22" y="8"/>
                    <a:pt x="9" y="12"/>
                  </a:cubicBezTo>
                  <a:cubicBezTo>
                    <a:pt x="7" y="12"/>
                    <a:pt x="3" y="14"/>
                    <a:pt x="2" y="10"/>
                  </a:cubicBezTo>
                  <a:cubicBezTo>
                    <a:pt x="0" y="6"/>
                    <a:pt x="4" y="5"/>
                    <a:pt x="7" y="4"/>
                  </a:cubicBezTo>
                  <a:cubicBezTo>
                    <a:pt x="15" y="1"/>
                    <a:pt x="22" y="0"/>
                    <a:pt x="30" y="1"/>
                  </a:cubicBezTo>
                  <a:close/>
                </a:path>
              </a:pathLst>
            </a:custGeom>
            <a:solidFill>
              <a:srgbClr val="998B8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12"/>
            <p:cNvSpPr/>
            <p:nvPr/>
          </p:nvSpPr>
          <p:spPr>
            <a:xfrm>
              <a:off x="3719513" y="3541713"/>
              <a:ext cx="209550" cy="109537"/>
            </a:xfrm>
            <a:custGeom>
              <a:avLst/>
              <a:gdLst/>
              <a:ahLst/>
              <a:cxnLst/>
              <a:rect l="l" t="t" r="r" b="b"/>
              <a:pathLst>
                <a:path w="23" h="12" extrusionOk="0">
                  <a:moveTo>
                    <a:pt x="10" y="10"/>
                  </a:moveTo>
                  <a:cubicBezTo>
                    <a:pt x="7" y="9"/>
                    <a:pt x="0" y="12"/>
                    <a:pt x="0" y="6"/>
                  </a:cubicBezTo>
                  <a:cubicBezTo>
                    <a:pt x="0" y="0"/>
                    <a:pt x="7" y="2"/>
                    <a:pt x="11" y="2"/>
                  </a:cubicBezTo>
                  <a:cubicBezTo>
                    <a:pt x="13" y="1"/>
                    <a:pt x="16" y="2"/>
                    <a:pt x="19" y="2"/>
                  </a:cubicBezTo>
                  <a:cubicBezTo>
                    <a:pt x="21" y="2"/>
                    <a:pt x="23" y="3"/>
                    <a:pt x="23" y="6"/>
                  </a:cubicBezTo>
                  <a:cubicBezTo>
                    <a:pt x="23" y="8"/>
                    <a:pt x="21" y="10"/>
                    <a:pt x="19" y="10"/>
                  </a:cubicBezTo>
                  <a:cubicBezTo>
                    <a:pt x="16" y="10"/>
                    <a:pt x="13" y="10"/>
                    <a:pt x="10" y="10"/>
                  </a:cubicBezTo>
                  <a:close/>
                </a:path>
              </a:pathLst>
            </a:custGeom>
            <a:solidFill>
              <a:srgbClr val="9B8D8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12"/>
            <p:cNvSpPr/>
            <p:nvPr/>
          </p:nvSpPr>
          <p:spPr>
            <a:xfrm>
              <a:off x="3719513" y="2640013"/>
              <a:ext cx="219075" cy="569912"/>
            </a:xfrm>
            <a:custGeom>
              <a:avLst/>
              <a:gdLst/>
              <a:ahLst/>
              <a:cxnLst/>
              <a:rect l="l" t="t" r="r" b="b"/>
              <a:pathLst>
                <a:path w="24" h="62" extrusionOk="0">
                  <a:moveTo>
                    <a:pt x="12" y="62"/>
                  </a:moveTo>
                  <a:cubicBezTo>
                    <a:pt x="11" y="62"/>
                    <a:pt x="10" y="62"/>
                    <a:pt x="10" y="62"/>
                  </a:cubicBezTo>
                  <a:cubicBezTo>
                    <a:pt x="0" y="62"/>
                    <a:pt x="0" y="61"/>
                    <a:pt x="0" y="50"/>
                  </a:cubicBezTo>
                  <a:cubicBezTo>
                    <a:pt x="0" y="38"/>
                    <a:pt x="2" y="25"/>
                    <a:pt x="1" y="13"/>
                  </a:cubicBezTo>
                  <a:cubicBezTo>
                    <a:pt x="1" y="9"/>
                    <a:pt x="0" y="5"/>
                    <a:pt x="4" y="3"/>
                  </a:cubicBezTo>
                  <a:cubicBezTo>
                    <a:pt x="9" y="0"/>
                    <a:pt x="15" y="1"/>
                    <a:pt x="20" y="2"/>
                  </a:cubicBezTo>
                  <a:cubicBezTo>
                    <a:pt x="23" y="3"/>
                    <a:pt x="22" y="6"/>
                    <a:pt x="22" y="8"/>
                  </a:cubicBezTo>
                  <a:cubicBezTo>
                    <a:pt x="22" y="18"/>
                    <a:pt x="23" y="27"/>
                    <a:pt x="22" y="37"/>
                  </a:cubicBezTo>
                  <a:cubicBezTo>
                    <a:pt x="22" y="43"/>
                    <a:pt x="23" y="49"/>
                    <a:pt x="23" y="55"/>
                  </a:cubicBezTo>
                  <a:cubicBezTo>
                    <a:pt x="24" y="62"/>
                    <a:pt x="21" y="62"/>
                    <a:pt x="17" y="62"/>
                  </a:cubicBezTo>
                  <a:cubicBezTo>
                    <a:pt x="15" y="61"/>
                    <a:pt x="13" y="62"/>
                    <a:pt x="12" y="62"/>
                  </a:cubicBezTo>
                  <a:cubicBezTo>
                    <a:pt x="12" y="62"/>
                    <a:pt x="12" y="62"/>
                    <a:pt x="12" y="62"/>
                  </a:cubicBezTo>
                  <a:close/>
                </a:path>
              </a:pathLst>
            </a:custGeom>
            <a:solidFill>
              <a:srgbClr val="C1B2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11" name="Google Shape;61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83222">
            <a:off x="7388802" y="1424218"/>
            <a:ext cx="4333100" cy="4676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"/>
          <p:cNvSpPr/>
          <p:nvPr/>
        </p:nvSpPr>
        <p:spPr>
          <a:xfrm>
            <a:off x="651022" y="2901552"/>
            <a:ext cx="278284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</a:t>
            </a:r>
            <a:endParaRPr/>
          </a:p>
        </p:txBody>
      </p:sp>
      <p:sp>
        <p:nvSpPr>
          <p:cNvPr id="617" name="Google Shape;617;p13"/>
          <p:cNvSpPr/>
          <p:nvPr/>
        </p:nvSpPr>
        <p:spPr>
          <a:xfrm>
            <a:off x="651022" y="466703"/>
            <a:ext cx="2996401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Presentation Designed</a:t>
            </a:r>
            <a:endParaRPr sz="3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13"/>
          <p:cNvSpPr/>
          <p:nvPr/>
        </p:nvSpPr>
        <p:spPr>
          <a:xfrm>
            <a:off x="4758323" y="4170888"/>
            <a:ext cx="3041844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Presentation </a:t>
            </a:r>
            <a:endParaRPr/>
          </a:p>
        </p:txBody>
      </p:sp>
      <p:sp>
        <p:nvSpPr>
          <p:cNvPr id="619" name="Google Shape;619;p13"/>
          <p:cNvSpPr/>
          <p:nvPr/>
        </p:nvSpPr>
        <p:spPr>
          <a:xfrm>
            <a:off x="4758323" y="5251008"/>
            <a:ext cx="63526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</p:txBody>
      </p:sp>
      <p:sp>
        <p:nvSpPr>
          <p:cNvPr id="620" name="Google Shape;620;p13"/>
          <p:cNvSpPr/>
          <p:nvPr/>
        </p:nvSpPr>
        <p:spPr>
          <a:xfrm>
            <a:off x="4758322" y="5833843"/>
            <a:ext cx="664443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1" name="Google Shape;621;p13"/>
          <p:cNvPicPr preferRelativeResize="0"/>
          <p:nvPr/>
        </p:nvPicPr>
        <p:blipFill rotWithShape="1">
          <a:blip r:embed="rId3">
            <a:alphaModFix/>
          </a:blip>
          <a:srcRect b="34651"/>
          <a:stretch/>
        </p:blipFill>
        <p:spPr>
          <a:xfrm>
            <a:off x="0" y="3664025"/>
            <a:ext cx="4701711" cy="319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2" name="Google Shape;622;p13"/>
          <p:cNvPicPr preferRelativeResize="0"/>
          <p:nvPr/>
        </p:nvPicPr>
        <p:blipFill rotWithShape="1">
          <a:blip r:embed="rId4">
            <a:alphaModFix/>
          </a:blip>
          <a:srcRect t="10621" b="22903"/>
          <a:stretch/>
        </p:blipFill>
        <p:spPr>
          <a:xfrm>
            <a:off x="4672245" y="0"/>
            <a:ext cx="7519755" cy="36418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7" name="Google Shape;627;p14"/>
          <p:cNvGrpSpPr/>
          <p:nvPr/>
        </p:nvGrpSpPr>
        <p:grpSpPr>
          <a:xfrm>
            <a:off x="1819765" y="4072156"/>
            <a:ext cx="4148277" cy="2130063"/>
            <a:chOff x="395534" y="3475244"/>
            <a:chExt cx="3972999" cy="2947819"/>
          </a:xfrm>
        </p:grpSpPr>
        <p:sp>
          <p:nvSpPr>
            <p:cNvPr id="628" name="Google Shape;628;p14"/>
            <p:cNvSpPr txBox="1"/>
            <p:nvPr/>
          </p:nvSpPr>
          <p:spPr>
            <a:xfrm>
              <a:off x="395534" y="3475244"/>
              <a:ext cx="3972999" cy="5111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14"/>
            <p:cNvSpPr txBox="1"/>
            <p:nvPr/>
          </p:nvSpPr>
          <p:spPr>
            <a:xfrm>
              <a:off x="395536" y="3995231"/>
              <a:ext cx="3972997" cy="24278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grpSp>
        <p:nvGrpSpPr>
          <p:cNvPr id="630" name="Google Shape;630;p14"/>
          <p:cNvGrpSpPr/>
          <p:nvPr/>
        </p:nvGrpSpPr>
        <p:grpSpPr>
          <a:xfrm>
            <a:off x="1795323" y="2108646"/>
            <a:ext cx="4148277" cy="2130063"/>
            <a:chOff x="395534" y="3475244"/>
            <a:chExt cx="3972999" cy="2947819"/>
          </a:xfrm>
        </p:grpSpPr>
        <p:sp>
          <p:nvSpPr>
            <p:cNvPr id="631" name="Google Shape;631;p14"/>
            <p:cNvSpPr txBox="1"/>
            <p:nvPr/>
          </p:nvSpPr>
          <p:spPr>
            <a:xfrm>
              <a:off x="395534" y="3475244"/>
              <a:ext cx="3972999" cy="5111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14"/>
            <p:cNvSpPr txBox="1"/>
            <p:nvPr/>
          </p:nvSpPr>
          <p:spPr>
            <a:xfrm>
              <a:off x="395536" y="3995231"/>
              <a:ext cx="3972997" cy="24278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sp>
        <p:nvSpPr>
          <p:cNvPr id="633" name="Google Shape;633;p14"/>
          <p:cNvSpPr/>
          <p:nvPr/>
        </p:nvSpPr>
        <p:spPr>
          <a:xfrm>
            <a:off x="3266840" y="5420743"/>
            <a:ext cx="44362" cy="26619"/>
          </a:xfrm>
          <a:custGeom>
            <a:avLst/>
            <a:gdLst/>
            <a:ahLst/>
            <a:cxnLst/>
            <a:rect l="l" t="t" r="r" b="b"/>
            <a:pathLst>
              <a:path w="14" h="7" extrusionOk="0">
                <a:moveTo>
                  <a:pt x="0" y="4"/>
                </a:moveTo>
                <a:cubicBezTo>
                  <a:pt x="4" y="1"/>
                  <a:pt x="8" y="0"/>
                  <a:pt x="14" y="6"/>
                </a:cubicBezTo>
                <a:cubicBezTo>
                  <a:pt x="8" y="6"/>
                  <a:pt x="4" y="6"/>
                  <a:pt x="1" y="7"/>
                </a:cubicBezTo>
                <a:cubicBezTo>
                  <a:pt x="1" y="6"/>
                  <a:pt x="0" y="5"/>
                  <a:pt x="0" y="4"/>
                </a:cubicBezTo>
                <a:close/>
              </a:path>
            </a:pathLst>
          </a:custGeom>
          <a:solidFill>
            <a:srgbClr val="E3061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14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endParaRPr/>
          </a:p>
        </p:txBody>
      </p:sp>
      <p:sp>
        <p:nvSpPr>
          <p:cNvPr id="635" name="Google Shape;635;p14"/>
          <p:cNvSpPr/>
          <p:nvPr/>
        </p:nvSpPr>
        <p:spPr>
          <a:xfrm>
            <a:off x="6887729" y="760174"/>
            <a:ext cx="3378489" cy="5781498"/>
          </a:xfrm>
          <a:custGeom>
            <a:avLst/>
            <a:gdLst/>
            <a:ahLst/>
            <a:cxnLst/>
            <a:rect l="l" t="t" r="r" b="b"/>
            <a:pathLst>
              <a:path w="418" h="717" extrusionOk="0">
                <a:moveTo>
                  <a:pt x="414" y="168"/>
                </a:moveTo>
                <a:cubicBezTo>
                  <a:pt x="411" y="168"/>
                  <a:pt x="412" y="166"/>
                  <a:pt x="413" y="165"/>
                </a:cubicBezTo>
                <a:cubicBezTo>
                  <a:pt x="418" y="162"/>
                  <a:pt x="416" y="158"/>
                  <a:pt x="414" y="155"/>
                </a:cubicBezTo>
                <a:cubicBezTo>
                  <a:pt x="411" y="150"/>
                  <a:pt x="406" y="149"/>
                  <a:pt x="402" y="146"/>
                </a:cubicBezTo>
                <a:cubicBezTo>
                  <a:pt x="401" y="145"/>
                  <a:pt x="400" y="145"/>
                  <a:pt x="399" y="144"/>
                </a:cubicBezTo>
                <a:cubicBezTo>
                  <a:pt x="395" y="144"/>
                  <a:pt x="392" y="144"/>
                  <a:pt x="389" y="144"/>
                </a:cubicBezTo>
                <a:cubicBezTo>
                  <a:pt x="386" y="143"/>
                  <a:pt x="385" y="145"/>
                  <a:pt x="384" y="148"/>
                </a:cubicBezTo>
                <a:cubicBezTo>
                  <a:pt x="384" y="148"/>
                  <a:pt x="384" y="148"/>
                  <a:pt x="385" y="149"/>
                </a:cubicBezTo>
                <a:cubicBezTo>
                  <a:pt x="384" y="150"/>
                  <a:pt x="383" y="150"/>
                  <a:pt x="381" y="150"/>
                </a:cubicBezTo>
                <a:cubicBezTo>
                  <a:pt x="374" y="150"/>
                  <a:pt x="367" y="148"/>
                  <a:pt x="360" y="151"/>
                </a:cubicBezTo>
                <a:cubicBezTo>
                  <a:pt x="360" y="151"/>
                  <a:pt x="360" y="150"/>
                  <a:pt x="359" y="150"/>
                </a:cubicBezTo>
                <a:cubicBezTo>
                  <a:pt x="354" y="149"/>
                  <a:pt x="350" y="152"/>
                  <a:pt x="345" y="150"/>
                </a:cubicBezTo>
                <a:cubicBezTo>
                  <a:pt x="343" y="149"/>
                  <a:pt x="340" y="150"/>
                  <a:pt x="338" y="148"/>
                </a:cubicBezTo>
                <a:cubicBezTo>
                  <a:pt x="337" y="147"/>
                  <a:pt x="336" y="146"/>
                  <a:pt x="334" y="146"/>
                </a:cubicBezTo>
                <a:cubicBezTo>
                  <a:pt x="328" y="144"/>
                  <a:pt x="322" y="142"/>
                  <a:pt x="316" y="144"/>
                </a:cubicBezTo>
                <a:cubicBezTo>
                  <a:pt x="312" y="146"/>
                  <a:pt x="308" y="146"/>
                  <a:pt x="306" y="141"/>
                </a:cubicBezTo>
                <a:cubicBezTo>
                  <a:pt x="306" y="139"/>
                  <a:pt x="305" y="137"/>
                  <a:pt x="303" y="135"/>
                </a:cubicBezTo>
                <a:cubicBezTo>
                  <a:pt x="300" y="133"/>
                  <a:pt x="296" y="131"/>
                  <a:pt x="295" y="128"/>
                </a:cubicBezTo>
                <a:cubicBezTo>
                  <a:pt x="294" y="123"/>
                  <a:pt x="291" y="123"/>
                  <a:pt x="286" y="123"/>
                </a:cubicBezTo>
                <a:cubicBezTo>
                  <a:pt x="285" y="121"/>
                  <a:pt x="283" y="120"/>
                  <a:pt x="281" y="118"/>
                </a:cubicBezTo>
                <a:cubicBezTo>
                  <a:pt x="281" y="111"/>
                  <a:pt x="280" y="110"/>
                  <a:pt x="274" y="109"/>
                </a:cubicBezTo>
                <a:cubicBezTo>
                  <a:pt x="274" y="109"/>
                  <a:pt x="274" y="109"/>
                  <a:pt x="274" y="109"/>
                </a:cubicBezTo>
                <a:cubicBezTo>
                  <a:pt x="274" y="109"/>
                  <a:pt x="274" y="109"/>
                  <a:pt x="274" y="109"/>
                </a:cubicBezTo>
                <a:cubicBezTo>
                  <a:pt x="271" y="110"/>
                  <a:pt x="268" y="108"/>
                  <a:pt x="265" y="111"/>
                </a:cubicBezTo>
                <a:cubicBezTo>
                  <a:pt x="264" y="112"/>
                  <a:pt x="261" y="113"/>
                  <a:pt x="259" y="110"/>
                </a:cubicBezTo>
                <a:cubicBezTo>
                  <a:pt x="258" y="108"/>
                  <a:pt x="256" y="107"/>
                  <a:pt x="254" y="106"/>
                </a:cubicBezTo>
                <a:cubicBezTo>
                  <a:pt x="253" y="103"/>
                  <a:pt x="251" y="102"/>
                  <a:pt x="248" y="102"/>
                </a:cubicBezTo>
                <a:cubicBezTo>
                  <a:pt x="245" y="98"/>
                  <a:pt x="242" y="99"/>
                  <a:pt x="239" y="101"/>
                </a:cubicBezTo>
                <a:cubicBezTo>
                  <a:pt x="239" y="101"/>
                  <a:pt x="239" y="101"/>
                  <a:pt x="239" y="101"/>
                </a:cubicBezTo>
                <a:cubicBezTo>
                  <a:pt x="236" y="97"/>
                  <a:pt x="233" y="100"/>
                  <a:pt x="229" y="100"/>
                </a:cubicBezTo>
                <a:cubicBezTo>
                  <a:pt x="231" y="96"/>
                  <a:pt x="232" y="92"/>
                  <a:pt x="234" y="88"/>
                </a:cubicBezTo>
                <a:cubicBezTo>
                  <a:pt x="239" y="78"/>
                  <a:pt x="241" y="67"/>
                  <a:pt x="239" y="55"/>
                </a:cubicBezTo>
                <a:cubicBezTo>
                  <a:pt x="239" y="55"/>
                  <a:pt x="239" y="54"/>
                  <a:pt x="239" y="54"/>
                </a:cubicBezTo>
                <a:cubicBezTo>
                  <a:pt x="240" y="44"/>
                  <a:pt x="243" y="35"/>
                  <a:pt x="240" y="25"/>
                </a:cubicBezTo>
                <a:cubicBezTo>
                  <a:pt x="240" y="23"/>
                  <a:pt x="239" y="20"/>
                  <a:pt x="239" y="17"/>
                </a:cubicBezTo>
                <a:cubicBezTo>
                  <a:pt x="240" y="9"/>
                  <a:pt x="237" y="4"/>
                  <a:pt x="230" y="0"/>
                </a:cubicBezTo>
                <a:cubicBezTo>
                  <a:pt x="228" y="2"/>
                  <a:pt x="231" y="4"/>
                  <a:pt x="229" y="6"/>
                </a:cubicBezTo>
                <a:cubicBezTo>
                  <a:pt x="226" y="2"/>
                  <a:pt x="221" y="2"/>
                  <a:pt x="217" y="2"/>
                </a:cubicBezTo>
                <a:cubicBezTo>
                  <a:pt x="213" y="2"/>
                  <a:pt x="210" y="4"/>
                  <a:pt x="206" y="2"/>
                </a:cubicBezTo>
                <a:cubicBezTo>
                  <a:pt x="206" y="2"/>
                  <a:pt x="205" y="2"/>
                  <a:pt x="205" y="2"/>
                </a:cubicBezTo>
                <a:cubicBezTo>
                  <a:pt x="203" y="9"/>
                  <a:pt x="196" y="9"/>
                  <a:pt x="193" y="9"/>
                </a:cubicBezTo>
                <a:cubicBezTo>
                  <a:pt x="185" y="8"/>
                  <a:pt x="182" y="15"/>
                  <a:pt x="175" y="15"/>
                </a:cubicBezTo>
                <a:cubicBezTo>
                  <a:pt x="176" y="18"/>
                  <a:pt x="179" y="17"/>
                  <a:pt x="180" y="18"/>
                </a:cubicBezTo>
                <a:cubicBezTo>
                  <a:pt x="178" y="22"/>
                  <a:pt x="175" y="23"/>
                  <a:pt x="171" y="22"/>
                </a:cubicBezTo>
                <a:cubicBezTo>
                  <a:pt x="173" y="26"/>
                  <a:pt x="176" y="29"/>
                  <a:pt x="176" y="32"/>
                </a:cubicBezTo>
                <a:cubicBezTo>
                  <a:pt x="175" y="38"/>
                  <a:pt x="175" y="45"/>
                  <a:pt x="171" y="50"/>
                </a:cubicBezTo>
                <a:cubicBezTo>
                  <a:pt x="169" y="52"/>
                  <a:pt x="168" y="55"/>
                  <a:pt x="170" y="58"/>
                </a:cubicBezTo>
                <a:cubicBezTo>
                  <a:pt x="170" y="58"/>
                  <a:pt x="170" y="58"/>
                  <a:pt x="170" y="58"/>
                </a:cubicBezTo>
                <a:cubicBezTo>
                  <a:pt x="171" y="61"/>
                  <a:pt x="171" y="64"/>
                  <a:pt x="174" y="67"/>
                </a:cubicBezTo>
                <a:cubicBezTo>
                  <a:pt x="178" y="71"/>
                  <a:pt x="177" y="82"/>
                  <a:pt x="172" y="87"/>
                </a:cubicBezTo>
                <a:cubicBezTo>
                  <a:pt x="172" y="88"/>
                  <a:pt x="171" y="89"/>
                  <a:pt x="171" y="90"/>
                </a:cubicBezTo>
                <a:cubicBezTo>
                  <a:pt x="170" y="93"/>
                  <a:pt x="169" y="97"/>
                  <a:pt x="168" y="100"/>
                </a:cubicBezTo>
                <a:cubicBezTo>
                  <a:pt x="167" y="103"/>
                  <a:pt x="165" y="106"/>
                  <a:pt x="164" y="110"/>
                </a:cubicBezTo>
                <a:cubicBezTo>
                  <a:pt x="162" y="111"/>
                  <a:pt x="161" y="111"/>
                  <a:pt x="159" y="112"/>
                </a:cubicBezTo>
                <a:cubicBezTo>
                  <a:pt x="161" y="111"/>
                  <a:pt x="162" y="110"/>
                  <a:pt x="164" y="110"/>
                </a:cubicBezTo>
                <a:cubicBezTo>
                  <a:pt x="164" y="109"/>
                  <a:pt x="164" y="108"/>
                  <a:pt x="164" y="107"/>
                </a:cubicBezTo>
                <a:cubicBezTo>
                  <a:pt x="164" y="107"/>
                  <a:pt x="163" y="107"/>
                  <a:pt x="163" y="107"/>
                </a:cubicBezTo>
                <a:cubicBezTo>
                  <a:pt x="159" y="113"/>
                  <a:pt x="152" y="118"/>
                  <a:pt x="145" y="120"/>
                </a:cubicBezTo>
                <a:cubicBezTo>
                  <a:pt x="142" y="121"/>
                  <a:pt x="139" y="122"/>
                  <a:pt x="135" y="123"/>
                </a:cubicBezTo>
                <a:cubicBezTo>
                  <a:pt x="135" y="123"/>
                  <a:pt x="134" y="123"/>
                  <a:pt x="133" y="124"/>
                </a:cubicBezTo>
                <a:cubicBezTo>
                  <a:pt x="132" y="124"/>
                  <a:pt x="131" y="125"/>
                  <a:pt x="129" y="125"/>
                </a:cubicBezTo>
                <a:cubicBezTo>
                  <a:pt x="127" y="125"/>
                  <a:pt x="125" y="126"/>
                  <a:pt x="123" y="127"/>
                </a:cubicBezTo>
                <a:cubicBezTo>
                  <a:pt x="119" y="129"/>
                  <a:pt x="116" y="131"/>
                  <a:pt x="113" y="134"/>
                </a:cubicBezTo>
                <a:cubicBezTo>
                  <a:pt x="109" y="137"/>
                  <a:pt x="105" y="140"/>
                  <a:pt x="101" y="144"/>
                </a:cubicBezTo>
                <a:cubicBezTo>
                  <a:pt x="101" y="147"/>
                  <a:pt x="99" y="150"/>
                  <a:pt x="97" y="153"/>
                </a:cubicBezTo>
                <a:cubicBezTo>
                  <a:pt x="96" y="154"/>
                  <a:pt x="96" y="155"/>
                  <a:pt x="95" y="156"/>
                </a:cubicBezTo>
                <a:cubicBezTo>
                  <a:pt x="94" y="157"/>
                  <a:pt x="93" y="158"/>
                  <a:pt x="92" y="158"/>
                </a:cubicBezTo>
                <a:cubicBezTo>
                  <a:pt x="91" y="160"/>
                  <a:pt x="89" y="162"/>
                  <a:pt x="88" y="163"/>
                </a:cubicBezTo>
                <a:cubicBezTo>
                  <a:pt x="88" y="165"/>
                  <a:pt x="88" y="167"/>
                  <a:pt x="86" y="169"/>
                </a:cubicBezTo>
                <a:cubicBezTo>
                  <a:pt x="86" y="169"/>
                  <a:pt x="85" y="170"/>
                  <a:pt x="85" y="170"/>
                </a:cubicBezTo>
                <a:cubicBezTo>
                  <a:pt x="84" y="172"/>
                  <a:pt x="81" y="173"/>
                  <a:pt x="80" y="175"/>
                </a:cubicBezTo>
                <a:cubicBezTo>
                  <a:pt x="79" y="175"/>
                  <a:pt x="79" y="176"/>
                  <a:pt x="79" y="176"/>
                </a:cubicBezTo>
                <a:cubicBezTo>
                  <a:pt x="78" y="177"/>
                  <a:pt x="77" y="178"/>
                  <a:pt x="76" y="180"/>
                </a:cubicBezTo>
                <a:cubicBezTo>
                  <a:pt x="75" y="181"/>
                  <a:pt x="75" y="182"/>
                  <a:pt x="74" y="184"/>
                </a:cubicBezTo>
                <a:cubicBezTo>
                  <a:pt x="71" y="188"/>
                  <a:pt x="69" y="193"/>
                  <a:pt x="68" y="198"/>
                </a:cubicBezTo>
                <a:cubicBezTo>
                  <a:pt x="68" y="201"/>
                  <a:pt x="67" y="203"/>
                  <a:pt x="65" y="206"/>
                </a:cubicBezTo>
                <a:cubicBezTo>
                  <a:pt x="65" y="207"/>
                  <a:pt x="64" y="207"/>
                  <a:pt x="64" y="208"/>
                </a:cubicBezTo>
                <a:cubicBezTo>
                  <a:pt x="62" y="214"/>
                  <a:pt x="59" y="219"/>
                  <a:pt x="56" y="225"/>
                </a:cubicBezTo>
                <a:cubicBezTo>
                  <a:pt x="56" y="227"/>
                  <a:pt x="56" y="260"/>
                  <a:pt x="56" y="262"/>
                </a:cubicBezTo>
                <a:cubicBezTo>
                  <a:pt x="59" y="270"/>
                  <a:pt x="64" y="275"/>
                  <a:pt x="68" y="281"/>
                </a:cubicBezTo>
                <a:cubicBezTo>
                  <a:pt x="68" y="281"/>
                  <a:pt x="68" y="281"/>
                  <a:pt x="68" y="281"/>
                </a:cubicBezTo>
                <a:cubicBezTo>
                  <a:pt x="61" y="279"/>
                  <a:pt x="56" y="283"/>
                  <a:pt x="51" y="287"/>
                </a:cubicBezTo>
                <a:cubicBezTo>
                  <a:pt x="50" y="288"/>
                  <a:pt x="50" y="290"/>
                  <a:pt x="49" y="291"/>
                </a:cubicBezTo>
                <a:cubicBezTo>
                  <a:pt x="45" y="294"/>
                  <a:pt x="42" y="298"/>
                  <a:pt x="39" y="301"/>
                </a:cubicBezTo>
                <a:cubicBezTo>
                  <a:pt x="29" y="314"/>
                  <a:pt x="17" y="319"/>
                  <a:pt x="0" y="315"/>
                </a:cubicBezTo>
                <a:cubicBezTo>
                  <a:pt x="4" y="321"/>
                  <a:pt x="8" y="326"/>
                  <a:pt x="15" y="329"/>
                </a:cubicBezTo>
                <a:cubicBezTo>
                  <a:pt x="25" y="333"/>
                  <a:pt x="35" y="331"/>
                  <a:pt x="44" y="326"/>
                </a:cubicBezTo>
                <a:cubicBezTo>
                  <a:pt x="44" y="326"/>
                  <a:pt x="44" y="326"/>
                  <a:pt x="44" y="326"/>
                </a:cubicBezTo>
                <a:cubicBezTo>
                  <a:pt x="50" y="326"/>
                  <a:pt x="52" y="321"/>
                  <a:pt x="56" y="318"/>
                </a:cubicBezTo>
                <a:cubicBezTo>
                  <a:pt x="63" y="311"/>
                  <a:pt x="67" y="301"/>
                  <a:pt x="74" y="292"/>
                </a:cubicBezTo>
                <a:cubicBezTo>
                  <a:pt x="74" y="295"/>
                  <a:pt x="74" y="297"/>
                  <a:pt x="75" y="299"/>
                </a:cubicBezTo>
                <a:cubicBezTo>
                  <a:pt x="75" y="300"/>
                  <a:pt x="75" y="301"/>
                  <a:pt x="75" y="302"/>
                </a:cubicBezTo>
                <a:cubicBezTo>
                  <a:pt x="80" y="315"/>
                  <a:pt x="88" y="325"/>
                  <a:pt x="103" y="327"/>
                </a:cubicBezTo>
                <a:cubicBezTo>
                  <a:pt x="105" y="327"/>
                  <a:pt x="109" y="327"/>
                  <a:pt x="107" y="331"/>
                </a:cubicBezTo>
                <a:cubicBezTo>
                  <a:pt x="103" y="339"/>
                  <a:pt x="103" y="346"/>
                  <a:pt x="106" y="353"/>
                </a:cubicBezTo>
                <a:cubicBezTo>
                  <a:pt x="107" y="355"/>
                  <a:pt x="108" y="357"/>
                  <a:pt x="106" y="359"/>
                </a:cubicBezTo>
                <a:cubicBezTo>
                  <a:pt x="102" y="361"/>
                  <a:pt x="101" y="364"/>
                  <a:pt x="99" y="367"/>
                </a:cubicBezTo>
                <a:cubicBezTo>
                  <a:pt x="96" y="370"/>
                  <a:pt x="96" y="374"/>
                  <a:pt x="96" y="377"/>
                </a:cubicBezTo>
                <a:cubicBezTo>
                  <a:pt x="97" y="379"/>
                  <a:pt x="97" y="381"/>
                  <a:pt x="98" y="382"/>
                </a:cubicBezTo>
                <a:cubicBezTo>
                  <a:pt x="99" y="384"/>
                  <a:pt x="99" y="386"/>
                  <a:pt x="101" y="387"/>
                </a:cubicBezTo>
                <a:cubicBezTo>
                  <a:pt x="102" y="387"/>
                  <a:pt x="103" y="389"/>
                  <a:pt x="104" y="389"/>
                </a:cubicBezTo>
                <a:cubicBezTo>
                  <a:pt x="113" y="393"/>
                  <a:pt x="117" y="399"/>
                  <a:pt x="115" y="410"/>
                </a:cubicBezTo>
                <a:cubicBezTo>
                  <a:pt x="114" y="415"/>
                  <a:pt x="115" y="421"/>
                  <a:pt x="122" y="423"/>
                </a:cubicBezTo>
                <a:cubicBezTo>
                  <a:pt x="123" y="424"/>
                  <a:pt x="123" y="424"/>
                  <a:pt x="123" y="426"/>
                </a:cubicBezTo>
                <a:cubicBezTo>
                  <a:pt x="122" y="438"/>
                  <a:pt x="123" y="450"/>
                  <a:pt x="119" y="462"/>
                </a:cubicBezTo>
                <a:cubicBezTo>
                  <a:pt x="114" y="476"/>
                  <a:pt x="103" y="488"/>
                  <a:pt x="97" y="502"/>
                </a:cubicBezTo>
                <a:cubicBezTo>
                  <a:pt x="98" y="504"/>
                  <a:pt x="98" y="505"/>
                  <a:pt x="96" y="506"/>
                </a:cubicBezTo>
                <a:cubicBezTo>
                  <a:pt x="94" y="507"/>
                  <a:pt x="93" y="509"/>
                  <a:pt x="92" y="510"/>
                </a:cubicBezTo>
                <a:cubicBezTo>
                  <a:pt x="91" y="512"/>
                  <a:pt x="90" y="515"/>
                  <a:pt x="90" y="517"/>
                </a:cubicBezTo>
                <a:cubicBezTo>
                  <a:pt x="90" y="517"/>
                  <a:pt x="89" y="517"/>
                  <a:pt x="89" y="517"/>
                </a:cubicBezTo>
                <a:cubicBezTo>
                  <a:pt x="85" y="519"/>
                  <a:pt x="85" y="524"/>
                  <a:pt x="84" y="528"/>
                </a:cubicBezTo>
                <a:cubicBezTo>
                  <a:pt x="82" y="541"/>
                  <a:pt x="79" y="554"/>
                  <a:pt x="80" y="567"/>
                </a:cubicBezTo>
                <a:cubicBezTo>
                  <a:pt x="80" y="573"/>
                  <a:pt x="80" y="579"/>
                  <a:pt x="80" y="585"/>
                </a:cubicBezTo>
                <a:cubicBezTo>
                  <a:pt x="80" y="587"/>
                  <a:pt x="80" y="589"/>
                  <a:pt x="79" y="590"/>
                </a:cubicBezTo>
                <a:cubicBezTo>
                  <a:pt x="81" y="593"/>
                  <a:pt x="82" y="596"/>
                  <a:pt x="83" y="599"/>
                </a:cubicBezTo>
                <a:cubicBezTo>
                  <a:pt x="83" y="601"/>
                  <a:pt x="84" y="604"/>
                  <a:pt x="84" y="606"/>
                </a:cubicBezTo>
                <a:cubicBezTo>
                  <a:pt x="84" y="608"/>
                  <a:pt x="84" y="610"/>
                  <a:pt x="84" y="611"/>
                </a:cubicBezTo>
                <a:cubicBezTo>
                  <a:pt x="84" y="612"/>
                  <a:pt x="84" y="612"/>
                  <a:pt x="84" y="612"/>
                </a:cubicBezTo>
                <a:cubicBezTo>
                  <a:pt x="84" y="614"/>
                  <a:pt x="83" y="615"/>
                  <a:pt x="83" y="617"/>
                </a:cubicBezTo>
                <a:cubicBezTo>
                  <a:pt x="83" y="617"/>
                  <a:pt x="83" y="618"/>
                  <a:pt x="83" y="618"/>
                </a:cubicBezTo>
                <a:cubicBezTo>
                  <a:pt x="83" y="619"/>
                  <a:pt x="83" y="620"/>
                  <a:pt x="82" y="621"/>
                </a:cubicBezTo>
                <a:cubicBezTo>
                  <a:pt x="82" y="622"/>
                  <a:pt x="82" y="623"/>
                  <a:pt x="81" y="624"/>
                </a:cubicBezTo>
                <a:cubicBezTo>
                  <a:pt x="81" y="625"/>
                  <a:pt x="81" y="625"/>
                  <a:pt x="81" y="626"/>
                </a:cubicBezTo>
                <a:cubicBezTo>
                  <a:pt x="81" y="627"/>
                  <a:pt x="80" y="628"/>
                  <a:pt x="80" y="630"/>
                </a:cubicBezTo>
                <a:cubicBezTo>
                  <a:pt x="80" y="630"/>
                  <a:pt x="80" y="630"/>
                  <a:pt x="80" y="630"/>
                </a:cubicBezTo>
                <a:cubicBezTo>
                  <a:pt x="79" y="631"/>
                  <a:pt x="79" y="632"/>
                  <a:pt x="78" y="633"/>
                </a:cubicBezTo>
                <a:cubicBezTo>
                  <a:pt x="78" y="635"/>
                  <a:pt x="77" y="637"/>
                  <a:pt x="76" y="639"/>
                </a:cubicBezTo>
                <a:cubicBezTo>
                  <a:pt x="76" y="639"/>
                  <a:pt x="76" y="640"/>
                  <a:pt x="76" y="640"/>
                </a:cubicBezTo>
                <a:cubicBezTo>
                  <a:pt x="76" y="640"/>
                  <a:pt x="76" y="640"/>
                  <a:pt x="76" y="640"/>
                </a:cubicBezTo>
                <a:cubicBezTo>
                  <a:pt x="75" y="642"/>
                  <a:pt x="75" y="644"/>
                  <a:pt x="74" y="646"/>
                </a:cubicBezTo>
                <a:cubicBezTo>
                  <a:pt x="74" y="646"/>
                  <a:pt x="74" y="646"/>
                  <a:pt x="74" y="646"/>
                </a:cubicBezTo>
                <a:cubicBezTo>
                  <a:pt x="73" y="650"/>
                  <a:pt x="72" y="653"/>
                  <a:pt x="71" y="657"/>
                </a:cubicBezTo>
                <a:cubicBezTo>
                  <a:pt x="71" y="656"/>
                  <a:pt x="71" y="656"/>
                  <a:pt x="71" y="656"/>
                </a:cubicBezTo>
                <a:cubicBezTo>
                  <a:pt x="71" y="657"/>
                  <a:pt x="71" y="657"/>
                  <a:pt x="71" y="657"/>
                </a:cubicBezTo>
                <a:cubicBezTo>
                  <a:pt x="71" y="658"/>
                  <a:pt x="71" y="658"/>
                  <a:pt x="71" y="658"/>
                </a:cubicBezTo>
                <a:cubicBezTo>
                  <a:pt x="71" y="658"/>
                  <a:pt x="71" y="658"/>
                  <a:pt x="71" y="658"/>
                </a:cubicBezTo>
                <a:cubicBezTo>
                  <a:pt x="70" y="661"/>
                  <a:pt x="69" y="663"/>
                  <a:pt x="69" y="666"/>
                </a:cubicBezTo>
                <a:cubicBezTo>
                  <a:pt x="69" y="666"/>
                  <a:pt x="69" y="666"/>
                  <a:pt x="69" y="666"/>
                </a:cubicBezTo>
                <a:cubicBezTo>
                  <a:pt x="69" y="666"/>
                  <a:pt x="69" y="666"/>
                  <a:pt x="69" y="666"/>
                </a:cubicBezTo>
                <a:cubicBezTo>
                  <a:pt x="69" y="666"/>
                  <a:pt x="69" y="666"/>
                  <a:pt x="69" y="666"/>
                </a:cubicBezTo>
                <a:cubicBezTo>
                  <a:pt x="69" y="667"/>
                  <a:pt x="69" y="667"/>
                  <a:pt x="68" y="667"/>
                </a:cubicBezTo>
                <a:cubicBezTo>
                  <a:pt x="68" y="668"/>
                  <a:pt x="68" y="668"/>
                  <a:pt x="68" y="668"/>
                </a:cubicBezTo>
                <a:cubicBezTo>
                  <a:pt x="68" y="671"/>
                  <a:pt x="67" y="674"/>
                  <a:pt x="67" y="677"/>
                </a:cubicBezTo>
                <a:cubicBezTo>
                  <a:pt x="67" y="677"/>
                  <a:pt x="67" y="677"/>
                  <a:pt x="67" y="677"/>
                </a:cubicBezTo>
                <a:cubicBezTo>
                  <a:pt x="66" y="683"/>
                  <a:pt x="65" y="690"/>
                  <a:pt x="65" y="696"/>
                </a:cubicBezTo>
                <a:cubicBezTo>
                  <a:pt x="65" y="696"/>
                  <a:pt x="65" y="697"/>
                  <a:pt x="65" y="697"/>
                </a:cubicBezTo>
                <a:cubicBezTo>
                  <a:pt x="65" y="699"/>
                  <a:pt x="65" y="701"/>
                  <a:pt x="65" y="703"/>
                </a:cubicBezTo>
                <a:cubicBezTo>
                  <a:pt x="64" y="705"/>
                  <a:pt x="64" y="707"/>
                  <a:pt x="64" y="709"/>
                </a:cubicBezTo>
                <a:cubicBezTo>
                  <a:pt x="64" y="709"/>
                  <a:pt x="64" y="710"/>
                  <a:pt x="64" y="710"/>
                </a:cubicBezTo>
                <a:cubicBezTo>
                  <a:pt x="78" y="716"/>
                  <a:pt x="92" y="717"/>
                  <a:pt x="106" y="714"/>
                </a:cubicBezTo>
                <a:cubicBezTo>
                  <a:pt x="110" y="713"/>
                  <a:pt x="113" y="714"/>
                  <a:pt x="117" y="713"/>
                </a:cubicBezTo>
                <a:cubicBezTo>
                  <a:pt x="118" y="713"/>
                  <a:pt x="119" y="713"/>
                  <a:pt x="119" y="713"/>
                </a:cubicBezTo>
                <a:cubicBezTo>
                  <a:pt x="118" y="711"/>
                  <a:pt x="118" y="708"/>
                  <a:pt x="118" y="706"/>
                </a:cubicBezTo>
                <a:cubicBezTo>
                  <a:pt x="121" y="677"/>
                  <a:pt x="117" y="647"/>
                  <a:pt x="121" y="619"/>
                </a:cubicBezTo>
                <a:cubicBezTo>
                  <a:pt x="123" y="610"/>
                  <a:pt x="125" y="601"/>
                  <a:pt x="130" y="592"/>
                </a:cubicBezTo>
                <a:cubicBezTo>
                  <a:pt x="130" y="592"/>
                  <a:pt x="130" y="592"/>
                  <a:pt x="130" y="592"/>
                </a:cubicBezTo>
                <a:cubicBezTo>
                  <a:pt x="130" y="591"/>
                  <a:pt x="131" y="589"/>
                  <a:pt x="132" y="588"/>
                </a:cubicBezTo>
                <a:cubicBezTo>
                  <a:pt x="132" y="588"/>
                  <a:pt x="132" y="588"/>
                  <a:pt x="132" y="588"/>
                </a:cubicBezTo>
                <a:cubicBezTo>
                  <a:pt x="131" y="584"/>
                  <a:pt x="133" y="582"/>
                  <a:pt x="134" y="580"/>
                </a:cubicBezTo>
                <a:cubicBezTo>
                  <a:pt x="140" y="569"/>
                  <a:pt x="146" y="559"/>
                  <a:pt x="151" y="549"/>
                </a:cubicBezTo>
                <a:cubicBezTo>
                  <a:pt x="153" y="546"/>
                  <a:pt x="155" y="543"/>
                  <a:pt x="153" y="539"/>
                </a:cubicBezTo>
                <a:cubicBezTo>
                  <a:pt x="153" y="539"/>
                  <a:pt x="153" y="539"/>
                  <a:pt x="153" y="539"/>
                </a:cubicBezTo>
                <a:cubicBezTo>
                  <a:pt x="153" y="539"/>
                  <a:pt x="153" y="539"/>
                  <a:pt x="153" y="539"/>
                </a:cubicBezTo>
                <a:cubicBezTo>
                  <a:pt x="155" y="536"/>
                  <a:pt x="155" y="533"/>
                  <a:pt x="155" y="530"/>
                </a:cubicBezTo>
                <a:cubicBezTo>
                  <a:pt x="157" y="525"/>
                  <a:pt x="155" y="520"/>
                  <a:pt x="159" y="516"/>
                </a:cubicBezTo>
                <a:cubicBezTo>
                  <a:pt x="161" y="512"/>
                  <a:pt x="159" y="508"/>
                  <a:pt x="160" y="504"/>
                </a:cubicBezTo>
                <a:cubicBezTo>
                  <a:pt x="160" y="503"/>
                  <a:pt x="160" y="501"/>
                  <a:pt x="162" y="500"/>
                </a:cubicBezTo>
                <a:cubicBezTo>
                  <a:pt x="164" y="498"/>
                  <a:pt x="165" y="496"/>
                  <a:pt x="166" y="493"/>
                </a:cubicBezTo>
                <a:cubicBezTo>
                  <a:pt x="167" y="491"/>
                  <a:pt x="168" y="488"/>
                  <a:pt x="167" y="486"/>
                </a:cubicBezTo>
                <a:cubicBezTo>
                  <a:pt x="167" y="486"/>
                  <a:pt x="167" y="485"/>
                  <a:pt x="166" y="485"/>
                </a:cubicBezTo>
                <a:cubicBezTo>
                  <a:pt x="177" y="465"/>
                  <a:pt x="185" y="443"/>
                  <a:pt x="197" y="423"/>
                </a:cubicBezTo>
                <a:cubicBezTo>
                  <a:pt x="199" y="423"/>
                  <a:pt x="199" y="421"/>
                  <a:pt x="200" y="419"/>
                </a:cubicBezTo>
                <a:cubicBezTo>
                  <a:pt x="208" y="407"/>
                  <a:pt x="215" y="395"/>
                  <a:pt x="219" y="381"/>
                </a:cubicBezTo>
                <a:cubicBezTo>
                  <a:pt x="219" y="380"/>
                  <a:pt x="220" y="378"/>
                  <a:pt x="221" y="378"/>
                </a:cubicBezTo>
                <a:cubicBezTo>
                  <a:pt x="222" y="378"/>
                  <a:pt x="223" y="378"/>
                  <a:pt x="223" y="378"/>
                </a:cubicBezTo>
                <a:cubicBezTo>
                  <a:pt x="224" y="378"/>
                  <a:pt x="224" y="378"/>
                  <a:pt x="224" y="378"/>
                </a:cubicBezTo>
                <a:cubicBezTo>
                  <a:pt x="225" y="380"/>
                  <a:pt x="226" y="382"/>
                  <a:pt x="226" y="383"/>
                </a:cubicBezTo>
                <a:cubicBezTo>
                  <a:pt x="228" y="392"/>
                  <a:pt x="230" y="401"/>
                  <a:pt x="232" y="409"/>
                </a:cubicBezTo>
                <a:cubicBezTo>
                  <a:pt x="233" y="414"/>
                  <a:pt x="232" y="418"/>
                  <a:pt x="229" y="422"/>
                </a:cubicBezTo>
                <a:cubicBezTo>
                  <a:pt x="225" y="427"/>
                  <a:pt x="221" y="431"/>
                  <a:pt x="220" y="437"/>
                </a:cubicBezTo>
                <a:cubicBezTo>
                  <a:pt x="220" y="437"/>
                  <a:pt x="220" y="438"/>
                  <a:pt x="221" y="438"/>
                </a:cubicBezTo>
                <a:cubicBezTo>
                  <a:pt x="218" y="442"/>
                  <a:pt x="216" y="446"/>
                  <a:pt x="214" y="450"/>
                </a:cubicBezTo>
                <a:cubicBezTo>
                  <a:pt x="212" y="457"/>
                  <a:pt x="209" y="464"/>
                  <a:pt x="211" y="471"/>
                </a:cubicBezTo>
                <a:cubicBezTo>
                  <a:pt x="211" y="472"/>
                  <a:pt x="211" y="472"/>
                  <a:pt x="211" y="473"/>
                </a:cubicBezTo>
                <a:cubicBezTo>
                  <a:pt x="213" y="480"/>
                  <a:pt x="220" y="484"/>
                  <a:pt x="225" y="488"/>
                </a:cubicBezTo>
                <a:cubicBezTo>
                  <a:pt x="226" y="489"/>
                  <a:pt x="227" y="489"/>
                  <a:pt x="229" y="489"/>
                </a:cubicBezTo>
                <a:cubicBezTo>
                  <a:pt x="230" y="489"/>
                  <a:pt x="232" y="489"/>
                  <a:pt x="234" y="488"/>
                </a:cubicBezTo>
                <a:cubicBezTo>
                  <a:pt x="238" y="486"/>
                  <a:pt x="242" y="484"/>
                  <a:pt x="245" y="483"/>
                </a:cubicBezTo>
                <a:cubicBezTo>
                  <a:pt x="245" y="487"/>
                  <a:pt x="245" y="491"/>
                  <a:pt x="243" y="495"/>
                </a:cubicBezTo>
                <a:cubicBezTo>
                  <a:pt x="240" y="500"/>
                  <a:pt x="238" y="505"/>
                  <a:pt x="236" y="510"/>
                </a:cubicBezTo>
                <a:cubicBezTo>
                  <a:pt x="228" y="524"/>
                  <a:pt x="221" y="539"/>
                  <a:pt x="214" y="554"/>
                </a:cubicBezTo>
                <a:cubicBezTo>
                  <a:pt x="213" y="554"/>
                  <a:pt x="213" y="554"/>
                  <a:pt x="212" y="554"/>
                </a:cubicBezTo>
                <a:cubicBezTo>
                  <a:pt x="207" y="560"/>
                  <a:pt x="202" y="566"/>
                  <a:pt x="198" y="573"/>
                </a:cubicBezTo>
                <a:cubicBezTo>
                  <a:pt x="197" y="575"/>
                  <a:pt x="196" y="576"/>
                  <a:pt x="194" y="578"/>
                </a:cubicBezTo>
                <a:cubicBezTo>
                  <a:pt x="194" y="579"/>
                  <a:pt x="193" y="581"/>
                  <a:pt x="192" y="583"/>
                </a:cubicBezTo>
                <a:cubicBezTo>
                  <a:pt x="191" y="584"/>
                  <a:pt x="191" y="584"/>
                  <a:pt x="191" y="585"/>
                </a:cubicBezTo>
                <a:cubicBezTo>
                  <a:pt x="190" y="585"/>
                  <a:pt x="190" y="585"/>
                  <a:pt x="190" y="585"/>
                </a:cubicBezTo>
                <a:cubicBezTo>
                  <a:pt x="187" y="589"/>
                  <a:pt x="184" y="591"/>
                  <a:pt x="180" y="592"/>
                </a:cubicBezTo>
                <a:cubicBezTo>
                  <a:pt x="179" y="594"/>
                  <a:pt x="178" y="595"/>
                  <a:pt x="176" y="596"/>
                </a:cubicBezTo>
                <a:cubicBezTo>
                  <a:pt x="176" y="596"/>
                  <a:pt x="176" y="596"/>
                  <a:pt x="176" y="597"/>
                </a:cubicBezTo>
                <a:cubicBezTo>
                  <a:pt x="176" y="597"/>
                  <a:pt x="176" y="597"/>
                  <a:pt x="176" y="597"/>
                </a:cubicBezTo>
                <a:cubicBezTo>
                  <a:pt x="176" y="597"/>
                  <a:pt x="176" y="597"/>
                  <a:pt x="176" y="597"/>
                </a:cubicBezTo>
                <a:cubicBezTo>
                  <a:pt x="176" y="597"/>
                  <a:pt x="176" y="597"/>
                  <a:pt x="176" y="597"/>
                </a:cubicBezTo>
                <a:cubicBezTo>
                  <a:pt x="176" y="597"/>
                  <a:pt x="175" y="597"/>
                  <a:pt x="175" y="597"/>
                </a:cubicBezTo>
                <a:cubicBezTo>
                  <a:pt x="175" y="597"/>
                  <a:pt x="175" y="597"/>
                  <a:pt x="175" y="597"/>
                </a:cubicBezTo>
                <a:cubicBezTo>
                  <a:pt x="169" y="603"/>
                  <a:pt x="166" y="609"/>
                  <a:pt x="163" y="616"/>
                </a:cubicBezTo>
                <a:cubicBezTo>
                  <a:pt x="163" y="617"/>
                  <a:pt x="163" y="618"/>
                  <a:pt x="164" y="619"/>
                </a:cubicBezTo>
                <a:cubicBezTo>
                  <a:pt x="164" y="619"/>
                  <a:pt x="164" y="619"/>
                  <a:pt x="164" y="619"/>
                </a:cubicBezTo>
                <a:cubicBezTo>
                  <a:pt x="163" y="619"/>
                  <a:pt x="163" y="619"/>
                  <a:pt x="163" y="619"/>
                </a:cubicBezTo>
                <a:cubicBezTo>
                  <a:pt x="162" y="621"/>
                  <a:pt x="163" y="623"/>
                  <a:pt x="164" y="624"/>
                </a:cubicBezTo>
                <a:cubicBezTo>
                  <a:pt x="164" y="624"/>
                  <a:pt x="164" y="624"/>
                  <a:pt x="164" y="624"/>
                </a:cubicBezTo>
                <a:cubicBezTo>
                  <a:pt x="170" y="624"/>
                  <a:pt x="175" y="624"/>
                  <a:pt x="180" y="624"/>
                </a:cubicBezTo>
                <a:cubicBezTo>
                  <a:pt x="184" y="620"/>
                  <a:pt x="188" y="615"/>
                  <a:pt x="193" y="611"/>
                </a:cubicBezTo>
                <a:cubicBezTo>
                  <a:pt x="195" y="610"/>
                  <a:pt x="196" y="608"/>
                  <a:pt x="198" y="607"/>
                </a:cubicBezTo>
                <a:cubicBezTo>
                  <a:pt x="198" y="607"/>
                  <a:pt x="198" y="607"/>
                  <a:pt x="198" y="607"/>
                </a:cubicBezTo>
                <a:cubicBezTo>
                  <a:pt x="198" y="607"/>
                  <a:pt x="198" y="607"/>
                  <a:pt x="198" y="607"/>
                </a:cubicBezTo>
                <a:cubicBezTo>
                  <a:pt x="200" y="606"/>
                  <a:pt x="202" y="604"/>
                  <a:pt x="204" y="603"/>
                </a:cubicBezTo>
                <a:cubicBezTo>
                  <a:pt x="204" y="603"/>
                  <a:pt x="204" y="603"/>
                  <a:pt x="205" y="603"/>
                </a:cubicBezTo>
                <a:cubicBezTo>
                  <a:pt x="205" y="602"/>
                  <a:pt x="206" y="601"/>
                  <a:pt x="206" y="600"/>
                </a:cubicBezTo>
                <a:cubicBezTo>
                  <a:pt x="207" y="599"/>
                  <a:pt x="207" y="598"/>
                  <a:pt x="207" y="598"/>
                </a:cubicBezTo>
                <a:cubicBezTo>
                  <a:pt x="207" y="597"/>
                  <a:pt x="207" y="597"/>
                  <a:pt x="206" y="597"/>
                </a:cubicBezTo>
                <a:cubicBezTo>
                  <a:pt x="206" y="597"/>
                  <a:pt x="206" y="597"/>
                  <a:pt x="206" y="597"/>
                </a:cubicBezTo>
                <a:cubicBezTo>
                  <a:pt x="208" y="593"/>
                  <a:pt x="211" y="590"/>
                  <a:pt x="214" y="589"/>
                </a:cubicBezTo>
                <a:cubicBezTo>
                  <a:pt x="215" y="587"/>
                  <a:pt x="217" y="586"/>
                  <a:pt x="219" y="584"/>
                </a:cubicBezTo>
                <a:cubicBezTo>
                  <a:pt x="219" y="584"/>
                  <a:pt x="220" y="584"/>
                  <a:pt x="220" y="583"/>
                </a:cubicBezTo>
                <a:cubicBezTo>
                  <a:pt x="218" y="583"/>
                  <a:pt x="216" y="583"/>
                  <a:pt x="215" y="583"/>
                </a:cubicBezTo>
                <a:cubicBezTo>
                  <a:pt x="219" y="574"/>
                  <a:pt x="224" y="567"/>
                  <a:pt x="228" y="558"/>
                </a:cubicBezTo>
                <a:cubicBezTo>
                  <a:pt x="228" y="558"/>
                  <a:pt x="228" y="557"/>
                  <a:pt x="228" y="557"/>
                </a:cubicBezTo>
                <a:cubicBezTo>
                  <a:pt x="232" y="554"/>
                  <a:pt x="235" y="550"/>
                  <a:pt x="235" y="544"/>
                </a:cubicBezTo>
                <a:cubicBezTo>
                  <a:pt x="235" y="544"/>
                  <a:pt x="235" y="544"/>
                  <a:pt x="235" y="544"/>
                </a:cubicBezTo>
                <a:cubicBezTo>
                  <a:pt x="239" y="541"/>
                  <a:pt x="240" y="537"/>
                  <a:pt x="242" y="533"/>
                </a:cubicBezTo>
                <a:cubicBezTo>
                  <a:pt x="245" y="528"/>
                  <a:pt x="247" y="522"/>
                  <a:pt x="250" y="516"/>
                </a:cubicBezTo>
                <a:cubicBezTo>
                  <a:pt x="250" y="517"/>
                  <a:pt x="250" y="518"/>
                  <a:pt x="250" y="519"/>
                </a:cubicBezTo>
                <a:cubicBezTo>
                  <a:pt x="249" y="534"/>
                  <a:pt x="248" y="549"/>
                  <a:pt x="254" y="564"/>
                </a:cubicBezTo>
                <a:cubicBezTo>
                  <a:pt x="257" y="571"/>
                  <a:pt x="261" y="578"/>
                  <a:pt x="265" y="585"/>
                </a:cubicBezTo>
                <a:cubicBezTo>
                  <a:pt x="266" y="587"/>
                  <a:pt x="268" y="588"/>
                  <a:pt x="267" y="590"/>
                </a:cubicBezTo>
                <a:cubicBezTo>
                  <a:pt x="266" y="591"/>
                  <a:pt x="266" y="591"/>
                  <a:pt x="266" y="591"/>
                </a:cubicBezTo>
                <a:cubicBezTo>
                  <a:pt x="267" y="592"/>
                  <a:pt x="268" y="594"/>
                  <a:pt x="269" y="596"/>
                </a:cubicBezTo>
                <a:cubicBezTo>
                  <a:pt x="269" y="597"/>
                  <a:pt x="269" y="597"/>
                  <a:pt x="269" y="598"/>
                </a:cubicBezTo>
                <a:cubicBezTo>
                  <a:pt x="271" y="600"/>
                  <a:pt x="273" y="602"/>
                  <a:pt x="274" y="604"/>
                </a:cubicBezTo>
                <a:cubicBezTo>
                  <a:pt x="276" y="607"/>
                  <a:pt x="278" y="609"/>
                  <a:pt x="279" y="612"/>
                </a:cubicBezTo>
                <a:cubicBezTo>
                  <a:pt x="283" y="621"/>
                  <a:pt x="280" y="633"/>
                  <a:pt x="273" y="638"/>
                </a:cubicBezTo>
                <a:cubicBezTo>
                  <a:pt x="272" y="639"/>
                  <a:pt x="271" y="639"/>
                  <a:pt x="270" y="640"/>
                </a:cubicBezTo>
                <a:cubicBezTo>
                  <a:pt x="271" y="641"/>
                  <a:pt x="271" y="641"/>
                  <a:pt x="271" y="642"/>
                </a:cubicBezTo>
                <a:cubicBezTo>
                  <a:pt x="270" y="643"/>
                  <a:pt x="269" y="643"/>
                  <a:pt x="266" y="643"/>
                </a:cubicBezTo>
                <a:cubicBezTo>
                  <a:pt x="265" y="645"/>
                  <a:pt x="264" y="648"/>
                  <a:pt x="263" y="649"/>
                </a:cubicBezTo>
                <a:cubicBezTo>
                  <a:pt x="264" y="651"/>
                  <a:pt x="264" y="652"/>
                  <a:pt x="265" y="653"/>
                </a:cubicBezTo>
                <a:cubicBezTo>
                  <a:pt x="267" y="654"/>
                  <a:pt x="270" y="656"/>
                  <a:pt x="272" y="658"/>
                </a:cubicBezTo>
                <a:cubicBezTo>
                  <a:pt x="272" y="658"/>
                  <a:pt x="272" y="658"/>
                  <a:pt x="272" y="658"/>
                </a:cubicBezTo>
                <a:cubicBezTo>
                  <a:pt x="273" y="658"/>
                  <a:pt x="273" y="658"/>
                  <a:pt x="274" y="658"/>
                </a:cubicBezTo>
                <a:cubicBezTo>
                  <a:pt x="275" y="660"/>
                  <a:pt x="276" y="661"/>
                  <a:pt x="275" y="662"/>
                </a:cubicBezTo>
                <a:cubicBezTo>
                  <a:pt x="277" y="666"/>
                  <a:pt x="279" y="670"/>
                  <a:pt x="278" y="674"/>
                </a:cubicBezTo>
                <a:cubicBezTo>
                  <a:pt x="286" y="677"/>
                  <a:pt x="293" y="679"/>
                  <a:pt x="301" y="682"/>
                </a:cubicBezTo>
                <a:cubicBezTo>
                  <a:pt x="302" y="682"/>
                  <a:pt x="303" y="683"/>
                  <a:pt x="305" y="683"/>
                </a:cubicBezTo>
                <a:cubicBezTo>
                  <a:pt x="305" y="683"/>
                  <a:pt x="305" y="683"/>
                  <a:pt x="306" y="683"/>
                </a:cubicBezTo>
                <a:cubicBezTo>
                  <a:pt x="306" y="683"/>
                  <a:pt x="306" y="684"/>
                  <a:pt x="306" y="684"/>
                </a:cubicBezTo>
                <a:cubicBezTo>
                  <a:pt x="307" y="684"/>
                  <a:pt x="308" y="685"/>
                  <a:pt x="310" y="685"/>
                </a:cubicBezTo>
                <a:cubicBezTo>
                  <a:pt x="311" y="686"/>
                  <a:pt x="312" y="687"/>
                  <a:pt x="314" y="687"/>
                </a:cubicBezTo>
                <a:cubicBezTo>
                  <a:pt x="318" y="688"/>
                  <a:pt x="322" y="689"/>
                  <a:pt x="325" y="689"/>
                </a:cubicBezTo>
                <a:cubicBezTo>
                  <a:pt x="326" y="690"/>
                  <a:pt x="327" y="690"/>
                  <a:pt x="328" y="690"/>
                </a:cubicBezTo>
                <a:cubicBezTo>
                  <a:pt x="328" y="690"/>
                  <a:pt x="329" y="690"/>
                  <a:pt x="330" y="691"/>
                </a:cubicBezTo>
                <a:cubicBezTo>
                  <a:pt x="332" y="691"/>
                  <a:pt x="333" y="691"/>
                  <a:pt x="334" y="692"/>
                </a:cubicBezTo>
                <a:cubicBezTo>
                  <a:pt x="336" y="693"/>
                  <a:pt x="338" y="694"/>
                  <a:pt x="340" y="695"/>
                </a:cubicBezTo>
                <a:cubicBezTo>
                  <a:pt x="340" y="695"/>
                  <a:pt x="341" y="695"/>
                  <a:pt x="341" y="695"/>
                </a:cubicBezTo>
                <a:cubicBezTo>
                  <a:pt x="342" y="695"/>
                  <a:pt x="343" y="696"/>
                  <a:pt x="343" y="694"/>
                </a:cubicBezTo>
                <a:cubicBezTo>
                  <a:pt x="343" y="694"/>
                  <a:pt x="342" y="693"/>
                  <a:pt x="341" y="693"/>
                </a:cubicBezTo>
                <a:cubicBezTo>
                  <a:pt x="341" y="693"/>
                  <a:pt x="341" y="693"/>
                  <a:pt x="341" y="693"/>
                </a:cubicBezTo>
                <a:cubicBezTo>
                  <a:pt x="345" y="693"/>
                  <a:pt x="349" y="693"/>
                  <a:pt x="353" y="693"/>
                </a:cubicBezTo>
                <a:cubicBezTo>
                  <a:pt x="358" y="696"/>
                  <a:pt x="363" y="696"/>
                  <a:pt x="367" y="693"/>
                </a:cubicBezTo>
                <a:cubicBezTo>
                  <a:pt x="371" y="692"/>
                  <a:pt x="375" y="691"/>
                  <a:pt x="379" y="690"/>
                </a:cubicBezTo>
                <a:cubicBezTo>
                  <a:pt x="379" y="689"/>
                  <a:pt x="380" y="688"/>
                  <a:pt x="380" y="688"/>
                </a:cubicBezTo>
                <a:cubicBezTo>
                  <a:pt x="381" y="685"/>
                  <a:pt x="381" y="682"/>
                  <a:pt x="379" y="680"/>
                </a:cubicBezTo>
                <a:cubicBezTo>
                  <a:pt x="377" y="679"/>
                  <a:pt x="376" y="677"/>
                  <a:pt x="377" y="675"/>
                </a:cubicBezTo>
                <a:cubicBezTo>
                  <a:pt x="375" y="671"/>
                  <a:pt x="371" y="669"/>
                  <a:pt x="369" y="666"/>
                </a:cubicBezTo>
                <a:cubicBezTo>
                  <a:pt x="369" y="666"/>
                  <a:pt x="369" y="666"/>
                  <a:pt x="369" y="666"/>
                </a:cubicBezTo>
                <a:cubicBezTo>
                  <a:pt x="370" y="662"/>
                  <a:pt x="367" y="661"/>
                  <a:pt x="364" y="660"/>
                </a:cubicBezTo>
                <a:cubicBezTo>
                  <a:pt x="363" y="659"/>
                  <a:pt x="360" y="660"/>
                  <a:pt x="361" y="657"/>
                </a:cubicBezTo>
                <a:cubicBezTo>
                  <a:pt x="361" y="657"/>
                  <a:pt x="361" y="657"/>
                  <a:pt x="361" y="657"/>
                </a:cubicBezTo>
                <a:cubicBezTo>
                  <a:pt x="357" y="655"/>
                  <a:pt x="354" y="651"/>
                  <a:pt x="349" y="651"/>
                </a:cubicBezTo>
                <a:cubicBezTo>
                  <a:pt x="349" y="651"/>
                  <a:pt x="349" y="651"/>
                  <a:pt x="349" y="651"/>
                </a:cubicBezTo>
                <a:cubicBezTo>
                  <a:pt x="349" y="651"/>
                  <a:pt x="349" y="651"/>
                  <a:pt x="349" y="651"/>
                </a:cubicBezTo>
                <a:cubicBezTo>
                  <a:pt x="346" y="649"/>
                  <a:pt x="343" y="646"/>
                  <a:pt x="339" y="646"/>
                </a:cubicBezTo>
                <a:cubicBezTo>
                  <a:pt x="339" y="646"/>
                  <a:pt x="339" y="646"/>
                  <a:pt x="339" y="646"/>
                </a:cubicBezTo>
                <a:cubicBezTo>
                  <a:pt x="335" y="642"/>
                  <a:pt x="333" y="637"/>
                  <a:pt x="332" y="632"/>
                </a:cubicBezTo>
                <a:cubicBezTo>
                  <a:pt x="332" y="631"/>
                  <a:pt x="332" y="631"/>
                  <a:pt x="332" y="630"/>
                </a:cubicBezTo>
                <a:cubicBezTo>
                  <a:pt x="329" y="627"/>
                  <a:pt x="327" y="624"/>
                  <a:pt x="325" y="621"/>
                </a:cubicBezTo>
                <a:cubicBezTo>
                  <a:pt x="320" y="613"/>
                  <a:pt x="319" y="605"/>
                  <a:pt x="321" y="597"/>
                </a:cubicBezTo>
                <a:cubicBezTo>
                  <a:pt x="319" y="597"/>
                  <a:pt x="318" y="596"/>
                  <a:pt x="318" y="593"/>
                </a:cubicBezTo>
                <a:cubicBezTo>
                  <a:pt x="317" y="588"/>
                  <a:pt x="316" y="582"/>
                  <a:pt x="316" y="576"/>
                </a:cubicBezTo>
                <a:cubicBezTo>
                  <a:pt x="317" y="564"/>
                  <a:pt x="317" y="551"/>
                  <a:pt x="316" y="538"/>
                </a:cubicBezTo>
                <a:cubicBezTo>
                  <a:pt x="316" y="529"/>
                  <a:pt x="317" y="521"/>
                  <a:pt x="315" y="513"/>
                </a:cubicBezTo>
                <a:cubicBezTo>
                  <a:pt x="313" y="511"/>
                  <a:pt x="312" y="509"/>
                  <a:pt x="312" y="507"/>
                </a:cubicBezTo>
                <a:cubicBezTo>
                  <a:pt x="311" y="503"/>
                  <a:pt x="309" y="500"/>
                  <a:pt x="305" y="499"/>
                </a:cubicBezTo>
                <a:cubicBezTo>
                  <a:pt x="302" y="494"/>
                  <a:pt x="302" y="489"/>
                  <a:pt x="304" y="484"/>
                </a:cubicBezTo>
                <a:cubicBezTo>
                  <a:pt x="304" y="483"/>
                  <a:pt x="304" y="483"/>
                  <a:pt x="304" y="482"/>
                </a:cubicBezTo>
                <a:cubicBezTo>
                  <a:pt x="301" y="479"/>
                  <a:pt x="305" y="477"/>
                  <a:pt x="305" y="474"/>
                </a:cubicBezTo>
                <a:cubicBezTo>
                  <a:pt x="304" y="466"/>
                  <a:pt x="305" y="458"/>
                  <a:pt x="302" y="451"/>
                </a:cubicBezTo>
                <a:cubicBezTo>
                  <a:pt x="301" y="448"/>
                  <a:pt x="301" y="446"/>
                  <a:pt x="301" y="443"/>
                </a:cubicBezTo>
                <a:cubicBezTo>
                  <a:pt x="302" y="437"/>
                  <a:pt x="304" y="432"/>
                  <a:pt x="305" y="426"/>
                </a:cubicBezTo>
                <a:cubicBezTo>
                  <a:pt x="306" y="421"/>
                  <a:pt x="308" y="416"/>
                  <a:pt x="308" y="410"/>
                </a:cubicBezTo>
                <a:cubicBezTo>
                  <a:pt x="308" y="409"/>
                  <a:pt x="308" y="408"/>
                  <a:pt x="307" y="407"/>
                </a:cubicBezTo>
                <a:cubicBezTo>
                  <a:pt x="307" y="401"/>
                  <a:pt x="308" y="395"/>
                  <a:pt x="308" y="389"/>
                </a:cubicBezTo>
                <a:cubicBezTo>
                  <a:pt x="308" y="383"/>
                  <a:pt x="306" y="378"/>
                  <a:pt x="310" y="372"/>
                </a:cubicBezTo>
                <a:cubicBezTo>
                  <a:pt x="311" y="368"/>
                  <a:pt x="313" y="364"/>
                  <a:pt x="314" y="360"/>
                </a:cubicBezTo>
                <a:cubicBezTo>
                  <a:pt x="320" y="359"/>
                  <a:pt x="320" y="365"/>
                  <a:pt x="322" y="367"/>
                </a:cubicBezTo>
                <a:cubicBezTo>
                  <a:pt x="321" y="370"/>
                  <a:pt x="322" y="374"/>
                  <a:pt x="322" y="377"/>
                </a:cubicBezTo>
                <a:cubicBezTo>
                  <a:pt x="320" y="379"/>
                  <a:pt x="320" y="382"/>
                  <a:pt x="321" y="384"/>
                </a:cubicBezTo>
                <a:cubicBezTo>
                  <a:pt x="321" y="384"/>
                  <a:pt x="321" y="385"/>
                  <a:pt x="321" y="385"/>
                </a:cubicBezTo>
                <a:cubicBezTo>
                  <a:pt x="321" y="385"/>
                  <a:pt x="321" y="385"/>
                  <a:pt x="321" y="385"/>
                </a:cubicBezTo>
                <a:cubicBezTo>
                  <a:pt x="321" y="385"/>
                  <a:pt x="321" y="384"/>
                  <a:pt x="321" y="384"/>
                </a:cubicBezTo>
                <a:cubicBezTo>
                  <a:pt x="319" y="389"/>
                  <a:pt x="318" y="393"/>
                  <a:pt x="319" y="398"/>
                </a:cubicBezTo>
                <a:cubicBezTo>
                  <a:pt x="320" y="399"/>
                  <a:pt x="321" y="401"/>
                  <a:pt x="323" y="399"/>
                </a:cubicBezTo>
                <a:cubicBezTo>
                  <a:pt x="326" y="399"/>
                  <a:pt x="328" y="398"/>
                  <a:pt x="330" y="396"/>
                </a:cubicBezTo>
                <a:cubicBezTo>
                  <a:pt x="332" y="395"/>
                  <a:pt x="331" y="393"/>
                  <a:pt x="331" y="391"/>
                </a:cubicBezTo>
                <a:cubicBezTo>
                  <a:pt x="331" y="386"/>
                  <a:pt x="328" y="381"/>
                  <a:pt x="329" y="376"/>
                </a:cubicBezTo>
                <a:cubicBezTo>
                  <a:pt x="328" y="371"/>
                  <a:pt x="328" y="366"/>
                  <a:pt x="328" y="361"/>
                </a:cubicBezTo>
                <a:cubicBezTo>
                  <a:pt x="328" y="361"/>
                  <a:pt x="328" y="360"/>
                  <a:pt x="328" y="360"/>
                </a:cubicBezTo>
                <a:cubicBezTo>
                  <a:pt x="329" y="360"/>
                  <a:pt x="330" y="359"/>
                  <a:pt x="330" y="358"/>
                </a:cubicBezTo>
                <a:cubicBezTo>
                  <a:pt x="330" y="356"/>
                  <a:pt x="332" y="356"/>
                  <a:pt x="332" y="355"/>
                </a:cubicBezTo>
                <a:cubicBezTo>
                  <a:pt x="338" y="347"/>
                  <a:pt x="341" y="338"/>
                  <a:pt x="343" y="328"/>
                </a:cubicBezTo>
                <a:cubicBezTo>
                  <a:pt x="343" y="326"/>
                  <a:pt x="343" y="325"/>
                  <a:pt x="341" y="324"/>
                </a:cubicBezTo>
                <a:cubicBezTo>
                  <a:pt x="341" y="324"/>
                  <a:pt x="341" y="324"/>
                  <a:pt x="341" y="324"/>
                </a:cubicBezTo>
                <a:cubicBezTo>
                  <a:pt x="341" y="324"/>
                  <a:pt x="341" y="323"/>
                  <a:pt x="341" y="323"/>
                </a:cubicBezTo>
                <a:cubicBezTo>
                  <a:pt x="341" y="323"/>
                  <a:pt x="341" y="323"/>
                  <a:pt x="341" y="322"/>
                </a:cubicBezTo>
                <a:cubicBezTo>
                  <a:pt x="341" y="323"/>
                  <a:pt x="341" y="323"/>
                  <a:pt x="341" y="323"/>
                </a:cubicBezTo>
                <a:cubicBezTo>
                  <a:pt x="342" y="323"/>
                  <a:pt x="342" y="323"/>
                  <a:pt x="343" y="323"/>
                </a:cubicBezTo>
                <a:cubicBezTo>
                  <a:pt x="345" y="320"/>
                  <a:pt x="344" y="317"/>
                  <a:pt x="344" y="314"/>
                </a:cubicBezTo>
                <a:cubicBezTo>
                  <a:pt x="344" y="313"/>
                  <a:pt x="344" y="311"/>
                  <a:pt x="343" y="310"/>
                </a:cubicBezTo>
                <a:cubicBezTo>
                  <a:pt x="341" y="308"/>
                  <a:pt x="339" y="306"/>
                  <a:pt x="337" y="303"/>
                </a:cubicBezTo>
                <a:cubicBezTo>
                  <a:pt x="331" y="300"/>
                  <a:pt x="325" y="301"/>
                  <a:pt x="320" y="306"/>
                </a:cubicBezTo>
                <a:cubicBezTo>
                  <a:pt x="318" y="308"/>
                  <a:pt x="316" y="310"/>
                  <a:pt x="314" y="312"/>
                </a:cubicBezTo>
                <a:cubicBezTo>
                  <a:pt x="314" y="313"/>
                  <a:pt x="313" y="314"/>
                  <a:pt x="312" y="315"/>
                </a:cubicBezTo>
                <a:cubicBezTo>
                  <a:pt x="313" y="316"/>
                  <a:pt x="312" y="317"/>
                  <a:pt x="311" y="318"/>
                </a:cubicBezTo>
                <a:cubicBezTo>
                  <a:pt x="311" y="319"/>
                  <a:pt x="311" y="319"/>
                  <a:pt x="311" y="319"/>
                </a:cubicBezTo>
                <a:cubicBezTo>
                  <a:pt x="310" y="322"/>
                  <a:pt x="309" y="324"/>
                  <a:pt x="307" y="326"/>
                </a:cubicBezTo>
                <a:cubicBezTo>
                  <a:pt x="306" y="329"/>
                  <a:pt x="306" y="333"/>
                  <a:pt x="304" y="335"/>
                </a:cubicBezTo>
                <a:cubicBezTo>
                  <a:pt x="304" y="327"/>
                  <a:pt x="299" y="320"/>
                  <a:pt x="294" y="314"/>
                </a:cubicBezTo>
                <a:cubicBezTo>
                  <a:pt x="291" y="311"/>
                  <a:pt x="289" y="307"/>
                  <a:pt x="287" y="303"/>
                </a:cubicBezTo>
                <a:cubicBezTo>
                  <a:pt x="285" y="299"/>
                  <a:pt x="286" y="297"/>
                  <a:pt x="291" y="297"/>
                </a:cubicBezTo>
                <a:cubicBezTo>
                  <a:pt x="295" y="297"/>
                  <a:pt x="298" y="297"/>
                  <a:pt x="301" y="297"/>
                </a:cubicBezTo>
                <a:cubicBezTo>
                  <a:pt x="302" y="296"/>
                  <a:pt x="303" y="296"/>
                  <a:pt x="304" y="296"/>
                </a:cubicBezTo>
                <a:cubicBezTo>
                  <a:pt x="316" y="291"/>
                  <a:pt x="329" y="285"/>
                  <a:pt x="337" y="274"/>
                </a:cubicBezTo>
                <a:cubicBezTo>
                  <a:pt x="341" y="269"/>
                  <a:pt x="346" y="269"/>
                  <a:pt x="351" y="270"/>
                </a:cubicBezTo>
                <a:cubicBezTo>
                  <a:pt x="356" y="271"/>
                  <a:pt x="369" y="266"/>
                  <a:pt x="372" y="261"/>
                </a:cubicBezTo>
                <a:cubicBezTo>
                  <a:pt x="374" y="259"/>
                  <a:pt x="377" y="259"/>
                  <a:pt x="380" y="256"/>
                </a:cubicBezTo>
                <a:cubicBezTo>
                  <a:pt x="388" y="247"/>
                  <a:pt x="395" y="237"/>
                  <a:pt x="396" y="225"/>
                </a:cubicBezTo>
                <a:cubicBezTo>
                  <a:pt x="396" y="223"/>
                  <a:pt x="396" y="222"/>
                  <a:pt x="396" y="221"/>
                </a:cubicBezTo>
                <a:cubicBezTo>
                  <a:pt x="397" y="219"/>
                  <a:pt x="395" y="217"/>
                  <a:pt x="394" y="215"/>
                </a:cubicBezTo>
                <a:cubicBezTo>
                  <a:pt x="393" y="213"/>
                  <a:pt x="390" y="213"/>
                  <a:pt x="390" y="210"/>
                </a:cubicBezTo>
                <a:cubicBezTo>
                  <a:pt x="390" y="210"/>
                  <a:pt x="390" y="210"/>
                  <a:pt x="390" y="210"/>
                </a:cubicBezTo>
                <a:cubicBezTo>
                  <a:pt x="390" y="210"/>
                  <a:pt x="390" y="209"/>
                  <a:pt x="390" y="209"/>
                </a:cubicBezTo>
                <a:cubicBezTo>
                  <a:pt x="390" y="208"/>
                  <a:pt x="390" y="207"/>
                  <a:pt x="390" y="205"/>
                </a:cubicBezTo>
                <a:cubicBezTo>
                  <a:pt x="390" y="204"/>
                  <a:pt x="389" y="203"/>
                  <a:pt x="388" y="203"/>
                </a:cubicBezTo>
                <a:cubicBezTo>
                  <a:pt x="380" y="199"/>
                  <a:pt x="370" y="199"/>
                  <a:pt x="363" y="192"/>
                </a:cubicBezTo>
                <a:cubicBezTo>
                  <a:pt x="363" y="191"/>
                  <a:pt x="362" y="190"/>
                  <a:pt x="361" y="190"/>
                </a:cubicBezTo>
                <a:cubicBezTo>
                  <a:pt x="355" y="191"/>
                  <a:pt x="353" y="186"/>
                  <a:pt x="350" y="182"/>
                </a:cubicBezTo>
                <a:cubicBezTo>
                  <a:pt x="350" y="181"/>
                  <a:pt x="348" y="181"/>
                  <a:pt x="348" y="179"/>
                </a:cubicBezTo>
                <a:cubicBezTo>
                  <a:pt x="356" y="179"/>
                  <a:pt x="364" y="173"/>
                  <a:pt x="372" y="179"/>
                </a:cubicBezTo>
                <a:cubicBezTo>
                  <a:pt x="374" y="181"/>
                  <a:pt x="378" y="181"/>
                  <a:pt x="378" y="184"/>
                </a:cubicBezTo>
                <a:cubicBezTo>
                  <a:pt x="378" y="190"/>
                  <a:pt x="383" y="190"/>
                  <a:pt x="387" y="191"/>
                </a:cubicBezTo>
                <a:cubicBezTo>
                  <a:pt x="392" y="192"/>
                  <a:pt x="396" y="193"/>
                  <a:pt x="401" y="191"/>
                </a:cubicBezTo>
                <a:cubicBezTo>
                  <a:pt x="407" y="191"/>
                  <a:pt x="408" y="184"/>
                  <a:pt x="412" y="181"/>
                </a:cubicBezTo>
                <a:cubicBezTo>
                  <a:pt x="414" y="181"/>
                  <a:pt x="414" y="179"/>
                  <a:pt x="414" y="177"/>
                </a:cubicBezTo>
                <a:cubicBezTo>
                  <a:pt x="415" y="175"/>
                  <a:pt x="415" y="173"/>
                  <a:pt x="415" y="171"/>
                </a:cubicBezTo>
                <a:cubicBezTo>
                  <a:pt x="415" y="171"/>
                  <a:pt x="415" y="171"/>
                  <a:pt x="415" y="171"/>
                </a:cubicBezTo>
                <a:cubicBezTo>
                  <a:pt x="415" y="171"/>
                  <a:pt x="415" y="171"/>
                  <a:pt x="415" y="171"/>
                </a:cubicBezTo>
                <a:cubicBezTo>
                  <a:pt x="415" y="170"/>
                  <a:pt x="417" y="168"/>
                  <a:pt x="414" y="16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0" name="Google Shape;640;p15"/>
          <p:cNvGrpSpPr/>
          <p:nvPr/>
        </p:nvGrpSpPr>
        <p:grpSpPr>
          <a:xfrm>
            <a:off x="894204" y="1935887"/>
            <a:ext cx="2484476" cy="1292663"/>
            <a:chOff x="6210997" y="1433695"/>
            <a:chExt cx="1457348" cy="919631"/>
          </a:xfrm>
        </p:grpSpPr>
        <p:sp>
          <p:nvSpPr>
            <p:cNvPr id="641" name="Google Shape;641;p15"/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15"/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3" name="Google Shape;643;p15"/>
          <p:cNvGrpSpPr/>
          <p:nvPr/>
        </p:nvGrpSpPr>
        <p:grpSpPr>
          <a:xfrm>
            <a:off x="939618" y="4394240"/>
            <a:ext cx="2484476" cy="1292663"/>
            <a:chOff x="6210997" y="1433695"/>
            <a:chExt cx="1457348" cy="919631"/>
          </a:xfrm>
        </p:grpSpPr>
        <p:sp>
          <p:nvSpPr>
            <p:cNvPr id="644" name="Google Shape;644;p15"/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15"/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6" name="Google Shape;646;p15"/>
          <p:cNvGrpSpPr/>
          <p:nvPr/>
        </p:nvGrpSpPr>
        <p:grpSpPr>
          <a:xfrm>
            <a:off x="8945100" y="1908193"/>
            <a:ext cx="2484476" cy="1292663"/>
            <a:chOff x="6210997" y="1433695"/>
            <a:chExt cx="1457348" cy="919631"/>
          </a:xfrm>
        </p:grpSpPr>
        <p:sp>
          <p:nvSpPr>
            <p:cNvPr id="647" name="Google Shape;647;p15"/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15"/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9" name="Google Shape;649;p15"/>
          <p:cNvGrpSpPr/>
          <p:nvPr/>
        </p:nvGrpSpPr>
        <p:grpSpPr>
          <a:xfrm>
            <a:off x="9106306" y="4394240"/>
            <a:ext cx="2484476" cy="1292663"/>
            <a:chOff x="6210997" y="1433695"/>
            <a:chExt cx="1457348" cy="919631"/>
          </a:xfrm>
        </p:grpSpPr>
        <p:sp>
          <p:nvSpPr>
            <p:cNvPr id="650" name="Google Shape;650;p15"/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15"/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52" name="Google Shape;652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876682">
            <a:off x="-93368" y="309783"/>
            <a:ext cx="2945718" cy="724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Google Shape;653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50492">
            <a:off x="9432003" y="394000"/>
            <a:ext cx="2722376" cy="669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54" name="Google Shape;654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68000" y="3268618"/>
            <a:ext cx="841738" cy="1057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83981" y="3282465"/>
            <a:ext cx="841738" cy="1057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6" name="Google Shape;656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83981" y="897727"/>
            <a:ext cx="841738" cy="1057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66490" y="844272"/>
            <a:ext cx="841738" cy="1057860"/>
          </a:xfrm>
          <a:prstGeom prst="rect">
            <a:avLst/>
          </a:prstGeom>
          <a:noFill/>
          <a:ln>
            <a:noFill/>
          </a:ln>
        </p:spPr>
      </p:pic>
      <p:sp>
        <p:nvSpPr>
          <p:cNvPr id="658" name="Google Shape;658;p15"/>
          <p:cNvSpPr txBox="1"/>
          <p:nvPr/>
        </p:nvSpPr>
        <p:spPr>
          <a:xfrm>
            <a:off x="272820" y="445630"/>
            <a:ext cx="11574462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2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15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endParaRPr/>
          </a:p>
        </p:txBody>
      </p:sp>
      <p:pic>
        <p:nvPicPr>
          <p:cNvPr id="660" name="Google Shape;660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46220" y="1457313"/>
            <a:ext cx="2749355" cy="52757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16"/>
          <p:cNvSpPr txBox="1">
            <a:spLocks noGrp="1"/>
          </p:cNvSpPr>
          <p:nvPr>
            <p:ph type="body" idx="1"/>
          </p:nvPr>
        </p:nvSpPr>
        <p:spPr>
          <a:xfrm>
            <a:off x="792203" y="600247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endParaRPr/>
          </a:p>
        </p:txBody>
      </p:sp>
      <p:sp>
        <p:nvSpPr>
          <p:cNvPr id="666" name="Google Shape;666;p16"/>
          <p:cNvSpPr txBox="1"/>
          <p:nvPr/>
        </p:nvSpPr>
        <p:spPr>
          <a:xfrm>
            <a:off x="5824470" y="3850561"/>
            <a:ext cx="5662136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</a:t>
            </a:r>
            <a:endParaRPr sz="1400" b="1">
              <a:solidFill>
                <a:srgbClr val="1D3E8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16"/>
          <p:cNvSpPr txBox="1"/>
          <p:nvPr/>
        </p:nvSpPr>
        <p:spPr>
          <a:xfrm>
            <a:off x="5910355" y="2771200"/>
            <a:ext cx="55494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16"/>
          <p:cNvSpPr txBox="1"/>
          <p:nvPr/>
        </p:nvSpPr>
        <p:spPr>
          <a:xfrm>
            <a:off x="5910354" y="1707343"/>
            <a:ext cx="5549451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DOLOR SIT AMET, </a:t>
            </a:r>
            <a:endParaRPr sz="32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" name="Google Shape;669;p16"/>
          <p:cNvSpPr/>
          <p:nvPr/>
        </p:nvSpPr>
        <p:spPr>
          <a:xfrm>
            <a:off x="8733449" y="5342832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 extrusionOk="0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rgbClr val="34419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16"/>
          <p:cNvSpPr/>
          <p:nvPr/>
        </p:nvSpPr>
        <p:spPr>
          <a:xfrm>
            <a:off x="5895856" y="5342832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 extrusionOk="0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16"/>
          <p:cNvSpPr txBox="1"/>
          <p:nvPr/>
        </p:nvSpPr>
        <p:spPr>
          <a:xfrm>
            <a:off x="6574003" y="5102668"/>
            <a:ext cx="188209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16"/>
          <p:cNvSpPr txBox="1"/>
          <p:nvPr/>
        </p:nvSpPr>
        <p:spPr>
          <a:xfrm>
            <a:off x="9577709" y="5102668"/>
            <a:ext cx="188209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3" name="Google Shape;67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668736" y="600247"/>
            <a:ext cx="2212309" cy="58441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17"/>
          <p:cNvSpPr txBox="1">
            <a:spLocks noGrp="1"/>
          </p:cNvSpPr>
          <p:nvPr>
            <p:ph type="body" idx="1"/>
          </p:nvPr>
        </p:nvSpPr>
        <p:spPr>
          <a:xfrm>
            <a:off x="633740" y="18898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</a:pPr>
            <a:r>
              <a:rPr lang="en-US">
                <a:solidFill>
                  <a:schemeClr val="accent1"/>
                </a:solidFill>
              </a:rPr>
              <a:t>Infographic Style</a:t>
            </a:r>
            <a:endParaRPr/>
          </a:p>
        </p:txBody>
      </p:sp>
      <p:grpSp>
        <p:nvGrpSpPr>
          <p:cNvPr id="679" name="Google Shape;679;p17"/>
          <p:cNvGrpSpPr/>
          <p:nvPr/>
        </p:nvGrpSpPr>
        <p:grpSpPr>
          <a:xfrm>
            <a:off x="1686429" y="4383768"/>
            <a:ext cx="1773455" cy="1409628"/>
            <a:chOff x="395534" y="3539134"/>
            <a:chExt cx="3972999" cy="1950800"/>
          </a:xfrm>
        </p:grpSpPr>
        <p:sp>
          <p:nvSpPr>
            <p:cNvPr id="680" name="Google Shape;680;p17"/>
            <p:cNvSpPr txBox="1"/>
            <p:nvPr/>
          </p:nvSpPr>
          <p:spPr>
            <a:xfrm>
              <a:off x="395534" y="3539134"/>
              <a:ext cx="3972999" cy="3833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17"/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grpSp>
        <p:nvGrpSpPr>
          <p:cNvPr id="682" name="Google Shape;682;p17"/>
          <p:cNvGrpSpPr/>
          <p:nvPr/>
        </p:nvGrpSpPr>
        <p:grpSpPr>
          <a:xfrm>
            <a:off x="1661987" y="2569883"/>
            <a:ext cx="1773455" cy="1409628"/>
            <a:chOff x="395534" y="3539134"/>
            <a:chExt cx="3972999" cy="1950800"/>
          </a:xfrm>
        </p:grpSpPr>
        <p:sp>
          <p:nvSpPr>
            <p:cNvPr id="683" name="Google Shape;683;p17"/>
            <p:cNvSpPr txBox="1"/>
            <p:nvPr/>
          </p:nvSpPr>
          <p:spPr>
            <a:xfrm>
              <a:off x="395534" y="3539134"/>
              <a:ext cx="3972999" cy="3833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r>
                <a:rPr lang="en-US" sz="12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17"/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sp>
        <p:nvSpPr>
          <p:cNvPr id="685" name="Google Shape;685;p17"/>
          <p:cNvSpPr txBox="1"/>
          <p:nvPr/>
        </p:nvSpPr>
        <p:spPr>
          <a:xfrm>
            <a:off x="1686429" y="1259759"/>
            <a:ext cx="4016934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6" name="Google Shape;686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78531" y="1723492"/>
            <a:ext cx="4754360" cy="43185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7" name="Google Shape;687;p17"/>
          <p:cNvGrpSpPr/>
          <p:nvPr/>
        </p:nvGrpSpPr>
        <p:grpSpPr>
          <a:xfrm>
            <a:off x="4132480" y="4383768"/>
            <a:ext cx="1773455" cy="1409628"/>
            <a:chOff x="395534" y="3539134"/>
            <a:chExt cx="3972999" cy="1950800"/>
          </a:xfrm>
        </p:grpSpPr>
        <p:sp>
          <p:nvSpPr>
            <p:cNvPr id="688" name="Google Shape;688;p17"/>
            <p:cNvSpPr txBox="1"/>
            <p:nvPr/>
          </p:nvSpPr>
          <p:spPr>
            <a:xfrm>
              <a:off x="395534" y="3539134"/>
              <a:ext cx="3972999" cy="3833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17"/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4" name="Google Shape;694;p18"/>
          <p:cNvGrpSpPr/>
          <p:nvPr/>
        </p:nvGrpSpPr>
        <p:grpSpPr>
          <a:xfrm>
            <a:off x="1786179" y="3380749"/>
            <a:ext cx="1773455" cy="1409628"/>
            <a:chOff x="395534" y="3539134"/>
            <a:chExt cx="3972999" cy="1950800"/>
          </a:xfrm>
        </p:grpSpPr>
        <p:sp>
          <p:nvSpPr>
            <p:cNvPr id="695" name="Google Shape;695;p18"/>
            <p:cNvSpPr txBox="1"/>
            <p:nvPr/>
          </p:nvSpPr>
          <p:spPr>
            <a:xfrm>
              <a:off x="395534" y="3539134"/>
              <a:ext cx="3972999" cy="3833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18"/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grpSp>
        <p:nvGrpSpPr>
          <p:cNvPr id="697" name="Google Shape;697;p18"/>
          <p:cNvGrpSpPr/>
          <p:nvPr/>
        </p:nvGrpSpPr>
        <p:grpSpPr>
          <a:xfrm>
            <a:off x="1761737" y="1417239"/>
            <a:ext cx="1773455" cy="1409628"/>
            <a:chOff x="395534" y="3539134"/>
            <a:chExt cx="3972999" cy="1950800"/>
          </a:xfrm>
        </p:grpSpPr>
        <p:sp>
          <p:nvSpPr>
            <p:cNvPr id="698" name="Google Shape;698;p18"/>
            <p:cNvSpPr txBox="1"/>
            <p:nvPr/>
          </p:nvSpPr>
          <p:spPr>
            <a:xfrm>
              <a:off x="395534" y="3539134"/>
              <a:ext cx="3972999" cy="3833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r>
                <a:rPr lang="en-US" sz="12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18"/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sp>
        <p:nvSpPr>
          <p:cNvPr id="700" name="Google Shape;700;p18"/>
          <p:cNvSpPr txBox="1"/>
          <p:nvPr/>
        </p:nvSpPr>
        <p:spPr>
          <a:xfrm>
            <a:off x="7185203" y="1054312"/>
            <a:ext cx="4803530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C81517"/>
                </a:solidFill>
                <a:latin typeface="Arial"/>
                <a:ea typeface="Arial"/>
                <a:cs typeface="Arial"/>
                <a:sym typeface="Arial"/>
              </a:rPr>
              <a:t>Clean Text 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 for your Presentation </a:t>
            </a:r>
            <a:endParaRPr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1" name="Google Shape;701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8375" y="1826196"/>
            <a:ext cx="4785134" cy="4848304"/>
          </a:xfrm>
          <a:prstGeom prst="rect">
            <a:avLst/>
          </a:prstGeom>
          <a:noFill/>
          <a:ln>
            <a:noFill/>
          </a:ln>
        </p:spPr>
      </p:pic>
      <p:sp>
        <p:nvSpPr>
          <p:cNvPr id="702" name="Google Shape;702;p18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19"/>
          <p:cNvSpPr txBox="1"/>
          <p:nvPr/>
        </p:nvSpPr>
        <p:spPr>
          <a:xfrm>
            <a:off x="633753" y="5404290"/>
            <a:ext cx="9467204" cy="620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D4347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 Easy to change colors, photos. You can simply impress your audience and add a unique zing and appeal to your Presentations. Get a modern PowerPoint  Presentation that is beautifully designed. I hope and I believe that this Template will your Time. Easy to change colors, photos. </a:t>
            </a:r>
            <a:endParaRPr sz="1200">
              <a:solidFill>
                <a:srgbClr val="2D43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19"/>
          <p:cNvSpPr/>
          <p:nvPr/>
        </p:nvSpPr>
        <p:spPr>
          <a:xfrm>
            <a:off x="1" y="1729045"/>
            <a:ext cx="12191999" cy="3045660"/>
          </a:xfrm>
          <a:prstGeom prst="rect">
            <a:avLst/>
          </a:prstGeom>
          <a:solidFill>
            <a:srgbClr val="2D76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09" name="Google Shape;709;p19"/>
          <p:cNvCxnSpPr>
            <a:stCxn id="708" idx="1"/>
            <a:endCxn id="708" idx="3"/>
          </p:cNvCxnSpPr>
          <p:nvPr/>
        </p:nvCxnSpPr>
        <p:spPr>
          <a:xfrm>
            <a:off x="1" y="3251875"/>
            <a:ext cx="121920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10" name="Google Shape;710;p19"/>
          <p:cNvSpPr/>
          <p:nvPr/>
        </p:nvSpPr>
        <p:spPr>
          <a:xfrm>
            <a:off x="2306416" y="3171197"/>
            <a:ext cx="152472" cy="14637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19"/>
          <p:cNvSpPr/>
          <p:nvPr/>
        </p:nvSpPr>
        <p:spPr>
          <a:xfrm>
            <a:off x="4185824" y="3171197"/>
            <a:ext cx="152472" cy="14637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19"/>
          <p:cNvSpPr/>
          <p:nvPr/>
        </p:nvSpPr>
        <p:spPr>
          <a:xfrm>
            <a:off x="6065232" y="3163187"/>
            <a:ext cx="152472" cy="14637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19"/>
          <p:cNvSpPr/>
          <p:nvPr/>
        </p:nvSpPr>
        <p:spPr>
          <a:xfrm>
            <a:off x="7944640" y="3171197"/>
            <a:ext cx="152472" cy="14637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19"/>
          <p:cNvSpPr/>
          <p:nvPr/>
        </p:nvSpPr>
        <p:spPr>
          <a:xfrm>
            <a:off x="9824048" y="3456947"/>
            <a:ext cx="152472" cy="14637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5" name="Google Shape;715;p19"/>
          <p:cNvGrpSpPr/>
          <p:nvPr/>
        </p:nvGrpSpPr>
        <p:grpSpPr>
          <a:xfrm>
            <a:off x="1539867" y="3557808"/>
            <a:ext cx="1700698" cy="1006588"/>
            <a:chOff x="803640" y="3362835"/>
            <a:chExt cx="2059657" cy="1048024"/>
          </a:xfrm>
        </p:grpSpPr>
        <p:sp>
          <p:nvSpPr>
            <p:cNvPr id="716" name="Google Shape;716;p1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717" name="Google Shape;717;p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8" name="Google Shape;718;p19"/>
          <p:cNvGrpSpPr/>
          <p:nvPr/>
        </p:nvGrpSpPr>
        <p:grpSpPr>
          <a:xfrm>
            <a:off x="5367355" y="3557808"/>
            <a:ext cx="1700698" cy="1006588"/>
            <a:chOff x="803640" y="3362835"/>
            <a:chExt cx="2059657" cy="1048024"/>
          </a:xfrm>
        </p:grpSpPr>
        <p:sp>
          <p:nvSpPr>
            <p:cNvPr id="719" name="Google Shape;719;p1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720" name="Google Shape;720;p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1" name="Google Shape;721;p19"/>
          <p:cNvGrpSpPr/>
          <p:nvPr/>
        </p:nvGrpSpPr>
        <p:grpSpPr>
          <a:xfrm>
            <a:off x="9049935" y="3701617"/>
            <a:ext cx="1700698" cy="1006588"/>
            <a:chOff x="803640" y="3362835"/>
            <a:chExt cx="2059657" cy="1048024"/>
          </a:xfrm>
        </p:grpSpPr>
        <p:sp>
          <p:nvSpPr>
            <p:cNvPr id="722" name="Google Shape;722;p1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723" name="Google Shape;723;p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4" name="Google Shape;724;p19"/>
          <p:cNvGrpSpPr/>
          <p:nvPr/>
        </p:nvGrpSpPr>
        <p:grpSpPr>
          <a:xfrm>
            <a:off x="3407239" y="1911036"/>
            <a:ext cx="1700698" cy="1006588"/>
            <a:chOff x="803640" y="3362835"/>
            <a:chExt cx="2059657" cy="1048024"/>
          </a:xfrm>
        </p:grpSpPr>
        <p:sp>
          <p:nvSpPr>
            <p:cNvPr id="725" name="Google Shape;725;p1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726" name="Google Shape;726;p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7" name="Google Shape;727;p19"/>
          <p:cNvGrpSpPr/>
          <p:nvPr/>
        </p:nvGrpSpPr>
        <p:grpSpPr>
          <a:xfrm>
            <a:off x="7170527" y="1911036"/>
            <a:ext cx="1700698" cy="1006588"/>
            <a:chOff x="803640" y="3362835"/>
            <a:chExt cx="2059657" cy="1048024"/>
          </a:xfrm>
        </p:grpSpPr>
        <p:sp>
          <p:nvSpPr>
            <p:cNvPr id="728" name="Google Shape;728;p1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729" name="Google Shape;729;p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0" name="Google Shape;730;p19"/>
          <p:cNvSpPr txBox="1"/>
          <p:nvPr/>
        </p:nvSpPr>
        <p:spPr>
          <a:xfrm>
            <a:off x="1929498" y="2630764"/>
            <a:ext cx="177345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1850</a:t>
            </a:r>
            <a:endParaRPr sz="2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731" name="Google Shape;731;p19"/>
          <p:cNvSpPr txBox="1"/>
          <p:nvPr/>
        </p:nvSpPr>
        <p:spPr>
          <a:xfrm>
            <a:off x="5730658" y="2609297"/>
            <a:ext cx="177345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1850</a:t>
            </a:r>
            <a:endParaRPr sz="2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732" name="Google Shape;732;p19"/>
          <p:cNvSpPr txBox="1"/>
          <p:nvPr/>
        </p:nvSpPr>
        <p:spPr>
          <a:xfrm>
            <a:off x="7529626" y="3486923"/>
            <a:ext cx="177345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1850</a:t>
            </a:r>
            <a:endParaRPr sz="2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733" name="Google Shape;733;p19"/>
          <p:cNvSpPr txBox="1"/>
          <p:nvPr/>
        </p:nvSpPr>
        <p:spPr>
          <a:xfrm>
            <a:off x="9381123" y="2641434"/>
            <a:ext cx="177345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1850</a:t>
            </a:r>
            <a:endParaRPr sz="2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734" name="Google Shape;734;p19"/>
          <p:cNvSpPr txBox="1"/>
          <p:nvPr/>
        </p:nvSpPr>
        <p:spPr>
          <a:xfrm>
            <a:off x="3683257" y="3582869"/>
            <a:ext cx="177345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1850</a:t>
            </a:r>
            <a:endParaRPr sz="2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735" name="Google Shape;735;p19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72B52"/>
              </a:buClr>
              <a:buSzPts val="4000"/>
              <a:buNone/>
            </a:pPr>
            <a:r>
              <a:rPr lang="en-US">
                <a:solidFill>
                  <a:srgbClr val="E72B52"/>
                </a:solidFill>
              </a:rPr>
              <a:t>TITLE ONE FREE</a:t>
            </a:r>
            <a:endParaRPr>
              <a:solidFill>
                <a:srgbClr val="E72B52"/>
              </a:solidFill>
            </a:endParaRPr>
          </a:p>
        </p:txBody>
      </p:sp>
      <p:pic>
        <p:nvPicPr>
          <p:cNvPr id="736" name="Google Shape;736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03291" y="4863393"/>
            <a:ext cx="1702573" cy="17025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"/>
          <p:cNvSpPr/>
          <p:nvPr/>
        </p:nvSpPr>
        <p:spPr>
          <a:xfrm>
            <a:off x="5121155" y="2515212"/>
            <a:ext cx="6489507" cy="825874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2"/>
          <p:cNvSpPr/>
          <p:nvPr/>
        </p:nvSpPr>
        <p:spPr>
          <a:xfrm>
            <a:off x="4827470" y="3478967"/>
            <a:ext cx="6489507" cy="825874"/>
          </a:xfrm>
          <a:prstGeom prst="roundRect">
            <a:avLst>
              <a:gd name="adj" fmla="val 50000"/>
            </a:avLst>
          </a:prstGeom>
          <a:solidFill>
            <a:srgbClr val="E72B5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2"/>
          <p:cNvSpPr/>
          <p:nvPr/>
        </p:nvSpPr>
        <p:spPr>
          <a:xfrm>
            <a:off x="4533786" y="4442722"/>
            <a:ext cx="6489507" cy="825874"/>
          </a:xfrm>
          <a:prstGeom prst="roundRect">
            <a:avLst>
              <a:gd name="adj" fmla="val 50000"/>
            </a:avLst>
          </a:prstGeom>
          <a:solidFill>
            <a:srgbClr val="E72B5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2"/>
          <p:cNvSpPr/>
          <p:nvPr/>
        </p:nvSpPr>
        <p:spPr>
          <a:xfrm>
            <a:off x="4240102" y="5406477"/>
            <a:ext cx="6489507" cy="825874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2"/>
          <p:cNvSpPr/>
          <p:nvPr/>
        </p:nvSpPr>
        <p:spPr>
          <a:xfrm>
            <a:off x="5223755" y="2602158"/>
            <a:ext cx="651751" cy="65175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2"/>
          <p:cNvSpPr/>
          <p:nvPr/>
        </p:nvSpPr>
        <p:spPr>
          <a:xfrm>
            <a:off x="4931462" y="3565788"/>
            <a:ext cx="651751" cy="65175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2"/>
          <p:cNvSpPr/>
          <p:nvPr/>
        </p:nvSpPr>
        <p:spPr>
          <a:xfrm>
            <a:off x="4639170" y="4529418"/>
            <a:ext cx="651751" cy="65175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2"/>
          <p:cNvSpPr/>
          <p:nvPr/>
        </p:nvSpPr>
        <p:spPr>
          <a:xfrm>
            <a:off x="4346878" y="5493049"/>
            <a:ext cx="651751" cy="65175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2"/>
          <p:cNvSpPr txBox="1"/>
          <p:nvPr/>
        </p:nvSpPr>
        <p:spPr>
          <a:xfrm flipH="1">
            <a:off x="5210124" y="2672321"/>
            <a:ext cx="66538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3260AB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2800" b="1">
              <a:solidFill>
                <a:srgbClr val="3260A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2"/>
          <p:cNvSpPr txBox="1"/>
          <p:nvPr/>
        </p:nvSpPr>
        <p:spPr>
          <a:xfrm flipH="1">
            <a:off x="4917831" y="3635643"/>
            <a:ext cx="66538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E73648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2800" b="1">
              <a:solidFill>
                <a:srgbClr val="E7364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2"/>
          <p:cNvSpPr txBox="1"/>
          <p:nvPr/>
        </p:nvSpPr>
        <p:spPr>
          <a:xfrm flipH="1">
            <a:off x="4625539" y="4598965"/>
            <a:ext cx="66538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C52527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2800" b="1">
              <a:solidFill>
                <a:srgbClr val="C5252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2"/>
          <p:cNvSpPr txBox="1"/>
          <p:nvPr/>
        </p:nvSpPr>
        <p:spPr>
          <a:xfrm flipH="1">
            <a:off x="4333247" y="5562287"/>
            <a:ext cx="66538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3260AB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2800" b="1">
              <a:solidFill>
                <a:srgbClr val="3260A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2" name="Google Shape;382;p2"/>
          <p:cNvGrpSpPr/>
          <p:nvPr/>
        </p:nvGrpSpPr>
        <p:grpSpPr>
          <a:xfrm>
            <a:off x="6018062" y="2573580"/>
            <a:ext cx="5178473" cy="703010"/>
            <a:chOff x="2135876" y="1656375"/>
            <a:chExt cx="2138114" cy="703010"/>
          </a:xfrm>
        </p:grpSpPr>
        <p:sp>
          <p:nvSpPr>
            <p:cNvPr id="383" name="Google Shape;383;p2"/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384" name="Google Shape;384;p2"/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5" name="Google Shape;385;p2"/>
          <p:cNvGrpSpPr/>
          <p:nvPr/>
        </p:nvGrpSpPr>
        <p:grpSpPr>
          <a:xfrm>
            <a:off x="5727012" y="3540158"/>
            <a:ext cx="5178473" cy="703010"/>
            <a:chOff x="2135876" y="1656375"/>
            <a:chExt cx="2138114" cy="703010"/>
          </a:xfrm>
        </p:grpSpPr>
        <p:sp>
          <p:nvSpPr>
            <p:cNvPr id="386" name="Google Shape;386;p2"/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387" name="Google Shape;387;p2"/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8" name="Google Shape;388;p2"/>
          <p:cNvGrpSpPr/>
          <p:nvPr/>
        </p:nvGrpSpPr>
        <p:grpSpPr>
          <a:xfrm>
            <a:off x="5435963" y="4506736"/>
            <a:ext cx="5178473" cy="703010"/>
            <a:chOff x="2135876" y="1656375"/>
            <a:chExt cx="2138114" cy="703010"/>
          </a:xfrm>
        </p:grpSpPr>
        <p:sp>
          <p:nvSpPr>
            <p:cNvPr id="389" name="Google Shape;389;p2"/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390" name="Google Shape;390;p2"/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1" name="Google Shape;391;p2"/>
          <p:cNvGrpSpPr/>
          <p:nvPr/>
        </p:nvGrpSpPr>
        <p:grpSpPr>
          <a:xfrm>
            <a:off x="5144914" y="5473314"/>
            <a:ext cx="5178473" cy="703010"/>
            <a:chOff x="2135876" y="1656375"/>
            <a:chExt cx="2138114" cy="703010"/>
          </a:xfrm>
        </p:grpSpPr>
        <p:sp>
          <p:nvSpPr>
            <p:cNvPr id="392" name="Google Shape;392;p2"/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393" name="Google Shape;393;p2"/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4" name="Google Shape;394;p2"/>
          <p:cNvSpPr txBox="1"/>
          <p:nvPr/>
        </p:nvSpPr>
        <p:spPr>
          <a:xfrm>
            <a:off x="6465431" y="1951600"/>
            <a:ext cx="473110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CHILEN PATRIOT</a:t>
            </a:r>
            <a:endParaRPr sz="2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2"/>
          <p:cNvSpPr txBox="1"/>
          <p:nvPr/>
        </p:nvSpPr>
        <p:spPr>
          <a:xfrm>
            <a:off x="5995168" y="1408184"/>
            <a:ext cx="520136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3260AB"/>
                </a:solidFill>
                <a:latin typeface="Arial"/>
                <a:ea typeface="Arial"/>
                <a:cs typeface="Arial"/>
                <a:sym typeface="Arial"/>
              </a:rPr>
              <a:t>FESTIVALS PATRIAS </a:t>
            </a:r>
            <a:endParaRPr sz="2800">
              <a:solidFill>
                <a:srgbClr val="3260A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6" name="Google Shape;396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1730" y="1468945"/>
            <a:ext cx="2768611" cy="4969302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2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20"/>
          <p:cNvSpPr/>
          <p:nvPr/>
        </p:nvSpPr>
        <p:spPr>
          <a:xfrm>
            <a:off x="1123950" y="1671637"/>
            <a:ext cx="1895475" cy="31480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p20"/>
          <p:cNvSpPr/>
          <p:nvPr/>
        </p:nvSpPr>
        <p:spPr>
          <a:xfrm>
            <a:off x="3806825" y="1671637"/>
            <a:ext cx="1895475" cy="31480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Google Shape;743;p20"/>
          <p:cNvSpPr/>
          <p:nvPr/>
        </p:nvSpPr>
        <p:spPr>
          <a:xfrm>
            <a:off x="6489700" y="1671637"/>
            <a:ext cx="1895475" cy="31480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4" name="Google Shape;744;p20"/>
          <p:cNvSpPr/>
          <p:nvPr/>
        </p:nvSpPr>
        <p:spPr>
          <a:xfrm>
            <a:off x="9172575" y="1671637"/>
            <a:ext cx="1895475" cy="31480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45" name="Google Shape;745;p20"/>
          <p:cNvCxnSpPr/>
          <p:nvPr/>
        </p:nvCxnSpPr>
        <p:spPr>
          <a:xfrm>
            <a:off x="4361329" y="5210270"/>
            <a:ext cx="0" cy="979544"/>
          </a:xfrm>
          <a:prstGeom prst="straightConnector1">
            <a:avLst/>
          </a:prstGeom>
          <a:noFill/>
          <a:ln w="31750" cap="flat" cmpd="sng">
            <a:solidFill>
              <a:schemeClr val="accent4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746" name="Google Shape;746;p20"/>
          <p:cNvCxnSpPr/>
          <p:nvPr/>
        </p:nvCxnSpPr>
        <p:spPr>
          <a:xfrm>
            <a:off x="7830670" y="5210270"/>
            <a:ext cx="0" cy="979544"/>
          </a:xfrm>
          <a:prstGeom prst="straightConnector1">
            <a:avLst/>
          </a:prstGeom>
          <a:noFill/>
          <a:ln w="31750" cap="flat" cmpd="sng">
            <a:solidFill>
              <a:schemeClr val="accent4"/>
            </a:solidFill>
            <a:prstDash val="dot"/>
            <a:miter lim="800000"/>
            <a:headEnd type="none" w="sm" len="sm"/>
            <a:tailEnd type="none" w="sm" len="sm"/>
          </a:ln>
        </p:spPr>
      </p:cxnSp>
      <p:grpSp>
        <p:nvGrpSpPr>
          <p:cNvPr id="747" name="Google Shape;747;p20"/>
          <p:cNvGrpSpPr/>
          <p:nvPr/>
        </p:nvGrpSpPr>
        <p:grpSpPr>
          <a:xfrm>
            <a:off x="470091" y="4956607"/>
            <a:ext cx="3422101" cy="1191037"/>
            <a:chOff x="4822352" y="1916832"/>
            <a:chExt cx="3422056" cy="1191037"/>
          </a:xfrm>
        </p:grpSpPr>
        <p:sp>
          <p:nvSpPr>
            <p:cNvPr id="748" name="Google Shape;748;p20"/>
            <p:cNvSpPr txBox="1"/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Portfolio  Designed</a:t>
              </a:r>
              <a:endParaRPr/>
            </a:p>
          </p:txBody>
        </p:sp>
        <p:sp>
          <p:nvSpPr>
            <p:cNvPr id="749" name="Google Shape;749;p20"/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0" name="Google Shape;750;p20"/>
          <p:cNvGrpSpPr/>
          <p:nvPr/>
        </p:nvGrpSpPr>
        <p:grpSpPr>
          <a:xfrm>
            <a:off x="8299807" y="4956607"/>
            <a:ext cx="3422101" cy="1191037"/>
            <a:chOff x="4822352" y="1916832"/>
            <a:chExt cx="3422056" cy="1191037"/>
          </a:xfrm>
        </p:grpSpPr>
        <p:sp>
          <p:nvSpPr>
            <p:cNvPr id="751" name="Google Shape;751;p20"/>
            <p:cNvSpPr txBox="1"/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Portfolio  Designed</a:t>
              </a:r>
              <a:endParaRPr/>
            </a:p>
          </p:txBody>
        </p:sp>
        <p:sp>
          <p:nvSpPr>
            <p:cNvPr id="752" name="Google Shape;752;p20"/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3" name="Google Shape;753;p20"/>
          <p:cNvSpPr txBox="1"/>
          <p:nvPr/>
        </p:nvSpPr>
        <p:spPr>
          <a:xfrm>
            <a:off x="1788286" y="1847020"/>
            <a:ext cx="56680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4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20"/>
          <p:cNvSpPr txBox="1"/>
          <p:nvPr/>
        </p:nvSpPr>
        <p:spPr>
          <a:xfrm>
            <a:off x="4471161" y="1847020"/>
            <a:ext cx="56680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sz="4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20"/>
          <p:cNvSpPr txBox="1"/>
          <p:nvPr/>
        </p:nvSpPr>
        <p:spPr>
          <a:xfrm>
            <a:off x="7154036" y="1847020"/>
            <a:ext cx="56680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sz="4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20"/>
          <p:cNvSpPr txBox="1"/>
          <p:nvPr/>
        </p:nvSpPr>
        <p:spPr>
          <a:xfrm>
            <a:off x="9836911" y="1847020"/>
            <a:ext cx="56680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sz="4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7" name="Google Shape;757;p20"/>
          <p:cNvGrpSpPr/>
          <p:nvPr/>
        </p:nvGrpSpPr>
        <p:grpSpPr>
          <a:xfrm>
            <a:off x="1332579" y="2715224"/>
            <a:ext cx="1478215" cy="1974885"/>
            <a:chOff x="1113220" y="4149080"/>
            <a:chExt cx="1516195" cy="1974885"/>
          </a:xfrm>
        </p:grpSpPr>
        <p:sp>
          <p:nvSpPr>
            <p:cNvPr id="758" name="Google Shape;758;p20"/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20"/>
            <p:cNvSpPr txBox="1"/>
            <p:nvPr/>
          </p:nvSpPr>
          <p:spPr>
            <a:xfrm>
              <a:off x="1113220" y="4369639"/>
              <a:ext cx="1516195" cy="1754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0" name="Google Shape;760;p20"/>
          <p:cNvGrpSpPr/>
          <p:nvPr/>
        </p:nvGrpSpPr>
        <p:grpSpPr>
          <a:xfrm>
            <a:off x="4015454" y="2715224"/>
            <a:ext cx="1478215" cy="1974885"/>
            <a:chOff x="1113220" y="4149080"/>
            <a:chExt cx="1516195" cy="1974885"/>
          </a:xfrm>
        </p:grpSpPr>
        <p:sp>
          <p:nvSpPr>
            <p:cNvPr id="761" name="Google Shape;761;p20"/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20"/>
            <p:cNvSpPr txBox="1"/>
            <p:nvPr/>
          </p:nvSpPr>
          <p:spPr>
            <a:xfrm>
              <a:off x="1113220" y="4369639"/>
              <a:ext cx="1516195" cy="1754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3" name="Google Shape;763;p20"/>
          <p:cNvGrpSpPr/>
          <p:nvPr/>
        </p:nvGrpSpPr>
        <p:grpSpPr>
          <a:xfrm>
            <a:off x="6698329" y="2715224"/>
            <a:ext cx="1478215" cy="1974885"/>
            <a:chOff x="1113220" y="4149080"/>
            <a:chExt cx="1516195" cy="1974885"/>
          </a:xfrm>
        </p:grpSpPr>
        <p:sp>
          <p:nvSpPr>
            <p:cNvPr id="764" name="Google Shape;764;p20"/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20"/>
            <p:cNvSpPr txBox="1"/>
            <p:nvPr/>
          </p:nvSpPr>
          <p:spPr>
            <a:xfrm>
              <a:off x="1113220" y="4369639"/>
              <a:ext cx="1516195" cy="1754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6" name="Google Shape;766;p20"/>
          <p:cNvGrpSpPr/>
          <p:nvPr/>
        </p:nvGrpSpPr>
        <p:grpSpPr>
          <a:xfrm>
            <a:off x="9381205" y="2715224"/>
            <a:ext cx="1478215" cy="1974885"/>
            <a:chOff x="1113220" y="4149080"/>
            <a:chExt cx="1516195" cy="1974885"/>
          </a:xfrm>
        </p:grpSpPr>
        <p:sp>
          <p:nvSpPr>
            <p:cNvPr id="767" name="Google Shape;767;p20"/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20"/>
            <p:cNvSpPr txBox="1"/>
            <p:nvPr/>
          </p:nvSpPr>
          <p:spPr>
            <a:xfrm>
              <a:off x="1113220" y="4369639"/>
              <a:ext cx="1516195" cy="1754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9" name="Google Shape;769;p20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endParaRPr/>
          </a:p>
        </p:txBody>
      </p:sp>
      <p:sp>
        <p:nvSpPr>
          <p:cNvPr id="770" name="Google Shape;770;p20"/>
          <p:cNvSpPr/>
          <p:nvPr/>
        </p:nvSpPr>
        <p:spPr>
          <a:xfrm>
            <a:off x="5443958" y="5210270"/>
            <a:ext cx="1254371" cy="1191976"/>
          </a:xfrm>
          <a:custGeom>
            <a:avLst/>
            <a:gdLst/>
            <a:ahLst/>
            <a:cxnLst/>
            <a:rect l="l" t="t" r="r" b="b"/>
            <a:pathLst>
              <a:path w="449" h="427" extrusionOk="0">
                <a:moveTo>
                  <a:pt x="86" y="427"/>
                </a:moveTo>
                <a:cubicBezTo>
                  <a:pt x="86" y="423"/>
                  <a:pt x="87" y="419"/>
                  <a:pt x="88" y="416"/>
                </a:cubicBezTo>
                <a:cubicBezTo>
                  <a:pt x="89" y="407"/>
                  <a:pt x="90" y="399"/>
                  <a:pt x="92" y="391"/>
                </a:cubicBezTo>
                <a:cubicBezTo>
                  <a:pt x="94" y="382"/>
                  <a:pt x="95" y="372"/>
                  <a:pt x="97" y="362"/>
                </a:cubicBezTo>
                <a:cubicBezTo>
                  <a:pt x="99" y="350"/>
                  <a:pt x="101" y="339"/>
                  <a:pt x="103" y="328"/>
                </a:cubicBezTo>
                <a:cubicBezTo>
                  <a:pt x="104" y="319"/>
                  <a:pt x="106" y="311"/>
                  <a:pt x="107" y="303"/>
                </a:cubicBezTo>
                <a:cubicBezTo>
                  <a:pt x="109" y="293"/>
                  <a:pt x="110" y="283"/>
                  <a:pt x="112" y="274"/>
                </a:cubicBezTo>
                <a:cubicBezTo>
                  <a:pt x="112" y="273"/>
                  <a:pt x="112" y="272"/>
                  <a:pt x="111" y="271"/>
                </a:cubicBezTo>
                <a:cubicBezTo>
                  <a:pt x="101" y="261"/>
                  <a:pt x="90" y="250"/>
                  <a:pt x="79" y="240"/>
                </a:cubicBezTo>
                <a:cubicBezTo>
                  <a:pt x="75" y="236"/>
                  <a:pt x="71" y="232"/>
                  <a:pt x="67" y="228"/>
                </a:cubicBezTo>
                <a:cubicBezTo>
                  <a:pt x="56" y="218"/>
                  <a:pt x="46" y="207"/>
                  <a:pt x="35" y="197"/>
                </a:cubicBezTo>
                <a:cubicBezTo>
                  <a:pt x="25" y="187"/>
                  <a:pt x="16" y="178"/>
                  <a:pt x="6" y="168"/>
                </a:cubicBezTo>
                <a:cubicBezTo>
                  <a:pt x="4" y="167"/>
                  <a:pt x="3" y="165"/>
                  <a:pt x="1" y="164"/>
                </a:cubicBezTo>
                <a:cubicBezTo>
                  <a:pt x="1" y="163"/>
                  <a:pt x="0" y="163"/>
                  <a:pt x="0" y="163"/>
                </a:cubicBezTo>
                <a:cubicBezTo>
                  <a:pt x="1" y="163"/>
                  <a:pt x="1" y="163"/>
                  <a:pt x="1" y="163"/>
                </a:cubicBezTo>
                <a:cubicBezTo>
                  <a:pt x="12" y="161"/>
                  <a:pt x="23" y="159"/>
                  <a:pt x="34" y="158"/>
                </a:cubicBezTo>
                <a:cubicBezTo>
                  <a:pt x="45" y="156"/>
                  <a:pt x="56" y="155"/>
                  <a:pt x="67" y="153"/>
                </a:cubicBezTo>
                <a:cubicBezTo>
                  <a:pt x="75" y="152"/>
                  <a:pt x="83" y="151"/>
                  <a:pt x="91" y="149"/>
                </a:cubicBezTo>
                <a:cubicBezTo>
                  <a:pt x="99" y="148"/>
                  <a:pt x="108" y="147"/>
                  <a:pt x="116" y="146"/>
                </a:cubicBezTo>
                <a:cubicBezTo>
                  <a:pt x="122" y="145"/>
                  <a:pt x="128" y="144"/>
                  <a:pt x="134" y="143"/>
                </a:cubicBezTo>
                <a:cubicBezTo>
                  <a:pt x="141" y="142"/>
                  <a:pt x="147" y="141"/>
                  <a:pt x="153" y="140"/>
                </a:cubicBezTo>
                <a:cubicBezTo>
                  <a:pt x="155" y="140"/>
                  <a:pt x="155" y="140"/>
                  <a:pt x="156" y="139"/>
                </a:cubicBezTo>
                <a:cubicBezTo>
                  <a:pt x="164" y="122"/>
                  <a:pt x="172" y="105"/>
                  <a:pt x="181" y="89"/>
                </a:cubicBezTo>
                <a:cubicBezTo>
                  <a:pt x="188" y="73"/>
                  <a:pt x="196" y="58"/>
                  <a:pt x="204" y="42"/>
                </a:cubicBezTo>
                <a:cubicBezTo>
                  <a:pt x="210" y="28"/>
                  <a:pt x="217" y="15"/>
                  <a:pt x="224" y="1"/>
                </a:cubicBezTo>
                <a:cubicBezTo>
                  <a:pt x="224" y="1"/>
                  <a:pt x="224" y="0"/>
                  <a:pt x="225" y="0"/>
                </a:cubicBezTo>
                <a:cubicBezTo>
                  <a:pt x="225" y="1"/>
                  <a:pt x="226" y="2"/>
                  <a:pt x="226" y="3"/>
                </a:cubicBezTo>
                <a:cubicBezTo>
                  <a:pt x="234" y="17"/>
                  <a:pt x="241" y="32"/>
                  <a:pt x="248" y="46"/>
                </a:cubicBezTo>
                <a:cubicBezTo>
                  <a:pt x="257" y="65"/>
                  <a:pt x="267" y="84"/>
                  <a:pt x="276" y="104"/>
                </a:cubicBezTo>
                <a:cubicBezTo>
                  <a:pt x="282" y="115"/>
                  <a:pt x="287" y="126"/>
                  <a:pt x="292" y="137"/>
                </a:cubicBezTo>
                <a:cubicBezTo>
                  <a:pt x="294" y="140"/>
                  <a:pt x="295" y="140"/>
                  <a:pt x="298" y="141"/>
                </a:cubicBezTo>
                <a:cubicBezTo>
                  <a:pt x="308" y="142"/>
                  <a:pt x="318" y="144"/>
                  <a:pt x="328" y="145"/>
                </a:cubicBezTo>
                <a:cubicBezTo>
                  <a:pt x="338" y="147"/>
                  <a:pt x="348" y="148"/>
                  <a:pt x="358" y="149"/>
                </a:cubicBezTo>
                <a:cubicBezTo>
                  <a:pt x="367" y="151"/>
                  <a:pt x="376" y="152"/>
                  <a:pt x="385" y="153"/>
                </a:cubicBezTo>
                <a:cubicBezTo>
                  <a:pt x="396" y="155"/>
                  <a:pt x="406" y="156"/>
                  <a:pt x="417" y="158"/>
                </a:cubicBezTo>
                <a:cubicBezTo>
                  <a:pt x="426" y="159"/>
                  <a:pt x="435" y="161"/>
                  <a:pt x="444" y="162"/>
                </a:cubicBezTo>
                <a:cubicBezTo>
                  <a:pt x="445" y="162"/>
                  <a:pt x="446" y="162"/>
                  <a:pt x="447" y="162"/>
                </a:cubicBezTo>
                <a:cubicBezTo>
                  <a:pt x="448" y="163"/>
                  <a:pt x="448" y="162"/>
                  <a:pt x="449" y="163"/>
                </a:cubicBezTo>
                <a:cubicBezTo>
                  <a:pt x="449" y="163"/>
                  <a:pt x="448" y="164"/>
                  <a:pt x="448" y="164"/>
                </a:cubicBezTo>
                <a:cubicBezTo>
                  <a:pt x="444" y="168"/>
                  <a:pt x="440" y="172"/>
                  <a:pt x="436" y="176"/>
                </a:cubicBezTo>
                <a:cubicBezTo>
                  <a:pt x="432" y="180"/>
                  <a:pt x="428" y="184"/>
                  <a:pt x="423" y="188"/>
                </a:cubicBezTo>
                <a:cubicBezTo>
                  <a:pt x="413" y="198"/>
                  <a:pt x="402" y="209"/>
                  <a:pt x="392" y="219"/>
                </a:cubicBezTo>
                <a:cubicBezTo>
                  <a:pt x="382" y="228"/>
                  <a:pt x="372" y="238"/>
                  <a:pt x="362" y="248"/>
                </a:cubicBezTo>
                <a:cubicBezTo>
                  <a:pt x="354" y="255"/>
                  <a:pt x="346" y="263"/>
                  <a:pt x="338" y="271"/>
                </a:cubicBezTo>
                <a:cubicBezTo>
                  <a:pt x="337" y="272"/>
                  <a:pt x="337" y="273"/>
                  <a:pt x="337" y="274"/>
                </a:cubicBezTo>
                <a:cubicBezTo>
                  <a:pt x="339" y="282"/>
                  <a:pt x="340" y="291"/>
                  <a:pt x="342" y="299"/>
                </a:cubicBezTo>
                <a:cubicBezTo>
                  <a:pt x="343" y="309"/>
                  <a:pt x="345" y="318"/>
                  <a:pt x="346" y="327"/>
                </a:cubicBezTo>
                <a:cubicBezTo>
                  <a:pt x="348" y="335"/>
                  <a:pt x="349" y="344"/>
                  <a:pt x="351" y="352"/>
                </a:cubicBezTo>
                <a:cubicBezTo>
                  <a:pt x="352" y="361"/>
                  <a:pt x="354" y="370"/>
                  <a:pt x="355" y="380"/>
                </a:cubicBezTo>
                <a:cubicBezTo>
                  <a:pt x="357" y="387"/>
                  <a:pt x="358" y="395"/>
                  <a:pt x="359" y="402"/>
                </a:cubicBezTo>
                <a:cubicBezTo>
                  <a:pt x="361" y="410"/>
                  <a:pt x="362" y="418"/>
                  <a:pt x="363" y="427"/>
                </a:cubicBezTo>
                <a:cubicBezTo>
                  <a:pt x="360" y="425"/>
                  <a:pt x="357" y="423"/>
                  <a:pt x="354" y="422"/>
                </a:cubicBezTo>
                <a:cubicBezTo>
                  <a:pt x="336" y="413"/>
                  <a:pt x="318" y="403"/>
                  <a:pt x="301" y="394"/>
                </a:cubicBezTo>
                <a:cubicBezTo>
                  <a:pt x="284" y="385"/>
                  <a:pt x="266" y="376"/>
                  <a:pt x="249" y="367"/>
                </a:cubicBezTo>
                <a:cubicBezTo>
                  <a:pt x="242" y="363"/>
                  <a:pt x="234" y="359"/>
                  <a:pt x="226" y="355"/>
                </a:cubicBezTo>
                <a:cubicBezTo>
                  <a:pt x="225" y="354"/>
                  <a:pt x="224" y="354"/>
                  <a:pt x="223" y="355"/>
                </a:cubicBezTo>
                <a:cubicBezTo>
                  <a:pt x="205" y="364"/>
                  <a:pt x="186" y="374"/>
                  <a:pt x="168" y="384"/>
                </a:cubicBezTo>
                <a:cubicBezTo>
                  <a:pt x="159" y="388"/>
                  <a:pt x="150" y="393"/>
                  <a:pt x="142" y="397"/>
                </a:cubicBezTo>
                <a:cubicBezTo>
                  <a:pt x="124" y="407"/>
                  <a:pt x="106" y="416"/>
                  <a:pt x="88" y="426"/>
                </a:cubicBezTo>
                <a:cubicBezTo>
                  <a:pt x="88" y="426"/>
                  <a:pt x="87" y="426"/>
                  <a:pt x="86" y="42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5" name="Google Shape;775;p21"/>
          <p:cNvGrpSpPr/>
          <p:nvPr/>
        </p:nvGrpSpPr>
        <p:grpSpPr>
          <a:xfrm>
            <a:off x="3731477" y="-2"/>
            <a:ext cx="4428273" cy="6858001"/>
            <a:chOff x="577130" y="-4257675"/>
            <a:chExt cx="10421071" cy="15370176"/>
          </a:xfrm>
        </p:grpSpPr>
        <p:sp>
          <p:nvSpPr>
            <p:cNvPr id="776" name="Google Shape;776;p21"/>
            <p:cNvSpPr/>
            <p:nvPr/>
          </p:nvSpPr>
          <p:spPr>
            <a:xfrm>
              <a:off x="1193801" y="-4257675"/>
              <a:ext cx="3244850" cy="1537017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21"/>
            <p:cNvSpPr/>
            <p:nvPr/>
          </p:nvSpPr>
          <p:spPr>
            <a:xfrm>
              <a:off x="577130" y="-4257675"/>
              <a:ext cx="5465844" cy="15370176"/>
            </a:xfrm>
            <a:prstGeom prst="rect">
              <a:avLst/>
            </a:prstGeom>
            <a:solidFill>
              <a:srgbClr val="1D3E86"/>
            </a:solidFill>
            <a:ln w="22225" cap="flat" cmpd="sng">
              <a:solidFill>
                <a:srgbClr val="1D3E8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21"/>
            <p:cNvSpPr/>
            <p:nvPr/>
          </p:nvSpPr>
          <p:spPr>
            <a:xfrm>
              <a:off x="6042974" y="-4257675"/>
              <a:ext cx="4955227" cy="15370176"/>
            </a:xfrm>
            <a:prstGeom prst="rect">
              <a:avLst/>
            </a:prstGeom>
            <a:solidFill>
              <a:srgbClr val="C81517"/>
            </a:solidFill>
            <a:ln w="22225" cap="flat" cmpd="sng">
              <a:solidFill>
                <a:srgbClr val="C8151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9" name="Google Shape;779;p21"/>
          <p:cNvSpPr txBox="1"/>
          <p:nvPr/>
        </p:nvSpPr>
        <p:spPr>
          <a:xfrm>
            <a:off x="4747817" y="1293889"/>
            <a:ext cx="2673901" cy="1553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 Designed</a:t>
            </a:r>
            <a:endParaRPr/>
          </a:p>
        </p:txBody>
      </p:sp>
      <p:sp>
        <p:nvSpPr>
          <p:cNvPr id="780" name="Google Shape;780;p21"/>
          <p:cNvSpPr txBox="1"/>
          <p:nvPr/>
        </p:nvSpPr>
        <p:spPr>
          <a:xfrm>
            <a:off x="4774480" y="5326057"/>
            <a:ext cx="259228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your Presentations. </a:t>
            </a:r>
            <a:endParaRPr/>
          </a:p>
        </p:txBody>
      </p:sp>
      <p:sp>
        <p:nvSpPr>
          <p:cNvPr id="781" name="Google Shape;781;p21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782" name="Google Shape;782;p21"/>
          <p:cNvGrpSpPr/>
          <p:nvPr/>
        </p:nvGrpSpPr>
        <p:grpSpPr>
          <a:xfrm>
            <a:off x="5732709" y="2959952"/>
            <a:ext cx="704115" cy="2253959"/>
            <a:chOff x="14663738" y="760413"/>
            <a:chExt cx="1293813" cy="7173912"/>
          </a:xfrm>
        </p:grpSpPr>
        <p:sp>
          <p:nvSpPr>
            <p:cNvPr id="783" name="Google Shape;783;p21"/>
            <p:cNvSpPr/>
            <p:nvPr/>
          </p:nvSpPr>
          <p:spPr>
            <a:xfrm>
              <a:off x="14663738" y="760413"/>
              <a:ext cx="1293813" cy="6888162"/>
            </a:xfrm>
            <a:custGeom>
              <a:avLst/>
              <a:gdLst/>
              <a:ahLst/>
              <a:cxnLst/>
              <a:rect l="l" t="t" r="r" b="b"/>
              <a:pathLst>
                <a:path w="342" h="1834" extrusionOk="0">
                  <a:moveTo>
                    <a:pt x="63" y="1213"/>
                  </a:moveTo>
                  <a:cubicBezTo>
                    <a:pt x="58" y="1202"/>
                    <a:pt x="52" y="1190"/>
                    <a:pt x="47" y="1178"/>
                  </a:cubicBezTo>
                  <a:cubicBezTo>
                    <a:pt x="46" y="1176"/>
                    <a:pt x="47" y="1173"/>
                    <a:pt x="48" y="1170"/>
                  </a:cubicBezTo>
                  <a:cubicBezTo>
                    <a:pt x="50" y="1160"/>
                    <a:pt x="52" y="1150"/>
                    <a:pt x="55" y="1140"/>
                  </a:cubicBezTo>
                  <a:cubicBezTo>
                    <a:pt x="58" y="1131"/>
                    <a:pt x="57" y="1123"/>
                    <a:pt x="64" y="1114"/>
                  </a:cubicBezTo>
                  <a:cubicBezTo>
                    <a:pt x="75" y="1101"/>
                    <a:pt x="77" y="1084"/>
                    <a:pt x="68" y="1068"/>
                  </a:cubicBezTo>
                  <a:cubicBezTo>
                    <a:pt x="63" y="1060"/>
                    <a:pt x="63" y="1049"/>
                    <a:pt x="61" y="1040"/>
                  </a:cubicBezTo>
                  <a:cubicBezTo>
                    <a:pt x="59" y="1031"/>
                    <a:pt x="57" y="1023"/>
                    <a:pt x="56" y="1014"/>
                  </a:cubicBezTo>
                  <a:cubicBezTo>
                    <a:pt x="55" y="1004"/>
                    <a:pt x="55" y="993"/>
                    <a:pt x="54" y="982"/>
                  </a:cubicBezTo>
                  <a:cubicBezTo>
                    <a:pt x="65" y="985"/>
                    <a:pt x="75" y="989"/>
                    <a:pt x="72" y="971"/>
                  </a:cubicBezTo>
                  <a:cubicBezTo>
                    <a:pt x="71" y="968"/>
                    <a:pt x="73" y="965"/>
                    <a:pt x="74" y="961"/>
                  </a:cubicBezTo>
                  <a:cubicBezTo>
                    <a:pt x="79" y="943"/>
                    <a:pt x="85" y="925"/>
                    <a:pt x="91" y="908"/>
                  </a:cubicBezTo>
                  <a:cubicBezTo>
                    <a:pt x="93" y="901"/>
                    <a:pt x="95" y="892"/>
                    <a:pt x="100" y="887"/>
                  </a:cubicBezTo>
                  <a:cubicBezTo>
                    <a:pt x="115" y="872"/>
                    <a:pt x="114" y="853"/>
                    <a:pt x="117" y="834"/>
                  </a:cubicBezTo>
                  <a:cubicBezTo>
                    <a:pt x="118" y="829"/>
                    <a:pt x="118" y="823"/>
                    <a:pt x="121" y="820"/>
                  </a:cubicBezTo>
                  <a:cubicBezTo>
                    <a:pt x="132" y="810"/>
                    <a:pt x="131" y="797"/>
                    <a:pt x="130" y="784"/>
                  </a:cubicBezTo>
                  <a:cubicBezTo>
                    <a:pt x="130" y="782"/>
                    <a:pt x="129" y="778"/>
                    <a:pt x="130" y="777"/>
                  </a:cubicBezTo>
                  <a:cubicBezTo>
                    <a:pt x="148" y="744"/>
                    <a:pt x="133" y="712"/>
                    <a:pt x="130" y="679"/>
                  </a:cubicBezTo>
                  <a:cubicBezTo>
                    <a:pt x="129" y="669"/>
                    <a:pt x="128" y="658"/>
                    <a:pt x="127" y="647"/>
                  </a:cubicBezTo>
                  <a:cubicBezTo>
                    <a:pt x="127" y="644"/>
                    <a:pt x="127" y="639"/>
                    <a:pt x="129" y="639"/>
                  </a:cubicBezTo>
                  <a:cubicBezTo>
                    <a:pt x="145" y="633"/>
                    <a:pt x="140" y="619"/>
                    <a:pt x="142" y="609"/>
                  </a:cubicBezTo>
                  <a:cubicBezTo>
                    <a:pt x="144" y="601"/>
                    <a:pt x="140" y="592"/>
                    <a:pt x="139" y="584"/>
                  </a:cubicBezTo>
                  <a:cubicBezTo>
                    <a:pt x="139" y="577"/>
                    <a:pt x="139" y="569"/>
                    <a:pt x="140" y="562"/>
                  </a:cubicBezTo>
                  <a:cubicBezTo>
                    <a:pt x="142" y="554"/>
                    <a:pt x="146" y="546"/>
                    <a:pt x="149" y="538"/>
                  </a:cubicBezTo>
                  <a:cubicBezTo>
                    <a:pt x="153" y="526"/>
                    <a:pt x="158" y="513"/>
                    <a:pt x="160" y="501"/>
                  </a:cubicBezTo>
                  <a:cubicBezTo>
                    <a:pt x="164" y="472"/>
                    <a:pt x="166" y="443"/>
                    <a:pt x="170" y="415"/>
                  </a:cubicBezTo>
                  <a:cubicBezTo>
                    <a:pt x="171" y="408"/>
                    <a:pt x="174" y="402"/>
                    <a:pt x="176" y="395"/>
                  </a:cubicBezTo>
                  <a:cubicBezTo>
                    <a:pt x="178" y="387"/>
                    <a:pt x="183" y="378"/>
                    <a:pt x="181" y="373"/>
                  </a:cubicBezTo>
                  <a:cubicBezTo>
                    <a:pt x="171" y="347"/>
                    <a:pt x="178" y="322"/>
                    <a:pt x="182" y="296"/>
                  </a:cubicBezTo>
                  <a:cubicBezTo>
                    <a:pt x="182" y="296"/>
                    <a:pt x="180" y="296"/>
                    <a:pt x="179" y="296"/>
                  </a:cubicBezTo>
                  <a:cubicBezTo>
                    <a:pt x="177" y="296"/>
                    <a:pt x="176" y="297"/>
                    <a:pt x="174" y="297"/>
                  </a:cubicBezTo>
                  <a:cubicBezTo>
                    <a:pt x="175" y="289"/>
                    <a:pt x="176" y="281"/>
                    <a:pt x="177" y="273"/>
                  </a:cubicBezTo>
                  <a:cubicBezTo>
                    <a:pt x="178" y="274"/>
                    <a:pt x="179" y="274"/>
                    <a:pt x="181" y="275"/>
                  </a:cubicBezTo>
                  <a:cubicBezTo>
                    <a:pt x="183" y="272"/>
                    <a:pt x="187" y="268"/>
                    <a:pt x="188" y="264"/>
                  </a:cubicBezTo>
                  <a:cubicBezTo>
                    <a:pt x="192" y="242"/>
                    <a:pt x="197" y="220"/>
                    <a:pt x="199" y="198"/>
                  </a:cubicBezTo>
                  <a:cubicBezTo>
                    <a:pt x="200" y="188"/>
                    <a:pt x="197" y="177"/>
                    <a:pt x="197" y="166"/>
                  </a:cubicBezTo>
                  <a:cubicBezTo>
                    <a:pt x="196" y="153"/>
                    <a:pt x="197" y="140"/>
                    <a:pt x="196" y="127"/>
                  </a:cubicBezTo>
                  <a:cubicBezTo>
                    <a:pt x="196" y="119"/>
                    <a:pt x="195" y="110"/>
                    <a:pt x="193" y="102"/>
                  </a:cubicBezTo>
                  <a:cubicBezTo>
                    <a:pt x="190" y="81"/>
                    <a:pt x="187" y="60"/>
                    <a:pt x="184" y="40"/>
                  </a:cubicBezTo>
                  <a:cubicBezTo>
                    <a:pt x="213" y="32"/>
                    <a:pt x="216" y="29"/>
                    <a:pt x="211" y="6"/>
                  </a:cubicBezTo>
                  <a:cubicBezTo>
                    <a:pt x="216" y="4"/>
                    <a:pt x="221" y="2"/>
                    <a:pt x="225" y="0"/>
                  </a:cubicBezTo>
                  <a:cubicBezTo>
                    <a:pt x="239" y="15"/>
                    <a:pt x="248" y="30"/>
                    <a:pt x="249" y="50"/>
                  </a:cubicBezTo>
                  <a:cubicBezTo>
                    <a:pt x="250" y="70"/>
                    <a:pt x="264" y="82"/>
                    <a:pt x="279" y="94"/>
                  </a:cubicBezTo>
                  <a:cubicBezTo>
                    <a:pt x="274" y="99"/>
                    <a:pt x="271" y="102"/>
                    <a:pt x="267" y="106"/>
                  </a:cubicBezTo>
                  <a:cubicBezTo>
                    <a:pt x="268" y="106"/>
                    <a:pt x="270" y="107"/>
                    <a:pt x="271" y="107"/>
                  </a:cubicBezTo>
                  <a:cubicBezTo>
                    <a:pt x="269" y="114"/>
                    <a:pt x="267" y="122"/>
                    <a:pt x="265" y="129"/>
                  </a:cubicBezTo>
                  <a:cubicBezTo>
                    <a:pt x="265" y="129"/>
                    <a:pt x="264" y="129"/>
                    <a:pt x="263" y="128"/>
                  </a:cubicBezTo>
                  <a:cubicBezTo>
                    <a:pt x="266" y="141"/>
                    <a:pt x="266" y="157"/>
                    <a:pt x="274" y="164"/>
                  </a:cubicBezTo>
                  <a:cubicBezTo>
                    <a:pt x="296" y="186"/>
                    <a:pt x="287" y="216"/>
                    <a:pt x="301" y="240"/>
                  </a:cubicBezTo>
                  <a:cubicBezTo>
                    <a:pt x="305" y="246"/>
                    <a:pt x="303" y="257"/>
                    <a:pt x="304" y="268"/>
                  </a:cubicBezTo>
                  <a:cubicBezTo>
                    <a:pt x="310" y="267"/>
                    <a:pt x="316" y="266"/>
                    <a:pt x="323" y="266"/>
                  </a:cubicBezTo>
                  <a:cubicBezTo>
                    <a:pt x="340" y="264"/>
                    <a:pt x="342" y="269"/>
                    <a:pt x="339" y="285"/>
                  </a:cubicBezTo>
                  <a:cubicBezTo>
                    <a:pt x="333" y="313"/>
                    <a:pt x="319" y="333"/>
                    <a:pt x="290" y="340"/>
                  </a:cubicBezTo>
                  <a:cubicBezTo>
                    <a:pt x="288" y="340"/>
                    <a:pt x="285" y="342"/>
                    <a:pt x="283" y="344"/>
                  </a:cubicBezTo>
                  <a:cubicBezTo>
                    <a:pt x="267" y="360"/>
                    <a:pt x="263" y="357"/>
                    <a:pt x="278" y="376"/>
                  </a:cubicBezTo>
                  <a:cubicBezTo>
                    <a:pt x="264" y="391"/>
                    <a:pt x="263" y="396"/>
                    <a:pt x="273" y="417"/>
                  </a:cubicBezTo>
                  <a:cubicBezTo>
                    <a:pt x="277" y="423"/>
                    <a:pt x="279" y="428"/>
                    <a:pt x="273" y="434"/>
                  </a:cubicBezTo>
                  <a:cubicBezTo>
                    <a:pt x="264" y="442"/>
                    <a:pt x="265" y="450"/>
                    <a:pt x="273" y="458"/>
                  </a:cubicBezTo>
                  <a:cubicBezTo>
                    <a:pt x="276" y="461"/>
                    <a:pt x="280" y="470"/>
                    <a:pt x="278" y="471"/>
                  </a:cubicBezTo>
                  <a:cubicBezTo>
                    <a:pt x="274" y="475"/>
                    <a:pt x="268" y="476"/>
                    <a:pt x="262" y="479"/>
                  </a:cubicBezTo>
                  <a:cubicBezTo>
                    <a:pt x="260" y="480"/>
                    <a:pt x="255" y="481"/>
                    <a:pt x="254" y="483"/>
                  </a:cubicBezTo>
                  <a:cubicBezTo>
                    <a:pt x="247" y="504"/>
                    <a:pt x="237" y="525"/>
                    <a:pt x="220" y="540"/>
                  </a:cubicBezTo>
                  <a:cubicBezTo>
                    <a:pt x="218" y="542"/>
                    <a:pt x="217" y="546"/>
                    <a:pt x="216" y="549"/>
                  </a:cubicBezTo>
                  <a:cubicBezTo>
                    <a:pt x="215" y="554"/>
                    <a:pt x="215" y="560"/>
                    <a:pt x="213" y="564"/>
                  </a:cubicBezTo>
                  <a:cubicBezTo>
                    <a:pt x="198" y="585"/>
                    <a:pt x="205" y="607"/>
                    <a:pt x="208" y="629"/>
                  </a:cubicBezTo>
                  <a:cubicBezTo>
                    <a:pt x="209" y="632"/>
                    <a:pt x="205" y="638"/>
                    <a:pt x="201" y="641"/>
                  </a:cubicBezTo>
                  <a:cubicBezTo>
                    <a:pt x="189" y="649"/>
                    <a:pt x="186" y="659"/>
                    <a:pt x="190" y="672"/>
                  </a:cubicBezTo>
                  <a:cubicBezTo>
                    <a:pt x="171" y="688"/>
                    <a:pt x="172" y="709"/>
                    <a:pt x="189" y="715"/>
                  </a:cubicBezTo>
                  <a:cubicBezTo>
                    <a:pt x="189" y="724"/>
                    <a:pt x="189" y="730"/>
                    <a:pt x="190" y="736"/>
                  </a:cubicBezTo>
                  <a:cubicBezTo>
                    <a:pt x="194" y="752"/>
                    <a:pt x="197" y="768"/>
                    <a:pt x="201" y="785"/>
                  </a:cubicBezTo>
                  <a:cubicBezTo>
                    <a:pt x="202" y="785"/>
                    <a:pt x="205" y="785"/>
                    <a:pt x="207" y="785"/>
                  </a:cubicBezTo>
                  <a:cubicBezTo>
                    <a:pt x="207" y="800"/>
                    <a:pt x="208" y="815"/>
                    <a:pt x="207" y="830"/>
                  </a:cubicBezTo>
                  <a:cubicBezTo>
                    <a:pt x="206" y="833"/>
                    <a:pt x="200" y="836"/>
                    <a:pt x="198" y="840"/>
                  </a:cubicBezTo>
                  <a:cubicBezTo>
                    <a:pt x="192" y="854"/>
                    <a:pt x="186" y="869"/>
                    <a:pt x="180" y="883"/>
                  </a:cubicBezTo>
                  <a:cubicBezTo>
                    <a:pt x="179" y="885"/>
                    <a:pt x="182" y="888"/>
                    <a:pt x="183" y="891"/>
                  </a:cubicBezTo>
                  <a:cubicBezTo>
                    <a:pt x="188" y="914"/>
                    <a:pt x="186" y="934"/>
                    <a:pt x="161" y="946"/>
                  </a:cubicBezTo>
                  <a:cubicBezTo>
                    <a:pt x="157" y="948"/>
                    <a:pt x="154" y="958"/>
                    <a:pt x="155" y="965"/>
                  </a:cubicBezTo>
                  <a:cubicBezTo>
                    <a:pt x="156" y="989"/>
                    <a:pt x="154" y="1015"/>
                    <a:pt x="162" y="1037"/>
                  </a:cubicBezTo>
                  <a:cubicBezTo>
                    <a:pt x="168" y="1056"/>
                    <a:pt x="163" y="1061"/>
                    <a:pt x="149" y="1066"/>
                  </a:cubicBezTo>
                  <a:cubicBezTo>
                    <a:pt x="148" y="1066"/>
                    <a:pt x="146" y="1068"/>
                    <a:pt x="146" y="1069"/>
                  </a:cubicBezTo>
                  <a:cubicBezTo>
                    <a:pt x="142" y="1085"/>
                    <a:pt x="139" y="1100"/>
                    <a:pt x="136" y="1116"/>
                  </a:cubicBezTo>
                  <a:cubicBezTo>
                    <a:pt x="135" y="1125"/>
                    <a:pt x="136" y="1134"/>
                    <a:pt x="132" y="1141"/>
                  </a:cubicBezTo>
                  <a:cubicBezTo>
                    <a:pt x="122" y="1160"/>
                    <a:pt x="131" y="1179"/>
                    <a:pt x="129" y="1198"/>
                  </a:cubicBezTo>
                  <a:cubicBezTo>
                    <a:pt x="128" y="1203"/>
                    <a:pt x="129" y="1209"/>
                    <a:pt x="131" y="1213"/>
                  </a:cubicBezTo>
                  <a:cubicBezTo>
                    <a:pt x="136" y="1224"/>
                    <a:pt x="138" y="1233"/>
                    <a:pt x="118" y="1230"/>
                  </a:cubicBezTo>
                  <a:cubicBezTo>
                    <a:pt x="131" y="1248"/>
                    <a:pt x="105" y="1272"/>
                    <a:pt x="133" y="1283"/>
                  </a:cubicBezTo>
                  <a:cubicBezTo>
                    <a:pt x="133" y="1302"/>
                    <a:pt x="133" y="1322"/>
                    <a:pt x="133" y="1342"/>
                  </a:cubicBezTo>
                  <a:cubicBezTo>
                    <a:pt x="141" y="1343"/>
                    <a:pt x="149" y="1345"/>
                    <a:pt x="157" y="1347"/>
                  </a:cubicBezTo>
                  <a:cubicBezTo>
                    <a:pt x="155" y="1353"/>
                    <a:pt x="154" y="1357"/>
                    <a:pt x="153" y="1362"/>
                  </a:cubicBezTo>
                  <a:cubicBezTo>
                    <a:pt x="144" y="1362"/>
                    <a:pt x="134" y="1362"/>
                    <a:pt x="122" y="1362"/>
                  </a:cubicBezTo>
                  <a:cubicBezTo>
                    <a:pt x="133" y="1370"/>
                    <a:pt x="142" y="1376"/>
                    <a:pt x="154" y="1384"/>
                  </a:cubicBezTo>
                  <a:cubicBezTo>
                    <a:pt x="146" y="1392"/>
                    <a:pt x="141" y="1398"/>
                    <a:pt x="136" y="1404"/>
                  </a:cubicBezTo>
                  <a:cubicBezTo>
                    <a:pt x="133" y="1412"/>
                    <a:pt x="148" y="1422"/>
                    <a:pt x="134" y="1430"/>
                  </a:cubicBezTo>
                  <a:cubicBezTo>
                    <a:pt x="137" y="1442"/>
                    <a:pt x="147" y="1452"/>
                    <a:pt x="133" y="1463"/>
                  </a:cubicBezTo>
                  <a:cubicBezTo>
                    <a:pt x="132" y="1464"/>
                    <a:pt x="130" y="1465"/>
                    <a:pt x="130" y="1466"/>
                  </a:cubicBezTo>
                  <a:cubicBezTo>
                    <a:pt x="137" y="1483"/>
                    <a:pt x="123" y="1492"/>
                    <a:pt x="117" y="1504"/>
                  </a:cubicBezTo>
                  <a:cubicBezTo>
                    <a:pt x="112" y="1513"/>
                    <a:pt x="109" y="1522"/>
                    <a:pt x="117" y="1530"/>
                  </a:cubicBezTo>
                  <a:cubicBezTo>
                    <a:pt x="118" y="1530"/>
                    <a:pt x="118" y="1531"/>
                    <a:pt x="118" y="1531"/>
                  </a:cubicBezTo>
                  <a:cubicBezTo>
                    <a:pt x="114" y="1544"/>
                    <a:pt x="110" y="1557"/>
                    <a:pt x="106" y="1569"/>
                  </a:cubicBezTo>
                  <a:cubicBezTo>
                    <a:pt x="106" y="1570"/>
                    <a:pt x="103" y="1570"/>
                    <a:pt x="102" y="1571"/>
                  </a:cubicBezTo>
                  <a:cubicBezTo>
                    <a:pt x="95" y="1581"/>
                    <a:pt x="83" y="1590"/>
                    <a:pt x="81" y="1600"/>
                  </a:cubicBezTo>
                  <a:cubicBezTo>
                    <a:pt x="79" y="1612"/>
                    <a:pt x="86" y="1625"/>
                    <a:pt x="88" y="1638"/>
                  </a:cubicBezTo>
                  <a:cubicBezTo>
                    <a:pt x="90" y="1646"/>
                    <a:pt x="92" y="1655"/>
                    <a:pt x="94" y="1663"/>
                  </a:cubicBezTo>
                  <a:cubicBezTo>
                    <a:pt x="102" y="1661"/>
                    <a:pt x="110" y="1658"/>
                    <a:pt x="123" y="1654"/>
                  </a:cubicBezTo>
                  <a:cubicBezTo>
                    <a:pt x="122" y="1671"/>
                    <a:pt x="121" y="1685"/>
                    <a:pt x="120" y="1699"/>
                  </a:cubicBezTo>
                  <a:cubicBezTo>
                    <a:pt x="120" y="1706"/>
                    <a:pt x="135" y="1724"/>
                    <a:pt x="143" y="1725"/>
                  </a:cubicBezTo>
                  <a:cubicBezTo>
                    <a:pt x="150" y="1725"/>
                    <a:pt x="156" y="1725"/>
                    <a:pt x="163" y="1725"/>
                  </a:cubicBezTo>
                  <a:cubicBezTo>
                    <a:pt x="181" y="1725"/>
                    <a:pt x="199" y="1722"/>
                    <a:pt x="216" y="1740"/>
                  </a:cubicBezTo>
                  <a:cubicBezTo>
                    <a:pt x="204" y="1746"/>
                    <a:pt x="192" y="1755"/>
                    <a:pt x="179" y="1759"/>
                  </a:cubicBezTo>
                  <a:cubicBezTo>
                    <a:pt x="171" y="1762"/>
                    <a:pt x="169" y="1765"/>
                    <a:pt x="169" y="1771"/>
                  </a:cubicBezTo>
                  <a:cubicBezTo>
                    <a:pt x="168" y="1783"/>
                    <a:pt x="167" y="1795"/>
                    <a:pt x="166" y="1806"/>
                  </a:cubicBezTo>
                  <a:cubicBezTo>
                    <a:pt x="164" y="1816"/>
                    <a:pt x="161" y="1824"/>
                    <a:pt x="149" y="1817"/>
                  </a:cubicBezTo>
                  <a:cubicBezTo>
                    <a:pt x="141" y="1813"/>
                    <a:pt x="133" y="1810"/>
                    <a:pt x="126" y="1805"/>
                  </a:cubicBezTo>
                  <a:cubicBezTo>
                    <a:pt x="123" y="1803"/>
                    <a:pt x="124" y="1796"/>
                    <a:pt x="123" y="1791"/>
                  </a:cubicBezTo>
                  <a:cubicBezTo>
                    <a:pt x="125" y="1791"/>
                    <a:pt x="127" y="1791"/>
                    <a:pt x="128" y="1791"/>
                  </a:cubicBezTo>
                  <a:cubicBezTo>
                    <a:pt x="128" y="1793"/>
                    <a:pt x="128" y="1795"/>
                    <a:pt x="128" y="1798"/>
                  </a:cubicBezTo>
                  <a:cubicBezTo>
                    <a:pt x="129" y="1798"/>
                    <a:pt x="130" y="1798"/>
                    <a:pt x="130" y="1798"/>
                  </a:cubicBezTo>
                  <a:cubicBezTo>
                    <a:pt x="141" y="1788"/>
                    <a:pt x="151" y="1778"/>
                    <a:pt x="162" y="1768"/>
                  </a:cubicBezTo>
                  <a:cubicBezTo>
                    <a:pt x="161" y="1767"/>
                    <a:pt x="160" y="1765"/>
                    <a:pt x="159" y="1764"/>
                  </a:cubicBezTo>
                  <a:cubicBezTo>
                    <a:pt x="156" y="1766"/>
                    <a:pt x="153" y="1768"/>
                    <a:pt x="149" y="1769"/>
                  </a:cubicBezTo>
                  <a:cubicBezTo>
                    <a:pt x="141" y="1773"/>
                    <a:pt x="131" y="1775"/>
                    <a:pt x="124" y="1781"/>
                  </a:cubicBezTo>
                  <a:cubicBezTo>
                    <a:pt x="114" y="1787"/>
                    <a:pt x="115" y="1798"/>
                    <a:pt x="121" y="1807"/>
                  </a:cubicBezTo>
                  <a:cubicBezTo>
                    <a:pt x="130" y="1822"/>
                    <a:pt x="120" y="1827"/>
                    <a:pt x="108" y="1834"/>
                  </a:cubicBezTo>
                  <a:cubicBezTo>
                    <a:pt x="109" y="1829"/>
                    <a:pt x="110" y="1825"/>
                    <a:pt x="112" y="1817"/>
                  </a:cubicBezTo>
                  <a:cubicBezTo>
                    <a:pt x="106" y="1821"/>
                    <a:pt x="102" y="1823"/>
                    <a:pt x="98" y="1826"/>
                  </a:cubicBezTo>
                  <a:cubicBezTo>
                    <a:pt x="95" y="1821"/>
                    <a:pt x="92" y="1814"/>
                    <a:pt x="88" y="1807"/>
                  </a:cubicBezTo>
                  <a:cubicBezTo>
                    <a:pt x="96" y="1804"/>
                    <a:pt x="103" y="1802"/>
                    <a:pt x="111" y="1800"/>
                  </a:cubicBezTo>
                  <a:cubicBezTo>
                    <a:pt x="109" y="1798"/>
                    <a:pt x="105" y="1793"/>
                    <a:pt x="100" y="1788"/>
                  </a:cubicBezTo>
                  <a:cubicBezTo>
                    <a:pt x="105" y="1787"/>
                    <a:pt x="109" y="1787"/>
                    <a:pt x="113" y="1787"/>
                  </a:cubicBezTo>
                  <a:cubicBezTo>
                    <a:pt x="113" y="1785"/>
                    <a:pt x="113" y="1783"/>
                    <a:pt x="113" y="1782"/>
                  </a:cubicBezTo>
                  <a:cubicBezTo>
                    <a:pt x="107" y="1781"/>
                    <a:pt x="101" y="1780"/>
                    <a:pt x="92" y="1779"/>
                  </a:cubicBezTo>
                  <a:cubicBezTo>
                    <a:pt x="93" y="1771"/>
                    <a:pt x="95" y="1762"/>
                    <a:pt x="97" y="1753"/>
                  </a:cubicBezTo>
                  <a:cubicBezTo>
                    <a:pt x="99" y="1753"/>
                    <a:pt x="101" y="1752"/>
                    <a:pt x="102" y="1752"/>
                  </a:cubicBezTo>
                  <a:cubicBezTo>
                    <a:pt x="106" y="1757"/>
                    <a:pt x="110" y="1761"/>
                    <a:pt x="115" y="1767"/>
                  </a:cubicBezTo>
                  <a:cubicBezTo>
                    <a:pt x="124" y="1764"/>
                    <a:pt x="135" y="1760"/>
                    <a:pt x="147" y="1756"/>
                  </a:cubicBezTo>
                  <a:cubicBezTo>
                    <a:pt x="147" y="1755"/>
                    <a:pt x="147" y="1754"/>
                    <a:pt x="147" y="1754"/>
                  </a:cubicBezTo>
                  <a:cubicBezTo>
                    <a:pt x="134" y="1754"/>
                    <a:pt x="121" y="1754"/>
                    <a:pt x="113" y="1754"/>
                  </a:cubicBezTo>
                  <a:cubicBezTo>
                    <a:pt x="115" y="1739"/>
                    <a:pt x="116" y="1726"/>
                    <a:pt x="117" y="1715"/>
                  </a:cubicBezTo>
                  <a:cubicBezTo>
                    <a:pt x="111" y="1715"/>
                    <a:pt x="106" y="1714"/>
                    <a:pt x="104" y="1714"/>
                  </a:cubicBezTo>
                  <a:cubicBezTo>
                    <a:pt x="100" y="1720"/>
                    <a:pt x="96" y="1725"/>
                    <a:pt x="93" y="1730"/>
                  </a:cubicBezTo>
                  <a:cubicBezTo>
                    <a:pt x="90" y="1727"/>
                    <a:pt x="86" y="1724"/>
                    <a:pt x="85" y="1721"/>
                  </a:cubicBezTo>
                  <a:cubicBezTo>
                    <a:pt x="82" y="1709"/>
                    <a:pt x="81" y="1697"/>
                    <a:pt x="79" y="1688"/>
                  </a:cubicBezTo>
                  <a:cubicBezTo>
                    <a:pt x="72" y="1684"/>
                    <a:pt x="66" y="1681"/>
                    <a:pt x="60" y="1677"/>
                  </a:cubicBezTo>
                  <a:cubicBezTo>
                    <a:pt x="61" y="1675"/>
                    <a:pt x="62" y="1673"/>
                    <a:pt x="63" y="1671"/>
                  </a:cubicBezTo>
                  <a:cubicBezTo>
                    <a:pt x="66" y="1672"/>
                    <a:pt x="70" y="1673"/>
                    <a:pt x="74" y="1674"/>
                  </a:cubicBezTo>
                  <a:cubicBezTo>
                    <a:pt x="79" y="1665"/>
                    <a:pt x="52" y="1665"/>
                    <a:pt x="69" y="1652"/>
                  </a:cubicBezTo>
                  <a:cubicBezTo>
                    <a:pt x="63" y="1649"/>
                    <a:pt x="57" y="1647"/>
                    <a:pt x="51" y="1642"/>
                  </a:cubicBezTo>
                  <a:cubicBezTo>
                    <a:pt x="48" y="1639"/>
                    <a:pt x="48" y="1634"/>
                    <a:pt x="46" y="1630"/>
                  </a:cubicBezTo>
                  <a:cubicBezTo>
                    <a:pt x="45" y="1630"/>
                    <a:pt x="45" y="1630"/>
                    <a:pt x="45" y="1630"/>
                  </a:cubicBezTo>
                  <a:cubicBezTo>
                    <a:pt x="49" y="1627"/>
                    <a:pt x="57" y="1624"/>
                    <a:pt x="57" y="1621"/>
                  </a:cubicBezTo>
                  <a:cubicBezTo>
                    <a:pt x="55" y="1607"/>
                    <a:pt x="52" y="1594"/>
                    <a:pt x="49" y="1580"/>
                  </a:cubicBezTo>
                  <a:cubicBezTo>
                    <a:pt x="49" y="1581"/>
                    <a:pt x="49" y="1581"/>
                    <a:pt x="49" y="1581"/>
                  </a:cubicBezTo>
                  <a:cubicBezTo>
                    <a:pt x="50" y="1573"/>
                    <a:pt x="51" y="1565"/>
                    <a:pt x="53" y="1554"/>
                  </a:cubicBezTo>
                  <a:cubicBezTo>
                    <a:pt x="54" y="1554"/>
                    <a:pt x="59" y="1551"/>
                    <a:pt x="64" y="1549"/>
                  </a:cubicBezTo>
                  <a:cubicBezTo>
                    <a:pt x="43" y="1532"/>
                    <a:pt x="42" y="1526"/>
                    <a:pt x="57" y="1507"/>
                  </a:cubicBezTo>
                  <a:cubicBezTo>
                    <a:pt x="52" y="1504"/>
                    <a:pt x="48" y="1500"/>
                    <a:pt x="44" y="1497"/>
                  </a:cubicBezTo>
                  <a:cubicBezTo>
                    <a:pt x="49" y="1493"/>
                    <a:pt x="54" y="1490"/>
                    <a:pt x="61" y="1485"/>
                  </a:cubicBezTo>
                  <a:cubicBezTo>
                    <a:pt x="47" y="1487"/>
                    <a:pt x="60" y="1462"/>
                    <a:pt x="40" y="1466"/>
                  </a:cubicBezTo>
                  <a:cubicBezTo>
                    <a:pt x="31" y="1469"/>
                    <a:pt x="19" y="1461"/>
                    <a:pt x="9" y="1459"/>
                  </a:cubicBezTo>
                  <a:cubicBezTo>
                    <a:pt x="9" y="1466"/>
                    <a:pt x="9" y="1470"/>
                    <a:pt x="9" y="1475"/>
                  </a:cubicBezTo>
                  <a:cubicBezTo>
                    <a:pt x="7" y="1474"/>
                    <a:pt x="1" y="1473"/>
                    <a:pt x="1" y="1472"/>
                  </a:cubicBezTo>
                  <a:cubicBezTo>
                    <a:pt x="1" y="1468"/>
                    <a:pt x="0" y="1462"/>
                    <a:pt x="2" y="1458"/>
                  </a:cubicBezTo>
                  <a:cubicBezTo>
                    <a:pt x="7" y="1451"/>
                    <a:pt x="15" y="1446"/>
                    <a:pt x="21" y="1439"/>
                  </a:cubicBezTo>
                  <a:cubicBezTo>
                    <a:pt x="25" y="1435"/>
                    <a:pt x="30" y="1430"/>
                    <a:pt x="33" y="1425"/>
                  </a:cubicBezTo>
                  <a:cubicBezTo>
                    <a:pt x="38" y="1415"/>
                    <a:pt x="47" y="1414"/>
                    <a:pt x="54" y="1423"/>
                  </a:cubicBezTo>
                  <a:cubicBezTo>
                    <a:pt x="59" y="1429"/>
                    <a:pt x="65" y="1435"/>
                    <a:pt x="73" y="1444"/>
                  </a:cubicBezTo>
                  <a:cubicBezTo>
                    <a:pt x="73" y="1426"/>
                    <a:pt x="72" y="1414"/>
                    <a:pt x="74" y="1402"/>
                  </a:cubicBezTo>
                  <a:cubicBezTo>
                    <a:pt x="74" y="1398"/>
                    <a:pt x="81" y="1395"/>
                    <a:pt x="85" y="1391"/>
                  </a:cubicBezTo>
                  <a:cubicBezTo>
                    <a:pt x="75" y="1382"/>
                    <a:pt x="74" y="1376"/>
                    <a:pt x="86" y="1370"/>
                  </a:cubicBezTo>
                  <a:cubicBezTo>
                    <a:pt x="87" y="1369"/>
                    <a:pt x="88" y="1368"/>
                    <a:pt x="89" y="1367"/>
                  </a:cubicBezTo>
                  <a:cubicBezTo>
                    <a:pt x="95" y="1361"/>
                    <a:pt x="101" y="1354"/>
                    <a:pt x="107" y="1348"/>
                  </a:cubicBezTo>
                  <a:cubicBezTo>
                    <a:pt x="96" y="1342"/>
                    <a:pt x="88" y="1338"/>
                    <a:pt x="78" y="1332"/>
                  </a:cubicBezTo>
                  <a:cubicBezTo>
                    <a:pt x="81" y="1330"/>
                    <a:pt x="83" y="1328"/>
                    <a:pt x="85" y="1327"/>
                  </a:cubicBezTo>
                  <a:cubicBezTo>
                    <a:pt x="83" y="1325"/>
                    <a:pt x="80" y="1323"/>
                    <a:pt x="76" y="1321"/>
                  </a:cubicBezTo>
                  <a:cubicBezTo>
                    <a:pt x="83" y="1318"/>
                    <a:pt x="88" y="1315"/>
                    <a:pt x="94" y="1313"/>
                  </a:cubicBezTo>
                  <a:cubicBezTo>
                    <a:pt x="83" y="1301"/>
                    <a:pt x="83" y="1289"/>
                    <a:pt x="94" y="1276"/>
                  </a:cubicBezTo>
                  <a:cubicBezTo>
                    <a:pt x="96" y="1274"/>
                    <a:pt x="97" y="1273"/>
                    <a:pt x="98" y="1271"/>
                  </a:cubicBezTo>
                  <a:cubicBezTo>
                    <a:pt x="84" y="1260"/>
                    <a:pt x="102" y="1248"/>
                    <a:pt x="96" y="1237"/>
                  </a:cubicBezTo>
                  <a:cubicBezTo>
                    <a:pt x="96" y="1236"/>
                    <a:pt x="97" y="1235"/>
                    <a:pt x="100" y="1233"/>
                  </a:cubicBezTo>
                  <a:cubicBezTo>
                    <a:pt x="102" y="1237"/>
                    <a:pt x="104" y="1240"/>
                    <a:pt x="107" y="1244"/>
                  </a:cubicBezTo>
                  <a:cubicBezTo>
                    <a:pt x="107" y="1238"/>
                    <a:pt x="107" y="1232"/>
                    <a:pt x="107" y="1225"/>
                  </a:cubicBezTo>
                  <a:cubicBezTo>
                    <a:pt x="102" y="1225"/>
                    <a:pt x="98" y="1224"/>
                    <a:pt x="88" y="1222"/>
                  </a:cubicBezTo>
                  <a:cubicBezTo>
                    <a:pt x="95" y="1216"/>
                    <a:pt x="99" y="1211"/>
                    <a:pt x="104" y="1207"/>
                  </a:cubicBezTo>
                  <a:cubicBezTo>
                    <a:pt x="102" y="1206"/>
                    <a:pt x="100" y="1202"/>
                    <a:pt x="97" y="1201"/>
                  </a:cubicBezTo>
                  <a:cubicBezTo>
                    <a:pt x="93" y="1200"/>
                    <a:pt x="84" y="1201"/>
                    <a:pt x="84" y="1202"/>
                  </a:cubicBezTo>
                  <a:cubicBezTo>
                    <a:pt x="82" y="1216"/>
                    <a:pt x="70" y="1211"/>
                    <a:pt x="63" y="1213"/>
                  </a:cubicBezTo>
                  <a:close/>
                  <a:moveTo>
                    <a:pt x="56" y="1519"/>
                  </a:moveTo>
                  <a:cubicBezTo>
                    <a:pt x="58" y="1529"/>
                    <a:pt x="73" y="1537"/>
                    <a:pt x="83" y="1533"/>
                  </a:cubicBezTo>
                  <a:cubicBezTo>
                    <a:pt x="78" y="1524"/>
                    <a:pt x="74" y="1516"/>
                    <a:pt x="70" y="1509"/>
                  </a:cubicBezTo>
                  <a:cubicBezTo>
                    <a:pt x="66" y="1512"/>
                    <a:pt x="62" y="1515"/>
                    <a:pt x="56" y="15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21"/>
            <p:cNvSpPr/>
            <p:nvPr/>
          </p:nvSpPr>
          <p:spPr>
            <a:xfrm>
              <a:off x="15328902" y="7332663"/>
              <a:ext cx="234950" cy="492125"/>
            </a:xfrm>
            <a:custGeom>
              <a:avLst/>
              <a:gdLst/>
              <a:ahLst/>
              <a:cxnLst/>
              <a:rect l="l" t="t" r="r" b="b"/>
              <a:pathLst>
                <a:path w="62" h="131" extrusionOk="0">
                  <a:moveTo>
                    <a:pt x="36" y="0"/>
                  </a:moveTo>
                  <a:cubicBezTo>
                    <a:pt x="39" y="4"/>
                    <a:pt x="42" y="8"/>
                    <a:pt x="45" y="11"/>
                  </a:cubicBezTo>
                  <a:cubicBezTo>
                    <a:pt x="60" y="3"/>
                    <a:pt x="62" y="4"/>
                    <a:pt x="62" y="20"/>
                  </a:cubicBezTo>
                  <a:cubicBezTo>
                    <a:pt x="61" y="51"/>
                    <a:pt x="60" y="82"/>
                    <a:pt x="58" y="113"/>
                  </a:cubicBezTo>
                  <a:cubicBezTo>
                    <a:pt x="58" y="117"/>
                    <a:pt x="53" y="121"/>
                    <a:pt x="50" y="127"/>
                  </a:cubicBezTo>
                  <a:cubicBezTo>
                    <a:pt x="54" y="126"/>
                    <a:pt x="58" y="126"/>
                    <a:pt x="61" y="125"/>
                  </a:cubicBezTo>
                  <a:cubicBezTo>
                    <a:pt x="61" y="127"/>
                    <a:pt x="61" y="129"/>
                    <a:pt x="61" y="130"/>
                  </a:cubicBezTo>
                  <a:cubicBezTo>
                    <a:pt x="57" y="130"/>
                    <a:pt x="52" y="131"/>
                    <a:pt x="47" y="130"/>
                  </a:cubicBezTo>
                  <a:cubicBezTo>
                    <a:pt x="43" y="128"/>
                    <a:pt x="38" y="125"/>
                    <a:pt x="35" y="121"/>
                  </a:cubicBezTo>
                  <a:cubicBezTo>
                    <a:pt x="28" y="114"/>
                    <a:pt x="20" y="115"/>
                    <a:pt x="11" y="117"/>
                  </a:cubicBezTo>
                  <a:cubicBezTo>
                    <a:pt x="2" y="119"/>
                    <a:pt x="0" y="110"/>
                    <a:pt x="0" y="104"/>
                  </a:cubicBezTo>
                  <a:cubicBezTo>
                    <a:pt x="0" y="98"/>
                    <a:pt x="1" y="90"/>
                    <a:pt x="11" y="96"/>
                  </a:cubicBezTo>
                  <a:cubicBezTo>
                    <a:pt x="12" y="97"/>
                    <a:pt x="14" y="93"/>
                    <a:pt x="17" y="91"/>
                  </a:cubicBezTo>
                  <a:cubicBezTo>
                    <a:pt x="18" y="95"/>
                    <a:pt x="20" y="98"/>
                    <a:pt x="22" y="102"/>
                  </a:cubicBezTo>
                  <a:cubicBezTo>
                    <a:pt x="23" y="102"/>
                    <a:pt x="23" y="102"/>
                    <a:pt x="24" y="102"/>
                  </a:cubicBezTo>
                  <a:cubicBezTo>
                    <a:pt x="23" y="99"/>
                    <a:pt x="23" y="96"/>
                    <a:pt x="23" y="93"/>
                  </a:cubicBezTo>
                  <a:cubicBezTo>
                    <a:pt x="28" y="94"/>
                    <a:pt x="33" y="96"/>
                    <a:pt x="38" y="97"/>
                  </a:cubicBezTo>
                  <a:cubicBezTo>
                    <a:pt x="38" y="96"/>
                    <a:pt x="39" y="95"/>
                    <a:pt x="39" y="94"/>
                  </a:cubicBezTo>
                  <a:cubicBezTo>
                    <a:pt x="34" y="92"/>
                    <a:pt x="27" y="90"/>
                    <a:pt x="23" y="86"/>
                  </a:cubicBezTo>
                  <a:cubicBezTo>
                    <a:pt x="18" y="81"/>
                    <a:pt x="15" y="74"/>
                    <a:pt x="13" y="67"/>
                  </a:cubicBezTo>
                  <a:cubicBezTo>
                    <a:pt x="13" y="66"/>
                    <a:pt x="21" y="61"/>
                    <a:pt x="25" y="59"/>
                  </a:cubicBezTo>
                  <a:cubicBezTo>
                    <a:pt x="34" y="56"/>
                    <a:pt x="40" y="52"/>
                    <a:pt x="35" y="42"/>
                  </a:cubicBezTo>
                  <a:cubicBezTo>
                    <a:pt x="25" y="41"/>
                    <a:pt x="13" y="57"/>
                    <a:pt x="5" y="39"/>
                  </a:cubicBezTo>
                  <a:cubicBezTo>
                    <a:pt x="3" y="35"/>
                    <a:pt x="8" y="28"/>
                    <a:pt x="10" y="23"/>
                  </a:cubicBezTo>
                  <a:cubicBezTo>
                    <a:pt x="12" y="23"/>
                    <a:pt x="13" y="23"/>
                    <a:pt x="15" y="24"/>
                  </a:cubicBezTo>
                  <a:cubicBezTo>
                    <a:pt x="13" y="21"/>
                    <a:pt x="11" y="18"/>
                    <a:pt x="7" y="11"/>
                  </a:cubicBezTo>
                  <a:cubicBezTo>
                    <a:pt x="26" y="25"/>
                    <a:pt x="26" y="4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21"/>
            <p:cNvSpPr/>
            <p:nvPr/>
          </p:nvSpPr>
          <p:spPr>
            <a:xfrm>
              <a:off x="14811377" y="5316538"/>
              <a:ext cx="139700" cy="311150"/>
            </a:xfrm>
            <a:custGeom>
              <a:avLst/>
              <a:gdLst/>
              <a:ahLst/>
              <a:cxnLst/>
              <a:rect l="l" t="t" r="r" b="b"/>
              <a:pathLst>
                <a:path w="37" h="83" extrusionOk="0">
                  <a:moveTo>
                    <a:pt x="24" y="0"/>
                  </a:moveTo>
                  <a:cubicBezTo>
                    <a:pt x="26" y="5"/>
                    <a:pt x="28" y="10"/>
                    <a:pt x="30" y="15"/>
                  </a:cubicBezTo>
                  <a:cubicBezTo>
                    <a:pt x="32" y="21"/>
                    <a:pt x="37" y="26"/>
                    <a:pt x="26" y="30"/>
                  </a:cubicBezTo>
                  <a:cubicBezTo>
                    <a:pt x="17" y="34"/>
                    <a:pt x="19" y="44"/>
                    <a:pt x="31" y="52"/>
                  </a:cubicBezTo>
                  <a:cubicBezTo>
                    <a:pt x="28" y="54"/>
                    <a:pt x="26" y="55"/>
                    <a:pt x="24" y="56"/>
                  </a:cubicBezTo>
                  <a:cubicBezTo>
                    <a:pt x="26" y="59"/>
                    <a:pt x="28" y="61"/>
                    <a:pt x="31" y="64"/>
                  </a:cubicBezTo>
                  <a:cubicBezTo>
                    <a:pt x="31" y="65"/>
                    <a:pt x="31" y="66"/>
                    <a:pt x="31" y="68"/>
                  </a:cubicBezTo>
                  <a:cubicBezTo>
                    <a:pt x="28" y="68"/>
                    <a:pt x="24" y="68"/>
                    <a:pt x="21" y="68"/>
                  </a:cubicBezTo>
                  <a:cubicBezTo>
                    <a:pt x="21" y="72"/>
                    <a:pt x="22" y="76"/>
                    <a:pt x="23" y="83"/>
                  </a:cubicBezTo>
                  <a:cubicBezTo>
                    <a:pt x="13" y="80"/>
                    <a:pt x="5" y="78"/>
                    <a:pt x="0" y="76"/>
                  </a:cubicBezTo>
                  <a:cubicBezTo>
                    <a:pt x="3" y="50"/>
                    <a:pt x="6" y="26"/>
                    <a:pt x="9" y="5"/>
                  </a:cubicBezTo>
                  <a:cubicBezTo>
                    <a:pt x="14" y="3"/>
                    <a:pt x="19" y="2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21"/>
            <p:cNvSpPr/>
            <p:nvPr/>
          </p:nvSpPr>
          <p:spPr>
            <a:xfrm>
              <a:off x="14724063" y="6627813"/>
              <a:ext cx="125413" cy="254000"/>
            </a:xfrm>
            <a:custGeom>
              <a:avLst/>
              <a:gdLst/>
              <a:ahLst/>
              <a:cxnLst/>
              <a:rect l="l" t="t" r="r" b="b"/>
              <a:pathLst>
                <a:path w="33" h="68" extrusionOk="0">
                  <a:moveTo>
                    <a:pt x="30" y="68"/>
                  </a:moveTo>
                  <a:cubicBezTo>
                    <a:pt x="18" y="60"/>
                    <a:pt x="23" y="50"/>
                    <a:pt x="25" y="40"/>
                  </a:cubicBezTo>
                  <a:cubicBezTo>
                    <a:pt x="25" y="38"/>
                    <a:pt x="26" y="37"/>
                    <a:pt x="26" y="36"/>
                  </a:cubicBezTo>
                  <a:cubicBezTo>
                    <a:pt x="25" y="35"/>
                    <a:pt x="23" y="35"/>
                    <a:pt x="22" y="34"/>
                  </a:cubicBezTo>
                  <a:cubicBezTo>
                    <a:pt x="19" y="42"/>
                    <a:pt x="17" y="49"/>
                    <a:pt x="14" y="57"/>
                  </a:cubicBezTo>
                  <a:cubicBezTo>
                    <a:pt x="10" y="57"/>
                    <a:pt x="4" y="56"/>
                    <a:pt x="0" y="55"/>
                  </a:cubicBezTo>
                  <a:cubicBezTo>
                    <a:pt x="3" y="49"/>
                    <a:pt x="5" y="44"/>
                    <a:pt x="8" y="40"/>
                  </a:cubicBezTo>
                  <a:cubicBezTo>
                    <a:pt x="11" y="36"/>
                    <a:pt x="14" y="32"/>
                    <a:pt x="20" y="26"/>
                  </a:cubicBezTo>
                  <a:cubicBezTo>
                    <a:pt x="20" y="21"/>
                    <a:pt x="19" y="11"/>
                    <a:pt x="18" y="1"/>
                  </a:cubicBezTo>
                  <a:cubicBezTo>
                    <a:pt x="20" y="0"/>
                    <a:pt x="22" y="0"/>
                    <a:pt x="24" y="0"/>
                  </a:cubicBezTo>
                  <a:cubicBezTo>
                    <a:pt x="27" y="6"/>
                    <a:pt x="30" y="12"/>
                    <a:pt x="33" y="19"/>
                  </a:cubicBezTo>
                  <a:cubicBezTo>
                    <a:pt x="33" y="19"/>
                    <a:pt x="33" y="18"/>
                    <a:pt x="33" y="18"/>
                  </a:cubicBezTo>
                  <a:cubicBezTo>
                    <a:pt x="32" y="35"/>
                    <a:pt x="31" y="51"/>
                    <a:pt x="29" y="68"/>
                  </a:cubicBezTo>
                  <a:lnTo>
                    <a:pt x="30" y="6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21"/>
            <p:cNvSpPr/>
            <p:nvPr/>
          </p:nvSpPr>
          <p:spPr>
            <a:xfrm>
              <a:off x="15582902" y="7794625"/>
              <a:ext cx="128588" cy="71437"/>
            </a:xfrm>
            <a:custGeom>
              <a:avLst/>
              <a:gdLst/>
              <a:ahLst/>
              <a:cxnLst/>
              <a:rect l="l" t="t" r="r" b="b"/>
              <a:pathLst>
                <a:path w="34" h="19" extrusionOk="0">
                  <a:moveTo>
                    <a:pt x="5" y="16"/>
                  </a:moveTo>
                  <a:cubicBezTo>
                    <a:pt x="3" y="11"/>
                    <a:pt x="2" y="7"/>
                    <a:pt x="0" y="0"/>
                  </a:cubicBezTo>
                  <a:cubicBezTo>
                    <a:pt x="12" y="2"/>
                    <a:pt x="23" y="4"/>
                    <a:pt x="34" y="7"/>
                  </a:cubicBezTo>
                  <a:cubicBezTo>
                    <a:pt x="34" y="7"/>
                    <a:pt x="33" y="15"/>
                    <a:pt x="32" y="19"/>
                  </a:cubicBezTo>
                  <a:cubicBezTo>
                    <a:pt x="22" y="18"/>
                    <a:pt x="14" y="17"/>
                    <a:pt x="5" y="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21"/>
            <p:cNvSpPr/>
            <p:nvPr/>
          </p:nvSpPr>
          <p:spPr>
            <a:xfrm>
              <a:off x="15143163" y="7596188"/>
              <a:ext cx="136525" cy="74612"/>
            </a:xfrm>
            <a:custGeom>
              <a:avLst/>
              <a:gdLst/>
              <a:ahLst/>
              <a:cxnLst/>
              <a:rect l="l" t="t" r="r" b="b"/>
              <a:pathLst>
                <a:path w="36" h="20" extrusionOk="0">
                  <a:moveTo>
                    <a:pt x="36" y="20"/>
                  </a:moveTo>
                  <a:cubicBezTo>
                    <a:pt x="25" y="18"/>
                    <a:pt x="18" y="16"/>
                    <a:pt x="11" y="15"/>
                  </a:cubicBezTo>
                  <a:cubicBezTo>
                    <a:pt x="11" y="16"/>
                    <a:pt x="11" y="17"/>
                    <a:pt x="11" y="18"/>
                  </a:cubicBezTo>
                  <a:cubicBezTo>
                    <a:pt x="7" y="14"/>
                    <a:pt x="4" y="10"/>
                    <a:pt x="0" y="4"/>
                  </a:cubicBezTo>
                  <a:cubicBezTo>
                    <a:pt x="4" y="3"/>
                    <a:pt x="8" y="0"/>
                    <a:pt x="12" y="1"/>
                  </a:cubicBezTo>
                  <a:cubicBezTo>
                    <a:pt x="14" y="1"/>
                    <a:pt x="15" y="7"/>
                    <a:pt x="15" y="8"/>
                  </a:cubicBezTo>
                  <a:cubicBezTo>
                    <a:pt x="21" y="8"/>
                    <a:pt x="26" y="5"/>
                    <a:pt x="29" y="7"/>
                  </a:cubicBezTo>
                  <a:cubicBezTo>
                    <a:pt x="33" y="10"/>
                    <a:pt x="34" y="16"/>
                    <a:pt x="36" y="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21"/>
            <p:cNvSpPr/>
            <p:nvPr/>
          </p:nvSpPr>
          <p:spPr>
            <a:xfrm>
              <a:off x="14981238" y="7269163"/>
              <a:ext cx="109538" cy="109537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29" y="4"/>
                  </a:moveTo>
                  <a:cubicBezTo>
                    <a:pt x="20" y="12"/>
                    <a:pt x="10" y="21"/>
                    <a:pt x="0" y="29"/>
                  </a:cubicBezTo>
                  <a:cubicBezTo>
                    <a:pt x="0" y="22"/>
                    <a:pt x="1" y="15"/>
                    <a:pt x="1" y="6"/>
                  </a:cubicBezTo>
                  <a:cubicBezTo>
                    <a:pt x="8" y="4"/>
                    <a:pt x="17" y="2"/>
                    <a:pt x="26" y="0"/>
                  </a:cubicBezTo>
                  <a:cubicBezTo>
                    <a:pt x="27" y="2"/>
                    <a:pt x="28" y="3"/>
                    <a:pt x="29" y="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21"/>
            <p:cNvSpPr/>
            <p:nvPr/>
          </p:nvSpPr>
          <p:spPr>
            <a:xfrm>
              <a:off x="14852652" y="5927725"/>
              <a:ext cx="49213" cy="147637"/>
            </a:xfrm>
            <a:custGeom>
              <a:avLst/>
              <a:gdLst/>
              <a:ahLst/>
              <a:cxnLst/>
              <a:rect l="l" t="t" r="r" b="b"/>
              <a:pathLst>
                <a:path w="13" h="39" extrusionOk="0">
                  <a:moveTo>
                    <a:pt x="5" y="39"/>
                  </a:moveTo>
                  <a:cubicBezTo>
                    <a:pt x="3" y="27"/>
                    <a:pt x="2" y="16"/>
                    <a:pt x="0" y="3"/>
                  </a:cubicBezTo>
                  <a:cubicBezTo>
                    <a:pt x="4" y="2"/>
                    <a:pt x="8" y="1"/>
                    <a:pt x="13" y="0"/>
                  </a:cubicBezTo>
                  <a:cubicBezTo>
                    <a:pt x="11" y="13"/>
                    <a:pt x="10" y="26"/>
                    <a:pt x="8" y="38"/>
                  </a:cubicBezTo>
                  <a:cubicBezTo>
                    <a:pt x="7" y="38"/>
                    <a:pt x="6" y="38"/>
                    <a:pt x="5" y="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21"/>
            <p:cNvSpPr/>
            <p:nvPr/>
          </p:nvSpPr>
          <p:spPr>
            <a:xfrm>
              <a:off x="14943138" y="5773738"/>
              <a:ext cx="90488" cy="131762"/>
            </a:xfrm>
            <a:custGeom>
              <a:avLst/>
              <a:gdLst/>
              <a:ahLst/>
              <a:cxnLst/>
              <a:rect l="l" t="t" r="r" b="b"/>
              <a:pathLst>
                <a:path w="24" h="35" extrusionOk="0">
                  <a:moveTo>
                    <a:pt x="15" y="32"/>
                  </a:moveTo>
                  <a:cubicBezTo>
                    <a:pt x="14" y="33"/>
                    <a:pt x="13" y="34"/>
                    <a:pt x="12" y="35"/>
                  </a:cubicBezTo>
                  <a:cubicBezTo>
                    <a:pt x="3" y="35"/>
                    <a:pt x="3" y="27"/>
                    <a:pt x="0" y="22"/>
                  </a:cubicBezTo>
                  <a:cubicBezTo>
                    <a:pt x="9" y="24"/>
                    <a:pt x="10" y="0"/>
                    <a:pt x="24" y="16"/>
                  </a:cubicBezTo>
                  <a:cubicBezTo>
                    <a:pt x="21" y="20"/>
                    <a:pt x="18" y="26"/>
                    <a:pt x="15" y="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21"/>
            <p:cNvSpPr/>
            <p:nvPr/>
          </p:nvSpPr>
          <p:spPr>
            <a:xfrm>
              <a:off x="15211427" y="7689850"/>
              <a:ext cx="103188" cy="68262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26" y="0"/>
                  </a:moveTo>
                  <a:cubicBezTo>
                    <a:pt x="27" y="7"/>
                    <a:pt x="27" y="13"/>
                    <a:pt x="27" y="18"/>
                  </a:cubicBezTo>
                  <a:cubicBezTo>
                    <a:pt x="21" y="16"/>
                    <a:pt x="15" y="14"/>
                    <a:pt x="9" y="13"/>
                  </a:cubicBezTo>
                  <a:cubicBezTo>
                    <a:pt x="6" y="12"/>
                    <a:pt x="3" y="11"/>
                    <a:pt x="0" y="10"/>
                  </a:cubicBezTo>
                  <a:cubicBezTo>
                    <a:pt x="3" y="8"/>
                    <a:pt x="6" y="4"/>
                    <a:pt x="9" y="3"/>
                  </a:cubicBezTo>
                  <a:cubicBezTo>
                    <a:pt x="14" y="1"/>
                    <a:pt x="20" y="1"/>
                    <a:pt x="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21"/>
            <p:cNvSpPr/>
            <p:nvPr/>
          </p:nvSpPr>
          <p:spPr>
            <a:xfrm>
              <a:off x="15511463" y="7843838"/>
              <a:ext cx="104775" cy="90487"/>
            </a:xfrm>
            <a:custGeom>
              <a:avLst/>
              <a:gdLst/>
              <a:ahLst/>
              <a:cxnLst/>
              <a:rect l="l" t="t" r="r" b="b"/>
              <a:pathLst>
                <a:path w="28" h="24" extrusionOk="0">
                  <a:moveTo>
                    <a:pt x="19" y="0"/>
                  </a:moveTo>
                  <a:cubicBezTo>
                    <a:pt x="16" y="5"/>
                    <a:pt x="14" y="7"/>
                    <a:pt x="14" y="8"/>
                  </a:cubicBezTo>
                  <a:cubicBezTo>
                    <a:pt x="18" y="12"/>
                    <a:pt x="23" y="17"/>
                    <a:pt x="28" y="21"/>
                  </a:cubicBezTo>
                  <a:cubicBezTo>
                    <a:pt x="27" y="22"/>
                    <a:pt x="26" y="23"/>
                    <a:pt x="25" y="24"/>
                  </a:cubicBezTo>
                  <a:cubicBezTo>
                    <a:pt x="17" y="19"/>
                    <a:pt x="9" y="13"/>
                    <a:pt x="0" y="7"/>
                  </a:cubicBezTo>
                  <a:cubicBezTo>
                    <a:pt x="1" y="6"/>
                    <a:pt x="1" y="4"/>
                    <a:pt x="2" y="3"/>
                  </a:cubicBezTo>
                  <a:cubicBezTo>
                    <a:pt x="7" y="2"/>
                    <a:pt x="11" y="1"/>
                    <a:pt x="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21"/>
            <p:cNvSpPr/>
            <p:nvPr/>
          </p:nvSpPr>
          <p:spPr>
            <a:xfrm>
              <a:off x="14757402" y="7085013"/>
              <a:ext cx="109538" cy="101600"/>
            </a:xfrm>
            <a:custGeom>
              <a:avLst/>
              <a:gdLst/>
              <a:ahLst/>
              <a:cxnLst/>
              <a:rect l="l" t="t" r="r" b="b"/>
              <a:pathLst>
                <a:path w="29" h="27" extrusionOk="0">
                  <a:moveTo>
                    <a:pt x="25" y="0"/>
                  </a:moveTo>
                  <a:cubicBezTo>
                    <a:pt x="29" y="20"/>
                    <a:pt x="3" y="12"/>
                    <a:pt x="6" y="27"/>
                  </a:cubicBezTo>
                  <a:cubicBezTo>
                    <a:pt x="0" y="10"/>
                    <a:pt x="15" y="9"/>
                    <a:pt x="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95" name="Google Shape;795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4804" y="940573"/>
            <a:ext cx="2080085" cy="497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6" name="Google Shape;796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2241" y="1122298"/>
            <a:ext cx="4009759" cy="5735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22"/>
          <p:cNvSpPr/>
          <p:nvPr/>
        </p:nvSpPr>
        <p:spPr>
          <a:xfrm rot="-5400000">
            <a:off x="8553756" y="-930475"/>
            <a:ext cx="1363367" cy="5913120"/>
          </a:xfrm>
          <a:prstGeom prst="round2SameRect">
            <a:avLst>
              <a:gd name="adj1" fmla="val 12834"/>
              <a:gd name="adj2" fmla="val 0"/>
            </a:avLst>
          </a:prstGeom>
          <a:solidFill>
            <a:srgbClr val="E72B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22"/>
          <p:cNvSpPr/>
          <p:nvPr/>
        </p:nvSpPr>
        <p:spPr>
          <a:xfrm>
            <a:off x="6508459" y="2895148"/>
            <a:ext cx="430886" cy="4308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22"/>
          <p:cNvSpPr txBox="1"/>
          <p:nvPr/>
        </p:nvSpPr>
        <p:spPr>
          <a:xfrm>
            <a:off x="6983614" y="2879762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22"/>
          <p:cNvSpPr txBox="1"/>
          <p:nvPr/>
        </p:nvSpPr>
        <p:spPr>
          <a:xfrm>
            <a:off x="6624028" y="3002868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805" name="Google Shape;805;p22"/>
          <p:cNvSpPr/>
          <p:nvPr/>
        </p:nvSpPr>
        <p:spPr>
          <a:xfrm>
            <a:off x="6508459" y="3673040"/>
            <a:ext cx="430886" cy="4308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22"/>
          <p:cNvSpPr txBox="1"/>
          <p:nvPr/>
        </p:nvSpPr>
        <p:spPr>
          <a:xfrm>
            <a:off x="6983614" y="3657653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22"/>
          <p:cNvSpPr txBox="1"/>
          <p:nvPr/>
        </p:nvSpPr>
        <p:spPr>
          <a:xfrm>
            <a:off x="6624028" y="3780760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808" name="Google Shape;808;p22"/>
          <p:cNvSpPr/>
          <p:nvPr/>
        </p:nvSpPr>
        <p:spPr>
          <a:xfrm>
            <a:off x="6508459" y="4450932"/>
            <a:ext cx="430886" cy="4308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22"/>
          <p:cNvSpPr txBox="1"/>
          <p:nvPr/>
        </p:nvSpPr>
        <p:spPr>
          <a:xfrm>
            <a:off x="6983614" y="4435546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22"/>
          <p:cNvSpPr txBox="1"/>
          <p:nvPr/>
        </p:nvSpPr>
        <p:spPr>
          <a:xfrm>
            <a:off x="6624028" y="4558652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811" name="Google Shape;811;p22"/>
          <p:cNvSpPr/>
          <p:nvPr/>
        </p:nvSpPr>
        <p:spPr>
          <a:xfrm>
            <a:off x="6508459" y="5228823"/>
            <a:ext cx="430886" cy="430886"/>
          </a:xfrm>
          <a:prstGeom prst="ellipse">
            <a:avLst/>
          </a:prstGeom>
          <a:solidFill>
            <a:srgbClr val="E3061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22"/>
          <p:cNvSpPr txBox="1"/>
          <p:nvPr/>
        </p:nvSpPr>
        <p:spPr>
          <a:xfrm>
            <a:off x="6983614" y="5213436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22"/>
          <p:cNvSpPr txBox="1"/>
          <p:nvPr/>
        </p:nvSpPr>
        <p:spPr>
          <a:xfrm>
            <a:off x="6624028" y="5336544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814" name="Google Shape;814;p22"/>
          <p:cNvSpPr txBox="1"/>
          <p:nvPr/>
        </p:nvSpPr>
        <p:spPr>
          <a:xfrm>
            <a:off x="6508460" y="1535946"/>
            <a:ext cx="3816645" cy="1033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Independence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22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endParaRPr/>
          </a:p>
        </p:txBody>
      </p:sp>
      <p:pic>
        <p:nvPicPr>
          <p:cNvPr id="816" name="Google Shape;816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0350" y="2439645"/>
            <a:ext cx="5258882" cy="3084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23"/>
          <p:cNvSpPr/>
          <p:nvPr/>
        </p:nvSpPr>
        <p:spPr>
          <a:xfrm rot="-5400000">
            <a:off x="8553756" y="-567996"/>
            <a:ext cx="1363367" cy="5913120"/>
          </a:xfrm>
          <a:prstGeom prst="round2SameRect">
            <a:avLst>
              <a:gd name="adj1" fmla="val 12834"/>
              <a:gd name="adj2" fmla="val 0"/>
            </a:avLst>
          </a:prstGeom>
          <a:solidFill>
            <a:srgbClr val="E72B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23"/>
          <p:cNvSpPr/>
          <p:nvPr/>
        </p:nvSpPr>
        <p:spPr>
          <a:xfrm>
            <a:off x="6508459" y="3257627"/>
            <a:ext cx="430886" cy="4308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23"/>
          <p:cNvSpPr txBox="1"/>
          <p:nvPr/>
        </p:nvSpPr>
        <p:spPr>
          <a:xfrm>
            <a:off x="6983614" y="3242241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23"/>
          <p:cNvSpPr txBox="1"/>
          <p:nvPr/>
        </p:nvSpPr>
        <p:spPr>
          <a:xfrm>
            <a:off x="6624028" y="3365347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825" name="Google Shape;825;p23"/>
          <p:cNvSpPr/>
          <p:nvPr/>
        </p:nvSpPr>
        <p:spPr>
          <a:xfrm>
            <a:off x="6508459" y="4035519"/>
            <a:ext cx="430886" cy="4308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23"/>
          <p:cNvSpPr txBox="1"/>
          <p:nvPr/>
        </p:nvSpPr>
        <p:spPr>
          <a:xfrm>
            <a:off x="6983614" y="4020132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23"/>
          <p:cNvSpPr txBox="1"/>
          <p:nvPr/>
        </p:nvSpPr>
        <p:spPr>
          <a:xfrm>
            <a:off x="6624028" y="4143239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828" name="Google Shape;828;p23"/>
          <p:cNvSpPr/>
          <p:nvPr/>
        </p:nvSpPr>
        <p:spPr>
          <a:xfrm>
            <a:off x="6508459" y="4813411"/>
            <a:ext cx="430886" cy="4308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23"/>
          <p:cNvSpPr txBox="1"/>
          <p:nvPr/>
        </p:nvSpPr>
        <p:spPr>
          <a:xfrm>
            <a:off x="6983614" y="4798025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23"/>
          <p:cNvSpPr txBox="1"/>
          <p:nvPr/>
        </p:nvSpPr>
        <p:spPr>
          <a:xfrm>
            <a:off x="6624028" y="4921131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831" name="Google Shape;831;p23"/>
          <p:cNvSpPr/>
          <p:nvPr/>
        </p:nvSpPr>
        <p:spPr>
          <a:xfrm>
            <a:off x="6508459" y="5591302"/>
            <a:ext cx="430886" cy="430886"/>
          </a:xfrm>
          <a:prstGeom prst="ellipse">
            <a:avLst/>
          </a:prstGeom>
          <a:solidFill>
            <a:srgbClr val="E3061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23"/>
          <p:cNvSpPr txBox="1"/>
          <p:nvPr/>
        </p:nvSpPr>
        <p:spPr>
          <a:xfrm>
            <a:off x="6983614" y="5575915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23"/>
          <p:cNvSpPr txBox="1"/>
          <p:nvPr/>
        </p:nvSpPr>
        <p:spPr>
          <a:xfrm>
            <a:off x="6624028" y="5699023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834" name="Google Shape;834;p23"/>
          <p:cNvSpPr txBox="1"/>
          <p:nvPr/>
        </p:nvSpPr>
        <p:spPr>
          <a:xfrm>
            <a:off x="6508460" y="1898425"/>
            <a:ext cx="3816645" cy="1033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Independence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23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endParaRPr/>
          </a:p>
        </p:txBody>
      </p:sp>
      <p:pic>
        <p:nvPicPr>
          <p:cNvPr id="836" name="Google Shape;836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5203" y="2687249"/>
            <a:ext cx="4503887" cy="3119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/>
          </a:p>
        </p:txBody>
      </p:sp>
      <p:sp>
        <p:nvSpPr>
          <p:cNvPr id="842" name="Google Shape;842;p24"/>
          <p:cNvSpPr/>
          <p:nvPr/>
        </p:nvSpPr>
        <p:spPr>
          <a:xfrm rot="-5400000">
            <a:off x="8553756" y="-567996"/>
            <a:ext cx="1363367" cy="5913120"/>
          </a:xfrm>
          <a:prstGeom prst="round2SameRect">
            <a:avLst>
              <a:gd name="adj1" fmla="val 12834"/>
              <a:gd name="adj2" fmla="val 0"/>
            </a:avLst>
          </a:prstGeom>
          <a:solidFill>
            <a:srgbClr val="E72B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24"/>
          <p:cNvSpPr/>
          <p:nvPr/>
        </p:nvSpPr>
        <p:spPr>
          <a:xfrm>
            <a:off x="6508459" y="3257627"/>
            <a:ext cx="430886" cy="4308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24"/>
          <p:cNvSpPr txBox="1"/>
          <p:nvPr/>
        </p:nvSpPr>
        <p:spPr>
          <a:xfrm>
            <a:off x="6983614" y="3242241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24"/>
          <p:cNvSpPr txBox="1"/>
          <p:nvPr/>
        </p:nvSpPr>
        <p:spPr>
          <a:xfrm>
            <a:off x="6624028" y="3365347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846" name="Google Shape;846;p24"/>
          <p:cNvSpPr/>
          <p:nvPr/>
        </p:nvSpPr>
        <p:spPr>
          <a:xfrm>
            <a:off x="6508459" y="4035519"/>
            <a:ext cx="430886" cy="4308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24"/>
          <p:cNvSpPr txBox="1"/>
          <p:nvPr/>
        </p:nvSpPr>
        <p:spPr>
          <a:xfrm>
            <a:off x="6983614" y="4020132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24"/>
          <p:cNvSpPr txBox="1"/>
          <p:nvPr/>
        </p:nvSpPr>
        <p:spPr>
          <a:xfrm>
            <a:off x="6624028" y="4143239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849" name="Google Shape;849;p24"/>
          <p:cNvSpPr/>
          <p:nvPr/>
        </p:nvSpPr>
        <p:spPr>
          <a:xfrm>
            <a:off x="6508459" y="4813411"/>
            <a:ext cx="430886" cy="4308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24"/>
          <p:cNvSpPr txBox="1"/>
          <p:nvPr/>
        </p:nvSpPr>
        <p:spPr>
          <a:xfrm>
            <a:off x="6983614" y="4798025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24"/>
          <p:cNvSpPr txBox="1"/>
          <p:nvPr/>
        </p:nvSpPr>
        <p:spPr>
          <a:xfrm>
            <a:off x="6624028" y="4921131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852" name="Google Shape;852;p24"/>
          <p:cNvSpPr/>
          <p:nvPr/>
        </p:nvSpPr>
        <p:spPr>
          <a:xfrm>
            <a:off x="6508459" y="5591302"/>
            <a:ext cx="430886" cy="430886"/>
          </a:xfrm>
          <a:prstGeom prst="ellipse">
            <a:avLst/>
          </a:prstGeom>
          <a:solidFill>
            <a:srgbClr val="E3061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24"/>
          <p:cNvSpPr txBox="1"/>
          <p:nvPr/>
        </p:nvSpPr>
        <p:spPr>
          <a:xfrm>
            <a:off x="6983614" y="5575915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24"/>
          <p:cNvSpPr txBox="1"/>
          <p:nvPr/>
        </p:nvSpPr>
        <p:spPr>
          <a:xfrm>
            <a:off x="6624028" y="5699023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855" name="Google Shape;855;p24"/>
          <p:cNvSpPr txBox="1"/>
          <p:nvPr/>
        </p:nvSpPr>
        <p:spPr>
          <a:xfrm>
            <a:off x="6508460" y="1898425"/>
            <a:ext cx="3816645" cy="1033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Independence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24"/>
          <p:cNvSpPr/>
          <p:nvPr/>
        </p:nvSpPr>
        <p:spPr>
          <a:xfrm>
            <a:off x="1578769" y="1820179"/>
            <a:ext cx="3324983" cy="4399906"/>
          </a:xfrm>
          <a:custGeom>
            <a:avLst/>
            <a:gdLst/>
            <a:ahLst/>
            <a:cxnLst/>
            <a:rect l="l" t="t" r="r" b="b"/>
            <a:pathLst>
              <a:path w="1235" h="1632" extrusionOk="0">
                <a:moveTo>
                  <a:pt x="760" y="3"/>
                </a:moveTo>
                <a:cubicBezTo>
                  <a:pt x="790" y="12"/>
                  <a:pt x="819" y="29"/>
                  <a:pt x="847" y="51"/>
                </a:cubicBezTo>
                <a:cubicBezTo>
                  <a:pt x="872" y="72"/>
                  <a:pt x="897" y="96"/>
                  <a:pt x="922" y="118"/>
                </a:cubicBezTo>
                <a:cubicBezTo>
                  <a:pt x="955" y="146"/>
                  <a:pt x="988" y="171"/>
                  <a:pt x="1024" y="181"/>
                </a:cubicBezTo>
                <a:cubicBezTo>
                  <a:pt x="1042" y="186"/>
                  <a:pt x="1060" y="184"/>
                  <a:pt x="1079" y="182"/>
                </a:cubicBezTo>
                <a:cubicBezTo>
                  <a:pt x="1095" y="180"/>
                  <a:pt x="1108" y="163"/>
                  <a:pt x="1115" y="139"/>
                </a:cubicBezTo>
                <a:cubicBezTo>
                  <a:pt x="1113" y="130"/>
                  <a:pt x="1111" y="122"/>
                  <a:pt x="1109" y="114"/>
                </a:cubicBezTo>
                <a:cubicBezTo>
                  <a:pt x="1108" y="114"/>
                  <a:pt x="1108" y="114"/>
                  <a:pt x="1108" y="114"/>
                </a:cubicBezTo>
                <a:cubicBezTo>
                  <a:pt x="1108" y="119"/>
                  <a:pt x="1108" y="124"/>
                  <a:pt x="1108" y="127"/>
                </a:cubicBezTo>
                <a:cubicBezTo>
                  <a:pt x="1102" y="130"/>
                  <a:pt x="1096" y="134"/>
                  <a:pt x="1090" y="137"/>
                </a:cubicBezTo>
                <a:cubicBezTo>
                  <a:pt x="1090" y="138"/>
                  <a:pt x="1090" y="139"/>
                  <a:pt x="1090" y="140"/>
                </a:cubicBezTo>
                <a:cubicBezTo>
                  <a:pt x="1095" y="138"/>
                  <a:pt x="1099" y="136"/>
                  <a:pt x="1104" y="134"/>
                </a:cubicBezTo>
                <a:cubicBezTo>
                  <a:pt x="1104" y="139"/>
                  <a:pt x="1105" y="144"/>
                  <a:pt x="1105" y="149"/>
                </a:cubicBezTo>
                <a:cubicBezTo>
                  <a:pt x="1107" y="161"/>
                  <a:pt x="1101" y="162"/>
                  <a:pt x="1097" y="167"/>
                </a:cubicBezTo>
                <a:cubicBezTo>
                  <a:pt x="1094" y="172"/>
                  <a:pt x="1092" y="168"/>
                  <a:pt x="1090" y="163"/>
                </a:cubicBezTo>
                <a:cubicBezTo>
                  <a:pt x="1085" y="151"/>
                  <a:pt x="1079" y="140"/>
                  <a:pt x="1073" y="128"/>
                </a:cubicBezTo>
                <a:cubicBezTo>
                  <a:pt x="1064" y="107"/>
                  <a:pt x="1064" y="85"/>
                  <a:pt x="1073" y="68"/>
                </a:cubicBezTo>
                <a:cubicBezTo>
                  <a:pt x="1083" y="49"/>
                  <a:pt x="1100" y="44"/>
                  <a:pt x="1112" y="56"/>
                </a:cubicBezTo>
                <a:cubicBezTo>
                  <a:pt x="1122" y="66"/>
                  <a:pt x="1131" y="80"/>
                  <a:pt x="1136" y="99"/>
                </a:cubicBezTo>
                <a:cubicBezTo>
                  <a:pt x="1153" y="160"/>
                  <a:pt x="1155" y="222"/>
                  <a:pt x="1137" y="284"/>
                </a:cubicBezTo>
                <a:cubicBezTo>
                  <a:pt x="1130" y="307"/>
                  <a:pt x="1120" y="325"/>
                  <a:pt x="1106" y="336"/>
                </a:cubicBezTo>
                <a:cubicBezTo>
                  <a:pt x="1102" y="340"/>
                  <a:pt x="1098" y="340"/>
                  <a:pt x="1094" y="335"/>
                </a:cubicBezTo>
                <a:cubicBezTo>
                  <a:pt x="1091" y="330"/>
                  <a:pt x="1086" y="327"/>
                  <a:pt x="1082" y="327"/>
                </a:cubicBezTo>
                <a:cubicBezTo>
                  <a:pt x="1074" y="326"/>
                  <a:pt x="1069" y="337"/>
                  <a:pt x="1069" y="350"/>
                </a:cubicBezTo>
                <a:cubicBezTo>
                  <a:pt x="1069" y="363"/>
                  <a:pt x="1074" y="373"/>
                  <a:pt x="1082" y="370"/>
                </a:cubicBezTo>
                <a:cubicBezTo>
                  <a:pt x="1094" y="365"/>
                  <a:pt x="1100" y="375"/>
                  <a:pt x="1106" y="388"/>
                </a:cubicBezTo>
                <a:cubicBezTo>
                  <a:pt x="1113" y="403"/>
                  <a:pt x="1123" y="401"/>
                  <a:pt x="1132" y="400"/>
                </a:cubicBezTo>
                <a:cubicBezTo>
                  <a:pt x="1144" y="400"/>
                  <a:pt x="1157" y="397"/>
                  <a:pt x="1170" y="399"/>
                </a:cubicBezTo>
                <a:cubicBezTo>
                  <a:pt x="1190" y="403"/>
                  <a:pt x="1207" y="421"/>
                  <a:pt x="1219" y="448"/>
                </a:cubicBezTo>
                <a:cubicBezTo>
                  <a:pt x="1224" y="459"/>
                  <a:pt x="1226" y="476"/>
                  <a:pt x="1226" y="490"/>
                </a:cubicBezTo>
                <a:cubicBezTo>
                  <a:pt x="1227" y="564"/>
                  <a:pt x="1228" y="637"/>
                  <a:pt x="1228" y="711"/>
                </a:cubicBezTo>
                <a:cubicBezTo>
                  <a:pt x="1228" y="739"/>
                  <a:pt x="1221" y="749"/>
                  <a:pt x="1205" y="753"/>
                </a:cubicBezTo>
                <a:cubicBezTo>
                  <a:pt x="1198" y="754"/>
                  <a:pt x="1191" y="753"/>
                  <a:pt x="1182" y="753"/>
                </a:cubicBezTo>
                <a:cubicBezTo>
                  <a:pt x="1182" y="770"/>
                  <a:pt x="1182" y="788"/>
                  <a:pt x="1182" y="807"/>
                </a:cubicBezTo>
                <a:cubicBezTo>
                  <a:pt x="1182" y="809"/>
                  <a:pt x="1184" y="811"/>
                  <a:pt x="1186" y="812"/>
                </a:cubicBezTo>
                <a:cubicBezTo>
                  <a:pt x="1190" y="814"/>
                  <a:pt x="1194" y="814"/>
                  <a:pt x="1198" y="816"/>
                </a:cubicBezTo>
                <a:cubicBezTo>
                  <a:pt x="1209" y="820"/>
                  <a:pt x="1218" y="828"/>
                  <a:pt x="1225" y="843"/>
                </a:cubicBezTo>
                <a:cubicBezTo>
                  <a:pt x="1229" y="850"/>
                  <a:pt x="1232" y="860"/>
                  <a:pt x="1232" y="869"/>
                </a:cubicBezTo>
                <a:cubicBezTo>
                  <a:pt x="1233" y="958"/>
                  <a:pt x="1234" y="1048"/>
                  <a:pt x="1235" y="1137"/>
                </a:cubicBezTo>
                <a:cubicBezTo>
                  <a:pt x="1235" y="1160"/>
                  <a:pt x="1232" y="1181"/>
                  <a:pt x="1223" y="1199"/>
                </a:cubicBezTo>
                <a:cubicBezTo>
                  <a:pt x="1214" y="1216"/>
                  <a:pt x="1203" y="1216"/>
                  <a:pt x="1193" y="1210"/>
                </a:cubicBezTo>
                <a:cubicBezTo>
                  <a:pt x="1183" y="1205"/>
                  <a:pt x="1175" y="1193"/>
                  <a:pt x="1174" y="1173"/>
                </a:cubicBezTo>
                <a:cubicBezTo>
                  <a:pt x="1174" y="1142"/>
                  <a:pt x="1174" y="1110"/>
                  <a:pt x="1174" y="1077"/>
                </a:cubicBezTo>
                <a:cubicBezTo>
                  <a:pt x="1183" y="1078"/>
                  <a:pt x="1190" y="1079"/>
                  <a:pt x="1196" y="1080"/>
                </a:cubicBezTo>
                <a:cubicBezTo>
                  <a:pt x="1196" y="1081"/>
                  <a:pt x="1196" y="1082"/>
                  <a:pt x="1196" y="1083"/>
                </a:cubicBezTo>
                <a:cubicBezTo>
                  <a:pt x="1193" y="1084"/>
                  <a:pt x="1189" y="1085"/>
                  <a:pt x="1185" y="1086"/>
                </a:cubicBezTo>
                <a:cubicBezTo>
                  <a:pt x="1185" y="1087"/>
                  <a:pt x="1185" y="1087"/>
                  <a:pt x="1185" y="1087"/>
                </a:cubicBezTo>
                <a:cubicBezTo>
                  <a:pt x="1188" y="1088"/>
                  <a:pt x="1192" y="1089"/>
                  <a:pt x="1195" y="1090"/>
                </a:cubicBezTo>
                <a:cubicBezTo>
                  <a:pt x="1195" y="1091"/>
                  <a:pt x="1195" y="1092"/>
                  <a:pt x="1195" y="1093"/>
                </a:cubicBezTo>
                <a:cubicBezTo>
                  <a:pt x="1192" y="1094"/>
                  <a:pt x="1188" y="1095"/>
                  <a:pt x="1184" y="1096"/>
                </a:cubicBezTo>
                <a:cubicBezTo>
                  <a:pt x="1184" y="1097"/>
                  <a:pt x="1184" y="1097"/>
                  <a:pt x="1184" y="1098"/>
                </a:cubicBezTo>
                <a:cubicBezTo>
                  <a:pt x="1187" y="1098"/>
                  <a:pt x="1190" y="1099"/>
                  <a:pt x="1193" y="1100"/>
                </a:cubicBezTo>
                <a:cubicBezTo>
                  <a:pt x="1193" y="1100"/>
                  <a:pt x="1193" y="1101"/>
                  <a:pt x="1193" y="1102"/>
                </a:cubicBezTo>
                <a:cubicBezTo>
                  <a:pt x="1190" y="1103"/>
                  <a:pt x="1186" y="1104"/>
                  <a:pt x="1183" y="1105"/>
                </a:cubicBezTo>
                <a:cubicBezTo>
                  <a:pt x="1183" y="1106"/>
                  <a:pt x="1183" y="1107"/>
                  <a:pt x="1182" y="1108"/>
                </a:cubicBezTo>
                <a:cubicBezTo>
                  <a:pt x="1194" y="1102"/>
                  <a:pt x="1198" y="1118"/>
                  <a:pt x="1206" y="1128"/>
                </a:cubicBezTo>
                <a:cubicBezTo>
                  <a:pt x="1207" y="1115"/>
                  <a:pt x="1207" y="1104"/>
                  <a:pt x="1208" y="1090"/>
                </a:cubicBezTo>
                <a:cubicBezTo>
                  <a:pt x="1212" y="1107"/>
                  <a:pt x="1211" y="1138"/>
                  <a:pt x="1207" y="1151"/>
                </a:cubicBezTo>
                <a:cubicBezTo>
                  <a:pt x="1203" y="1137"/>
                  <a:pt x="1198" y="1125"/>
                  <a:pt x="1188" y="1131"/>
                </a:cubicBezTo>
                <a:cubicBezTo>
                  <a:pt x="1185" y="1133"/>
                  <a:pt x="1182" y="1142"/>
                  <a:pt x="1179" y="1147"/>
                </a:cubicBezTo>
                <a:cubicBezTo>
                  <a:pt x="1179" y="1148"/>
                  <a:pt x="1180" y="1149"/>
                  <a:pt x="1181" y="1150"/>
                </a:cubicBezTo>
                <a:cubicBezTo>
                  <a:pt x="1183" y="1145"/>
                  <a:pt x="1184" y="1141"/>
                  <a:pt x="1187" y="1137"/>
                </a:cubicBezTo>
                <a:cubicBezTo>
                  <a:pt x="1188" y="1135"/>
                  <a:pt x="1191" y="1134"/>
                  <a:pt x="1193" y="1135"/>
                </a:cubicBezTo>
                <a:cubicBezTo>
                  <a:pt x="1195" y="1137"/>
                  <a:pt x="1197" y="1141"/>
                  <a:pt x="1197" y="1144"/>
                </a:cubicBezTo>
                <a:cubicBezTo>
                  <a:pt x="1198" y="1158"/>
                  <a:pt x="1198" y="1172"/>
                  <a:pt x="1198" y="1185"/>
                </a:cubicBezTo>
                <a:cubicBezTo>
                  <a:pt x="1197" y="1185"/>
                  <a:pt x="1196" y="1186"/>
                  <a:pt x="1196" y="1186"/>
                </a:cubicBezTo>
                <a:cubicBezTo>
                  <a:pt x="1195" y="1184"/>
                  <a:pt x="1195" y="1183"/>
                  <a:pt x="1194" y="1180"/>
                </a:cubicBezTo>
                <a:cubicBezTo>
                  <a:pt x="1191" y="1188"/>
                  <a:pt x="1193" y="1192"/>
                  <a:pt x="1197" y="1194"/>
                </a:cubicBezTo>
                <a:cubicBezTo>
                  <a:pt x="1209" y="1199"/>
                  <a:pt x="1218" y="1190"/>
                  <a:pt x="1222" y="1168"/>
                </a:cubicBezTo>
                <a:cubicBezTo>
                  <a:pt x="1220" y="1170"/>
                  <a:pt x="1220" y="1172"/>
                  <a:pt x="1218" y="1175"/>
                </a:cubicBezTo>
                <a:cubicBezTo>
                  <a:pt x="1217" y="1170"/>
                  <a:pt x="1217" y="1166"/>
                  <a:pt x="1217" y="1162"/>
                </a:cubicBezTo>
                <a:cubicBezTo>
                  <a:pt x="1217" y="1143"/>
                  <a:pt x="1217" y="1125"/>
                  <a:pt x="1217" y="1107"/>
                </a:cubicBezTo>
                <a:cubicBezTo>
                  <a:pt x="1217" y="1097"/>
                  <a:pt x="1215" y="1091"/>
                  <a:pt x="1210" y="1086"/>
                </a:cubicBezTo>
                <a:cubicBezTo>
                  <a:pt x="1184" y="1061"/>
                  <a:pt x="1166" y="1069"/>
                  <a:pt x="1146" y="1104"/>
                </a:cubicBezTo>
                <a:cubicBezTo>
                  <a:pt x="1140" y="1115"/>
                  <a:pt x="1136" y="1132"/>
                  <a:pt x="1130" y="1145"/>
                </a:cubicBezTo>
                <a:cubicBezTo>
                  <a:pt x="1124" y="1159"/>
                  <a:pt x="1118" y="1173"/>
                  <a:pt x="1112" y="1185"/>
                </a:cubicBezTo>
                <a:cubicBezTo>
                  <a:pt x="1104" y="1199"/>
                  <a:pt x="1094" y="1202"/>
                  <a:pt x="1084" y="1196"/>
                </a:cubicBezTo>
                <a:cubicBezTo>
                  <a:pt x="1082" y="1195"/>
                  <a:pt x="1079" y="1198"/>
                  <a:pt x="1077" y="1201"/>
                </a:cubicBezTo>
                <a:cubicBezTo>
                  <a:pt x="1076" y="1205"/>
                  <a:pt x="1074" y="1211"/>
                  <a:pt x="1074" y="1216"/>
                </a:cubicBezTo>
                <a:cubicBezTo>
                  <a:pt x="1075" y="1225"/>
                  <a:pt x="1076" y="1234"/>
                  <a:pt x="1078" y="1243"/>
                </a:cubicBezTo>
                <a:cubicBezTo>
                  <a:pt x="1082" y="1241"/>
                  <a:pt x="1087" y="1240"/>
                  <a:pt x="1092" y="1237"/>
                </a:cubicBezTo>
                <a:cubicBezTo>
                  <a:pt x="1096" y="1233"/>
                  <a:pt x="1100" y="1235"/>
                  <a:pt x="1103" y="1239"/>
                </a:cubicBezTo>
                <a:cubicBezTo>
                  <a:pt x="1117" y="1256"/>
                  <a:pt x="1129" y="1277"/>
                  <a:pt x="1138" y="1303"/>
                </a:cubicBezTo>
                <a:cubicBezTo>
                  <a:pt x="1147" y="1334"/>
                  <a:pt x="1156" y="1367"/>
                  <a:pt x="1160" y="1401"/>
                </a:cubicBezTo>
                <a:cubicBezTo>
                  <a:pt x="1160" y="1405"/>
                  <a:pt x="1160" y="1411"/>
                  <a:pt x="1158" y="1414"/>
                </a:cubicBezTo>
                <a:cubicBezTo>
                  <a:pt x="1148" y="1435"/>
                  <a:pt x="1140" y="1459"/>
                  <a:pt x="1133" y="1485"/>
                </a:cubicBezTo>
                <a:cubicBezTo>
                  <a:pt x="1130" y="1495"/>
                  <a:pt x="1126" y="1505"/>
                  <a:pt x="1122" y="1515"/>
                </a:cubicBezTo>
                <a:cubicBezTo>
                  <a:pt x="1119" y="1523"/>
                  <a:pt x="1115" y="1524"/>
                  <a:pt x="1110" y="1517"/>
                </a:cubicBezTo>
                <a:cubicBezTo>
                  <a:pt x="1109" y="1516"/>
                  <a:pt x="1109" y="1515"/>
                  <a:pt x="1108" y="1514"/>
                </a:cubicBezTo>
                <a:cubicBezTo>
                  <a:pt x="1083" y="1470"/>
                  <a:pt x="1051" y="1461"/>
                  <a:pt x="1017" y="1462"/>
                </a:cubicBezTo>
                <a:cubicBezTo>
                  <a:pt x="985" y="1463"/>
                  <a:pt x="957" y="1483"/>
                  <a:pt x="928" y="1503"/>
                </a:cubicBezTo>
                <a:cubicBezTo>
                  <a:pt x="883" y="1536"/>
                  <a:pt x="837" y="1568"/>
                  <a:pt x="792" y="1601"/>
                </a:cubicBezTo>
                <a:cubicBezTo>
                  <a:pt x="771" y="1616"/>
                  <a:pt x="750" y="1625"/>
                  <a:pt x="727" y="1625"/>
                </a:cubicBezTo>
                <a:cubicBezTo>
                  <a:pt x="710" y="1624"/>
                  <a:pt x="693" y="1629"/>
                  <a:pt x="675" y="1632"/>
                </a:cubicBezTo>
                <a:cubicBezTo>
                  <a:pt x="671" y="1632"/>
                  <a:pt x="667" y="1631"/>
                  <a:pt x="664" y="1624"/>
                </a:cubicBezTo>
                <a:cubicBezTo>
                  <a:pt x="659" y="1614"/>
                  <a:pt x="655" y="1604"/>
                  <a:pt x="651" y="1593"/>
                </a:cubicBezTo>
                <a:cubicBezTo>
                  <a:pt x="649" y="1587"/>
                  <a:pt x="646" y="1584"/>
                  <a:pt x="642" y="1584"/>
                </a:cubicBezTo>
                <a:cubicBezTo>
                  <a:pt x="626" y="1585"/>
                  <a:pt x="611" y="1585"/>
                  <a:pt x="595" y="1584"/>
                </a:cubicBezTo>
                <a:cubicBezTo>
                  <a:pt x="591" y="1584"/>
                  <a:pt x="588" y="1586"/>
                  <a:pt x="586" y="1593"/>
                </a:cubicBezTo>
                <a:cubicBezTo>
                  <a:pt x="580" y="1617"/>
                  <a:pt x="572" y="1631"/>
                  <a:pt x="554" y="1623"/>
                </a:cubicBezTo>
                <a:cubicBezTo>
                  <a:pt x="539" y="1617"/>
                  <a:pt x="523" y="1620"/>
                  <a:pt x="508" y="1625"/>
                </a:cubicBezTo>
                <a:cubicBezTo>
                  <a:pt x="487" y="1632"/>
                  <a:pt x="467" y="1623"/>
                  <a:pt x="448" y="1611"/>
                </a:cubicBezTo>
                <a:cubicBezTo>
                  <a:pt x="424" y="1596"/>
                  <a:pt x="401" y="1578"/>
                  <a:pt x="377" y="1560"/>
                </a:cubicBezTo>
                <a:cubicBezTo>
                  <a:pt x="351" y="1539"/>
                  <a:pt x="327" y="1512"/>
                  <a:pt x="299" y="1497"/>
                </a:cubicBezTo>
                <a:cubicBezTo>
                  <a:pt x="262" y="1477"/>
                  <a:pt x="225" y="1476"/>
                  <a:pt x="189" y="1489"/>
                </a:cubicBezTo>
                <a:cubicBezTo>
                  <a:pt x="178" y="1493"/>
                  <a:pt x="168" y="1504"/>
                  <a:pt x="157" y="1513"/>
                </a:cubicBezTo>
                <a:cubicBezTo>
                  <a:pt x="154" y="1515"/>
                  <a:pt x="151" y="1520"/>
                  <a:pt x="148" y="1524"/>
                </a:cubicBezTo>
                <a:cubicBezTo>
                  <a:pt x="135" y="1542"/>
                  <a:pt x="124" y="1536"/>
                  <a:pt x="113" y="1511"/>
                </a:cubicBezTo>
                <a:cubicBezTo>
                  <a:pt x="110" y="1503"/>
                  <a:pt x="108" y="1492"/>
                  <a:pt x="106" y="1482"/>
                </a:cubicBezTo>
                <a:cubicBezTo>
                  <a:pt x="102" y="1459"/>
                  <a:pt x="95" y="1439"/>
                  <a:pt x="84" y="1425"/>
                </a:cubicBezTo>
                <a:cubicBezTo>
                  <a:pt x="77" y="1416"/>
                  <a:pt x="74" y="1404"/>
                  <a:pt x="74" y="1389"/>
                </a:cubicBezTo>
                <a:cubicBezTo>
                  <a:pt x="76" y="1356"/>
                  <a:pt x="82" y="1324"/>
                  <a:pt x="94" y="1298"/>
                </a:cubicBezTo>
                <a:cubicBezTo>
                  <a:pt x="107" y="1271"/>
                  <a:pt x="122" y="1247"/>
                  <a:pt x="137" y="1223"/>
                </a:cubicBezTo>
                <a:cubicBezTo>
                  <a:pt x="145" y="1211"/>
                  <a:pt x="147" y="1213"/>
                  <a:pt x="155" y="1224"/>
                </a:cubicBezTo>
                <a:cubicBezTo>
                  <a:pt x="158" y="1228"/>
                  <a:pt x="164" y="1232"/>
                  <a:pt x="164" y="1231"/>
                </a:cubicBezTo>
                <a:cubicBezTo>
                  <a:pt x="168" y="1225"/>
                  <a:pt x="170" y="1218"/>
                  <a:pt x="171" y="1210"/>
                </a:cubicBezTo>
                <a:cubicBezTo>
                  <a:pt x="171" y="1205"/>
                  <a:pt x="169" y="1198"/>
                  <a:pt x="168" y="1193"/>
                </a:cubicBezTo>
                <a:cubicBezTo>
                  <a:pt x="164" y="1177"/>
                  <a:pt x="159" y="1175"/>
                  <a:pt x="151" y="1184"/>
                </a:cubicBezTo>
                <a:cubicBezTo>
                  <a:pt x="145" y="1191"/>
                  <a:pt x="138" y="1194"/>
                  <a:pt x="130" y="1192"/>
                </a:cubicBezTo>
                <a:cubicBezTo>
                  <a:pt x="112" y="1188"/>
                  <a:pt x="94" y="1188"/>
                  <a:pt x="76" y="1178"/>
                </a:cubicBezTo>
                <a:cubicBezTo>
                  <a:pt x="38" y="1158"/>
                  <a:pt x="12" y="1113"/>
                  <a:pt x="3" y="1044"/>
                </a:cubicBezTo>
                <a:cubicBezTo>
                  <a:pt x="2" y="1040"/>
                  <a:pt x="1" y="1036"/>
                  <a:pt x="0" y="1032"/>
                </a:cubicBezTo>
                <a:cubicBezTo>
                  <a:pt x="0" y="1014"/>
                  <a:pt x="0" y="996"/>
                  <a:pt x="0" y="978"/>
                </a:cubicBezTo>
                <a:cubicBezTo>
                  <a:pt x="1" y="969"/>
                  <a:pt x="2" y="960"/>
                  <a:pt x="2" y="952"/>
                </a:cubicBezTo>
                <a:cubicBezTo>
                  <a:pt x="7" y="902"/>
                  <a:pt x="12" y="852"/>
                  <a:pt x="15" y="802"/>
                </a:cubicBezTo>
                <a:cubicBezTo>
                  <a:pt x="22" y="676"/>
                  <a:pt x="19" y="551"/>
                  <a:pt x="6" y="426"/>
                </a:cubicBezTo>
                <a:cubicBezTo>
                  <a:pt x="3" y="397"/>
                  <a:pt x="15" y="355"/>
                  <a:pt x="41" y="348"/>
                </a:cubicBezTo>
                <a:cubicBezTo>
                  <a:pt x="54" y="344"/>
                  <a:pt x="67" y="348"/>
                  <a:pt x="79" y="358"/>
                </a:cubicBezTo>
                <a:cubicBezTo>
                  <a:pt x="90" y="368"/>
                  <a:pt x="94" y="384"/>
                  <a:pt x="94" y="403"/>
                </a:cubicBezTo>
                <a:cubicBezTo>
                  <a:pt x="93" y="440"/>
                  <a:pt x="93" y="477"/>
                  <a:pt x="92" y="514"/>
                </a:cubicBezTo>
                <a:cubicBezTo>
                  <a:pt x="92" y="545"/>
                  <a:pt x="92" y="577"/>
                  <a:pt x="92" y="608"/>
                </a:cubicBezTo>
                <a:cubicBezTo>
                  <a:pt x="92" y="615"/>
                  <a:pt x="94" y="618"/>
                  <a:pt x="97" y="619"/>
                </a:cubicBezTo>
                <a:cubicBezTo>
                  <a:pt x="103" y="622"/>
                  <a:pt x="108" y="624"/>
                  <a:pt x="112" y="630"/>
                </a:cubicBezTo>
                <a:cubicBezTo>
                  <a:pt x="108" y="628"/>
                  <a:pt x="102" y="628"/>
                  <a:pt x="98" y="626"/>
                </a:cubicBezTo>
                <a:cubicBezTo>
                  <a:pt x="93" y="623"/>
                  <a:pt x="90" y="625"/>
                  <a:pt x="86" y="631"/>
                </a:cubicBezTo>
                <a:cubicBezTo>
                  <a:pt x="82" y="640"/>
                  <a:pt x="76" y="644"/>
                  <a:pt x="69" y="643"/>
                </a:cubicBezTo>
                <a:cubicBezTo>
                  <a:pt x="63" y="642"/>
                  <a:pt x="62" y="640"/>
                  <a:pt x="62" y="629"/>
                </a:cubicBezTo>
                <a:cubicBezTo>
                  <a:pt x="68" y="629"/>
                  <a:pt x="73" y="629"/>
                  <a:pt x="78" y="629"/>
                </a:cubicBezTo>
                <a:cubicBezTo>
                  <a:pt x="76" y="615"/>
                  <a:pt x="73" y="603"/>
                  <a:pt x="71" y="588"/>
                </a:cubicBezTo>
                <a:cubicBezTo>
                  <a:pt x="76" y="590"/>
                  <a:pt x="79" y="591"/>
                  <a:pt x="81" y="592"/>
                </a:cubicBezTo>
                <a:cubicBezTo>
                  <a:pt x="82" y="590"/>
                  <a:pt x="82" y="589"/>
                  <a:pt x="82" y="587"/>
                </a:cubicBezTo>
                <a:cubicBezTo>
                  <a:pt x="78" y="586"/>
                  <a:pt x="73" y="584"/>
                  <a:pt x="70" y="586"/>
                </a:cubicBezTo>
                <a:cubicBezTo>
                  <a:pt x="67" y="587"/>
                  <a:pt x="62" y="594"/>
                  <a:pt x="62" y="599"/>
                </a:cubicBezTo>
                <a:cubicBezTo>
                  <a:pt x="61" y="627"/>
                  <a:pt x="61" y="656"/>
                  <a:pt x="61" y="684"/>
                </a:cubicBezTo>
                <a:cubicBezTo>
                  <a:pt x="61" y="690"/>
                  <a:pt x="63" y="693"/>
                  <a:pt x="67" y="695"/>
                </a:cubicBezTo>
                <a:cubicBezTo>
                  <a:pt x="86" y="702"/>
                  <a:pt x="105" y="711"/>
                  <a:pt x="124" y="720"/>
                </a:cubicBezTo>
                <a:cubicBezTo>
                  <a:pt x="112" y="717"/>
                  <a:pt x="100" y="715"/>
                  <a:pt x="87" y="713"/>
                </a:cubicBezTo>
                <a:cubicBezTo>
                  <a:pt x="89" y="723"/>
                  <a:pt x="93" y="731"/>
                  <a:pt x="100" y="733"/>
                </a:cubicBezTo>
                <a:cubicBezTo>
                  <a:pt x="107" y="734"/>
                  <a:pt x="113" y="736"/>
                  <a:pt x="119" y="738"/>
                </a:cubicBezTo>
                <a:cubicBezTo>
                  <a:pt x="119" y="739"/>
                  <a:pt x="119" y="740"/>
                  <a:pt x="119" y="741"/>
                </a:cubicBezTo>
                <a:cubicBezTo>
                  <a:pt x="111" y="740"/>
                  <a:pt x="103" y="738"/>
                  <a:pt x="93" y="737"/>
                </a:cubicBezTo>
                <a:cubicBezTo>
                  <a:pt x="94" y="748"/>
                  <a:pt x="94" y="759"/>
                  <a:pt x="96" y="769"/>
                </a:cubicBezTo>
                <a:cubicBezTo>
                  <a:pt x="96" y="772"/>
                  <a:pt x="100" y="775"/>
                  <a:pt x="102" y="776"/>
                </a:cubicBezTo>
                <a:cubicBezTo>
                  <a:pt x="110" y="780"/>
                  <a:pt x="118" y="782"/>
                  <a:pt x="126" y="785"/>
                </a:cubicBezTo>
                <a:cubicBezTo>
                  <a:pt x="126" y="786"/>
                  <a:pt x="126" y="787"/>
                  <a:pt x="126" y="788"/>
                </a:cubicBezTo>
                <a:cubicBezTo>
                  <a:pt x="118" y="787"/>
                  <a:pt x="111" y="785"/>
                  <a:pt x="104" y="785"/>
                </a:cubicBezTo>
                <a:cubicBezTo>
                  <a:pt x="102" y="785"/>
                  <a:pt x="97" y="786"/>
                  <a:pt x="97" y="788"/>
                </a:cubicBezTo>
                <a:cubicBezTo>
                  <a:pt x="95" y="796"/>
                  <a:pt x="98" y="799"/>
                  <a:pt x="102" y="801"/>
                </a:cubicBezTo>
                <a:cubicBezTo>
                  <a:pt x="109" y="803"/>
                  <a:pt x="116" y="806"/>
                  <a:pt x="122" y="808"/>
                </a:cubicBezTo>
                <a:cubicBezTo>
                  <a:pt x="122" y="809"/>
                  <a:pt x="122" y="810"/>
                  <a:pt x="122" y="811"/>
                </a:cubicBezTo>
                <a:cubicBezTo>
                  <a:pt x="114" y="810"/>
                  <a:pt x="106" y="808"/>
                  <a:pt x="97" y="806"/>
                </a:cubicBezTo>
                <a:cubicBezTo>
                  <a:pt x="96" y="817"/>
                  <a:pt x="95" y="828"/>
                  <a:pt x="95" y="838"/>
                </a:cubicBezTo>
                <a:cubicBezTo>
                  <a:pt x="95" y="840"/>
                  <a:pt x="98" y="843"/>
                  <a:pt x="100" y="844"/>
                </a:cubicBezTo>
                <a:cubicBezTo>
                  <a:pt x="106" y="847"/>
                  <a:pt x="113" y="849"/>
                  <a:pt x="120" y="851"/>
                </a:cubicBezTo>
                <a:cubicBezTo>
                  <a:pt x="120" y="853"/>
                  <a:pt x="120" y="854"/>
                  <a:pt x="120" y="855"/>
                </a:cubicBezTo>
                <a:cubicBezTo>
                  <a:pt x="112" y="853"/>
                  <a:pt x="104" y="851"/>
                  <a:pt x="96" y="848"/>
                </a:cubicBezTo>
                <a:cubicBezTo>
                  <a:pt x="94" y="862"/>
                  <a:pt x="95" y="864"/>
                  <a:pt x="102" y="867"/>
                </a:cubicBezTo>
                <a:cubicBezTo>
                  <a:pt x="108" y="869"/>
                  <a:pt x="114" y="872"/>
                  <a:pt x="120" y="874"/>
                </a:cubicBezTo>
                <a:cubicBezTo>
                  <a:pt x="120" y="875"/>
                  <a:pt x="120" y="876"/>
                  <a:pt x="119" y="878"/>
                </a:cubicBezTo>
                <a:cubicBezTo>
                  <a:pt x="112" y="875"/>
                  <a:pt x="104" y="873"/>
                  <a:pt x="95" y="871"/>
                </a:cubicBezTo>
                <a:cubicBezTo>
                  <a:pt x="95" y="875"/>
                  <a:pt x="95" y="880"/>
                  <a:pt x="94" y="886"/>
                </a:cubicBezTo>
                <a:cubicBezTo>
                  <a:pt x="106" y="891"/>
                  <a:pt x="118" y="896"/>
                  <a:pt x="130" y="901"/>
                </a:cubicBezTo>
                <a:cubicBezTo>
                  <a:pt x="130" y="902"/>
                  <a:pt x="130" y="903"/>
                  <a:pt x="130" y="904"/>
                </a:cubicBezTo>
                <a:cubicBezTo>
                  <a:pt x="118" y="901"/>
                  <a:pt x="107" y="899"/>
                  <a:pt x="95" y="896"/>
                </a:cubicBezTo>
                <a:cubicBezTo>
                  <a:pt x="92" y="909"/>
                  <a:pt x="92" y="914"/>
                  <a:pt x="100" y="917"/>
                </a:cubicBezTo>
                <a:cubicBezTo>
                  <a:pt x="110" y="921"/>
                  <a:pt x="119" y="922"/>
                  <a:pt x="129" y="924"/>
                </a:cubicBezTo>
                <a:cubicBezTo>
                  <a:pt x="132" y="925"/>
                  <a:pt x="135" y="926"/>
                  <a:pt x="137" y="926"/>
                </a:cubicBezTo>
                <a:cubicBezTo>
                  <a:pt x="137" y="928"/>
                  <a:pt x="137" y="929"/>
                  <a:pt x="137" y="930"/>
                </a:cubicBezTo>
                <a:cubicBezTo>
                  <a:pt x="123" y="928"/>
                  <a:pt x="108" y="925"/>
                  <a:pt x="92" y="922"/>
                </a:cubicBezTo>
                <a:cubicBezTo>
                  <a:pt x="91" y="935"/>
                  <a:pt x="90" y="948"/>
                  <a:pt x="89" y="961"/>
                </a:cubicBezTo>
                <a:cubicBezTo>
                  <a:pt x="95" y="965"/>
                  <a:pt x="101" y="968"/>
                  <a:pt x="107" y="971"/>
                </a:cubicBezTo>
                <a:cubicBezTo>
                  <a:pt x="107" y="973"/>
                  <a:pt x="106" y="974"/>
                  <a:pt x="106" y="976"/>
                </a:cubicBezTo>
                <a:cubicBezTo>
                  <a:pt x="100" y="974"/>
                  <a:pt x="95" y="972"/>
                  <a:pt x="89" y="969"/>
                </a:cubicBezTo>
                <a:cubicBezTo>
                  <a:pt x="84" y="987"/>
                  <a:pt x="84" y="1008"/>
                  <a:pt x="71" y="1017"/>
                </a:cubicBezTo>
                <a:cubicBezTo>
                  <a:pt x="71" y="1018"/>
                  <a:pt x="71" y="1019"/>
                  <a:pt x="72" y="1020"/>
                </a:cubicBezTo>
                <a:cubicBezTo>
                  <a:pt x="84" y="1026"/>
                  <a:pt x="96" y="1031"/>
                  <a:pt x="108" y="1037"/>
                </a:cubicBezTo>
                <a:cubicBezTo>
                  <a:pt x="96" y="1039"/>
                  <a:pt x="85" y="1034"/>
                  <a:pt x="74" y="1026"/>
                </a:cubicBezTo>
                <a:cubicBezTo>
                  <a:pt x="69" y="1023"/>
                  <a:pt x="65" y="1021"/>
                  <a:pt x="60" y="1019"/>
                </a:cubicBezTo>
                <a:cubicBezTo>
                  <a:pt x="49" y="1015"/>
                  <a:pt x="44" y="1006"/>
                  <a:pt x="45" y="988"/>
                </a:cubicBezTo>
                <a:cubicBezTo>
                  <a:pt x="45" y="968"/>
                  <a:pt x="45" y="948"/>
                  <a:pt x="46" y="928"/>
                </a:cubicBezTo>
                <a:cubicBezTo>
                  <a:pt x="46" y="924"/>
                  <a:pt x="48" y="921"/>
                  <a:pt x="49" y="917"/>
                </a:cubicBezTo>
                <a:cubicBezTo>
                  <a:pt x="51" y="920"/>
                  <a:pt x="55" y="924"/>
                  <a:pt x="55" y="927"/>
                </a:cubicBezTo>
                <a:cubicBezTo>
                  <a:pt x="55" y="939"/>
                  <a:pt x="54" y="951"/>
                  <a:pt x="53" y="964"/>
                </a:cubicBezTo>
                <a:cubicBezTo>
                  <a:pt x="56" y="962"/>
                  <a:pt x="61" y="960"/>
                  <a:pt x="62" y="956"/>
                </a:cubicBezTo>
                <a:cubicBezTo>
                  <a:pt x="64" y="949"/>
                  <a:pt x="62" y="941"/>
                  <a:pt x="61" y="933"/>
                </a:cubicBezTo>
                <a:cubicBezTo>
                  <a:pt x="61" y="931"/>
                  <a:pt x="61" y="929"/>
                  <a:pt x="60" y="927"/>
                </a:cubicBezTo>
                <a:cubicBezTo>
                  <a:pt x="62" y="928"/>
                  <a:pt x="65" y="928"/>
                  <a:pt x="65" y="929"/>
                </a:cubicBezTo>
                <a:cubicBezTo>
                  <a:pt x="65" y="943"/>
                  <a:pt x="66" y="956"/>
                  <a:pt x="65" y="970"/>
                </a:cubicBezTo>
                <a:cubicBezTo>
                  <a:pt x="65" y="972"/>
                  <a:pt x="61" y="974"/>
                  <a:pt x="59" y="975"/>
                </a:cubicBezTo>
                <a:cubicBezTo>
                  <a:pt x="53" y="979"/>
                  <a:pt x="51" y="985"/>
                  <a:pt x="53" y="995"/>
                </a:cubicBezTo>
                <a:cubicBezTo>
                  <a:pt x="56" y="1006"/>
                  <a:pt x="61" y="1010"/>
                  <a:pt x="66" y="1006"/>
                </a:cubicBezTo>
                <a:cubicBezTo>
                  <a:pt x="70" y="1003"/>
                  <a:pt x="73" y="998"/>
                  <a:pt x="75" y="991"/>
                </a:cubicBezTo>
                <a:cubicBezTo>
                  <a:pt x="74" y="992"/>
                  <a:pt x="73" y="993"/>
                  <a:pt x="72" y="994"/>
                </a:cubicBezTo>
                <a:cubicBezTo>
                  <a:pt x="72" y="978"/>
                  <a:pt x="72" y="962"/>
                  <a:pt x="72" y="945"/>
                </a:cubicBezTo>
                <a:cubicBezTo>
                  <a:pt x="73" y="946"/>
                  <a:pt x="74" y="947"/>
                  <a:pt x="76" y="949"/>
                </a:cubicBezTo>
                <a:cubicBezTo>
                  <a:pt x="75" y="947"/>
                  <a:pt x="76" y="946"/>
                  <a:pt x="75" y="945"/>
                </a:cubicBezTo>
                <a:cubicBezTo>
                  <a:pt x="66" y="915"/>
                  <a:pt x="54" y="909"/>
                  <a:pt x="33" y="914"/>
                </a:cubicBezTo>
                <a:cubicBezTo>
                  <a:pt x="24" y="917"/>
                  <a:pt x="18" y="931"/>
                  <a:pt x="15" y="945"/>
                </a:cubicBezTo>
                <a:cubicBezTo>
                  <a:pt x="7" y="974"/>
                  <a:pt x="9" y="1005"/>
                  <a:pt x="11" y="1035"/>
                </a:cubicBezTo>
                <a:cubicBezTo>
                  <a:pt x="11" y="1040"/>
                  <a:pt x="15" y="1044"/>
                  <a:pt x="18" y="1049"/>
                </a:cubicBezTo>
                <a:cubicBezTo>
                  <a:pt x="28" y="1073"/>
                  <a:pt x="42" y="1089"/>
                  <a:pt x="57" y="1100"/>
                </a:cubicBezTo>
                <a:cubicBezTo>
                  <a:pt x="73" y="1111"/>
                  <a:pt x="89" y="1121"/>
                  <a:pt x="102" y="1130"/>
                </a:cubicBezTo>
                <a:cubicBezTo>
                  <a:pt x="85" y="1137"/>
                  <a:pt x="29" y="1087"/>
                  <a:pt x="14" y="1048"/>
                </a:cubicBezTo>
                <a:cubicBezTo>
                  <a:pt x="13" y="1067"/>
                  <a:pt x="17" y="1077"/>
                  <a:pt x="40" y="1109"/>
                </a:cubicBezTo>
                <a:cubicBezTo>
                  <a:pt x="36" y="1105"/>
                  <a:pt x="31" y="1101"/>
                  <a:pt x="27" y="1097"/>
                </a:cubicBezTo>
                <a:cubicBezTo>
                  <a:pt x="26" y="1099"/>
                  <a:pt x="26" y="1100"/>
                  <a:pt x="25" y="1101"/>
                </a:cubicBezTo>
                <a:cubicBezTo>
                  <a:pt x="32" y="1111"/>
                  <a:pt x="40" y="1121"/>
                  <a:pt x="47" y="1132"/>
                </a:cubicBezTo>
                <a:cubicBezTo>
                  <a:pt x="46" y="1132"/>
                  <a:pt x="45" y="1132"/>
                  <a:pt x="43" y="1133"/>
                </a:cubicBezTo>
                <a:cubicBezTo>
                  <a:pt x="46" y="1136"/>
                  <a:pt x="48" y="1139"/>
                  <a:pt x="50" y="1141"/>
                </a:cubicBezTo>
                <a:cubicBezTo>
                  <a:pt x="75" y="1166"/>
                  <a:pt x="102" y="1175"/>
                  <a:pt x="131" y="1174"/>
                </a:cubicBezTo>
                <a:cubicBezTo>
                  <a:pt x="135" y="1174"/>
                  <a:pt x="140" y="1171"/>
                  <a:pt x="144" y="1168"/>
                </a:cubicBezTo>
                <a:cubicBezTo>
                  <a:pt x="156" y="1158"/>
                  <a:pt x="168" y="1164"/>
                  <a:pt x="175" y="1182"/>
                </a:cubicBezTo>
                <a:cubicBezTo>
                  <a:pt x="182" y="1203"/>
                  <a:pt x="180" y="1232"/>
                  <a:pt x="170" y="1244"/>
                </a:cubicBezTo>
                <a:cubicBezTo>
                  <a:pt x="164" y="1251"/>
                  <a:pt x="157" y="1250"/>
                  <a:pt x="151" y="1239"/>
                </a:cubicBezTo>
                <a:cubicBezTo>
                  <a:pt x="147" y="1231"/>
                  <a:pt x="144" y="1232"/>
                  <a:pt x="139" y="1237"/>
                </a:cubicBezTo>
                <a:cubicBezTo>
                  <a:pt x="113" y="1270"/>
                  <a:pt x="94" y="1312"/>
                  <a:pt x="83" y="1365"/>
                </a:cubicBezTo>
                <a:cubicBezTo>
                  <a:pt x="79" y="1386"/>
                  <a:pt x="80" y="1389"/>
                  <a:pt x="91" y="1401"/>
                </a:cubicBezTo>
                <a:cubicBezTo>
                  <a:pt x="107" y="1417"/>
                  <a:pt x="116" y="1440"/>
                  <a:pt x="121" y="1470"/>
                </a:cubicBezTo>
                <a:cubicBezTo>
                  <a:pt x="112" y="1439"/>
                  <a:pt x="102" y="1411"/>
                  <a:pt x="83" y="1397"/>
                </a:cubicBezTo>
                <a:cubicBezTo>
                  <a:pt x="82" y="1398"/>
                  <a:pt x="82" y="1399"/>
                  <a:pt x="81" y="1400"/>
                </a:cubicBezTo>
                <a:cubicBezTo>
                  <a:pt x="82" y="1403"/>
                  <a:pt x="83" y="1407"/>
                  <a:pt x="85" y="1409"/>
                </a:cubicBezTo>
                <a:cubicBezTo>
                  <a:pt x="99" y="1427"/>
                  <a:pt x="109" y="1450"/>
                  <a:pt x="115" y="1479"/>
                </a:cubicBezTo>
                <a:cubicBezTo>
                  <a:pt x="117" y="1490"/>
                  <a:pt x="121" y="1500"/>
                  <a:pt x="124" y="1510"/>
                </a:cubicBezTo>
                <a:cubicBezTo>
                  <a:pt x="128" y="1518"/>
                  <a:pt x="134" y="1517"/>
                  <a:pt x="137" y="1509"/>
                </a:cubicBezTo>
                <a:cubicBezTo>
                  <a:pt x="138" y="1505"/>
                  <a:pt x="139" y="1499"/>
                  <a:pt x="138" y="1494"/>
                </a:cubicBezTo>
                <a:cubicBezTo>
                  <a:pt x="138" y="1493"/>
                  <a:pt x="133" y="1492"/>
                  <a:pt x="131" y="1492"/>
                </a:cubicBezTo>
                <a:cubicBezTo>
                  <a:pt x="129" y="1492"/>
                  <a:pt x="127" y="1494"/>
                  <a:pt x="125" y="1495"/>
                </a:cubicBezTo>
                <a:cubicBezTo>
                  <a:pt x="123" y="1483"/>
                  <a:pt x="126" y="1478"/>
                  <a:pt x="131" y="1475"/>
                </a:cubicBezTo>
                <a:cubicBezTo>
                  <a:pt x="137" y="1471"/>
                  <a:pt x="143" y="1479"/>
                  <a:pt x="148" y="1501"/>
                </a:cubicBezTo>
                <a:cubicBezTo>
                  <a:pt x="162" y="1460"/>
                  <a:pt x="183" y="1439"/>
                  <a:pt x="211" y="1439"/>
                </a:cubicBezTo>
                <a:cubicBezTo>
                  <a:pt x="209" y="1433"/>
                  <a:pt x="208" y="1428"/>
                  <a:pt x="207" y="1423"/>
                </a:cubicBezTo>
                <a:cubicBezTo>
                  <a:pt x="203" y="1411"/>
                  <a:pt x="204" y="1408"/>
                  <a:pt x="212" y="1406"/>
                </a:cubicBezTo>
                <a:cubicBezTo>
                  <a:pt x="224" y="1402"/>
                  <a:pt x="236" y="1403"/>
                  <a:pt x="248" y="1410"/>
                </a:cubicBezTo>
                <a:cubicBezTo>
                  <a:pt x="256" y="1416"/>
                  <a:pt x="264" y="1424"/>
                  <a:pt x="273" y="1431"/>
                </a:cubicBezTo>
                <a:cubicBezTo>
                  <a:pt x="275" y="1425"/>
                  <a:pt x="277" y="1418"/>
                  <a:pt x="280" y="1410"/>
                </a:cubicBezTo>
                <a:cubicBezTo>
                  <a:pt x="292" y="1425"/>
                  <a:pt x="300" y="1447"/>
                  <a:pt x="313" y="1456"/>
                </a:cubicBezTo>
                <a:cubicBezTo>
                  <a:pt x="312" y="1440"/>
                  <a:pt x="312" y="1424"/>
                  <a:pt x="311" y="1404"/>
                </a:cubicBezTo>
                <a:cubicBezTo>
                  <a:pt x="315" y="1408"/>
                  <a:pt x="317" y="1408"/>
                  <a:pt x="319" y="1410"/>
                </a:cubicBezTo>
                <a:cubicBezTo>
                  <a:pt x="327" y="1423"/>
                  <a:pt x="337" y="1429"/>
                  <a:pt x="347" y="1433"/>
                </a:cubicBezTo>
                <a:cubicBezTo>
                  <a:pt x="350" y="1434"/>
                  <a:pt x="354" y="1435"/>
                  <a:pt x="357" y="1436"/>
                </a:cubicBezTo>
                <a:cubicBezTo>
                  <a:pt x="369" y="1440"/>
                  <a:pt x="373" y="1448"/>
                  <a:pt x="375" y="1469"/>
                </a:cubicBezTo>
                <a:cubicBezTo>
                  <a:pt x="375" y="1471"/>
                  <a:pt x="375" y="1473"/>
                  <a:pt x="375" y="1475"/>
                </a:cubicBezTo>
                <a:cubicBezTo>
                  <a:pt x="389" y="1471"/>
                  <a:pt x="389" y="1471"/>
                  <a:pt x="392" y="1495"/>
                </a:cubicBezTo>
                <a:cubicBezTo>
                  <a:pt x="393" y="1509"/>
                  <a:pt x="398" y="1519"/>
                  <a:pt x="404" y="1528"/>
                </a:cubicBezTo>
                <a:cubicBezTo>
                  <a:pt x="402" y="1507"/>
                  <a:pt x="400" y="1486"/>
                  <a:pt x="408" y="1463"/>
                </a:cubicBezTo>
                <a:cubicBezTo>
                  <a:pt x="410" y="1468"/>
                  <a:pt x="412" y="1472"/>
                  <a:pt x="413" y="1476"/>
                </a:cubicBezTo>
                <a:cubicBezTo>
                  <a:pt x="415" y="1489"/>
                  <a:pt x="422" y="1493"/>
                  <a:pt x="428" y="1497"/>
                </a:cubicBezTo>
                <a:cubicBezTo>
                  <a:pt x="434" y="1501"/>
                  <a:pt x="440" y="1506"/>
                  <a:pt x="440" y="1520"/>
                </a:cubicBezTo>
                <a:cubicBezTo>
                  <a:pt x="443" y="1519"/>
                  <a:pt x="445" y="1518"/>
                  <a:pt x="448" y="1517"/>
                </a:cubicBezTo>
                <a:cubicBezTo>
                  <a:pt x="459" y="1514"/>
                  <a:pt x="459" y="1514"/>
                  <a:pt x="463" y="1532"/>
                </a:cubicBezTo>
                <a:cubicBezTo>
                  <a:pt x="468" y="1552"/>
                  <a:pt x="475" y="1567"/>
                  <a:pt x="487" y="1577"/>
                </a:cubicBezTo>
                <a:cubicBezTo>
                  <a:pt x="503" y="1590"/>
                  <a:pt x="525" y="1581"/>
                  <a:pt x="536" y="1556"/>
                </a:cubicBezTo>
                <a:cubicBezTo>
                  <a:pt x="544" y="1538"/>
                  <a:pt x="545" y="1519"/>
                  <a:pt x="538" y="1501"/>
                </a:cubicBezTo>
                <a:cubicBezTo>
                  <a:pt x="537" y="1496"/>
                  <a:pt x="534" y="1492"/>
                  <a:pt x="531" y="1491"/>
                </a:cubicBezTo>
                <a:cubicBezTo>
                  <a:pt x="525" y="1490"/>
                  <a:pt x="522" y="1495"/>
                  <a:pt x="519" y="1504"/>
                </a:cubicBezTo>
                <a:cubicBezTo>
                  <a:pt x="524" y="1509"/>
                  <a:pt x="533" y="1505"/>
                  <a:pt x="534" y="1519"/>
                </a:cubicBezTo>
                <a:cubicBezTo>
                  <a:pt x="535" y="1529"/>
                  <a:pt x="535" y="1540"/>
                  <a:pt x="535" y="1548"/>
                </a:cubicBezTo>
                <a:cubicBezTo>
                  <a:pt x="531" y="1550"/>
                  <a:pt x="528" y="1551"/>
                  <a:pt x="525" y="1554"/>
                </a:cubicBezTo>
                <a:cubicBezTo>
                  <a:pt x="516" y="1560"/>
                  <a:pt x="511" y="1558"/>
                  <a:pt x="505" y="1547"/>
                </a:cubicBezTo>
                <a:cubicBezTo>
                  <a:pt x="498" y="1534"/>
                  <a:pt x="496" y="1520"/>
                  <a:pt x="495" y="1504"/>
                </a:cubicBezTo>
                <a:cubicBezTo>
                  <a:pt x="495" y="1499"/>
                  <a:pt x="494" y="1495"/>
                  <a:pt x="495" y="1496"/>
                </a:cubicBezTo>
                <a:cubicBezTo>
                  <a:pt x="496" y="1491"/>
                  <a:pt x="497" y="1486"/>
                  <a:pt x="498" y="1482"/>
                </a:cubicBezTo>
                <a:cubicBezTo>
                  <a:pt x="511" y="1446"/>
                  <a:pt x="533" y="1442"/>
                  <a:pt x="550" y="1472"/>
                </a:cubicBezTo>
                <a:cubicBezTo>
                  <a:pt x="551" y="1475"/>
                  <a:pt x="555" y="1476"/>
                  <a:pt x="557" y="1476"/>
                </a:cubicBezTo>
                <a:cubicBezTo>
                  <a:pt x="564" y="1474"/>
                  <a:pt x="571" y="1471"/>
                  <a:pt x="578" y="1469"/>
                </a:cubicBezTo>
                <a:cubicBezTo>
                  <a:pt x="584" y="1467"/>
                  <a:pt x="587" y="1471"/>
                  <a:pt x="589" y="1479"/>
                </a:cubicBezTo>
                <a:cubicBezTo>
                  <a:pt x="591" y="1490"/>
                  <a:pt x="594" y="1501"/>
                  <a:pt x="595" y="1513"/>
                </a:cubicBezTo>
                <a:cubicBezTo>
                  <a:pt x="597" y="1521"/>
                  <a:pt x="599" y="1526"/>
                  <a:pt x="604" y="1526"/>
                </a:cubicBezTo>
                <a:cubicBezTo>
                  <a:pt x="615" y="1527"/>
                  <a:pt x="626" y="1527"/>
                  <a:pt x="637" y="1527"/>
                </a:cubicBezTo>
                <a:cubicBezTo>
                  <a:pt x="639" y="1527"/>
                  <a:pt x="641" y="1522"/>
                  <a:pt x="642" y="1519"/>
                </a:cubicBezTo>
                <a:cubicBezTo>
                  <a:pt x="644" y="1508"/>
                  <a:pt x="646" y="1495"/>
                  <a:pt x="648" y="1484"/>
                </a:cubicBezTo>
                <a:cubicBezTo>
                  <a:pt x="650" y="1473"/>
                  <a:pt x="654" y="1468"/>
                  <a:pt x="660" y="1469"/>
                </a:cubicBezTo>
                <a:cubicBezTo>
                  <a:pt x="662" y="1469"/>
                  <a:pt x="663" y="1469"/>
                  <a:pt x="664" y="1469"/>
                </a:cubicBezTo>
                <a:cubicBezTo>
                  <a:pt x="676" y="1472"/>
                  <a:pt x="688" y="1469"/>
                  <a:pt x="699" y="1458"/>
                </a:cubicBezTo>
                <a:cubicBezTo>
                  <a:pt x="714" y="1444"/>
                  <a:pt x="731" y="1454"/>
                  <a:pt x="740" y="1478"/>
                </a:cubicBezTo>
                <a:cubicBezTo>
                  <a:pt x="749" y="1501"/>
                  <a:pt x="746" y="1533"/>
                  <a:pt x="734" y="1552"/>
                </a:cubicBezTo>
                <a:cubicBezTo>
                  <a:pt x="732" y="1554"/>
                  <a:pt x="731" y="1556"/>
                  <a:pt x="729" y="1556"/>
                </a:cubicBezTo>
                <a:cubicBezTo>
                  <a:pt x="719" y="1559"/>
                  <a:pt x="712" y="1552"/>
                  <a:pt x="705" y="1540"/>
                </a:cubicBezTo>
                <a:cubicBezTo>
                  <a:pt x="699" y="1528"/>
                  <a:pt x="698" y="1514"/>
                  <a:pt x="702" y="1502"/>
                </a:cubicBezTo>
                <a:cubicBezTo>
                  <a:pt x="705" y="1494"/>
                  <a:pt x="707" y="1492"/>
                  <a:pt x="717" y="1489"/>
                </a:cubicBezTo>
                <a:cubicBezTo>
                  <a:pt x="711" y="1482"/>
                  <a:pt x="700" y="1487"/>
                  <a:pt x="697" y="1501"/>
                </a:cubicBezTo>
                <a:cubicBezTo>
                  <a:pt x="693" y="1525"/>
                  <a:pt x="692" y="1549"/>
                  <a:pt x="703" y="1570"/>
                </a:cubicBezTo>
                <a:cubicBezTo>
                  <a:pt x="715" y="1590"/>
                  <a:pt x="729" y="1597"/>
                  <a:pt x="745" y="1590"/>
                </a:cubicBezTo>
                <a:cubicBezTo>
                  <a:pt x="746" y="1589"/>
                  <a:pt x="747" y="1588"/>
                  <a:pt x="749" y="1585"/>
                </a:cubicBezTo>
                <a:cubicBezTo>
                  <a:pt x="739" y="1585"/>
                  <a:pt x="732" y="1585"/>
                  <a:pt x="724" y="1585"/>
                </a:cubicBezTo>
                <a:cubicBezTo>
                  <a:pt x="724" y="1584"/>
                  <a:pt x="724" y="1583"/>
                  <a:pt x="724" y="1582"/>
                </a:cubicBezTo>
                <a:cubicBezTo>
                  <a:pt x="730" y="1582"/>
                  <a:pt x="737" y="1582"/>
                  <a:pt x="743" y="1582"/>
                </a:cubicBezTo>
                <a:cubicBezTo>
                  <a:pt x="756" y="1584"/>
                  <a:pt x="765" y="1573"/>
                  <a:pt x="770" y="1554"/>
                </a:cubicBezTo>
                <a:cubicBezTo>
                  <a:pt x="774" y="1542"/>
                  <a:pt x="776" y="1529"/>
                  <a:pt x="780" y="1515"/>
                </a:cubicBezTo>
                <a:cubicBezTo>
                  <a:pt x="785" y="1517"/>
                  <a:pt x="791" y="1519"/>
                  <a:pt x="797" y="1521"/>
                </a:cubicBezTo>
                <a:cubicBezTo>
                  <a:pt x="799" y="1516"/>
                  <a:pt x="799" y="1509"/>
                  <a:pt x="801" y="1506"/>
                </a:cubicBezTo>
                <a:cubicBezTo>
                  <a:pt x="806" y="1500"/>
                  <a:pt x="811" y="1494"/>
                  <a:pt x="817" y="1491"/>
                </a:cubicBezTo>
                <a:cubicBezTo>
                  <a:pt x="823" y="1487"/>
                  <a:pt x="828" y="1482"/>
                  <a:pt x="831" y="1469"/>
                </a:cubicBezTo>
                <a:cubicBezTo>
                  <a:pt x="820" y="1474"/>
                  <a:pt x="810" y="1480"/>
                  <a:pt x="799" y="1485"/>
                </a:cubicBezTo>
                <a:cubicBezTo>
                  <a:pt x="799" y="1484"/>
                  <a:pt x="799" y="1483"/>
                  <a:pt x="799" y="1482"/>
                </a:cubicBezTo>
                <a:cubicBezTo>
                  <a:pt x="814" y="1473"/>
                  <a:pt x="829" y="1465"/>
                  <a:pt x="845" y="1456"/>
                </a:cubicBezTo>
                <a:cubicBezTo>
                  <a:pt x="845" y="1457"/>
                  <a:pt x="845" y="1457"/>
                  <a:pt x="845" y="1458"/>
                </a:cubicBezTo>
                <a:cubicBezTo>
                  <a:pt x="842" y="1461"/>
                  <a:pt x="838" y="1464"/>
                  <a:pt x="835" y="1466"/>
                </a:cubicBezTo>
                <a:cubicBezTo>
                  <a:pt x="838" y="1482"/>
                  <a:pt x="840" y="1498"/>
                  <a:pt x="842" y="1513"/>
                </a:cubicBezTo>
                <a:cubicBezTo>
                  <a:pt x="853" y="1509"/>
                  <a:pt x="855" y="1494"/>
                  <a:pt x="852" y="1474"/>
                </a:cubicBezTo>
                <a:cubicBezTo>
                  <a:pt x="849" y="1475"/>
                  <a:pt x="845" y="1476"/>
                  <a:pt x="842" y="1477"/>
                </a:cubicBezTo>
                <a:cubicBezTo>
                  <a:pt x="842" y="1477"/>
                  <a:pt x="842" y="1476"/>
                  <a:pt x="841" y="1475"/>
                </a:cubicBezTo>
                <a:cubicBezTo>
                  <a:pt x="843" y="1474"/>
                  <a:pt x="845" y="1472"/>
                  <a:pt x="847" y="1471"/>
                </a:cubicBezTo>
                <a:cubicBezTo>
                  <a:pt x="851" y="1469"/>
                  <a:pt x="853" y="1466"/>
                  <a:pt x="853" y="1458"/>
                </a:cubicBezTo>
                <a:cubicBezTo>
                  <a:pt x="854" y="1449"/>
                  <a:pt x="858" y="1447"/>
                  <a:pt x="862" y="1448"/>
                </a:cubicBezTo>
                <a:cubicBezTo>
                  <a:pt x="868" y="1450"/>
                  <a:pt x="873" y="1453"/>
                  <a:pt x="879" y="1457"/>
                </a:cubicBezTo>
                <a:cubicBezTo>
                  <a:pt x="879" y="1457"/>
                  <a:pt x="880" y="1456"/>
                  <a:pt x="880" y="1455"/>
                </a:cubicBezTo>
                <a:cubicBezTo>
                  <a:pt x="882" y="1434"/>
                  <a:pt x="891" y="1428"/>
                  <a:pt x="902" y="1429"/>
                </a:cubicBezTo>
                <a:cubicBezTo>
                  <a:pt x="918" y="1431"/>
                  <a:pt x="931" y="1423"/>
                  <a:pt x="940" y="1399"/>
                </a:cubicBezTo>
                <a:cubicBezTo>
                  <a:pt x="941" y="1398"/>
                  <a:pt x="942" y="1397"/>
                  <a:pt x="945" y="1394"/>
                </a:cubicBezTo>
                <a:cubicBezTo>
                  <a:pt x="946" y="1410"/>
                  <a:pt x="947" y="1423"/>
                  <a:pt x="947" y="1439"/>
                </a:cubicBezTo>
                <a:cubicBezTo>
                  <a:pt x="953" y="1438"/>
                  <a:pt x="958" y="1438"/>
                  <a:pt x="962" y="1434"/>
                </a:cubicBezTo>
                <a:cubicBezTo>
                  <a:pt x="971" y="1425"/>
                  <a:pt x="980" y="1415"/>
                  <a:pt x="988" y="1404"/>
                </a:cubicBezTo>
                <a:cubicBezTo>
                  <a:pt x="996" y="1393"/>
                  <a:pt x="996" y="1393"/>
                  <a:pt x="1001" y="1407"/>
                </a:cubicBezTo>
                <a:cubicBezTo>
                  <a:pt x="1002" y="1410"/>
                  <a:pt x="1003" y="1412"/>
                  <a:pt x="1004" y="1416"/>
                </a:cubicBezTo>
                <a:cubicBezTo>
                  <a:pt x="1014" y="1401"/>
                  <a:pt x="1025" y="1397"/>
                  <a:pt x="1038" y="1398"/>
                </a:cubicBezTo>
                <a:cubicBezTo>
                  <a:pt x="1042" y="1399"/>
                  <a:pt x="1047" y="1400"/>
                  <a:pt x="1052" y="1403"/>
                </a:cubicBezTo>
                <a:cubicBezTo>
                  <a:pt x="1062" y="1409"/>
                  <a:pt x="1063" y="1411"/>
                  <a:pt x="1060" y="1432"/>
                </a:cubicBezTo>
                <a:cubicBezTo>
                  <a:pt x="1074" y="1437"/>
                  <a:pt x="1086" y="1448"/>
                  <a:pt x="1094" y="1471"/>
                </a:cubicBezTo>
                <a:cubicBezTo>
                  <a:pt x="1092" y="1469"/>
                  <a:pt x="1091" y="1468"/>
                  <a:pt x="1089" y="1466"/>
                </a:cubicBezTo>
                <a:cubicBezTo>
                  <a:pt x="1078" y="1457"/>
                  <a:pt x="1067" y="1448"/>
                  <a:pt x="1056" y="1440"/>
                </a:cubicBezTo>
                <a:cubicBezTo>
                  <a:pt x="1052" y="1437"/>
                  <a:pt x="1051" y="1434"/>
                  <a:pt x="1052" y="1429"/>
                </a:cubicBezTo>
                <a:cubicBezTo>
                  <a:pt x="1054" y="1424"/>
                  <a:pt x="1055" y="1419"/>
                  <a:pt x="1057" y="1413"/>
                </a:cubicBezTo>
                <a:cubicBezTo>
                  <a:pt x="1053" y="1411"/>
                  <a:pt x="1050" y="1408"/>
                  <a:pt x="1047" y="1407"/>
                </a:cubicBezTo>
                <a:cubicBezTo>
                  <a:pt x="1035" y="1405"/>
                  <a:pt x="1024" y="1409"/>
                  <a:pt x="1014" y="1422"/>
                </a:cubicBezTo>
                <a:cubicBezTo>
                  <a:pt x="1010" y="1427"/>
                  <a:pt x="1005" y="1432"/>
                  <a:pt x="1001" y="1437"/>
                </a:cubicBezTo>
                <a:cubicBezTo>
                  <a:pt x="998" y="1427"/>
                  <a:pt x="996" y="1418"/>
                  <a:pt x="994" y="1408"/>
                </a:cubicBezTo>
                <a:cubicBezTo>
                  <a:pt x="991" y="1411"/>
                  <a:pt x="990" y="1412"/>
                  <a:pt x="990" y="1414"/>
                </a:cubicBezTo>
                <a:cubicBezTo>
                  <a:pt x="979" y="1437"/>
                  <a:pt x="965" y="1448"/>
                  <a:pt x="949" y="1453"/>
                </a:cubicBezTo>
                <a:cubicBezTo>
                  <a:pt x="943" y="1455"/>
                  <a:pt x="940" y="1450"/>
                  <a:pt x="940" y="1440"/>
                </a:cubicBezTo>
                <a:cubicBezTo>
                  <a:pt x="941" y="1432"/>
                  <a:pt x="941" y="1423"/>
                  <a:pt x="941" y="1414"/>
                </a:cubicBezTo>
                <a:cubicBezTo>
                  <a:pt x="931" y="1437"/>
                  <a:pt x="916" y="1437"/>
                  <a:pt x="902" y="1438"/>
                </a:cubicBezTo>
                <a:cubicBezTo>
                  <a:pt x="890" y="1440"/>
                  <a:pt x="888" y="1443"/>
                  <a:pt x="888" y="1463"/>
                </a:cubicBezTo>
                <a:cubicBezTo>
                  <a:pt x="888" y="1469"/>
                  <a:pt x="887" y="1475"/>
                  <a:pt x="887" y="1484"/>
                </a:cubicBezTo>
                <a:cubicBezTo>
                  <a:pt x="884" y="1481"/>
                  <a:pt x="882" y="1480"/>
                  <a:pt x="881" y="1478"/>
                </a:cubicBezTo>
                <a:cubicBezTo>
                  <a:pt x="879" y="1475"/>
                  <a:pt x="877" y="1470"/>
                  <a:pt x="874" y="1468"/>
                </a:cubicBezTo>
                <a:cubicBezTo>
                  <a:pt x="870" y="1465"/>
                  <a:pt x="865" y="1463"/>
                  <a:pt x="861" y="1461"/>
                </a:cubicBezTo>
                <a:cubicBezTo>
                  <a:pt x="860" y="1468"/>
                  <a:pt x="859" y="1474"/>
                  <a:pt x="859" y="1481"/>
                </a:cubicBezTo>
                <a:cubicBezTo>
                  <a:pt x="858" y="1507"/>
                  <a:pt x="851" y="1522"/>
                  <a:pt x="835" y="1531"/>
                </a:cubicBezTo>
                <a:cubicBezTo>
                  <a:pt x="836" y="1514"/>
                  <a:pt x="839" y="1497"/>
                  <a:pt x="833" y="1479"/>
                </a:cubicBezTo>
                <a:cubicBezTo>
                  <a:pt x="830" y="1495"/>
                  <a:pt x="824" y="1500"/>
                  <a:pt x="816" y="1503"/>
                </a:cubicBezTo>
                <a:cubicBezTo>
                  <a:pt x="810" y="1506"/>
                  <a:pt x="806" y="1514"/>
                  <a:pt x="805" y="1526"/>
                </a:cubicBezTo>
                <a:cubicBezTo>
                  <a:pt x="805" y="1531"/>
                  <a:pt x="804" y="1537"/>
                  <a:pt x="803" y="1545"/>
                </a:cubicBezTo>
                <a:cubicBezTo>
                  <a:pt x="799" y="1541"/>
                  <a:pt x="797" y="1538"/>
                  <a:pt x="794" y="1535"/>
                </a:cubicBezTo>
                <a:cubicBezTo>
                  <a:pt x="787" y="1526"/>
                  <a:pt x="785" y="1527"/>
                  <a:pt x="782" y="1541"/>
                </a:cubicBezTo>
                <a:cubicBezTo>
                  <a:pt x="776" y="1565"/>
                  <a:pt x="766" y="1583"/>
                  <a:pt x="753" y="1593"/>
                </a:cubicBezTo>
                <a:cubicBezTo>
                  <a:pt x="735" y="1606"/>
                  <a:pt x="717" y="1602"/>
                  <a:pt x="701" y="1584"/>
                </a:cubicBezTo>
                <a:cubicBezTo>
                  <a:pt x="687" y="1567"/>
                  <a:pt x="685" y="1541"/>
                  <a:pt x="687" y="1514"/>
                </a:cubicBezTo>
                <a:cubicBezTo>
                  <a:pt x="688" y="1497"/>
                  <a:pt x="694" y="1486"/>
                  <a:pt x="702" y="1478"/>
                </a:cubicBezTo>
                <a:cubicBezTo>
                  <a:pt x="714" y="1468"/>
                  <a:pt x="729" y="1481"/>
                  <a:pt x="730" y="1503"/>
                </a:cubicBezTo>
                <a:cubicBezTo>
                  <a:pt x="731" y="1509"/>
                  <a:pt x="729" y="1516"/>
                  <a:pt x="727" y="1521"/>
                </a:cubicBezTo>
                <a:cubicBezTo>
                  <a:pt x="725" y="1524"/>
                  <a:pt x="721" y="1524"/>
                  <a:pt x="718" y="1526"/>
                </a:cubicBezTo>
                <a:cubicBezTo>
                  <a:pt x="718" y="1522"/>
                  <a:pt x="718" y="1517"/>
                  <a:pt x="718" y="1513"/>
                </a:cubicBezTo>
                <a:cubicBezTo>
                  <a:pt x="720" y="1505"/>
                  <a:pt x="719" y="1499"/>
                  <a:pt x="714" y="1497"/>
                </a:cubicBezTo>
                <a:cubicBezTo>
                  <a:pt x="710" y="1494"/>
                  <a:pt x="706" y="1496"/>
                  <a:pt x="705" y="1506"/>
                </a:cubicBezTo>
                <a:cubicBezTo>
                  <a:pt x="703" y="1522"/>
                  <a:pt x="706" y="1534"/>
                  <a:pt x="714" y="1539"/>
                </a:cubicBezTo>
                <a:cubicBezTo>
                  <a:pt x="722" y="1544"/>
                  <a:pt x="730" y="1538"/>
                  <a:pt x="734" y="1524"/>
                </a:cubicBezTo>
                <a:cubicBezTo>
                  <a:pt x="740" y="1507"/>
                  <a:pt x="736" y="1481"/>
                  <a:pt x="726" y="1468"/>
                </a:cubicBezTo>
                <a:cubicBezTo>
                  <a:pt x="718" y="1457"/>
                  <a:pt x="701" y="1461"/>
                  <a:pt x="692" y="1475"/>
                </a:cubicBezTo>
                <a:cubicBezTo>
                  <a:pt x="681" y="1495"/>
                  <a:pt x="677" y="1519"/>
                  <a:pt x="680" y="1547"/>
                </a:cubicBezTo>
                <a:cubicBezTo>
                  <a:pt x="685" y="1589"/>
                  <a:pt x="707" y="1614"/>
                  <a:pt x="728" y="1613"/>
                </a:cubicBezTo>
                <a:cubicBezTo>
                  <a:pt x="744" y="1613"/>
                  <a:pt x="759" y="1609"/>
                  <a:pt x="774" y="1598"/>
                </a:cubicBezTo>
                <a:cubicBezTo>
                  <a:pt x="798" y="1581"/>
                  <a:pt x="822" y="1563"/>
                  <a:pt x="847" y="1547"/>
                </a:cubicBezTo>
                <a:cubicBezTo>
                  <a:pt x="885" y="1521"/>
                  <a:pt x="924" y="1495"/>
                  <a:pt x="963" y="1472"/>
                </a:cubicBezTo>
                <a:cubicBezTo>
                  <a:pt x="992" y="1455"/>
                  <a:pt x="1022" y="1452"/>
                  <a:pt x="1053" y="1456"/>
                </a:cubicBezTo>
                <a:cubicBezTo>
                  <a:pt x="1069" y="1459"/>
                  <a:pt x="1084" y="1468"/>
                  <a:pt x="1098" y="1483"/>
                </a:cubicBezTo>
                <a:cubicBezTo>
                  <a:pt x="1103" y="1475"/>
                  <a:pt x="1107" y="1461"/>
                  <a:pt x="1118" y="1469"/>
                </a:cubicBezTo>
                <a:cubicBezTo>
                  <a:pt x="1115" y="1473"/>
                  <a:pt x="1113" y="1475"/>
                  <a:pt x="1112" y="1478"/>
                </a:cubicBezTo>
                <a:cubicBezTo>
                  <a:pt x="1110" y="1483"/>
                  <a:pt x="1108" y="1488"/>
                  <a:pt x="1108" y="1494"/>
                </a:cubicBezTo>
                <a:cubicBezTo>
                  <a:pt x="1108" y="1497"/>
                  <a:pt x="1112" y="1503"/>
                  <a:pt x="1113" y="1502"/>
                </a:cubicBezTo>
                <a:cubicBezTo>
                  <a:pt x="1116" y="1502"/>
                  <a:pt x="1120" y="1498"/>
                  <a:pt x="1122" y="1495"/>
                </a:cubicBezTo>
                <a:cubicBezTo>
                  <a:pt x="1124" y="1490"/>
                  <a:pt x="1126" y="1484"/>
                  <a:pt x="1127" y="1478"/>
                </a:cubicBezTo>
                <a:cubicBezTo>
                  <a:pt x="1133" y="1455"/>
                  <a:pt x="1139" y="1432"/>
                  <a:pt x="1149" y="1413"/>
                </a:cubicBezTo>
                <a:cubicBezTo>
                  <a:pt x="1154" y="1405"/>
                  <a:pt x="1154" y="1395"/>
                  <a:pt x="1153" y="1384"/>
                </a:cubicBezTo>
                <a:cubicBezTo>
                  <a:pt x="1146" y="1338"/>
                  <a:pt x="1135" y="1297"/>
                  <a:pt x="1114" y="1264"/>
                </a:cubicBezTo>
                <a:cubicBezTo>
                  <a:pt x="1111" y="1258"/>
                  <a:pt x="1107" y="1253"/>
                  <a:pt x="1103" y="1249"/>
                </a:cubicBezTo>
                <a:cubicBezTo>
                  <a:pt x="1101" y="1247"/>
                  <a:pt x="1097" y="1249"/>
                  <a:pt x="1095" y="1251"/>
                </a:cubicBezTo>
                <a:cubicBezTo>
                  <a:pt x="1088" y="1259"/>
                  <a:pt x="1081" y="1264"/>
                  <a:pt x="1074" y="1255"/>
                </a:cubicBezTo>
                <a:cubicBezTo>
                  <a:pt x="1067" y="1246"/>
                  <a:pt x="1063" y="1230"/>
                  <a:pt x="1066" y="1213"/>
                </a:cubicBezTo>
                <a:cubicBezTo>
                  <a:pt x="1066" y="1210"/>
                  <a:pt x="1067" y="1207"/>
                  <a:pt x="1067" y="1204"/>
                </a:cubicBezTo>
                <a:cubicBezTo>
                  <a:pt x="1072" y="1184"/>
                  <a:pt x="1078" y="1177"/>
                  <a:pt x="1090" y="1183"/>
                </a:cubicBezTo>
                <a:cubicBezTo>
                  <a:pt x="1101" y="1189"/>
                  <a:pt x="1107" y="1180"/>
                  <a:pt x="1112" y="1168"/>
                </a:cubicBezTo>
                <a:cubicBezTo>
                  <a:pt x="1119" y="1153"/>
                  <a:pt x="1123" y="1136"/>
                  <a:pt x="1129" y="1120"/>
                </a:cubicBezTo>
                <a:cubicBezTo>
                  <a:pt x="1135" y="1106"/>
                  <a:pt x="1141" y="1091"/>
                  <a:pt x="1149" y="1080"/>
                </a:cubicBezTo>
                <a:cubicBezTo>
                  <a:pt x="1168" y="1053"/>
                  <a:pt x="1189" y="1049"/>
                  <a:pt x="1211" y="1069"/>
                </a:cubicBezTo>
                <a:cubicBezTo>
                  <a:pt x="1212" y="1071"/>
                  <a:pt x="1214" y="1072"/>
                  <a:pt x="1216" y="1074"/>
                </a:cubicBezTo>
                <a:cubicBezTo>
                  <a:pt x="1211" y="1065"/>
                  <a:pt x="1208" y="1056"/>
                  <a:pt x="1203" y="1050"/>
                </a:cubicBezTo>
                <a:cubicBezTo>
                  <a:pt x="1199" y="1045"/>
                  <a:pt x="1194" y="1043"/>
                  <a:pt x="1189" y="1041"/>
                </a:cubicBezTo>
                <a:cubicBezTo>
                  <a:pt x="1186" y="1040"/>
                  <a:pt x="1182" y="1040"/>
                  <a:pt x="1179" y="1040"/>
                </a:cubicBezTo>
                <a:cubicBezTo>
                  <a:pt x="1179" y="1038"/>
                  <a:pt x="1179" y="1037"/>
                  <a:pt x="1179" y="1035"/>
                </a:cubicBezTo>
                <a:cubicBezTo>
                  <a:pt x="1187" y="1034"/>
                  <a:pt x="1195" y="1033"/>
                  <a:pt x="1202" y="1032"/>
                </a:cubicBezTo>
                <a:cubicBezTo>
                  <a:pt x="1201" y="1021"/>
                  <a:pt x="1198" y="1019"/>
                  <a:pt x="1179" y="1018"/>
                </a:cubicBezTo>
                <a:cubicBezTo>
                  <a:pt x="1184" y="1011"/>
                  <a:pt x="1192" y="1010"/>
                  <a:pt x="1203" y="1014"/>
                </a:cubicBezTo>
                <a:cubicBezTo>
                  <a:pt x="1205" y="1003"/>
                  <a:pt x="1205" y="1003"/>
                  <a:pt x="1180" y="993"/>
                </a:cubicBezTo>
                <a:cubicBezTo>
                  <a:pt x="1189" y="987"/>
                  <a:pt x="1196" y="988"/>
                  <a:pt x="1204" y="991"/>
                </a:cubicBezTo>
                <a:cubicBezTo>
                  <a:pt x="1203" y="981"/>
                  <a:pt x="1201" y="977"/>
                  <a:pt x="1194" y="975"/>
                </a:cubicBezTo>
                <a:cubicBezTo>
                  <a:pt x="1189" y="974"/>
                  <a:pt x="1184" y="975"/>
                  <a:pt x="1180" y="974"/>
                </a:cubicBezTo>
                <a:cubicBezTo>
                  <a:pt x="1188" y="965"/>
                  <a:pt x="1196" y="966"/>
                  <a:pt x="1205" y="967"/>
                </a:cubicBezTo>
                <a:cubicBezTo>
                  <a:pt x="1200" y="949"/>
                  <a:pt x="1190" y="953"/>
                  <a:pt x="1181" y="952"/>
                </a:cubicBezTo>
                <a:cubicBezTo>
                  <a:pt x="1181" y="951"/>
                  <a:pt x="1181" y="950"/>
                  <a:pt x="1181" y="948"/>
                </a:cubicBezTo>
                <a:cubicBezTo>
                  <a:pt x="1189" y="947"/>
                  <a:pt x="1197" y="945"/>
                  <a:pt x="1207" y="943"/>
                </a:cubicBezTo>
                <a:cubicBezTo>
                  <a:pt x="1199" y="923"/>
                  <a:pt x="1189" y="929"/>
                  <a:pt x="1178" y="930"/>
                </a:cubicBezTo>
                <a:cubicBezTo>
                  <a:pt x="1186" y="917"/>
                  <a:pt x="1196" y="921"/>
                  <a:pt x="1205" y="920"/>
                </a:cubicBezTo>
                <a:cubicBezTo>
                  <a:pt x="1200" y="902"/>
                  <a:pt x="1191" y="909"/>
                  <a:pt x="1184" y="904"/>
                </a:cubicBezTo>
                <a:cubicBezTo>
                  <a:pt x="1184" y="903"/>
                  <a:pt x="1184" y="902"/>
                  <a:pt x="1184" y="901"/>
                </a:cubicBezTo>
                <a:cubicBezTo>
                  <a:pt x="1191" y="901"/>
                  <a:pt x="1197" y="901"/>
                  <a:pt x="1204" y="901"/>
                </a:cubicBezTo>
                <a:cubicBezTo>
                  <a:pt x="1205" y="899"/>
                  <a:pt x="1205" y="897"/>
                  <a:pt x="1205" y="896"/>
                </a:cubicBezTo>
                <a:cubicBezTo>
                  <a:pt x="1199" y="883"/>
                  <a:pt x="1190" y="886"/>
                  <a:pt x="1182" y="885"/>
                </a:cubicBezTo>
                <a:cubicBezTo>
                  <a:pt x="1189" y="876"/>
                  <a:pt x="1198" y="882"/>
                  <a:pt x="1208" y="882"/>
                </a:cubicBezTo>
                <a:cubicBezTo>
                  <a:pt x="1202" y="867"/>
                  <a:pt x="1193" y="867"/>
                  <a:pt x="1185" y="862"/>
                </a:cubicBezTo>
                <a:cubicBezTo>
                  <a:pt x="1193" y="862"/>
                  <a:pt x="1200" y="862"/>
                  <a:pt x="1210" y="862"/>
                </a:cubicBezTo>
                <a:cubicBezTo>
                  <a:pt x="1204" y="847"/>
                  <a:pt x="1195" y="850"/>
                  <a:pt x="1190" y="842"/>
                </a:cubicBezTo>
                <a:cubicBezTo>
                  <a:pt x="1199" y="833"/>
                  <a:pt x="1219" y="852"/>
                  <a:pt x="1225" y="872"/>
                </a:cubicBezTo>
                <a:cubicBezTo>
                  <a:pt x="1220" y="868"/>
                  <a:pt x="1216" y="865"/>
                  <a:pt x="1212" y="862"/>
                </a:cubicBezTo>
                <a:cubicBezTo>
                  <a:pt x="1212" y="870"/>
                  <a:pt x="1211" y="878"/>
                  <a:pt x="1211" y="886"/>
                </a:cubicBezTo>
                <a:cubicBezTo>
                  <a:pt x="1210" y="909"/>
                  <a:pt x="1210" y="932"/>
                  <a:pt x="1209" y="955"/>
                </a:cubicBezTo>
                <a:cubicBezTo>
                  <a:pt x="1209" y="964"/>
                  <a:pt x="1210" y="971"/>
                  <a:pt x="1214" y="977"/>
                </a:cubicBezTo>
                <a:cubicBezTo>
                  <a:pt x="1218" y="983"/>
                  <a:pt x="1221" y="991"/>
                  <a:pt x="1225" y="999"/>
                </a:cubicBezTo>
                <a:cubicBezTo>
                  <a:pt x="1224" y="1000"/>
                  <a:pt x="1224" y="1000"/>
                  <a:pt x="1224" y="1001"/>
                </a:cubicBezTo>
                <a:cubicBezTo>
                  <a:pt x="1219" y="998"/>
                  <a:pt x="1215" y="995"/>
                  <a:pt x="1211" y="991"/>
                </a:cubicBezTo>
                <a:cubicBezTo>
                  <a:pt x="1211" y="992"/>
                  <a:pt x="1211" y="992"/>
                  <a:pt x="1211" y="993"/>
                </a:cubicBezTo>
                <a:cubicBezTo>
                  <a:pt x="1216" y="1003"/>
                  <a:pt x="1221" y="1013"/>
                  <a:pt x="1226" y="1023"/>
                </a:cubicBezTo>
                <a:cubicBezTo>
                  <a:pt x="1226" y="1024"/>
                  <a:pt x="1225" y="1025"/>
                  <a:pt x="1225" y="1026"/>
                </a:cubicBezTo>
                <a:cubicBezTo>
                  <a:pt x="1221" y="1022"/>
                  <a:pt x="1218" y="1019"/>
                  <a:pt x="1214" y="1016"/>
                </a:cubicBezTo>
                <a:cubicBezTo>
                  <a:pt x="1214" y="1016"/>
                  <a:pt x="1214" y="1017"/>
                  <a:pt x="1214" y="1017"/>
                </a:cubicBezTo>
                <a:cubicBezTo>
                  <a:pt x="1217" y="1026"/>
                  <a:pt x="1221" y="1034"/>
                  <a:pt x="1225" y="1043"/>
                </a:cubicBezTo>
                <a:cubicBezTo>
                  <a:pt x="1224" y="1044"/>
                  <a:pt x="1224" y="1044"/>
                  <a:pt x="1224" y="1045"/>
                </a:cubicBezTo>
                <a:cubicBezTo>
                  <a:pt x="1220" y="1041"/>
                  <a:pt x="1216" y="1038"/>
                  <a:pt x="1213" y="1034"/>
                </a:cubicBezTo>
                <a:cubicBezTo>
                  <a:pt x="1213" y="1035"/>
                  <a:pt x="1212" y="1035"/>
                  <a:pt x="1212" y="1036"/>
                </a:cubicBezTo>
                <a:cubicBezTo>
                  <a:pt x="1216" y="1045"/>
                  <a:pt x="1220" y="1055"/>
                  <a:pt x="1224" y="1064"/>
                </a:cubicBezTo>
                <a:cubicBezTo>
                  <a:pt x="1224" y="1065"/>
                  <a:pt x="1223" y="1065"/>
                  <a:pt x="1223" y="1066"/>
                </a:cubicBezTo>
                <a:cubicBezTo>
                  <a:pt x="1220" y="1062"/>
                  <a:pt x="1216" y="1057"/>
                  <a:pt x="1213" y="1053"/>
                </a:cubicBezTo>
                <a:cubicBezTo>
                  <a:pt x="1213" y="1054"/>
                  <a:pt x="1212" y="1054"/>
                  <a:pt x="1212" y="1054"/>
                </a:cubicBezTo>
                <a:cubicBezTo>
                  <a:pt x="1217" y="1068"/>
                  <a:pt x="1223" y="1081"/>
                  <a:pt x="1228" y="1095"/>
                </a:cubicBezTo>
                <a:cubicBezTo>
                  <a:pt x="1229" y="1091"/>
                  <a:pt x="1229" y="1089"/>
                  <a:pt x="1229" y="1087"/>
                </a:cubicBezTo>
                <a:cubicBezTo>
                  <a:pt x="1229" y="1015"/>
                  <a:pt x="1228" y="944"/>
                  <a:pt x="1228" y="872"/>
                </a:cubicBezTo>
                <a:cubicBezTo>
                  <a:pt x="1228" y="861"/>
                  <a:pt x="1226" y="852"/>
                  <a:pt x="1220" y="845"/>
                </a:cubicBezTo>
                <a:cubicBezTo>
                  <a:pt x="1209" y="829"/>
                  <a:pt x="1197" y="819"/>
                  <a:pt x="1182" y="826"/>
                </a:cubicBezTo>
                <a:cubicBezTo>
                  <a:pt x="1180" y="826"/>
                  <a:pt x="1179" y="826"/>
                  <a:pt x="1176" y="826"/>
                </a:cubicBezTo>
                <a:cubicBezTo>
                  <a:pt x="1176" y="823"/>
                  <a:pt x="1176" y="821"/>
                  <a:pt x="1176" y="819"/>
                </a:cubicBezTo>
                <a:cubicBezTo>
                  <a:pt x="1175" y="781"/>
                  <a:pt x="1175" y="744"/>
                  <a:pt x="1175" y="706"/>
                </a:cubicBezTo>
                <a:cubicBezTo>
                  <a:pt x="1175" y="687"/>
                  <a:pt x="1178" y="683"/>
                  <a:pt x="1189" y="680"/>
                </a:cubicBezTo>
                <a:cubicBezTo>
                  <a:pt x="1200" y="678"/>
                  <a:pt x="1210" y="679"/>
                  <a:pt x="1220" y="691"/>
                </a:cubicBezTo>
                <a:cubicBezTo>
                  <a:pt x="1220" y="691"/>
                  <a:pt x="1221" y="692"/>
                  <a:pt x="1222" y="692"/>
                </a:cubicBezTo>
                <a:cubicBezTo>
                  <a:pt x="1222" y="693"/>
                  <a:pt x="1222" y="692"/>
                  <a:pt x="1223" y="692"/>
                </a:cubicBezTo>
                <a:cubicBezTo>
                  <a:pt x="1227" y="679"/>
                  <a:pt x="1221" y="675"/>
                  <a:pt x="1216" y="672"/>
                </a:cubicBezTo>
                <a:cubicBezTo>
                  <a:pt x="1210" y="669"/>
                  <a:pt x="1209" y="664"/>
                  <a:pt x="1209" y="653"/>
                </a:cubicBezTo>
                <a:cubicBezTo>
                  <a:pt x="1210" y="638"/>
                  <a:pt x="1208" y="623"/>
                  <a:pt x="1207" y="608"/>
                </a:cubicBezTo>
                <a:cubicBezTo>
                  <a:pt x="1206" y="574"/>
                  <a:pt x="1204" y="540"/>
                  <a:pt x="1203" y="505"/>
                </a:cubicBezTo>
                <a:cubicBezTo>
                  <a:pt x="1203" y="496"/>
                  <a:pt x="1200" y="493"/>
                  <a:pt x="1196" y="492"/>
                </a:cubicBezTo>
                <a:cubicBezTo>
                  <a:pt x="1189" y="491"/>
                  <a:pt x="1182" y="490"/>
                  <a:pt x="1175" y="489"/>
                </a:cubicBezTo>
                <a:cubicBezTo>
                  <a:pt x="1175" y="488"/>
                  <a:pt x="1175" y="487"/>
                  <a:pt x="1175" y="486"/>
                </a:cubicBezTo>
                <a:cubicBezTo>
                  <a:pt x="1183" y="483"/>
                  <a:pt x="1191" y="481"/>
                  <a:pt x="1199" y="478"/>
                </a:cubicBezTo>
                <a:cubicBezTo>
                  <a:pt x="1199" y="477"/>
                  <a:pt x="1199" y="475"/>
                  <a:pt x="1199" y="474"/>
                </a:cubicBezTo>
                <a:cubicBezTo>
                  <a:pt x="1190" y="466"/>
                  <a:pt x="1180" y="470"/>
                  <a:pt x="1171" y="469"/>
                </a:cubicBezTo>
                <a:cubicBezTo>
                  <a:pt x="1171" y="468"/>
                  <a:pt x="1171" y="467"/>
                  <a:pt x="1171" y="466"/>
                </a:cubicBezTo>
                <a:cubicBezTo>
                  <a:pt x="1175" y="465"/>
                  <a:pt x="1178" y="463"/>
                  <a:pt x="1182" y="463"/>
                </a:cubicBezTo>
                <a:cubicBezTo>
                  <a:pt x="1187" y="462"/>
                  <a:pt x="1191" y="462"/>
                  <a:pt x="1195" y="461"/>
                </a:cubicBezTo>
                <a:cubicBezTo>
                  <a:pt x="1197" y="460"/>
                  <a:pt x="1198" y="458"/>
                  <a:pt x="1199" y="456"/>
                </a:cubicBezTo>
                <a:cubicBezTo>
                  <a:pt x="1198" y="454"/>
                  <a:pt x="1197" y="450"/>
                  <a:pt x="1196" y="450"/>
                </a:cubicBezTo>
                <a:cubicBezTo>
                  <a:pt x="1189" y="449"/>
                  <a:pt x="1181" y="449"/>
                  <a:pt x="1174" y="449"/>
                </a:cubicBezTo>
                <a:cubicBezTo>
                  <a:pt x="1172" y="448"/>
                  <a:pt x="1171" y="449"/>
                  <a:pt x="1168" y="450"/>
                </a:cubicBezTo>
                <a:cubicBezTo>
                  <a:pt x="1174" y="435"/>
                  <a:pt x="1207" y="438"/>
                  <a:pt x="1216" y="467"/>
                </a:cubicBezTo>
                <a:cubicBezTo>
                  <a:pt x="1213" y="465"/>
                  <a:pt x="1210" y="464"/>
                  <a:pt x="1208" y="464"/>
                </a:cubicBezTo>
                <a:cubicBezTo>
                  <a:pt x="1208" y="464"/>
                  <a:pt x="1208" y="465"/>
                  <a:pt x="1207" y="465"/>
                </a:cubicBezTo>
                <a:cubicBezTo>
                  <a:pt x="1211" y="469"/>
                  <a:pt x="1215" y="473"/>
                  <a:pt x="1218" y="477"/>
                </a:cubicBezTo>
                <a:cubicBezTo>
                  <a:pt x="1217" y="479"/>
                  <a:pt x="1217" y="480"/>
                  <a:pt x="1216" y="482"/>
                </a:cubicBezTo>
                <a:cubicBezTo>
                  <a:pt x="1214" y="482"/>
                  <a:pt x="1212" y="482"/>
                  <a:pt x="1210" y="482"/>
                </a:cubicBezTo>
                <a:cubicBezTo>
                  <a:pt x="1214" y="490"/>
                  <a:pt x="1217" y="497"/>
                  <a:pt x="1221" y="506"/>
                </a:cubicBezTo>
                <a:cubicBezTo>
                  <a:pt x="1217" y="506"/>
                  <a:pt x="1214" y="506"/>
                  <a:pt x="1211" y="506"/>
                </a:cubicBezTo>
                <a:cubicBezTo>
                  <a:pt x="1215" y="514"/>
                  <a:pt x="1218" y="521"/>
                  <a:pt x="1222" y="529"/>
                </a:cubicBezTo>
                <a:cubicBezTo>
                  <a:pt x="1222" y="530"/>
                  <a:pt x="1221" y="531"/>
                  <a:pt x="1221" y="532"/>
                </a:cubicBezTo>
                <a:cubicBezTo>
                  <a:pt x="1218" y="530"/>
                  <a:pt x="1215" y="529"/>
                  <a:pt x="1211" y="527"/>
                </a:cubicBezTo>
                <a:cubicBezTo>
                  <a:pt x="1214" y="534"/>
                  <a:pt x="1218" y="541"/>
                  <a:pt x="1221" y="547"/>
                </a:cubicBezTo>
                <a:cubicBezTo>
                  <a:pt x="1220" y="547"/>
                  <a:pt x="1220" y="548"/>
                  <a:pt x="1220" y="549"/>
                </a:cubicBezTo>
                <a:cubicBezTo>
                  <a:pt x="1218" y="547"/>
                  <a:pt x="1215" y="546"/>
                  <a:pt x="1211" y="543"/>
                </a:cubicBezTo>
                <a:cubicBezTo>
                  <a:pt x="1216" y="553"/>
                  <a:pt x="1219" y="561"/>
                  <a:pt x="1224" y="571"/>
                </a:cubicBezTo>
                <a:cubicBezTo>
                  <a:pt x="1219" y="569"/>
                  <a:pt x="1217" y="569"/>
                  <a:pt x="1213" y="567"/>
                </a:cubicBezTo>
                <a:cubicBezTo>
                  <a:pt x="1217" y="576"/>
                  <a:pt x="1220" y="584"/>
                  <a:pt x="1224" y="594"/>
                </a:cubicBezTo>
                <a:cubicBezTo>
                  <a:pt x="1219" y="592"/>
                  <a:pt x="1215" y="591"/>
                  <a:pt x="1210" y="589"/>
                </a:cubicBezTo>
                <a:cubicBezTo>
                  <a:pt x="1215" y="599"/>
                  <a:pt x="1219" y="606"/>
                  <a:pt x="1223" y="616"/>
                </a:cubicBezTo>
                <a:cubicBezTo>
                  <a:pt x="1219" y="614"/>
                  <a:pt x="1216" y="614"/>
                  <a:pt x="1213" y="612"/>
                </a:cubicBezTo>
                <a:cubicBezTo>
                  <a:pt x="1217" y="621"/>
                  <a:pt x="1220" y="629"/>
                  <a:pt x="1223" y="637"/>
                </a:cubicBezTo>
                <a:cubicBezTo>
                  <a:pt x="1223" y="638"/>
                  <a:pt x="1223" y="638"/>
                  <a:pt x="1222" y="639"/>
                </a:cubicBezTo>
                <a:cubicBezTo>
                  <a:pt x="1220" y="638"/>
                  <a:pt x="1217" y="636"/>
                  <a:pt x="1213" y="633"/>
                </a:cubicBezTo>
                <a:cubicBezTo>
                  <a:pt x="1217" y="643"/>
                  <a:pt x="1220" y="650"/>
                  <a:pt x="1223" y="657"/>
                </a:cubicBezTo>
                <a:cubicBezTo>
                  <a:pt x="1223" y="658"/>
                  <a:pt x="1222" y="658"/>
                  <a:pt x="1222" y="659"/>
                </a:cubicBezTo>
                <a:cubicBezTo>
                  <a:pt x="1219" y="657"/>
                  <a:pt x="1217" y="655"/>
                  <a:pt x="1214" y="653"/>
                </a:cubicBezTo>
                <a:cubicBezTo>
                  <a:pt x="1214" y="653"/>
                  <a:pt x="1213" y="654"/>
                  <a:pt x="1213" y="655"/>
                </a:cubicBezTo>
                <a:cubicBezTo>
                  <a:pt x="1216" y="661"/>
                  <a:pt x="1219" y="666"/>
                  <a:pt x="1224" y="674"/>
                </a:cubicBezTo>
                <a:cubicBezTo>
                  <a:pt x="1224" y="669"/>
                  <a:pt x="1225" y="666"/>
                  <a:pt x="1225" y="663"/>
                </a:cubicBezTo>
                <a:cubicBezTo>
                  <a:pt x="1224" y="606"/>
                  <a:pt x="1224" y="549"/>
                  <a:pt x="1222" y="492"/>
                </a:cubicBezTo>
                <a:cubicBezTo>
                  <a:pt x="1222" y="462"/>
                  <a:pt x="1211" y="442"/>
                  <a:pt x="1195" y="428"/>
                </a:cubicBezTo>
                <a:cubicBezTo>
                  <a:pt x="1176" y="411"/>
                  <a:pt x="1156" y="409"/>
                  <a:pt x="1136" y="416"/>
                </a:cubicBezTo>
                <a:cubicBezTo>
                  <a:pt x="1120" y="422"/>
                  <a:pt x="1107" y="413"/>
                  <a:pt x="1097" y="390"/>
                </a:cubicBezTo>
                <a:cubicBezTo>
                  <a:pt x="1094" y="382"/>
                  <a:pt x="1089" y="385"/>
                  <a:pt x="1085" y="385"/>
                </a:cubicBezTo>
                <a:cubicBezTo>
                  <a:pt x="1070" y="386"/>
                  <a:pt x="1061" y="370"/>
                  <a:pt x="1062" y="344"/>
                </a:cubicBezTo>
                <a:cubicBezTo>
                  <a:pt x="1064" y="318"/>
                  <a:pt x="1082" y="302"/>
                  <a:pt x="1095" y="317"/>
                </a:cubicBezTo>
                <a:cubicBezTo>
                  <a:pt x="1100" y="324"/>
                  <a:pt x="1105" y="323"/>
                  <a:pt x="1110" y="319"/>
                </a:cubicBezTo>
                <a:cubicBezTo>
                  <a:pt x="1113" y="316"/>
                  <a:pt x="1116" y="313"/>
                  <a:pt x="1119" y="309"/>
                </a:cubicBezTo>
                <a:cubicBezTo>
                  <a:pt x="1139" y="278"/>
                  <a:pt x="1144" y="236"/>
                  <a:pt x="1142" y="192"/>
                </a:cubicBezTo>
                <a:cubicBezTo>
                  <a:pt x="1132" y="227"/>
                  <a:pt x="1116" y="251"/>
                  <a:pt x="1093" y="261"/>
                </a:cubicBezTo>
                <a:cubicBezTo>
                  <a:pt x="1111" y="244"/>
                  <a:pt x="1127" y="224"/>
                  <a:pt x="1137" y="193"/>
                </a:cubicBezTo>
                <a:cubicBezTo>
                  <a:pt x="1138" y="188"/>
                  <a:pt x="1140" y="183"/>
                  <a:pt x="1141" y="177"/>
                </a:cubicBezTo>
                <a:cubicBezTo>
                  <a:pt x="1142" y="174"/>
                  <a:pt x="1141" y="171"/>
                  <a:pt x="1140" y="167"/>
                </a:cubicBezTo>
                <a:cubicBezTo>
                  <a:pt x="1136" y="188"/>
                  <a:pt x="1128" y="206"/>
                  <a:pt x="1118" y="220"/>
                </a:cubicBezTo>
                <a:cubicBezTo>
                  <a:pt x="1108" y="233"/>
                  <a:pt x="1096" y="243"/>
                  <a:pt x="1084" y="248"/>
                </a:cubicBezTo>
                <a:cubicBezTo>
                  <a:pt x="1110" y="230"/>
                  <a:pt x="1128" y="199"/>
                  <a:pt x="1139" y="154"/>
                </a:cubicBezTo>
                <a:cubicBezTo>
                  <a:pt x="1139" y="154"/>
                  <a:pt x="1140" y="155"/>
                  <a:pt x="1140" y="156"/>
                </a:cubicBezTo>
                <a:cubicBezTo>
                  <a:pt x="1139" y="152"/>
                  <a:pt x="1139" y="148"/>
                  <a:pt x="1138" y="145"/>
                </a:cubicBezTo>
                <a:cubicBezTo>
                  <a:pt x="1138" y="143"/>
                  <a:pt x="1137" y="141"/>
                  <a:pt x="1135" y="136"/>
                </a:cubicBezTo>
                <a:cubicBezTo>
                  <a:pt x="1134" y="164"/>
                  <a:pt x="1127" y="183"/>
                  <a:pt x="1116" y="199"/>
                </a:cubicBezTo>
                <a:cubicBezTo>
                  <a:pt x="1106" y="214"/>
                  <a:pt x="1095" y="226"/>
                  <a:pt x="1082" y="231"/>
                </a:cubicBezTo>
                <a:cubicBezTo>
                  <a:pt x="1091" y="220"/>
                  <a:pt x="1101" y="211"/>
                  <a:pt x="1109" y="200"/>
                </a:cubicBezTo>
                <a:cubicBezTo>
                  <a:pt x="1118" y="188"/>
                  <a:pt x="1125" y="174"/>
                  <a:pt x="1128" y="155"/>
                </a:cubicBezTo>
                <a:cubicBezTo>
                  <a:pt x="1104" y="217"/>
                  <a:pt x="1069" y="229"/>
                  <a:pt x="1030" y="217"/>
                </a:cubicBezTo>
                <a:cubicBezTo>
                  <a:pt x="1013" y="212"/>
                  <a:pt x="997" y="204"/>
                  <a:pt x="981" y="196"/>
                </a:cubicBezTo>
                <a:cubicBezTo>
                  <a:pt x="975" y="193"/>
                  <a:pt x="969" y="192"/>
                  <a:pt x="964" y="198"/>
                </a:cubicBezTo>
                <a:cubicBezTo>
                  <a:pt x="948" y="214"/>
                  <a:pt x="920" y="205"/>
                  <a:pt x="913" y="164"/>
                </a:cubicBezTo>
                <a:cubicBezTo>
                  <a:pt x="908" y="135"/>
                  <a:pt x="893" y="130"/>
                  <a:pt x="882" y="118"/>
                </a:cubicBezTo>
                <a:cubicBezTo>
                  <a:pt x="881" y="118"/>
                  <a:pt x="880" y="119"/>
                  <a:pt x="880" y="120"/>
                </a:cubicBezTo>
                <a:cubicBezTo>
                  <a:pt x="883" y="127"/>
                  <a:pt x="886" y="135"/>
                  <a:pt x="888" y="143"/>
                </a:cubicBezTo>
                <a:cubicBezTo>
                  <a:pt x="892" y="153"/>
                  <a:pt x="896" y="164"/>
                  <a:pt x="900" y="175"/>
                </a:cubicBezTo>
                <a:cubicBezTo>
                  <a:pt x="902" y="180"/>
                  <a:pt x="902" y="185"/>
                  <a:pt x="898" y="189"/>
                </a:cubicBezTo>
                <a:cubicBezTo>
                  <a:pt x="893" y="194"/>
                  <a:pt x="887" y="199"/>
                  <a:pt x="881" y="204"/>
                </a:cubicBezTo>
                <a:cubicBezTo>
                  <a:pt x="876" y="179"/>
                  <a:pt x="872" y="155"/>
                  <a:pt x="865" y="133"/>
                </a:cubicBezTo>
                <a:cubicBezTo>
                  <a:pt x="858" y="112"/>
                  <a:pt x="847" y="94"/>
                  <a:pt x="838" y="75"/>
                </a:cubicBezTo>
                <a:cubicBezTo>
                  <a:pt x="837" y="76"/>
                  <a:pt x="836" y="77"/>
                  <a:pt x="835" y="78"/>
                </a:cubicBezTo>
                <a:cubicBezTo>
                  <a:pt x="837" y="83"/>
                  <a:pt x="839" y="88"/>
                  <a:pt x="841" y="93"/>
                </a:cubicBezTo>
                <a:cubicBezTo>
                  <a:pt x="854" y="127"/>
                  <a:pt x="859" y="165"/>
                  <a:pt x="854" y="205"/>
                </a:cubicBezTo>
                <a:cubicBezTo>
                  <a:pt x="845" y="291"/>
                  <a:pt x="780" y="337"/>
                  <a:pt x="739" y="283"/>
                </a:cubicBezTo>
                <a:cubicBezTo>
                  <a:pt x="728" y="268"/>
                  <a:pt x="718" y="250"/>
                  <a:pt x="707" y="233"/>
                </a:cubicBezTo>
                <a:cubicBezTo>
                  <a:pt x="705" y="229"/>
                  <a:pt x="702" y="224"/>
                  <a:pt x="700" y="220"/>
                </a:cubicBezTo>
                <a:cubicBezTo>
                  <a:pt x="693" y="210"/>
                  <a:pt x="692" y="210"/>
                  <a:pt x="686" y="221"/>
                </a:cubicBezTo>
                <a:cubicBezTo>
                  <a:pt x="682" y="229"/>
                  <a:pt x="677" y="228"/>
                  <a:pt x="673" y="223"/>
                </a:cubicBezTo>
                <a:cubicBezTo>
                  <a:pt x="667" y="217"/>
                  <a:pt x="664" y="204"/>
                  <a:pt x="666" y="194"/>
                </a:cubicBezTo>
                <a:cubicBezTo>
                  <a:pt x="670" y="173"/>
                  <a:pt x="685" y="163"/>
                  <a:pt x="697" y="176"/>
                </a:cubicBezTo>
                <a:cubicBezTo>
                  <a:pt x="703" y="182"/>
                  <a:pt x="708" y="184"/>
                  <a:pt x="715" y="178"/>
                </a:cubicBezTo>
                <a:cubicBezTo>
                  <a:pt x="719" y="175"/>
                  <a:pt x="720" y="179"/>
                  <a:pt x="722" y="186"/>
                </a:cubicBezTo>
                <a:cubicBezTo>
                  <a:pt x="724" y="201"/>
                  <a:pt x="727" y="216"/>
                  <a:pt x="731" y="230"/>
                </a:cubicBezTo>
                <a:cubicBezTo>
                  <a:pt x="734" y="240"/>
                  <a:pt x="739" y="249"/>
                  <a:pt x="743" y="258"/>
                </a:cubicBezTo>
                <a:cubicBezTo>
                  <a:pt x="730" y="244"/>
                  <a:pt x="722" y="224"/>
                  <a:pt x="719" y="197"/>
                </a:cubicBezTo>
                <a:cubicBezTo>
                  <a:pt x="718" y="187"/>
                  <a:pt x="716" y="187"/>
                  <a:pt x="711" y="188"/>
                </a:cubicBezTo>
                <a:cubicBezTo>
                  <a:pt x="707" y="189"/>
                  <a:pt x="702" y="189"/>
                  <a:pt x="698" y="186"/>
                </a:cubicBezTo>
                <a:cubicBezTo>
                  <a:pt x="691" y="182"/>
                  <a:pt x="685" y="179"/>
                  <a:pt x="678" y="184"/>
                </a:cubicBezTo>
                <a:cubicBezTo>
                  <a:pt x="673" y="188"/>
                  <a:pt x="671" y="194"/>
                  <a:pt x="672" y="202"/>
                </a:cubicBezTo>
                <a:cubicBezTo>
                  <a:pt x="672" y="205"/>
                  <a:pt x="674" y="209"/>
                  <a:pt x="676" y="210"/>
                </a:cubicBezTo>
                <a:cubicBezTo>
                  <a:pt x="678" y="211"/>
                  <a:pt x="681" y="209"/>
                  <a:pt x="681" y="207"/>
                </a:cubicBezTo>
                <a:cubicBezTo>
                  <a:pt x="685" y="190"/>
                  <a:pt x="691" y="198"/>
                  <a:pt x="696" y="203"/>
                </a:cubicBezTo>
                <a:cubicBezTo>
                  <a:pt x="703" y="210"/>
                  <a:pt x="709" y="220"/>
                  <a:pt x="715" y="228"/>
                </a:cubicBezTo>
                <a:cubicBezTo>
                  <a:pt x="727" y="245"/>
                  <a:pt x="738" y="265"/>
                  <a:pt x="751" y="278"/>
                </a:cubicBezTo>
                <a:cubicBezTo>
                  <a:pt x="774" y="300"/>
                  <a:pt x="798" y="298"/>
                  <a:pt x="820" y="276"/>
                </a:cubicBezTo>
                <a:cubicBezTo>
                  <a:pt x="841" y="254"/>
                  <a:pt x="850" y="218"/>
                  <a:pt x="850" y="176"/>
                </a:cubicBezTo>
                <a:cubicBezTo>
                  <a:pt x="851" y="128"/>
                  <a:pt x="837" y="93"/>
                  <a:pt x="817" y="62"/>
                </a:cubicBezTo>
                <a:cubicBezTo>
                  <a:pt x="816" y="60"/>
                  <a:pt x="816" y="58"/>
                  <a:pt x="815" y="57"/>
                </a:cubicBezTo>
                <a:cubicBezTo>
                  <a:pt x="815" y="56"/>
                  <a:pt x="816" y="55"/>
                  <a:pt x="816" y="54"/>
                </a:cubicBezTo>
                <a:cubicBezTo>
                  <a:pt x="854" y="77"/>
                  <a:pt x="875" y="126"/>
                  <a:pt x="884" y="193"/>
                </a:cubicBezTo>
                <a:cubicBezTo>
                  <a:pt x="896" y="186"/>
                  <a:pt x="898" y="181"/>
                  <a:pt x="892" y="164"/>
                </a:cubicBezTo>
                <a:cubicBezTo>
                  <a:pt x="884" y="144"/>
                  <a:pt x="877" y="125"/>
                  <a:pt x="869" y="106"/>
                </a:cubicBezTo>
                <a:cubicBezTo>
                  <a:pt x="867" y="102"/>
                  <a:pt x="866" y="99"/>
                  <a:pt x="864" y="95"/>
                </a:cubicBezTo>
                <a:cubicBezTo>
                  <a:pt x="867" y="95"/>
                  <a:pt x="869" y="96"/>
                  <a:pt x="871" y="98"/>
                </a:cubicBezTo>
                <a:cubicBezTo>
                  <a:pt x="881" y="107"/>
                  <a:pt x="891" y="116"/>
                  <a:pt x="902" y="125"/>
                </a:cubicBezTo>
                <a:cubicBezTo>
                  <a:pt x="908" y="131"/>
                  <a:pt x="913" y="139"/>
                  <a:pt x="915" y="153"/>
                </a:cubicBezTo>
                <a:cubicBezTo>
                  <a:pt x="921" y="187"/>
                  <a:pt x="942" y="206"/>
                  <a:pt x="958" y="191"/>
                </a:cubicBezTo>
                <a:cubicBezTo>
                  <a:pt x="969" y="182"/>
                  <a:pt x="977" y="183"/>
                  <a:pt x="987" y="190"/>
                </a:cubicBezTo>
                <a:cubicBezTo>
                  <a:pt x="990" y="192"/>
                  <a:pt x="993" y="193"/>
                  <a:pt x="997" y="195"/>
                </a:cubicBezTo>
                <a:cubicBezTo>
                  <a:pt x="1020" y="205"/>
                  <a:pt x="1043" y="215"/>
                  <a:pt x="1067" y="210"/>
                </a:cubicBezTo>
                <a:cubicBezTo>
                  <a:pt x="1085" y="206"/>
                  <a:pt x="1102" y="198"/>
                  <a:pt x="1115" y="176"/>
                </a:cubicBezTo>
                <a:cubicBezTo>
                  <a:pt x="1120" y="168"/>
                  <a:pt x="1124" y="159"/>
                  <a:pt x="1124" y="146"/>
                </a:cubicBezTo>
                <a:cubicBezTo>
                  <a:pt x="1117" y="171"/>
                  <a:pt x="1105" y="188"/>
                  <a:pt x="1090" y="194"/>
                </a:cubicBezTo>
                <a:cubicBezTo>
                  <a:pt x="1078" y="198"/>
                  <a:pt x="1067" y="202"/>
                  <a:pt x="1056" y="202"/>
                </a:cubicBezTo>
                <a:cubicBezTo>
                  <a:pt x="1030" y="202"/>
                  <a:pt x="1005" y="193"/>
                  <a:pt x="981" y="178"/>
                </a:cubicBezTo>
                <a:cubicBezTo>
                  <a:pt x="974" y="174"/>
                  <a:pt x="969" y="172"/>
                  <a:pt x="963" y="181"/>
                </a:cubicBezTo>
                <a:cubicBezTo>
                  <a:pt x="955" y="193"/>
                  <a:pt x="945" y="195"/>
                  <a:pt x="936" y="186"/>
                </a:cubicBezTo>
                <a:cubicBezTo>
                  <a:pt x="925" y="176"/>
                  <a:pt x="917" y="162"/>
                  <a:pt x="916" y="139"/>
                </a:cubicBezTo>
                <a:cubicBezTo>
                  <a:pt x="916" y="134"/>
                  <a:pt x="915" y="127"/>
                  <a:pt x="913" y="125"/>
                </a:cubicBezTo>
                <a:cubicBezTo>
                  <a:pt x="876" y="89"/>
                  <a:pt x="838" y="54"/>
                  <a:pt x="798" y="30"/>
                </a:cubicBezTo>
                <a:cubicBezTo>
                  <a:pt x="776" y="18"/>
                  <a:pt x="753" y="12"/>
                  <a:pt x="730" y="15"/>
                </a:cubicBezTo>
                <a:cubicBezTo>
                  <a:pt x="715" y="16"/>
                  <a:pt x="700" y="22"/>
                  <a:pt x="687" y="37"/>
                </a:cubicBezTo>
                <a:cubicBezTo>
                  <a:pt x="671" y="57"/>
                  <a:pt x="665" y="88"/>
                  <a:pt x="672" y="115"/>
                </a:cubicBezTo>
                <a:cubicBezTo>
                  <a:pt x="676" y="131"/>
                  <a:pt x="682" y="142"/>
                  <a:pt x="693" y="142"/>
                </a:cubicBezTo>
                <a:cubicBezTo>
                  <a:pt x="700" y="143"/>
                  <a:pt x="704" y="136"/>
                  <a:pt x="704" y="121"/>
                </a:cubicBezTo>
                <a:cubicBezTo>
                  <a:pt x="703" y="109"/>
                  <a:pt x="701" y="106"/>
                  <a:pt x="693" y="106"/>
                </a:cubicBezTo>
                <a:cubicBezTo>
                  <a:pt x="686" y="107"/>
                  <a:pt x="684" y="104"/>
                  <a:pt x="686" y="91"/>
                </a:cubicBezTo>
                <a:cubicBezTo>
                  <a:pt x="689" y="65"/>
                  <a:pt x="699" y="47"/>
                  <a:pt x="713" y="38"/>
                </a:cubicBezTo>
                <a:cubicBezTo>
                  <a:pt x="749" y="15"/>
                  <a:pt x="790" y="40"/>
                  <a:pt x="810" y="95"/>
                </a:cubicBezTo>
                <a:cubicBezTo>
                  <a:pt x="812" y="99"/>
                  <a:pt x="813" y="103"/>
                  <a:pt x="815" y="107"/>
                </a:cubicBezTo>
                <a:cubicBezTo>
                  <a:pt x="815" y="106"/>
                  <a:pt x="816" y="106"/>
                  <a:pt x="817" y="106"/>
                </a:cubicBezTo>
                <a:cubicBezTo>
                  <a:pt x="817" y="96"/>
                  <a:pt x="817" y="87"/>
                  <a:pt x="818" y="74"/>
                </a:cubicBezTo>
                <a:cubicBezTo>
                  <a:pt x="822" y="83"/>
                  <a:pt x="826" y="89"/>
                  <a:pt x="828" y="95"/>
                </a:cubicBezTo>
                <a:cubicBezTo>
                  <a:pt x="837" y="120"/>
                  <a:pt x="833" y="147"/>
                  <a:pt x="834" y="173"/>
                </a:cubicBezTo>
                <a:cubicBezTo>
                  <a:pt x="837" y="174"/>
                  <a:pt x="839" y="174"/>
                  <a:pt x="842" y="174"/>
                </a:cubicBezTo>
                <a:cubicBezTo>
                  <a:pt x="842" y="175"/>
                  <a:pt x="843" y="176"/>
                  <a:pt x="843" y="177"/>
                </a:cubicBezTo>
                <a:cubicBezTo>
                  <a:pt x="841" y="181"/>
                  <a:pt x="839" y="185"/>
                  <a:pt x="837" y="189"/>
                </a:cubicBezTo>
                <a:cubicBezTo>
                  <a:pt x="833" y="194"/>
                  <a:pt x="829" y="198"/>
                  <a:pt x="826" y="205"/>
                </a:cubicBezTo>
                <a:cubicBezTo>
                  <a:pt x="823" y="213"/>
                  <a:pt x="826" y="219"/>
                  <a:pt x="832" y="218"/>
                </a:cubicBezTo>
                <a:cubicBezTo>
                  <a:pt x="835" y="218"/>
                  <a:pt x="838" y="216"/>
                  <a:pt x="841" y="216"/>
                </a:cubicBezTo>
                <a:cubicBezTo>
                  <a:pt x="841" y="216"/>
                  <a:pt x="842" y="217"/>
                  <a:pt x="842" y="218"/>
                </a:cubicBezTo>
                <a:cubicBezTo>
                  <a:pt x="839" y="222"/>
                  <a:pt x="837" y="226"/>
                  <a:pt x="834" y="228"/>
                </a:cubicBezTo>
                <a:cubicBezTo>
                  <a:pt x="829" y="233"/>
                  <a:pt x="823" y="237"/>
                  <a:pt x="816" y="240"/>
                </a:cubicBezTo>
                <a:cubicBezTo>
                  <a:pt x="806" y="246"/>
                  <a:pt x="801" y="249"/>
                  <a:pt x="811" y="270"/>
                </a:cubicBezTo>
                <a:cubicBezTo>
                  <a:pt x="811" y="270"/>
                  <a:pt x="811" y="272"/>
                  <a:pt x="812" y="273"/>
                </a:cubicBezTo>
                <a:cubicBezTo>
                  <a:pt x="800" y="286"/>
                  <a:pt x="783" y="287"/>
                  <a:pt x="772" y="274"/>
                </a:cubicBezTo>
                <a:cubicBezTo>
                  <a:pt x="767" y="267"/>
                  <a:pt x="763" y="258"/>
                  <a:pt x="765" y="246"/>
                </a:cubicBezTo>
                <a:cubicBezTo>
                  <a:pt x="774" y="255"/>
                  <a:pt x="779" y="254"/>
                  <a:pt x="782" y="245"/>
                </a:cubicBezTo>
                <a:cubicBezTo>
                  <a:pt x="787" y="234"/>
                  <a:pt x="784" y="213"/>
                  <a:pt x="777" y="206"/>
                </a:cubicBezTo>
                <a:cubicBezTo>
                  <a:pt x="770" y="198"/>
                  <a:pt x="761" y="202"/>
                  <a:pt x="756" y="217"/>
                </a:cubicBezTo>
                <a:cubicBezTo>
                  <a:pt x="751" y="233"/>
                  <a:pt x="752" y="249"/>
                  <a:pt x="757" y="265"/>
                </a:cubicBezTo>
                <a:cubicBezTo>
                  <a:pt x="759" y="269"/>
                  <a:pt x="761" y="274"/>
                  <a:pt x="762" y="278"/>
                </a:cubicBezTo>
                <a:cubicBezTo>
                  <a:pt x="762" y="279"/>
                  <a:pt x="761" y="280"/>
                  <a:pt x="761" y="281"/>
                </a:cubicBezTo>
                <a:cubicBezTo>
                  <a:pt x="755" y="274"/>
                  <a:pt x="749" y="266"/>
                  <a:pt x="743" y="258"/>
                </a:cubicBezTo>
                <a:cubicBezTo>
                  <a:pt x="746" y="260"/>
                  <a:pt x="749" y="263"/>
                  <a:pt x="753" y="266"/>
                </a:cubicBezTo>
                <a:cubicBezTo>
                  <a:pt x="752" y="262"/>
                  <a:pt x="752" y="260"/>
                  <a:pt x="751" y="258"/>
                </a:cubicBezTo>
                <a:cubicBezTo>
                  <a:pt x="744" y="239"/>
                  <a:pt x="747" y="221"/>
                  <a:pt x="755" y="204"/>
                </a:cubicBezTo>
                <a:cubicBezTo>
                  <a:pt x="761" y="190"/>
                  <a:pt x="766" y="187"/>
                  <a:pt x="776" y="193"/>
                </a:cubicBezTo>
                <a:cubicBezTo>
                  <a:pt x="790" y="201"/>
                  <a:pt x="796" y="225"/>
                  <a:pt x="790" y="246"/>
                </a:cubicBezTo>
                <a:cubicBezTo>
                  <a:pt x="787" y="257"/>
                  <a:pt x="784" y="260"/>
                  <a:pt x="773" y="264"/>
                </a:cubicBezTo>
                <a:cubicBezTo>
                  <a:pt x="778" y="277"/>
                  <a:pt x="792" y="281"/>
                  <a:pt x="802" y="274"/>
                </a:cubicBezTo>
                <a:cubicBezTo>
                  <a:pt x="792" y="245"/>
                  <a:pt x="793" y="239"/>
                  <a:pt x="813" y="234"/>
                </a:cubicBezTo>
                <a:cubicBezTo>
                  <a:pt x="817" y="233"/>
                  <a:pt x="821" y="232"/>
                  <a:pt x="826" y="230"/>
                </a:cubicBezTo>
                <a:cubicBezTo>
                  <a:pt x="811" y="220"/>
                  <a:pt x="812" y="207"/>
                  <a:pt x="828" y="184"/>
                </a:cubicBezTo>
                <a:cubicBezTo>
                  <a:pt x="825" y="156"/>
                  <a:pt x="832" y="126"/>
                  <a:pt x="823" y="98"/>
                </a:cubicBezTo>
                <a:cubicBezTo>
                  <a:pt x="821" y="106"/>
                  <a:pt x="820" y="113"/>
                  <a:pt x="818" y="122"/>
                </a:cubicBezTo>
                <a:cubicBezTo>
                  <a:pt x="813" y="115"/>
                  <a:pt x="810" y="113"/>
                  <a:pt x="808" y="103"/>
                </a:cubicBezTo>
                <a:cubicBezTo>
                  <a:pt x="807" y="92"/>
                  <a:pt x="801" y="83"/>
                  <a:pt x="797" y="75"/>
                </a:cubicBezTo>
                <a:cubicBezTo>
                  <a:pt x="778" y="43"/>
                  <a:pt x="755" y="36"/>
                  <a:pt x="730" y="39"/>
                </a:cubicBezTo>
                <a:cubicBezTo>
                  <a:pt x="716" y="40"/>
                  <a:pt x="699" y="66"/>
                  <a:pt x="697" y="85"/>
                </a:cubicBezTo>
                <a:cubicBezTo>
                  <a:pt x="700" y="91"/>
                  <a:pt x="704" y="97"/>
                  <a:pt x="707" y="103"/>
                </a:cubicBezTo>
                <a:cubicBezTo>
                  <a:pt x="714" y="118"/>
                  <a:pt x="711" y="142"/>
                  <a:pt x="700" y="148"/>
                </a:cubicBezTo>
                <a:cubicBezTo>
                  <a:pt x="687" y="157"/>
                  <a:pt x="673" y="158"/>
                  <a:pt x="660" y="149"/>
                </a:cubicBezTo>
                <a:cubicBezTo>
                  <a:pt x="649" y="142"/>
                  <a:pt x="646" y="125"/>
                  <a:pt x="644" y="107"/>
                </a:cubicBezTo>
                <a:cubicBezTo>
                  <a:pt x="633" y="106"/>
                  <a:pt x="622" y="105"/>
                  <a:pt x="611" y="104"/>
                </a:cubicBezTo>
                <a:cubicBezTo>
                  <a:pt x="604" y="104"/>
                  <a:pt x="598" y="104"/>
                  <a:pt x="591" y="103"/>
                </a:cubicBezTo>
                <a:cubicBezTo>
                  <a:pt x="587" y="102"/>
                  <a:pt x="584" y="105"/>
                  <a:pt x="583" y="112"/>
                </a:cubicBezTo>
                <a:cubicBezTo>
                  <a:pt x="573" y="150"/>
                  <a:pt x="553" y="155"/>
                  <a:pt x="535" y="145"/>
                </a:cubicBezTo>
                <a:cubicBezTo>
                  <a:pt x="529" y="142"/>
                  <a:pt x="524" y="134"/>
                  <a:pt x="519" y="129"/>
                </a:cubicBezTo>
                <a:cubicBezTo>
                  <a:pt x="520" y="124"/>
                  <a:pt x="521" y="119"/>
                  <a:pt x="522" y="115"/>
                </a:cubicBezTo>
                <a:cubicBezTo>
                  <a:pt x="525" y="107"/>
                  <a:pt x="528" y="100"/>
                  <a:pt x="531" y="92"/>
                </a:cubicBezTo>
                <a:cubicBezTo>
                  <a:pt x="532" y="89"/>
                  <a:pt x="533" y="85"/>
                  <a:pt x="532" y="82"/>
                </a:cubicBezTo>
                <a:cubicBezTo>
                  <a:pt x="531" y="78"/>
                  <a:pt x="528" y="74"/>
                  <a:pt x="526" y="72"/>
                </a:cubicBezTo>
                <a:cubicBezTo>
                  <a:pt x="502" y="43"/>
                  <a:pt x="466" y="43"/>
                  <a:pt x="442" y="73"/>
                </a:cubicBezTo>
                <a:cubicBezTo>
                  <a:pt x="433" y="84"/>
                  <a:pt x="428" y="100"/>
                  <a:pt x="424" y="118"/>
                </a:cubicBezTo>
                <a:cubicBezTo>
                  <a:pt x="422" y="130"/>
                  <a:pt x="422" y="130"/>
                  <a:pt x="415" y="122"/>
                </a:cubicBezTo>
                <a:cubicBezTo>
                  <a:pt x="429" y="66"/>
                  <a:pt x="455" y="39"/>
                  <a:pt x="490" y="38"/>
                </a:cubicBezTo>
                <a:cubicBezTo>
                  <a:pt x="506" y="38"/>
                  <a:pt x="522" y="45"/>
                  <a:pt x="535" y="65"/>
                </a:cubicBezTo>
                <a:cubicBezTo>
                  <a:pt x="541" y="74"/>
                  <a:pt x="544" y="86"/>
                  <a:pt x="544" y="101"/>
                </a:cubicBezTo>
                <a:cubicBezTo>
                  <a:pt x="543" y="101"/>
                  <a:pt x="541" y="101"/>
                  <a:pt x="540" y="101"/>
                </a:cubicBezTo>
                <a:cubicBezTo>
                  <a:pt x="535" y="100"/>
                  <a:pt x="532" y="102"/>
                  <a:pt x="531" y="112"/>
                </a:cubicBezTo>
                <a:cubicBezTo>
                  <a:pt x="531" y="121"/>
                  <a:pt x="533" y="128"/>
                  <a:pt x="539" y="130"/>
                </a:cubicBezTo>
                <a:cubicBezTo>
                  <a:pt x="547" y="132"/>
                  <a:pt x="554" y="125"/>
                  <a:pt x="556" y="109"/>
                </a:cubicBezTo>
                <a:cubicBezTo>
                  <a:pt x="560" y="88"/>
                  <a:pt x="555" y="66"/>
                  <a:pt x="543" y="51"/>
                </a:cubicBezTo>
                <a:cubicBezTo>
                  <a:pt x="530" y="34"/>
                  <a:pt x="516" y="24"/>
                  <a:pt x="499" y="22"/>
                </a:cubicBezTo>
                <a:cubicBezTo>
                  <a:pt x="463" y="16"/>
                  <a:pt x="430" y="35"/>
                  <a:pt x="398" y="64"/>
                </a:cubicBezTo>
                <a:cubicBezTo>
                  <a:pt x="370" y="90"/>
                  <a:pt x="343" y="117"/>
                  <a:pt x="316" y="144"/>
                </a:cubicBezTo>
                <a:cubicBezTo>
                  <a:pt x="309" y="150"/>
                  <a:pt x="305" y="157"/>
                  <a:pt x="307" y="171"/>
                </a:cubicBezTo>
                <a:cubicBezTo>
                  <a:pt x="308" y="180"/>
                  <a:pt x="307" y="190"/>
                  <a:pt x="306" y="199"/>
                </a:cubicBezTo>
                <a:cubicBezTo>
                  <a:pt x="304" y="217"/>
                  <a:pt x="295" y="229"/>
                  <a:pt x="287" y="230"/>
                </a:cubicBezTo>
                <a:cubicBezTo>
                  <a:pt x="278" y="230"/>
                  <a:pt x="266" y="218"/>
                  <a:pt x="263" y="203"/>
                </a:cubicBezTo>
                <a:cubicBezTo>
                  <a:pt x="262" y="199"/>
                  <a:pt x="261" y="195"/>
                  <a:pt x="260" y="191"/>
                </a:cubicBezTo>
                <a:cubicBezTo>
                  <a:pt x="220" y="202"/>
                  <a:pt x="181" y="201"/>
                  <a:pt x="147" y="154"/>
                </a:cubicBezTo>
                <a:cubicBezTo>
                  <a:pt x="146" y="155"/>
                  <a:pt x="146" y="156"/>
                  <a:pt x="146" y="157"/>
                </a:cubicBezTo>
                <a:cubicBezTo>
                  <a:pt x="151" y="164"/>
                  <a:pt x="156" y="172"/>
                  <a:pt x="162" y="179"/>
                </a:cubicBezTo>
                <a:cubicBezTo>
                  <a:pt x="182" y="200"/>
                  <a:pt x="205" y="206"/>
                  <a:pt x="229" y="204"/>
                </a:cubicBezTo>
                <a:cubicBezTo>
                  <a:pt x="237" y="203"/>
                  <a:pt x="245" y="201"/>
                  <a:pt x="253" y="200"/>
                </a:cubicBezTo>
                <a:cubicBezTo>
                  <a:pt x="255" y="200"/>
                  <a:pt x="258" y="202"/>
                  <a:pt x="259" y="204"/>
                </a:cubicBezTo>
                <a:cubicBezTo>
                  <a:pt x="262" y="210"/>
                  <a:pt x="264" y="218"/>
                  <a:pt x="268" y="224"/>
                </a:cubicBezTo>
                <a:cubicBezTo>
                  <a:pt x="281" y="243"/>
                  <a:pt x="298" y="238"/>
                  <a:pt x="306" y="212"/>
                </a:cubicBezTo>
                <a:cubicBezTo>
                  <a:pt x="311" y="198"/>
                  <a:pt x="312" y="183"/>
                  <a:pt x="310" y="167"/>
                </a:cubicBezTo>
                <a:cubicBezTo>
                  <a:pt x="310" y="163"/>
                  <a:pt x="311" y="156"/>
                  <a:pt x="313" y="154"/>
                </a:cubicBezTo>
                <a:cubicBezTo>
                  <a:pt x="334" y="133"/>
                  <a:pt x="355" y="113"/>
                  <a:pt x="376" y="94"/>
                </a:cubicBezTo>
                <a:cubicBezTo>
                  <a:pt x="377" y="93"/>
                  <a:pt x="378" y="92"/>
                  <a:pt x="380" y="91"/>
                </a:cubicBezTo>
                <a:cubicBezTo>
                  <a:pt x="378" y="97"/>
                  <a:pt x="377" y="100"/>
                  <a:pt x="376" y="104"/>
                </a:cubicBezTo>
                <a:cubicBezTo>
                  <a:pt x="367" y="131"/>
                  <a:pt x="358" y="158"/>
                  <a:pt x="349" y="185"/>
                </a:cubicBezTo>
                <a:cubicBezTo>
                  <a:pt x="347" y="188"/>
                  <a:pt x="347" y="196"/>
                  <a:pt x="348" y="197"/>
                </a:cubicBezTo>
                <a:cubicBezTo>
                  <a:pt x="352" y="201"/>
                  <a:pt x="357" y="204"/>
                  <a:pt x="361" y="207"/>
                </a:cubicBezTo>
                <a:cubicBezTo>
                  <a:pt x="361" y="207"/>
                  <a:pt x="363" y="201"/>
                  <a:pt x="364" y="197"/>
                </a:cubicBezTo>
                <a:cubicBezTo>
                  <a:pt x="371" y="157"/>
                  <a:pt x="380" y="120"/>
                  <a:pt x="396" y="89"/>
                </a:cubicBezTo>
                <a:cubicBezTo>
                  <a:pt x="399" y="83"/>
                  <a:pt x="403" y="78"/>
                  <a:pt x="407" y="72"/>
                </a:cubicBezTo>
                <a:cubicBezTo>
                  <a:pt x="407" y="73"/>
                  <a:pt x="408" y="74"/>
                  <a:pt x="408" y="75"/>
                </a:cubicBezTo>
                <a:cubicBezTo>
                  <a:pt x="406" y="80"/>
                  <a:pt x="404" y="85"/>
                  <a:pt x="401" y="90"/>
                </a:cubicBezTo>
                <a:cubicBezTo>
                  <a:pt x="382" y="135"/>
                  <a:pt x="377" y="187"/>
                  <a:pt x="391" y="236"/>
                </a:cubicBezTo>
                <a:cubicBezTo>
                  <a:pt x="415" y="320"/>
                  <a:pt x="478" y="325"/>
                  <a:pt x="504" y="265"/>
                </a:cubicBezTo>
                <a:cubicBezTo>
                  <a:pt x="512" y="246"/>
                  <a:pt x="521" y="228"/>
                  <a:pt x="531" y="210"/>
                </a:cubicBezTo>
                <a:cubicBezTo>
                  <a:pt x="535" y="202"/>
                  <a:pt x="542" y="197"/>
                  <a:pt x="547" y="191"/>
                </a:cubicBezTo>
                <a:cubicBezTo>
                  <a:pt x="551" y="187"/>
                  <a:pt x="553" y="189"/>
                  <a:pt x="554" y="197"/>
                </a:cubicBezTo>
                <a:cubicBezTo>
                  <a:pt x="554" y="202"/>
                  <a:pt x="556" y="207"/>
                  <a:pt x="558" y="212"/>
                </a:cubicBezTo>
                <a:cubicBezTo>
                  <a:pt x="558" y="212"/>
                  <a:pt x="561" y="211"/>
                  <a:pt x="562" y="210"/>
                </a:cubicBezTo>
                <a:cubicBezTo>
                  <a:pt x="562" y="204"/>
                  <a:pt x="564" y="197"/>
                  <a:pt x="563" y="192"/>
                </a:cubicBezTo>
                <a:cubicBezTo>
                  <a:pt x="561" y="187"/>
                  <a:pt x="557" y="183"/>
                  <a:pt x="553" y="181"/>
                </a:cubicBezTo>
                <a:cubicBezTo>
                  <a:pt x="545" y="179"/>
                  <a:pt x="539" y="184"/>
                  <a:pt x="533" y="192"/>
                </a:cubicBezTo>
                <a:cubicBezTo>
                  <a:pt x="525" y="203"/>
                  <a:pt x="525" y="203"/>
                  <a:pt x="518" y="190"/>
                </a:cubicBezTo>
                <a:cubicBezTo>
                  <a:pt x="513" y="210"/>
                  <a:pt x="512" y="232"/>
                  <a:pt x="504" y="248"/>
                </a:cubicBezTo>
                <a:cubicBezTo>
                  <a:pt x="508" y="225"/>
                  <a:pt x="512" y="201"/>
                  <a:pt x="516" y="176"/>
                </a:cubicBezTo>
                <a:cubicBezTo>
                  <a:pt x="519" y="182"/>
                  <a:pt x="522" y="187"/>
                  <a:pt x="525" y="193"/>
                </a:cubicBezTo>
                <a:cubicBezTo>
                  <a:pt x="528" y="190"/>
                  <a:pt x="530" y="187"/>
                  <a:pt x="533" y="183"/>
                </a:cubicBezTo>
                <a:cubicBezTo>
                  <a:pt x="540" y="173"/>
                  <a:pt x="548" y="172"/>
                  <a:pt x="556" y="174"/>
                </a:cubicBezTo>
                <a:cubicBezTo>
                  <a:pt x="567" y="176"/>
                  <a:pt x="574" y="202"/>
                  <a:pt x="568" y="216"/>
                </a:cubicBezTo>
                <a:cubicBezTo>
                  <a:pt x="565" y="221"/>
                  <a:pt x="561" y="226"/>
                  <a:pt x="558" y="226"/>
                </a:cubicBezTo>
                <a:cubicBezTo>
                  <a:pt x="555" y="225"/>
                  <a:pt x="551" y="217"/>
                  <a:pt x="550" y="212"/>
                </a:cubicBezTo>
                <a:cubicBezTo>
                  <a:pt x="546" y="198"/>
                  <a:pt x="545" y="197"/>
                  <a:pt x="539" y="207"/>
                </a:cubicBezTo>
                <a:cubicBezTo>
                  <a:pt x="533" y="217"/>
                  <a:pt x="527" y="228"/>
                  <a:pt x="521" y="240"/>
                </a:cubicBezTo>
                <a:cubicBezTo>
                  <a:pt x="517" y="248"/>
                  <a:pt x="513" y="258"/>
                  <a:pt x="509" y="267"/>
                </a:cubicBezTo>
                <a:cubicBezTo>
                  <a:pt x="484" y="319"/>
                  <a:pt x="443" y="328"/>
                  <a:pt x="410" y="288"/>
                </a:cubicBezTo>
                <a:cubicBezTo>
                  <a:pt x="392" y="265"/>
                  <a:pt x="382" y="231"/>
                  <a:pt x="381" y="191"/>
                </a:cubicBezTo>
                <a:cubicBezTo>
                  <a:pt x="380" y="174"/>
                  <a:pt x="381" y="157"/>
                  <a:pt x="381" y="138"/>
                </a:cubicBezTo>
                <a:cubicBezTo>
                  <a:pt x="379" y="143"/>
                  <a:pt x="378" y="147"/>
                  <a:pt x="377" y="152"/>
                </a:cubicBezTo>
                <a:cubicBezTo>
                  <a:pt x="373" y="171"/>
                  <a:pt x="369" y="190"/>
                  <a:pt x="365" y="209"/>
                </a:cubicBezTo>
                <a:cubicBezTo>
                  <a:pt x="364" y="216"/>
                  <a:pt x="362" y="218"/>
                  <a:pt x="358" y="215"/>
                </a:cubicBezTo>
                <a:cubicBezTo>
                  <a:pt x="337" y="198"/>
                  <a:pt x="338" y="205"/>
                  <a:pt x="349" y="171"/>
                </a:cubicBezTo>
                <a:cubicBezTo>
                  <a:pt x="355" y="151"/>
                  <a:pt x="362" y="132"/>
                  <a:pt x="370" y="109"/>
                </a:cubicBezTo>
                <a:cubicBezTo>
                  <a:pt x="366" y="113"/>
                  <a:pt x="364" y="114"/>
                  <a:pt x="362" y="116"/>
                </a:cubicBezTo>
                <a:cubicBezTo>
                  <a:pt x="348" y="130"/>
                  <a:pt x="334" y="144"/>
                  <a:pt x="319" y="157"/>
                </a:cubicBezTo>
                <a:cubicBezTo>
                  <a:pt x="316" y="161"/>
                  <a:pt x="314" y="164"/>
                  <a:pt x="315" y="172"/>
                </a:cubicBezTo>
                <a:cubicBezTo>
                  <a:pt x="316" y="195"/>
                  <a:pt x="312" y="215"/>
                  <a:pt x="302" y="231"/>
                </a:cubicBezTo>
                <a:cubicBezTo>
                  <a:pt x="290" y="248"/>
                  <a:pt x="272" y="247"/>
                  <a:pt x="263" y="224"/>
                </a:cubicBezTo>
                <a:cubicBezTo>
                  <a:pt x="258" y="208"/>
                  <a:pt x="252" y="206"/>
                  <a:pt x="242" y="210"/>
                </a:cubicBezTo>
                <a:cubicBezTo>
                  <a:pt x="213" y="221"/>
                  <a:pt x="185" y="208"/>
                  <a:pt x="159" y="184"/>
                </a:cubicBezTo>
                <a:cubicBezTo>
                  <a:pt x="142" y="167"/>
                  <a:pt x="132" y="139"/>
                  <a:pt x="128" y="106"/>
                </a:cubicBezTo>
                <a:cubicBezTo>
                  <a:pt x="128" y="103"/>
                  <a:pt x="128" y="99"/>
                  <a:pt x="127" y="93"/>
                </a:cubicBezTo>
                <a:cubicBezTo>
                  <a:pt x="124" y="111"/>
                  <a:pt x="128" y="136"/>
                  <a:pt x="136" y="160"/>
                </a:cubicBezTo>
                <a:cubicBezTo>
                  <a:pt x="143" y="180"/>
                  <a:pt x="153" y="194"/>
                  <a:pt x="164" y="207"/>
                </a:cubicBezTo>
                <a:cubicBezTo>
                  <a:pt x="136" y="183"/>
                  <a:pt x="120" y="145"/>
                  <a:pt x="122" y="87"/>
                </a:cubicBezTo>
                <a:cubicBezTo>
                  <a:pt x="112" y="111"/>
                  <a:pt x="128" y="178"/>
                  <a:pt x="152" y="218"/>
                </a:cubicBezTo>
                <a:cubicBezTo>
                  <a:pt x="140" y="207"/>
                  <a:pt x="130" y="191"/>
                  <a:pt x="124" y="170"/>
                </a:cubicBezTo>
                <a:cubicBezTo>
                  <a:pt x="119" y="150"/>
                  <a:pt x="117" y="128"/>
                  <a:pt x="113" y="109"/>
                </a:cubicBezTo>
                <a:cubicBezTo>
                  <a:pt x="111" y="118"/>
                  <a:pt x="115" y="148"/>
                  <a:pt x="124" y="183"/>
                </a:cubicBezTo>
                <a:cubicBezTo>
                  <a:pt x="131" y="209"/>
                  <a:pt x="141" y="229"/>
                  <a:pt x="155" y="243"/>
                </a:cubicBezTo>
                <a:cubicBezTo>
                  <a:pt x="141" y="233"/>
                  <a:pt x="130" y="215"/>
                  <a:pt x="122" y="193"/>
                </a:cubicBezTo>
                <a:cubicBezTo>
                  <a:pt x="114" y="171"/>
                  <a:pt x="111" y="146"/>
                  <a:pt x="109" y="119"/>
                </a:cubicBezTo>
                <a:cubicBezTo>
                  <a:pt x="101" y="134"/>
                  <a:pt x="99" y="171"/>
                  <a:pt x="104" y="190"/>
                </a:cubicBezTo>
                <a:cubicBezTo>
                  <a:pt x="104" y="189"/>
                  <a:pt x="104" y="189"/>
                  <a:pt x="104" y="189"/>
                </a:cubicBezTo>
                <a:cubicBezTo>
                  <a:pt x="110" y="234"/>
                  <a:pt x="124" y="270"/>
                  <a:pt x="146" y="295"/>
                </a:cubicBezTo>
                <a:cubicBezTo>
                  <a:pt x="122" y="274"/>
                  <a:pt x="106" y="242"/>
                  <a:pt x="100" y="196"/>
                </a:cubicBezTo>
                <a:cubicBezTo>
                  <a:pt x="103" y="234"/>
                  <a:pt x="116" y="263"/>
                  <a:pt x="128" y="293"/>
                </a:cubicBezTo>
                <a:cubicBezTo>
                  <a:pt x="125" y="290"/>
                  <a:pt x="122" y="286"/>
                  <a:pt x="119" y="283"/>
                </a:cubicBezTo>
                <a:cubicBezTo>
                  <a:pt x="119" y="283"/>
                  <a:pt x="119" y="284"/>
                  <a:pt x="119" y="284"/>
                </a:cubicBezTo>
                <a:cubicBezTo>
                  <a:pt x="120" y="287"/>
                  <a:pt x="121" y="290"/>
                  <a:pt x="123" y="293"/>
                </a:cubicBezTo>
                <a:cubicBezTo>
                  <a:pt x="136" y="314"/>
                  <a:pt x="152" y="329"/>
                  <a:pt x="170" y="333"/>
                </a:cubicBezTo>
                <a:cubicBezTo>
                  <a:pt x="176" y="334"/>
                  <a:pt x="181" y="335"/>
                  <a:pt x="186" y="337"/>
                </a:cubicBezTo>
                <a:cubicBezTo>
                  <a:pt x="206" y="345"/>
                  <a:pt x="214" y="380"/>
                  <a:pt x="203" y="410"/>
                </a:cubicBezTo>
                <a:cubicBezTo>
                  <a:pt x="196" y="426"/>
                  <a:pt x="188" y="427"/>
                  <a:pt x="180" y="413"/>
                </a:cubicBezTo>
                <a:cubicBezTo>
                  <a:pt x="179" y="411"/>
                  <a:pt x="178" y="408"/>
                  <a:pt x="176" y="404"/>
                </a:cubicBezTo>
                <a:cubicBezTo>
                  <a:pt x="172" y="411"/>
                  <a:pt x="170" y="416"/>
                  <a:pt x="167" y="421"/>
                </a:cubicBezTo>
                <a:cubicBezTo>
                  <a:pt x="162" y="432"/>
                  <a:pt x="155" y="438"/>
                  <a:pt x="147" y="439"/>
                </a:cubicBezTo>
                <a:cubicBezTo>
                  <a:pt x="132" y="440"/>
                  <a:pt x="116" y="442"/>
                  <a:pt x="102" y="427"/>
                </a:cubicBezTo>
                <a:cubicBezTo>
                  <a:pt x="101" y="426"/>
                  <a:pt x="99" y="425"/>
                  <a:pt x="98" y="423"/>
                </a:cubicBezTo>
                <a:cubicBezTo>
                  <a:pt x="98" y="421"/>
                  <a:pt x="97" y="418"/>
                  <a:pt x="97" y="416"/>
                </a:cubicBezTo>
                <a:cubicBezTo>
                  <a:pt x="98" y="415"/>
                  <a:pt x="100" y="414"/>
                  <a:pt x="101" y="414"/>
                </a:cubicBezTo>
                <a:cubicBezTo>
                  <a:pt x="104" y="416"/>
                  <a:pt x="106" y="418"/>
                  <a:pt x="108" y="420"/>
                </a:cubicBezTo>
                <a:cubicBezTo>
                  <a:pt x="134" y="442"/>
                  <a:pt x="155" y="433"/>
                  <a:pt x="171" y="392"/>
                </a:cubicBezTo>
                <a:cubicBezTo>
                  <a:pt x="172" y="390"/>
                  <a:pt x="173" y="387"/>
                  <a:pt x="175" y="384"/>
                </a:cubicBezTo>
                <a:cubicBezTo>
                  <a:pt x="177" y="388"/>
                  <a:pt x="177" y="392"/>
                  <a:pt x="179" y="395"/>
                </a:cubicBezTo>
                <a:cubicBezTo>
                  <a:pt x="182" y="401"/>
                  <a:pt x="186" y="407"/>
                  <a:pt x="190" y="410"/>
                </a:cubicBezTo>
                <a:cubicBezTo>
                  <a:pt x="196" y="414"/>
                  <a:pt x="201" y="408"/>
                  <a:pt x="202" y="398"/>
                </a:cubicBezTo>
                <a:cubicBezTo>
                  <a:pt x="206" y="372"/>
                  <a:pt x="198" y="352"/>
                  <a:pt x="183" y="347"/>
                </a:cubicBezTo>
                <a:cubicBezTo>
                  <a:pt x="178" y="346"/>
                  <a:pt x="173" y="345"/>
                  <a:pt x="167" y="343"/>
                </a:cubicBezTo>
                <a:cubicBezTo>
                  <a:pt x="133" y="331"/>
                  <a:pt x="108" y="298"/>
                  <a:pt x="98" y="242"/>
                </a:cubicBezTo>
                <a:cubicBezTo>
                  <a:pt x="85" y="170"/>
                  <a:pt x="97" y="109"/>
                  <a:pt x="129" y="59"/>
                </a:cubicBezTo>
                <a:cubicBezTo>
                  <a:pt x="139" y="43"/>
                  <a:pt x="151" y="38"/>
                  <a:pt x="164" y="43"/>
                </a:cubicBezTo>
                <a:cubicBezTo>
                  <a:pt x="180" y="49"/>
                  <a:pt x="189" y="81"/>
                  <a:pt x="182" y="106"/>
                </a:cubicBezTo>
                <a:cubicBezTo>
                  <a:pt x="178" y="119"/>
                  <a:pt x="174" y="131"/>
                  <a:pt x="169" y="144"/>
                </a:cubicBezTo>
                <a:cubicBezTo>
                  <a:pt x="168" y="148"/>
                  <a:pt x="164" y="153"/>
                  <a:pt x="162" y="152"/>
                </a:cubicBezTo>
                <a:cubicBezTo>
                  <a:pt x="158" y="150"/>
                  <a:pt x="156" y="144"/>
                  <a:pt x="157" y="136"/>
                </a:cubicBezTo>
                <a:cubicBezTo>
                  <a:pt x="162" y="134"/>
                  <a:pt x="167" y="131"/>
                  <a:pt x="171" y="129"/>
                </a:cubicBezTo>
                <a:cubicBezTo>
                  <a:pt x="171" y="127"/>
                  <a:pt x="171" y="126"/>
                  <a:pt x="171" y="124"/>
                </a:cubicBezTo>
                <a:cubicBezTo>
                  <a:pt x="162" y="129"/>
                  <a:pt x="153" y="127"/>
                  <a:pt x="148" y="112"/>
                </a:cubicBezTo>
                <a:cubicBezTo>
                  <a:pt x="147" y="107"/>
                  <a:pt x="146" y="101"/>
                  <a:pt x="145" y="96"/>
                </a:cubicBezTo>
                <a:cubicBezTo>
                  <a:pt x="146" y="95"/>
                  <a:pt x="147" y="94"/>
                  <a:pt x="147" y="94"/>
                </a:cubicBezTo>
                <a:cubicBezTo>
                  <a:pt x="149" y="96"/>
                  <a:pt x="151" y="98"/>
                  <a:pt x="153" y="101"/>
                </a:cubicBezTo>
                <a:cubicBezTo>
                  <a:pt x="157" y="109"/>
                  <a:pt x="166" y="113"/>
                  <a:pt x="170" y="109"/>
                </a:cubicBezTo>
                <a:cubicBezTo>
                  <a:pt x="175" y="104"/>
                  <a:pt x="177" y="89"/>
                  <a:pt x="174" y="78"/>
                </a:cubicBezTo>
                <a:cubicBezTo>
                  <a:pt x="171" y="62"/>
                  <a:pt x="165" y="54"/>
                  <a:pt x="156" y="54"/>
                </a:cubicBezTo>
                <a:cubicBezTo>
                  <a:pt x="147" y="54"/>
                  <a:pt x="141" y="61"/>
                  <a:pt x="138" y="77"/>
                </a:cubicBezTo>
                <a:cubicBezTo>
                  <a:pt x="140" y="72"/>
                  <a:pt x="142" y="68"/>
                  <a:pt x="145" y="65"/>
                </a:cubicBezTo>
                <a:cubicBezTo>
                  <a:pt x="147" y="62"/>
                  <a:pt x="150" y="60"/>
                  <a:pt x="153" y="58"/>
                </a:cubicBezTo>
                <a:cubicBezTo>
                  <a:pt x="154" y="59"/>
                  <a:pt x="154" y="60"/>
                  <a:pt x="155" y="61"/>
                </a:cubicBezTo>
                <a:cubicBezTo>
                  <a:pt x="151" y="73"/>
                  <a:pt x="147" y="85"/>
                  <a:pt x="143" y="97"/>
                </a:cubicBezTo>
                <a:cubicBezTo>
                  <a:pt x="142" y="97"/>
                  <a:pt x="142" y="96"/>
                  <a:pt x="141" y="96"/>
                </a:cubicBezTo>
                <a:cubicBezTo>
                  <a:pt x="142" y="91"/>
                  <a:pt x="143" y="86"/>
                  <a:pt x="145" y="82"/>
                </a:cubicBezTo>
                <a:cubicBezTo>
                  <a:pt x="144" y="81"/>
                  <a:pt x="144" y="81"/>
                  <a:pt x="144" y="81"/>
                </a:cubicBezTo>
                <a:cubicBezTo>
                  <a:pt x="142" y="85"/>
                  <a:pt x="141" y="88"/>
                  <a:pt x="139" y="93"/>
                </a:cubicBezTo>
                <a:cubicBezTo>
                  <a:pt x="138" y="90"/>
                  <a:pt x="137" y="88"/>
                  <a:pt x="137" y="85"/>
                </a:cubicBezTo>
                <a:cubicBezTo>
                  <a:pt x="136" y="86"/>
                  <a:pt x="136" y="86"/>
                  <a:pt x="135" y="86"/>
                </a:cubicBezTo>
                <a:cubicBezTo>
                  <a:pt x="137" y="97"/>
                  <a:pt x="138" y="108"/>
                  <a:pt x="140" y="117"/>
                </a:cubicBezTo>
                <a:cubicBezTo>
                  <a:pt x="148" y="146"/>
                  <a:pt x="161" y="164"/>
                  <a:pt x="179" y="174"/>
                </a:cubicBezTo>
                <a:cubicBezTo>
                  <a:pt x="221" y="198"/>
                  <a:pt x="261" y="180"/>
                  <a:pt x="298" y="149"/>
                </a:cubicBezTo>
                <a:cubicBezTo>
                  <a:pt x="328" y="124"/>
                  <a:pt x="356" y="93"/>
                  <a:pt x="385" y="65"/>
                </a:cubicBezTo>
                <a:cubicBezTo>
                  <a:pt x="406" y="44"/>
                  <a:pt x="427" y="22"/>
                  <a:pt x="451" y="13"/>
                </a:cubicBezTo>
                <a:cubicBezTo>
                  <a:pt x="484" y="0"/>
                  <a:pt x="515" y="9"/>
                  <a:pt x="546" y="29"/>
                </a:cubicBezTo>
                <a:cubicBezTo>
                  <a:pt x="590" y="57"/>
                  <a:pt x="636" y="57"/>
                  <a:pt x="680" y="24"/>
                </a:cubicBezTo>
                <a:cubicBezTo>
                  <a:pt x="689" y="18"/>
                  <a:pt x="698" y="10"/>
                  <a:pt x="708" y="3"/>
                </a:cubicBezTo>
                <a:cubicBezTo>
                  <a:pt x="725" y="3"/>
                  <a:pt x="742" y="3"/>
                  <a:pt x="760" y="3"/>
                </a:cubicBezTo>
                <a:close/>
                <a:moveTo>
                  <a:pt x="55" y="714"/>
                </a:moveTo>
                <a:cubicBezTo>
                  <a:pt x="55" y="673"/>
                  <a:pt x="54" y="633"/>
                  <a:pt x="59" y="595"/>
                </a:cubicBezTo>
                <a:cubicBezTo>
                  <a:pt x="60" y="580"/>
                  <a:pt x="69" y="573"/>
                  <a:pt x="78" y="577"/>
                </a:cubicBezTo>
                <a:cubicBezTo>
                  <a:pt x="81" y="578"/>
                  <a:pt x="84" y="581"/>
                  <a:pt x="87" y="584"/>
                </a:cubicBezTo>
                <a:cubicBezTo>
                  <a:pt x="87" y="581"/>
                  <a:pt x="87" y="579"/>
                  <a:pt x="87" y="577"/>
                </a:cubicBezTo>
                <a:cubicBezTo>
                  <a:pt x="87" y="518"/>
                  <a:pt x="88" y="460"/>
                  <a:pt x="88" y="401"/>
                </a:cubicBezTo>
                <a:cubicBezTo>
                  <a:pt x="88" y="388"/>
                  <a:pt x="85" y="380"/>
                  <a:pt x="79" y="373"/>
                </a:cubicBezTo>
                <a:cubicBezTo>
                  <a:pt x="66" y="356"/>
                  <a:pt x="40" y="356"/>
                  <a:pt x="25" y="373"/>
                </a:cubicBezTo>
                <a:cubicBezTo>
                  <a:pt x="14" y="384"/>
                  <a:pt x="10" y="400"/>
                  <a:pt x="12" y="421"/>
                </a:cubicBezTo>
                <a:cubicBezTo>
                  <a:pt x="16" y="473"/>
                  <a:pt x="19" y="525"/>
                  <a:pt x="23" y="576"/>
                </a:cubicBezTo>
                <a:cubicBezTo>
                  <a:pt x="24" y="587"/>
                  <a:pt x="24" y="598"/>
                  <a:pt x="25" y="608"/>
                </a:cubicBezTo>
                <a:cubicBezTo>
                  <a:pt x="33" y="604"/>
                  <a:pt x="41" y="600"/>
                  <a:pt x="48" y="596"/>
                </a:cubicBezTo>
                <a:cubicBezTo>
                  <a:pt x="49" y="597"/>
                  <a:pt x="49" y="599"/>
                  <a:pt x="49" y="600"/>
                </a:cubicBezTo>
                <a:cubicBezTo>
                  <a:pt x="43" y="604"/>
                  <a:pt x="36" y="608"/>
                  <a:pt x="29" y="612"/>
                </a:cubicBezTo>
                <a:cubicBezTo>
                  <a:pt x="28" y="613"/>
                  <a:pt x="25" y="617"/>
                  <a:pt x="25" y="619"/>
                </a:cubicBezTo>
                <a:cubicBezTo>
                  <a:pt x="25" y="628"/>
                  <a:pt x="25" y="636"/>
                  <a:pt x="25" y="646"/>
                </a:cubicBezTo>
                <a:cubicBezTo>
                  <a:pt x="34" y="640"/>
                  <a:pt x="41" y="631"/>
                  <a:pt x="50" y="636"/>
                </a:cubicBezTo>
                <a:cubicBezTo>
                  <a:pt x="45" y="640"/>
                  <a:pt x="40" y="643"/>
                  <a:pt x="35" y="645"/>
                </a:cubicBezTo>
                <a:cubicBezTo>
                  <a:pt x="27" y="647"/>
                  <a:pt x="25" y="653"/>
                  <a:pt x="25" y="667"/>
                </a:cubicBezTo>
                <a:cubicBezTo>
                  <a:pt x="25" y="701"/>
                  <a:pt x="24" y="735"/>
                  <a:pt x="24" y="770"/>
                </a:cubicBezTo>
                <a:cubicBezTo>
                  <a:pt x="24" y="780"/>
                  <a:pt x="23" y="790"/>
                  <a:pt x="22" y="803"/>
                </a:cubicBezTo>
                <a:cubicBezTo>
                  <a:pt x="34" y="792"/>
                  <a:pt x="44" y="781"/>
                  <a:pt x="56" y="791"/>
                </a:cubicBezTo>
                <a:cubicBezTo>
                  <a:pt x="49" y="793"/>
                  <a:pt x="42" y="794"/>
                  <a:pt x="36" y="798"/>
                </a:cubicBezTo>
                <a:cubicBezTo>
                  <a:pt x="30" y="802"/>
                  <a:pt x="24" y="808"/>
                  <a:pt x="21" y="819"/>
                </a:cubicBezTo>
                <a:cubicBezTo>
                  <a:pt x="31" y="809"/>
                  <a:pt x="42" y="803"/>
                  <a:pt x="53" y="810"/>
                </a:cubicBezTo>
                <a:cubicBezTo>
                  <a:pt x="49" y="812"/>
                  <a:pt x="45" y="813"/>
                  <a:pt x="41" y="814"/>
                </a:cubicBezTo>
                <a:cubicBezTo>
                  <a:pt x="30" y="816"/>
                  <a:pt x="21" y="829"/>
                  <a:pt x="18" y="846"/>
                </a:cubicBezTo>
                <a:cubicBezTo>
                  <a:pt x="15" y="870"/>
                  <a:pt x="12" y="893"/>
                  <a:pt x="10" y="917"/>
                </a:cubicBezTo>
                <a:cubicBezTo>
                  <a:pt x="9" y="921"/>
                  <a:pt x="9" y="924"/>
                  <a:pt x="9" y="928"/>
                </a:cubicBezTo>
                <a:cubicBezTo>
                  <a:pt x="20" y="909"/>
                  <a:pt x="33" y="895"/>
                  <a:pt x="49" y="900"/>
                </a:cubicBezTo>
                <a:cubicBezTo>
                  <a:pt x="65" y="905"/>
                  <a:pt x="75" y="924"/>
                  <a:pt x="84" y="948"/>
                </a:cubicBezTo>
                <a:cubicBezTo>
                  <a:pt x="84" y="943"/>
                  <a:pt x="85" y="940"/>
                  <a:pt x="85" y="937"/>
                </a:cubicBezTo>
                <a:cubicBezTo>
                  <a:pt x="90" y="879"/>
                  <a:pt x="90" y="820"/>
                  <a:pt x="87" y="762"/>
                </a:cubicBezTo>
                <a:cubicBezTo>
                  <a:pt x="87" y="752"/>
                  <a:pt x="86" y="742"/>
                  <a:pt x="84" y="733"/>
                </a:cubicBezTo>
                <a:cubicBezTo>
                  <a:pt x="80" y="713"/>
                  <a:pt x="66" y="704"/>
                  <a:pt x="55" y="714"/>
                </a:cubicBezTo>
                <a:close/>
                <a:moveTo>
                  <a:pt x="157" y="1495"/>
                </a:moveTo>
                <a:cubicBezTo>
                  <a:pt x="159" y="1493"/>
                  <a:pt x="162" y="1491"/>
                  <a:pt x="164" y="1489"/>
                </a:cubicBezTo>
                <a:cubicBezTo>
                  <a:pt x="177" y="1476"/>
                  <a:pt x="191" y="1469"/>
                  <a:pt x="206" y="1468"/>
                </a:cubicBezTo>
                <a:cubicBezTo>
                  <a:pt x="221" y="1467"/>
                  <a:pt x="236" y="1466"/>
                  <a:pt x="251" y="1468"/>
                </a:cubicBezTo>
                <a:cubicBezTo>
                  <a:pt x="288" y="1472"/>
                  <a:pt x="322" y="1492"/>
                  <a:pt x="354" y="1521"/>
                </a:cubicBezTo>
                <a:cubicBezTo>
                  <a:pt x="377" y="1541"/>
                  <a:pt x="399" y="1562"/>
                  <a:pt x="423" y="1579"/>
                </a:cubicBezTo>
                <a:cubicBezTo>
                  <a:pt x="449" y="1599"/>
                  <a:pt x="476" y="1614"/>
                  <a:pt x="506" y="1611"/>
                </a:cubicBezTo>
                <a:cubicBezTo>
                  <a:pt x="546" y="1607"/>
                  <a:pt x="567" y="1543"/>
                  <a:pt x="554" y="1491"/>
                </a:cubicBezTo>
                <a:cubicBezTo>
                  <a:pt x="548" y="1470"/>
                  <a:pt x="537" y="1458"/>
                  <a:pt x="525" y="1461"/>
                </a:cubicBezTo>
                <a:cubicBezTo>
                  <a:pt x="514" y="1464"/>
                  <a:pt x="505" y="1483"/>
                  <a:pt x="504" y="1504"/>
                </a:cubicBezTo>
                <a:cubicBezTo>
                  <a:pt x="502" y="1521"/>
                  <a:pt x="511" y="1541"/>
                  <a:pt x="520" y="1540"/>
                </a:cubicBezTo>
                <a:cubicBezTo>
                  <a:pt x="524" y="1540"/>
                  <a:pt x="528" y="1536"/>
                  <a:pt x="530" y="1531"/>
                </a:cubicBezTo>
                <a:cubicBezTo>
                  <a:pt x="531" y="1528"/>
                  <a:pt x="530" y="1518"/>
                  <a:pt x="529" y="1517"/>
                </a:cubicBezTo>
                <a:cubicBezTo>
                  <a:pt x="526" y="1514"/>
                  <a:pt x="522" y="1515"/>
                  <a:pt x="518" y="1515"/>
                </a:cubicBezTo>
                <a:cubicBezTo>
                  <a:pt x="517" y="1515"/>
                  <a:pt x="516" y="1517"/>
                  <a:pt x="514" y="1519"/>
                </a:cubicBezTo>
                <a:cubicBezTo>
                  <a:pt x="513" y="1514"/>
                  <a:pt x="511" y="1510"/>
                  <a:pt x="511" y="1506"/>
                </a:cubicBezTo>
                <a:cubicBezTo>
                  <a:pt x="511" y="1493"/>
                  <a:pt x="514" y="1483"/>
                  <a:pt x="521" y="1477"/>
                </a:cubicBezTo>
                <a:cubicBezTo>
                  <a:pt x="527" y="1471"/>
                  <a:pt x="535" y="1473"/>
                  <a:pt x="541" y="1482"/>
                </a:cubicBezTo>
                <a:cubicBezTo>
                  <a:pt x="551" y="1497"/>
                  <a:pt x="554" y="1534"/>
                  <a:pt x="546" y="1554"/>
                </a:cubicBezTo>
                <a:cubicBezTo>
                  <a:pt x="536" y="1582"/>
                  <a:pt x="520" y="1590"/>
                  <a:pt x="502" y="1591"/>
                </a:cubicBezTo>
                <a:cubicBezTo>
                  <a:pt x="478" y="1593"/>
                  <a:pt x="462" y="1573"/>
                  <a:pt x="456" y="1534"/>
                </a:cubicBezTo>
                <a:cubicBezTo>
                  <a:pt x="455" y="1524"/>
                  <a:pt x="452" y="1524"/>
                  <a:pt x="448" y="1528"/>
                </a:cubicBezTo>
                <a:cubicBezTo>
                  <a:pt x="444" y="1533"/>
                  <a:pt x="440" y="1538"/>
                  <a:pt x="433" y="1546"/>
                </a:cubicBezTo>
                <a:cubicBezTo>
                  <a:pt x="438" y="1506"/>
                  <a:pt x="421" y="1503"/>
                  <a:pt x="409" y="1491"/>
                </a:cubicBezTo>
                <a:cubicBezTo>
                  <a:pt x="406" y="1511"/>
                  <a:pt x="414" y="1525"/>
                  <a:pt x="415" y="1544"/>
                </a:cubicBezTo>
                <a:cubicBezTo>
                  <a:pt x="411" y="1543"/>
                  <a:pt x="407" y="1542"/>
                  <a:pt x="404" y="1540"/>
                </a:cubicBezTo>
                <a:cubicBezTo>
                  <a:pt x="394" y="1531"/>
                  <a:pt x="386" y="1517"/>
                  <a:pt x="384" y="1496"/>
                </a:cubicBezTo>
                <a:cubicBezTo>
                  <a:pt x="384" y="1493"/>
                  <a:pt x="383" y="1490"/>
                  <a:pt x="382" y="1486"/>
                </a:cubicBezTo>
                <a:cubicBezTo>
                  <a:pt x="380" y="1488"/>
                  <a:pt x="378" y="1490"/>
                  <a:pt x="376" y="1492"/>
                </a:cubicBezTo>
                <a:cubicBezTo>
                  <a:pt x="374" y="1494"/>
                  <a:pt x="372" y="1497"/>
                  <a:pt x="369" y="1500"/>
                </a:cubicBezTo>
                <a:cubicBezTo>
                  <a:pt x="368" y="1489"/>
                  <a:pt x="368" y="1481"/>
                  <a:pt x="367" y="1472"/>
                </a:cubicBezTo>
                <a:cubicBezTo>
                  <a:pt x="367" y="1459"/>
                  <a:pt x="363" y="1449"/>
                  <a:pt x="356" y="1445"/>
                </a:cubicBezTo>
                <a:cubicBezTo>
                  <a:pt x="343" y="1439"/>
                  <a:pt x="331" y="1434"/>
                  <a:pt x="319" y="1428"/>
                </a:cubicBezTo>
                <a:cubicBezTo>
                  <a:pt x="317" y="1451"/>
                  <a:pt x="327" y="1465"/>
                  <a:pt x="334" y="1483"/>
                </a:cubicBezTo>
                <a:cubicBezTo>
                  <a:pt x="314" y="1471"/>
                  <a:pt x="297" y="1451"/>
                  <a:pt x="282" y="1427"/>
                </a:cubicBezTo>
                <a:cubicBezTo>
                  <a:pt x="275" y="1444"/>
                  <a:pt x="275" y="1443"/>
                  <a:pt x="265" y="1435"/>
                </a:cubicBezTo>
                <a:cubicBezTo>
                  <a:pt x="253" y="1426"/>
                  <a:pt x="241" y="1419"/>
                  <a:pt x="229" y="1413"/>
                </a:cubicBezTo>
                <a:cubicBezTo>
                  <a:pt x="224" y="1411"/>
                  <a:pt x="218" y="1414"/>
                  <a:pt x="212" y="1415"/>
                </a:cubicBezTo>
                <a:cubicBezTo>
                  <a:pt x="215" y="1426"/>
                  <a:pt x="217" y="1434"/>
                  <a:pt x="219" y="1441"/>
                </a:cubicBezTo>
                <a:cubicBezTo>
                  <a:pt x="207" y="1446"/>
                  <a:pt x="195" y="1450"/>
                  <a:pt x="184" y="1455"/>
                </a:cubicBezTo>
                <a:cubicBezTo>
                  <a:pt x="172" y="1461"/>
                  <a:pt x="163" y="1475"/>
                  <a:pt x="157" y="1495"/>
                </a:cubicBezTo>
                <a:close/>
                <a:moveTo>
                  <a:pt x="560" y="1488"/>
                </a:moveTo>
                <a:cubicBezTo>
                  <a:pt x="559" y="1488"/>
                  <a:pt x="558" y="1489"/>
                  <a:pt x="557" y="1489"/>
                </a:cubicBezTo>
                <a:cubicBezTo>
                  <a:pt x="568" y="1533"/>
                  <a:pt x="559" y="1568"/>
                  <a:pt x="542" y="1600"/>
                </a:cubicBezTo>
                <a:cubicBezTo>
                  <a:pt x="542" y="1601"/>
                  <a:pt x="543" y="1602"/>
                  <a:pt x="543" y="1602"/>
                </a:cubicBezTo>
                <a:cubicBezTo>
                  <a:pt x="549" y="1593"/>
                  <a:pt x="554" y="1584"/>
                  <a:pt x="560" y="1575"/>
                </a:cubicBezTo>
                <a:cubicBezTo>
                  <a:pt x="560" y="1576"/>
                  <a:pt x="561" y="1576"/>
                  <a:pt x="561" y="1577"/>
                </a:cubicBezTo>
                <a:cubicBezTo>
                  <a:pt x="557" y="1587"/>
                  <a:pt x="553" y="1596"/>
                  <a:pt x="549" y="1606"/>
                </a:cubicBezTo>
                <a:cubicBezTo>
                  <a:pt x="549" y="1606"/>
                  <a:pt x="550" y="1607"/>
                  <a:pt x="550" y="1608"/>
                </a:cubicBezTo>
                <a:cubicBezTo>
                  <a:pt x="553" y="1602"/>
                  <a:pt x="557" y="1597"/>
                  <a:pt x="560" y="1592"/>
                </a:cubicBezTo>
                <a:cubicBezTo>
                  <a:pt x="563" y="1587"/>
                  <a:pt x="565" y="1581"/>
                  <a:pt x="568" y="1575"/>
                </a:cubicBezTo>
                <a:cubicBezTo>
                  <a:pt x="568" y="1575"/>
                  <a:pt x="569" y="1576"/>
                  <a:pt x="569" y="1577"/>
                </a:cubicBezTo>
                <a:cubicBezTo>
                  <a:pt x="565" y="1588"/>
                  <a:pt x="561" y="1598"/>
                  <a:pt x="556" y="1609"/>
                </a:cubicBezTo>
                <a:cubicBezTo>
                  <a:pt x="557" y="1610"/>
                  <a:pt x="557" y="1611"/>
                  <a:pt x="558" y="1612"/>
                </a:cubicBezTo>
                <a:cubicBezTo>
                  <a:pt x="564" y="1601"/>
                  <a:pt x="570" y="1590"/>
                  <a:pt x="575" y="1579"/>
                </a:cubicBezTo>
                <a:cubicBezTo>
                  <a:pt x="576" y="1579"/>
                  <a:pt x="576" y="1579"/>
                  <a:pt x="577" y="1580"/>
                </a:cubicBezTo>
                <a:cubicBezTo>
                  <a:pt x="573" y="1591"/>
                  <a:pt x="570" y="1602"/>
                  <a:pt x="566" y="1612"/>
                </a:cubicBezTo>
                <a:cubicBezTo>
                  <a:pt x="567" y="1613"/>
                  <a:pt x="567" y="1614"/>
                  <a:pt x="567" y="1615"/>
                </a:cubicBezTo>
                <a:cubicBezTo>
                  <a:pt x="569" y="1612"/>
                  <a:pt x="572" y="1609"/>
                  <a:pt x="573" y="1605"/>
                </a:cubicBezTo>
                <a:cubicBezTo>
                  <a:pt x="576" y="1597"/>
                  <a:pt x="579" y="1588"/>
                  <a:pt x="581" y="1578"/>
                </a:cubicBezTo>
                <a:cubicBezTo>
                  <a:pt x="583" y="1571"/>
                  <a:pt x="585" y="1568"/>
                  <a:pt x="590" y="1568"/>
                </a:cubicBezTo>
                <a:cubicBezTo>
                  <a:pt x="609" y="1569"/>
                  <a:pt x="628" y="1569"/>
                  <a:pt x="647" y="1569"/>
                </a:cubicBezTo>
                <a:cubicBezTo>
                  <a:pt x="653" y="1569"/>
                  <a:pt x="655" y="1571"/>
                  <a:pt x="657" y="1581"/>
                </a:cubicBezTo>
                <a:cubicBezTo>
                  <a:pt x="659" y="1594"/>
                  <a:pt x="663" y="1606"/>
                  <a:pt x="669" y="1615"/>
                </a:cubicBezTo>
                <a:cubicBezTo>
                  <a:pt x="670" y="1615"/>
                  <a:pt x="670" y="1614"/>
                  <a:pt x="671" y="1614"/>
                </a:cubicBezTo>
                <a:cubicBezTo>
                  <a:pt x="668" y="1604"/>
                  <a:pt x="664" y="1594"/>
                  <a:pt x="661" y="1583"/>
                </a:cubicBezTo>
                <a:cubicBezTo>
                  <a:pt x="662" y="1583"/>
                  <a:pt x="662" y="1582"/>
                  <a:pt x="663" y="1582"/>
                </a:cubicBezTo>
                <a:cubicBezTo>
                  <a:pt x="666" y="1589"/>
                  <a:pt x="669" y="1595"/>
                  <a:pt x="673" y="1602"/>
                </a:cubicBezTo>
                <a:cubicBezTo>
                  <a:pt x="673" y="1602"/>
                  <a:pt x="673" y="1601"/>
                  <a:pt x="674" y="1601"/>
                </a:cubicBezTo>
                <a:cubicBezTo>
                  <a:pt x="672" y="1595"/>
                  <a:pt x="671" y="1590"/>
                  <a:pt x="669" y="1585"/>
                </a:cubicBezTo>
                <a:cubicBezTo>
                  <a:pt x="670" y="1584"/>
                  <a:pt x="671" y="1583"/>
                  <a:pt x="671" y="1582"/>
                </a:cubicBezTo>
                <a:cubicBezTo>
                  <a:pt x="674" y="1588"/>
                  <a:pt x="678" y="1595"/>
                  <a:pt x="681" y="1601"/>
                </a:cubicBezTo>
                <a:cubicBezTo>
                  <a:pt x="682" y="1600"/>
                  <a:pt x="682" y="1600"/>
                  <a:pt x="682" y="1600"/>
                </a:cubicBezTo>
                <a:cubicBezTo>
                  <a:pt x="680" y="1595"/>
                  <a:pt x="678" y="1589"/>
                  <a:pt x="676" y="1584"/>
                </a:cubicBezTo>
                <a:cubicBezTo>
                  <a:pt x="677" y="1583"/>
                  <a:pt x="677" y="1583"/>
                  <a:pt x="677" y="1583"/>
                </a:cubicBezTo>
                <a:cubicBezTo>
                  <a:pt x="682" y="1591"/>
                  <a:pt x="687" y="1599"/>
                  <a:pt x="692" y="1606"/>
                </a:cubicBezTo>
                <a:cubicBezTo>
                  <a:pt x="693" y="1606"/>
                  <a:pt x="693" y="1605"/>
                  <a:pt x="694" y="1604"/>
                </a:cubicBezTo>
                <a:cubicBezTo>
                  <a:pt x="672" y="1570"/>
                  <a:pt x="670" y="1529"/>
                  <a:pt x="677" y="1483"/>
                </a:cubicBezTo>
                <a:cubicBezTo>
                  <a:pt x="674" y="1493"/>
                  <a:pt x="672" y="1502"/>
                  <a:pt x="669" y="1511"/>
                </a:cubicBezTo>
                <a:cubicBezTo>
                  <a:pt x="668" y="1511"/>
                  <a:pt x="668" y="1511"/>
                  <a:pt x="667" y="1510"/>
                </a:cubicBezTo>
                <a:cubicBezTo>
                  <a:pt x="669" y="1502"/>
                  <a:pt x="670" y="1493"/>
                  <a:pt x="672" y="1484"/>
                </a:cubicBezTo>
                <a:cubicBezTo>
                  <a:pt x="671" y="1484"/>
                  <a:pt x="671" y="1484"/>
                  <a:pt x="670" y="1483"/>
                </a:cubicBezTo>
                <a:cubicBezTo>
                  <a:pt x="668" y="1492"/>
                  <a:pt x="666" y="1500"/>
                  <a:pt x="663" y="1508"/>
                </a:cubicBezTo>
                <a:cubicBezTo>
                  <a:pt x="663" y="1508"/>
                  <a:pt x="662" y="1508"/>
                  <a:pt x="662" y="1507"/>
                </a:cubicBezTo>
                <a:cubicBezTo>
                  <a:pt x="663" y="1499"/>
                  <a:pt x="664" y="1491"/>
                  <a:pt x="666" y="1483"/>
                </a:cubicBezTo>
                <a:cubicBezTo>
                  <a:pt x="665" y="1483"/>
                  <a:pt x="664" y="1483"/>
                  <a:pt x="664" y="1482"/>
                </a:cubicBezTo>
                <a:cubicBezTo>
                  <a:pt x="661" y="1494"/>
                  <a:pt x="658" y="1506"/>
                  <a:pt x="656" y="1518"/>
                </a:cubicBezTo>
                <a:cubicBezTo>
                  <a:pt x="655" y="1518"/>
                  <a:pt x="655" y="1518"/>
                  <a:pt x="654" y="1517"/>
                </a:cubicBezTo>
                <a:cubicBezTo>
                  <a:pt x="656" y="1505"/>
                  <a:pt x="658" y="1492"/>
                  <a:pt x="659" y="1479"/>
                </a:cubicBezTo>
                <a:cubicBezTo>
                  <a:pt x="658" y="1479"/>
                  <a:pt x="657" y="1478"/>
                  <a:pt x="657" y="1478"/>
                </a:cubicBezTo>
                <a:cubicBezTo>
                  <a:pt x="655" y="1494"/>
                  <a:pt x="653" y="1510"/>
                  <a:pt x="651" y="1526"/>
                </a:cubicBezTo>
                <a:cubicBezTo>
                  <a:pt x="650" y="1535"/>
                  <a:pt x="648" y="1541"/>
                  <a:pt x="642" y="1541"/>
                </a:cubicBezTo>
                <a:cubicBezTo>
                  <a:pt x="627" y="1540"/>
                  <a:pt x="611" y="1540"/>
                  <a:pt x="595" y="1541"/>
                </a:cubicBezTo>
                <a:cubicBezTo>
                  <a:pt x="591" y="1541"/>
                  <a:pt x="590" y="1537"/>
                  <a:pt x="589" y="1530"/>
                </a:cubicBezTo>
                <a:cubicBezTo>
                  <a:pt x="589" y="1519"/>
                  <a:pt x="588" y="1508"/>
                  <a:pt x="587" y="1498"/>
                </a:cubicBezTo>
                <a:cubicBezTo>
                  <a:pt x="586" y="1494"/>
                  <a:pt x="585" y="1490"/>
                  <a:pt x="584" y="1486"/>
                </a:cubicBezTo>
                <a:cubicBezTo>
                  <a:pt x="583" y="1487"/>
                  <a:pt x="583" y="1487"/>
                  <a:pt x="583" y="1487"/>
                </a:cubicBezTo>
                <a:cubicBezTo>
                  <a:pt x="583" y="1496"/>
                  <a:pt x="584" y="1504"/>
                  <a:pt x="584" y="1512"/>
                </a:cubicBezTo>
                <a:cubicBezTo>
                  <a:pt x="584" y="1513"/>
                  <a:pt x="583" y="1513"/>
                  <a:pt x="582" y="1513"/>
                </a:cubicBezTo>
                <a:cubicBezTo>
                  <a:pt x="581" y="1507"/>
                  <a:pt x="580" y="1501"/>
                  <a:pt x="579" y="1496"/>
                </a:cubicBezTo>
                <a:cubicBezTo>
                  <a:pt x="577" y="1491"/>
                  <a:pt x="576" y="1485"/>
                  <a:pt x="575" y="1480"/>
                </a:cubicBezTo>
                <a:cubicBezTo>
                  <a:pt x="574" y="1481"/>
                  <a:pt x="574" y="1481"/>
                  <a:pt x="573" y="1481"/>
                </a:cubicBezTo>
                <a:cubicBezTo>
                  <a:pt x="574" y="1491"/>
                  <a:pt x="575" y="1500"/>
                  <a:pt x="576" y="1510"/>
                </a:cubicBezTo>
                <a:cubicBezTo>
                  <a:pt x="576" y="1510"/>
                  <a:pt x="575" y="1510"/>
                  <a:pt x="575" y="1510"/>
                </a:cubicBezTo>
                <a:cubicBezTo>
                  <a:pt x="573" y="1502"/>
                  <a:pt x="571" y="1495"/>
                  <a:pt x="569" y="1487"/>
                </a:cubicBezTo>
                <a:cubicBezTo>
                  <a:pt x="568" y="1488"/>
                  <a:pt x="568" y="1488"/>
                  <a:pt x="567" y="1488"/>
                </a:cubicBezTo>
                <a:cubicBezTo>
                  <a:pt x="568" y="1499"/>
                  <a:pt x="569" y="1509"/>
                  <a:pt x="570" y="1520"/>
                </a:cubicBezTo>
                <a:cubicBezTo>
                  <a:pt x="570" y="1520"/>
                  <a:pt x="569" y="1520"/>
                  <a:pt x="569" y="1520"/>
                </a:cubicBezTo>
                <a:cubicBezTo>
                  <a:pt x="566" y="1510"/>
                  <a:pt x="563" y="1499"/>
                  <a:pt x="560" y="1488"/>
                </a:cubicBezTo>
                <a:close/>
                <a:moveTo>
                  <a:pt x="568" y="126"/>
                </a:moveTo>
                <a:cubicBezTo>
                  <a:pt x="569" y="126"/>
                  <a:pt x="569" y="126"/>
                  <a:pt x="570" y="127"/>
                </a:cubicBezTo>
                <a:cubicBezTo>
                  <a:pt x="572" y="118"/>
                  <a:pt x="574" y="109"/>
                  <a:pt x="575" y="100"/>
                </a:cubicBezTo>
                <a:cubicBezTo>
                  <a:pt x="577" y="91"/>
                  <a:pt x="579" y="89"/>
                  <a:pt x="584" y="89"/>
                </a:cubicBezTo>
                <a:cubicBezTo>
                  <a:pt x="604" y="91"/>
                  <a:pt x="623" y="92"/>
                  <a:pt x="642" y="93"/>
                </a:cubicBezTo>
                <a:cubicBezTo>
                  <a:pt x="647" y="93"/>
                  <a:pt x="649" y="97"/>
                  <a:pt x="651" y="104"/>
                </a:cubicBezTo>
                <a:cubicBezTo>
                  <a:pt x="652" y="114"/>
                  <a:pt x="654" y="123"/>
                  <a:pt x="656" y="132"/>
                </a:cubicBezTo>
                <a:cubicBezTo>
                  <a:pt x="657" y="132"/>
                  <a:pt x="657" y="131"/>
                  <a:pt x="658" y="131"/>
                </a:cubicBezTo>
                <a:cubicBezTo>
                  <a:pt x="657" y="125"/>
                  <a:pt x="656" y="119"/>
                  <a:pt x="655" y="112"/>
                </a:cubicBezTo>
                <a:cubicBezTo>
                  <a:pt x="655" y="112"/>
                  <a:pt x="655" y="112"/>
                  <a:pt x="656" y="112"/>
                </a:cubicBezTo>
                <a:cubicBezTo>
                  <a:pt x="659" y="118"/>
                  <a:pt x="661" y="124"/>
                  <a:pt x="664" y="130"/>
                </a:cubicBezTo>
                <a:cubicBezTo>
                  <a:pt x="665" y="130"/>
                  <a:pt x="665" y="129"/>
                  <a:pt x="666" y="129"/>
                </a:cubicBezTo>
                <a:cubicBezTo>
                  <a:pt x="657" y="103"/>
                  <a:pt x="661" y="79"/>
                  <a:pt x="668" y="53"/>
                </a:cubicBezTo>
                <a:cubicBezTo>
                  <a:pt x="629" y="64"/>
                  <a:pt x="592" y="65"/>
                  <a:pt x="553" y="49"/>
                </a:cubicBezTo>
                <a:cubicBezTo>
                  <a:pt x="568" y="75"/>
                  <a:pt x="565" y="102"/>
                  <a:pt x="560" y="130"/>
                </a:cubicBezTo>
                <a:cubicBezTo>
                  <a:pt x="560" y="130"/>
                  <a:pt x="561" y="130"/>
                  <a:pt x="562" y="131"/>
                </a:cubicBezTo>
                <a:cubicBezTo>
                  <a:pt x="564" y="121"/>
                  <a:pt x="567" y="112"/>
                  <a:pt x="569" y="102"/>
                </a:cubicBezTo>
                <a:cubicBezTo>
                  <a:pt x="570" y="103"/>
                  <a:pt x="570" y="103"/>
                  <a:pt x="571" y="103"/>
                </a:cubicBezTo>
                <a:cubicBezTo>
                  <a:pt x="570" y="111"/>
                  <a:pt x="569" y="118"/>
                  <a:pt x="568" y="126"/>
                </a:cubicBezTo>
                <a:close/>
                <a:moveTo>
                  <a:pt x="294" y="214"/>
                </a:moveTo>
                <a:cubicBezTo>
                  <a:pt x="290" y="198"/>
                  <a:pt x="288" y="186"/>
                  <a:pt x="285" y="174"/>
                </a:cubicBezTo>
                <a:cubicBezTo>
                  <a:pt x="284" y="175"/>
                  <a:pt x="284" y="175"/>
                  <a:pt x="283" y="176"/>
                </a:cubicBezTo>
                <a:cubicBezTo>
                  <a:pt x="285" y="189"/>
                  <a:pt x="287" y="202"/>
                  <a:pt x="290" y="215"/>
                </a:cubicBezTo>
                <a:cubicBezTo>
                  <a:pt x="289" y="215"/>
                  <a:pt x="289" y="215"/>
                  <a:pt x="288" y="215"/>
                </a:cubicBezTo>
                <a:cubicBezTo>
                  <a:pt x="286" y="204"/>
                  <a:pt x="283" y="193"/>
                  <a:pt x="281" y="182"/>
                </a:cubicBezTo>
                <a:cubicBezTo>
                  <a:pt x="280" y="182"/>
                  <a:pt x="280" y="183"/>
                  <a:pt x="279" y="183"/>
                </a:cubicBezTo>
                <a:cubicBezTo>
                  <a:pt x="280" y="193"/>
                  <a:pt x="282" y="203"/>
                  <a:pt x="284" y="213"/>
                </a:cubicBezTo>
                <a:cubicBezTo>
                  <a:pt x="283" y="213"/>
                  <a:pt x="283" y="213"/>
                  <a:pt x="283" y="213"/>
                </a:cubicBezTo>
                <a:cubicBezTo>
                  <a:pt x="280" y="203"/>
                  <a:pt x="278" y="193"/>
                  <a:pt x="275" y="180"/>
                </a:cubicBezTo>
                <a:cubicBezTo>
                  <a:pt x="274" y="186"/>
                  <a:pt x="274" y="189"/>
                  <a:pt x="273" y="191"/>
                </a:cubicBezTo>
                <a:cubicBezTo>
                  <a:pt x="272" y="189"/>
                  <a:pt x="271" y="188"/>
                  <a:pt x="269" y="186"/>
                </a:cubicBezTo>
                <a:cubicBezTo>
                  <a:pt x="269" y="189"/>
                  <a:pt x="269" y="190"/>
                  <a:pt x="269" y="193"/>
                </a:cubicBezTo>
                <a:cubicBezTo>
                  <a:pt x="268" y="191"/>
                  <a:pt x="267" y="190"/>
                  <a:pt x="267" y="189"/>
                </a:cubicBezTo>
                <a:cubicBezTo>
                  <a:pt x="266" y="189"/>
                  <a:pt x="265" y="188"/>
                  <a:pt x="264" y="187"/>
                </a:cubicBezTo>
                <a:cubicBezTo>
                  <a:pt x="266" y="202"/>
                  <a:pt x="276" y="219"/>
                  <a:pt x="283" y="221"/>
                </a:cubicBezTo>
                <a:cubicBezTo>
                  <a:pt x="290" y="223"/>
                  <a:pt x="299" y="214"/>
                  <a:pt x="302" y="203"/>
                </a:cubicBezTo>
                <a:cubicBezTo>
                  <a:pt x="306" y="192"/>
                  <a:pt x="304" y="173"/>
                  <a:pt x="298" y="164"/>
                </a:cubicBezTo>
                <a:cubicBezTo>
                  <a:pt x="299" y="173"/>
                  <a:pt x="300" y="180"/>
                  <a:pt x="301" y="188"/>
                </a:cubicBezTo>
                <a:cubicBezTo>
                  <a:pt x="300" y="188"/>
                  <a:pt x="300" y="188"/>
                  <a:pt x="300" y="188"/>
                </a:cubicBezTo>
                <a:cubicBezTo>
                  <a:pt x="298" y="180"/>
                  <a:pt x="296" y="173"/>
                  <a:pt x="293" y="165"/>
                </a:cubicBezTo>
                <a:cubicBezTo>
                  <a:pt x="293" y="165"/>
                  <a:pt x="292" y="166"/>
                  <a:pt x="291" y="166"/>
                </a:cubicBezTo>
                <a:cubicBezTo>
                  <a:pt x="285" y="182"/>
                  <a:pt x="295" y="195"/>
                  <a:pt x="294" y="214"/>
                </a:cubicBezTo>
                <a:close/>
                <a:moveTo>
                  <a:pt x="1078" y="86"/>
                </a:moveTo>
                <a:cubicBezTo>
                  <a:pt x="1079" y="86"/>
                  <a:pt x="1079" y="86"/>
                  <a:pt x="1080" y="86"/>
                </a:cubicBezTo>
                <a:cubicBezTo>
                  <a:pt x="1083" y="98"/>
                  <a:pt x="1086" y="111"/>
                  <a:pt x="1089" y="125"/>
                </a:cubicBezTo>
                <a:cubicBezTo>
                  <a:pt x="1094" y="121"/>
                  <a:pt x="1098" y="117"/>
                  <a:pt x="1103" y="114"/>
                </a:cubicBezTo>
                <a:cubicBezTo>
                  <a:pt x="1101" y="108"/>
                  <a:pt x="1097" y="102"/>
                  <a:pt x="1098" y="100"/>
                </a:cubicBezTo>
                <a:cubicBezTo>
                  <a:pt x="1101" y="92"/>
                  <a:pt x="1097" y="88"/>
                  <a:pt x="1096" y="83"/>
                </a:cubicBezTo>
                <a:cubicBezTo>
                  <a:pt x="1095" y="78"/>
                  <a:pt x="1094" y="74"/>
                  <a:pt x="1093" y="70"/>
                </a:cubicBezTo>
                <a:cubicBezTo>
                  <a:pt x="1093" y="69"/>
                  <a:pt x="1093" y="68"/>
                  <a:pt x="1094" y="67"/>
                </a:cubicBezTo>
                <a:cubicBezTo>
                  <a:pt x="1099" y="70"/>
                  <a:pt x="1105" y="72"/>
                  <a:pt x="1111" y="74"/>
                </a:cubicBezTo>
                <a:cubicBezTo>
                  <a:pt x="1102" y="62"/>
                  <a:pt x="1094" y="60"/>
                  <a:pt x="1086" y="67"/>
                </a:cubicBezTo>
                <a:cubicBezTo>
                  <a:pt x="1079" y="74"/>
                  <a:pt x="1075" y="86"/>
                  <a:pt x="1076" y="103"/>
                </a:cubicBezTo>
                <a:cubicBezTo>
                  <a:pt x="1077" y="96"/>
                  <a:pt x="1078" y="91"/>
                  <a:pt x="1078" y="86"/>
                </a:cubicBezTo>
                <a:close/>
                <a:moveTo>
                  <a:pt x="1181" y="721"/>
                </a:moveTo>
                <a:cubicBezTo>
                  <a:pt x="1181" y="727"/>
                  <a:pt x="1181" y="733"/>
                  <a:pt x="1182" y="738"/>
                </a:cubicBezTo>
                <a:cubicBezTo>
                  <a:pt x="1182" y="740"/>
                  <a:pt x="1184" y="744"/>
                  <a:pt x="1185" y="744"/>
                </a:cubicBezTo>
                <a:cubicBezTo>
                  <a:pt x="1194" y="742"/>
                  <a:pt x="1203" y="739"/>
                  <a:pt x="1213" y="736"/>
                </a:cubicBezTo>
                <a:cubicBezTo>
                  <a:pt x="1212" y="735"/>
                  <a:pt x="1212" y="734"/>
                  <a:pt x="1212" y="733"/>
                </a:cubicBezTo>
                <a:cubicBezTo>
                  <a:pt x="1206" y="735"/>
                  <a:pt x="1200" y="736"/>
                  <a:pt x="1194" y="738"/>
                </a:cubicBezTo>
                <a:cubicBezTo>
                  <a:pt x="1194" y="737"/>
                  <a:pt x="1194" y="736"/>
                  <a:pt x="1194" y="736"/>
                </a:cubicBezTo>
                <a:cubicBezTo>
                  <a:pt x="1198" y="733"/>
                  <a:pt x="1203" y="731"/>
                  <a:pt x="1208" y="729"/>
                </a:cubicBezTo>
                <a:cubicBezTo>
                  <a:pt x="1208" y="729"/>
                  <a:pt x="1208" y="728"/>
                  <a:pt x="1208" y="727"/>
                </a:cubicBezTo>
                <a:cubicBezTo>
                  <a:pt x="1200" y="728"/>
                  <a:pt x="1193" y="729"/>
                  <a:pt x="1186" y="730"/>
                </a:cubicBezTo>
                <a:cubicBezTo>
                  <a:pt x="1186" y="729"/>
                  <a:pt x="1186" y="727"/>
                  <a:pt x="1186" y="726"/>
                </a:cubicBezTo>
                <a:cubicBezTo>
                  <a:pt x="1189" y="725"/>
                  <a:pt x="1193" y="724"/>
                  <a:pt x="1197" y="723"/>
                </a:cubicBezTo>
                <a:cubicBezTo>
                  <a:pt x="1197" y="722"/>
                  <a:pt x="1197" y="722"/>
                  <a:pt x="1197" y="721"/>
                </a:cubicBezTo>
                <a:cubicBezTo>
                  <a:pt x="1192" y="721"/>
                  <a:pt x="1187" y="721"/>
                  <a:pt x="1181" y="721"/>
                </a:cubicBezTo>
                <a:close/>
                <a:moveTo>
                  <a:pt x="952" y="164"/>
                </a:moveTo>
                <a:cubicBezTo>
                  <a:pt x="953" y="164"/>
                  <a:pt x="953" y="164"/>
                  <a:pt x="954" y="164"/>
                </a:cubicBezTo>
                <a:cubicBezTo>
                  <a:pt x="954" y="168"/>
                  <a:pt x="954" y="172"/>
                  <a:pt x="955" y="176"/>
                </a:cubicBezTo>
                <a:cubicBezTo>
                  <a:pt x="956" y="176"/>
                  <a:pt x="956" y="176"/>
                  <a:pt x="956" y="176"/>
                </a:cubicBezTo>
                <a:cubicBezTo>
                  <a:pt x="956" y="172"/>
                  <a:pt x="957" y="168"/>
                  <a:pt x="958" y="161"/>
                </a:cubicBezTo>
                <a:cubicBezTo>
                  <a:pt x="952" y="158"/>
                  <a:pt x="946" y="153"/>
                  <a:pt x="940" y="153"/>
                </a:cubicBezTo>
                <a:cubicBezTo>
                  <a:pt x="938" y="153"/>
                  <a:pt x="937" y="167"/>
                  <a:pt x="935" y="176"/>
                </a:cubicBezTo>
                <a:cubicBezTo>
                  <a:pt x="936" y="176"/>
                  <a:pt x="936" y="176"/>
                  <a:pt x="937" y="177"/>
                </a:cubicBezTo>
                <a:cubicBezTo>
                  <a:pt x="939" y="170"/>
                  <a:pt x="940" y="162"/>
                  <a:pt x="942" y="155"/>
                </a:cubicBezTo>
                <a:cubicBezTo>
                  <a:pt x="943" y="156"/>
                  <a:pt x="943" y="156"/>
                  <a:pt x="944" y="156"/>
                </a:cubicBezTo>
                <a:cubicBezTo>
                  <a:pt x="943" y="164"/>
                  <a:pt x="942" y="172"/>
                  <a:pt x="941" y="181"/>
                </a:cubicBezTo>
                <a:cubicBezTo>
                  <a:pt x="942" y="181"/>
                  <a:pt x="942" y="181"/>
                  <a:pt x="942" y="181"/>
                </a:cubicBezTo>
                <a:cubicBezTo>
                  <a:pt x="944" y="175"/>
                  <a:pt x="945" y="169"/>
                  <a:pt x="947" y="163"/>
                </a:cubicBezTo>
                <a:cubicBezTo>
                  <a:pt x="948" y="167"/>
                  <a:pt x="947" y="170"/>
                  <a:pt x="947" y="174"/>
                </a:cubicBezTo>
                <a:cubicBezTo>
                  <a:pt x="947" y="177"/>
                  <a:pt x="946" y="180"/>
                  <a:pt x="946" y="183"/>
                </a:cubicBezTo>
                <a:cubicBezTo>
                  <a:pt x="947" y="183"/>
                  <a:pt x="947" y="183"/>
                  <a:pt x="948" y="183"/>
                </a:cubicBezTo>
                <a:cubicBezTo>
                  <a:pt x="949" y="177"/>
                  <a:pt x="951" y="170"/>
                  <a:pt x="952" y="164"/>
                </a:cubicBezTo>
                <a:close/>
                <a:moveTo>
                  <a:pt x="937" y="149"/>
                </a:moveTo>
                <a:cubicBezTo>
                  <a:pt x="937" y="148"/>
                  <a:pt x="936" y="148"/>
                  <a:pt x="936" y="147"/>
                </a:cubicBezTo>
                <a:cubicBezTo>
                  <a:pt x="934" y="152"/>
                  <a:pt x="932" y="158"/>
                  <a:pt x="930" y="163"/>
                </a:cubicBezTo>
                <a:cubicBezTo>
                  <a:pt x="929" y="163"/>
                  <a:pt x="929" y="163"/>
                  <a:pt x="929" y="163"/>
                </a:cubicBezTo>
                <a:cubicBezTo>
                  <a:pt x="930" y="157"/>
                  <a:pt x="930" y="152"/>
                  <a:pt x="931" y="145"/>
                </a:cubicBezTo>
                <a:cubicBezTo>
                  <a:pt x="924" y="159"/>
                  <a:pt x="924" y="164"/>
                  <a:pt x="932" y="171"/>
                </a:cubicBezTo>
                <a:cubicBezTo>
                  <a:pt x="934" y="164"/>
                  <a:pt x="936" y="156"/>
                  <a:pt x="937" y="149"/>
                </a:cubicBezTo>
                <a:close/>
                <a:moveTo>
                  <a:pt x="1215" y="701"/>
                </a:moveTo>
                <a:cubicBezTo>
                  <a:pt x="1207" y="693"/>
                  <a:pt x="1199" y="691"/>
                  <a:pt x="1192" y="694"/>
                </a:cubicBezTo>
                <a:cubicBezTo>
                  <a:pt x="1199" y="697"/>
                  <a:pt x="1206" y="699"/>
                  <a:pt x="1215" y="701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25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endParaRPr/>
          </a:p>
        </p:txBody>
      </p:sp>
      <p:sp>
        <p:nvSpPr>
          <p:cNvPr id="862" name="Google Shape;862;p25"/>
          <p:cNvSpPr/>
          <p:nvPr/>
        </p:nvSpPr>
        <p:spPr>
          <a:xfrm rot="-5400000">
            <a:off x="8553756" y="-567996"/>
            <a:ext cx="1363367" cy="5913120"/>
          </a:xfrm>
          <a:prstGeom prst="round2SameRect">
            <a:avLst>
              <a:gd name="adj1" fmla="val 12834"/>
              <a:gd name="adj2" fmla="val 0"/>
            </a:avLst>
          </a:prstGeom>
          <a:solidFill>
            <a:srgbClr val="E72B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25"/>
          <p:cNvSpPr/>
          <p:nvPr/>
        </p:nvSpPr>
        <p:spPr>
          <a:xfrm>
            <a:off x="6508459" y="3257627"/>
            <a:ext cx="430886" cy="4308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25"/>
          <p:cNvSpPr txBox="1"/>
          <p:nvPr/>
        </p:nvSpPr>
        <p:spPr>
          <a:xfrm>
            <a:off x="6983614" y="3242241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25"/>
          <p:cNvSpPr txBox="1"/>
          <p:nvPr/>
        </p:nvSpPr>
        <p:spPr>
          <a:xfrm>
            <a:off x="6624028" y="3365347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866" name="Google Shape;866;p25"/>
          <p:cNvSpPr/>
          <p:nvPr/>
        </p:nvSpPr>
        <p:spPr>
          <a:xfrm>
            <a:off x="6508459" y="4035519"/>
            <a:ext cx="430886" cy="4308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7" name="Google Shape;867;p25"/>
          <p:cNvSpPr txBox="1"/>
          <p:nvPr/>
        </p:nvSpPr>
        <p:spPr>
          <a:xfrm>
            <a:off x="6983614" y="4020132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25"/>
          <p:cNvSpPr txBox="1"/>
          <p:nvPr/>
        </p:nvSpPr>
        <p:spPr>
          <a:xfrm>
            <a:off x="6624028" y="4143239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869" name="Google Shape;869;p25"/>
          <p:cNvSpPr/>
          <p:nvPr/>
        </p:nvSpPr>
        <p:spPr>
          <a:xfrm>
            <a:off x="6508459" y="4813411"/>
            <a:ext cx="430886" cy="4308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25"/>
          <p:cNvSpPr txBox="1"/>
          <p:nvPr/>
        </p:nvSpPr>
        <p:spPr>
          <a:xfrm>
            <a:off x="6983614" y="4798025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25"/>
          <p:cNvSpPr txBox="1"/>
          <p:nvPr/>
        </p:nvSpPr>
        <p:spPr>
          <a:xfrm>
            <a:off x="6624028" y="4921131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872" name="Google Shape;872;p25"/>
          <p:cNvSpPr/>
          <p:nvPr/>
        </p:nvSpPr>
        <p:spPr>
          <a:xfrm>
            <a:off x="6508459" y="5591302"/>
            <a:ext cx="430886" cy="430886"/>
          </a:xfrm>
          <a:prstGeom prst="ellipse">
            <a:avLst/>
          </a:prstGeom>
          <a:solidFill>
            <a:srgbClr val="E3061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25"/>
          <p:cNvSpPr txBox="1"/>
          <p:nvPr/>
        </p:nvSpPr>
        <p:spPr>
          <a:xfrm>
            <a:off x="6983614" y="5575915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25"/>
          <p:cNvSpPr txBox="1"/>
          <p:nvPr/>
        </p:nvSpPr>
        <p:spPr>
          <a:xfrm>
            <a:off x="6624028" y="5699023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875" name="Google Shape;875;p25"/>
          <p:cNvSpPr txBox="1"/>
          <p:nvPr/>
        </p:nvSpPr>
        <p:spPr>
          <a:xfrm>
            <a:off x="6508460" y="1898425"/>
            <a:ext cx="3816645" cy="1033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Independence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6" name="Google Shape;876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26632" y="1507748"/>
            <a:ext cx="3316841" cy="5024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/>
          </a:p>
        </p:txBody>
      </p:sp>
      <p:grpSp>
        <p:nvGrpSpPr>
          <p:cNvPr id="882" name="Google Shape;882;p26"/>
          <p:cNvGrpSpPr/>
          <p:nvPr/>
        </p:nvGrpSpPr>
        <p:grpSpPr>
          <a:xfrm>
            <a:off x="6697106" y="1846120"/>
            <a:ext cx="1457816" cy="1104162"/>
            <a:chOff x="6582401" y="2034947"/>
            <a:chExt cx="1457816" cy="1104162"/>
          </a:xfrm>
        </p:grpSpPr>
        <p:grpSp>
          <p:nvGrpSpPr>
            <p:cNvPr id="883" name="Google Shape;883;p26"/>
            <p:cNvGrpSpPr/>
            <p:nvPr/>
          </p:nvGrpSpPr>
          <p:grpSpPr>
            <a:xfrm>
              <a:off x="6582401" y="2034947"/>
              <a:ext cx="1457816" cy="276999"/>
              <a:chOff x="5119488" y="2096796"/>
              <a:chExt cx="1457816" cy="276999"/>
            </a:xfrm>
          </p:grpSpPr>
          <p:sp>
            <p:nvSpPr>
              <p:cNvPr id="884" name="Google Shape;884;p26"/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5" name="Google Shape;885;p26"/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86" name="Google Shape;886;p26"/>
            <p:cNvGrpSpPr/>
            <p:nvPr/>
          </p:nvGrpSpPr>
          <p:grpSpPr>
            <a:xfrm>
              <a:off x="6582401" y="2241738"/>
              <a:ext cx="1457816" cy="276999"/>
              <a:chOff x="5119488" y="2096796"/>
              <a:chExt cx="1457816" cy="276999"/>
            </a:xfrm>
          </p:grpSpPr>
          <p:sp>
            <p:nvSpPr>
              <p:cNvPr id="887" name="Google Shape;887;p26"/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rgbClr val="34419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8" name="Google Shape;888;p26"/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89" name="Google Shape;889;p26"/>
            <p:cNvGrpSpPr/>
            <p:nvPr/>
          </p:nvGrpSpPr>
          <p:grpSpPr>
            <a:xfrm>
              <a:off x="6582401" y="2448529"/>
              <a:ext cx="1457816" cy="276999"/>
              <a:chOff x="5119488" y="2096796"/>
              <a:chExt cx="1457816" cy="276999"/>
            </a:xfrm>
          </p:grpSpPr>
          <p:sp>
            <p:nvSpPr>
              <p:cNvPr id="890" name="Google Shape;890;p26"/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1" name="Google Shape;891;p26"/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92" name="Google Shape;892;p26"/>
            <p:cNvGrpSpPr/>
            <p:nvPr/>
          </p:nvGrpSpPr>
          <p:grpSpPr>
            <a:xfrm>
              <a:off x="6582401" y="2655320"/>
              <a:ext cx="1457816" cy="276999"/>
              <a:chOff x="5119488" y="2096796"/>
              <a:chExt cx="1457816" cy="276999"/>
            </a:xfrm>
          </p:grpSpPr>
          <p:sp>
            <p:nvSpPr>
              <p:cNvPr id="893" name="Google Shape;893;p26"/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4" name="Google Shape;894;p26"/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95" name="Google Shape;895;p26"/>
            <p:cNvGrpSpPr/>
            <p:nvPr/>
          </p:nvGrpSpPr>
          <p:grpSpPr>
            <a:xfrm>
              <a:off x="6582401" y="2862110"/>
              <a:ext cx="1457816" cy="276999"/>
              <a:chOff x="5119488" y="2096796"/>
              <a:chExt cx="1457816" cy="276999"/>
            </a:xfrm>
          </p:grpSpPr>
          <p:sp>
            <p:nvSpPr>
              <p:cNvPr id="896" name="Google Shape;896;p26"/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7" name="Google Shape;897;p26"/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98" name="Google Shape;898;p26"/>
          <p:cNvGrpSpPr/>
          <p:nvPr/>
        </p:nvGrpSpPr>
        <p:grpSpPr>
          <a:xfrm>
            <a:off x="647391" y="4619506"/>
            <a:ext cx="5020197" cy="646331"/>
            <a:chOff x="959011" y="2597626"/>
            <a:chExt cx="5020197" cy="646331"/>
          </a:xfrm>
        </p:grpSpPr>
        <p:sp>
          <p:nvSpPr>
            <p:cNvPr id="899" name="Google Shape;899;p26"/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POWERPOINT</a:t>
              </a:r>
              <a:endParaRPr sz="1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26"/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</a:t>
              </a:r>
              <a:endParaRPr/>
            </a:p>
          </p:txBody>
        </p:sp>
        <p:sp>
          <p:nvSpPr>
            <p:cNvPr id="901" name="Google Shape;901;p26"/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2" name="Google Shape;902;p26"/>
          <p:cNvGrpSpPr/>
          <p:nvPr/>
        </p:nvGrpSpPr>
        <p:grpSpPr>
          <a:xfrm>
            <a:off x="647391" y="3679655"/>
            <a:ext cx="5020197" cy="646331"/>
            <a:chOff x="959011" y="3630156"/>
            <a:chExt cx="5020197" cy="646331"/>
          </a:xfrm>
        </p:grpSpPr>
        <p:sp>
          <p:nvSpPr>
            <p:cNvPr id="903" name="Google Shape;903;p26"/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26"/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905" name="Google Shape;905;p26"/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6" name="Google Shape;906;p26"/>
          <p:cNvGrpSpPr/>
          <p:nvPr/>
        </p:nvGrpSpPr>
        <p:grpSpPr>
          <a:xfrm>
            <a:off x="647391" y="2739804"/>
            <a:ext cx="5020197" cy="646331"/>
            <a:chOff x="959011" y="4662686"/>
            <a:chExt cx="5020197" cy="646331"/>
          </a:xfrm>
        </p:grpSpPr>
        <p:sp>
          <p:nvSpPr>
            <p:cNvPr id="907" name="Google Shape;907;p26"/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1200" b="1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26"/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909" name="Google Shape;909;p26"/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0" name="Google Shape;910;p26"/>
          <p:cNvGrpSpPr/>
          <p:nvPr/>
        </p:nvGrpSpPr>
        <p:grpSpPr>
          <a:xfrm>
            <a:off x="647391" y="1799953"/>
            <a:ext cx="5020197" cy="646331"/>
            <a:chOff x="959011" y="5695216"/>
            <a:chExt cx="5020197" cy="646331"/>
          </a:xfrm>
        </p:grpSpPr>
        <p:sp>
          <p:nvSpPr>
            <p:cNvPr id="911" name="Google Shape;911;p26"/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26"/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913" name="Google Shape;913;p26"/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4" name="Google Shape;914;p26"/>
          <p:cNvGrpSpPr/>
          <p:nvPr/>
        </p:nvGrpSpPr>
        <p:grpSpPr>
          <a:xfrm>
            <a:off x="647391" y="5559355"/>
            <a:ext cx="5020197" cy="646331"/>
            <a:chOff x="959011" y="4662686"/>
            <a:chExt cx="5020197" cy="646331"/>
          </a:xfrm>
        </p:grpSpPr>
        <p:sp>
          <p:nvSpPr>
            <p:cNvPr id="915" name="Google Shape;915;p26"/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12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26"/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917" name="Google Shape;917;p26"/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8" name="Google Shape;918;p26"/>
          <p:cNvGrpSpPr/>
          <p:nvPr/>
        </p:nvGrpSpPr>
        <p:grpSpPr>
          <a:xfrm>
            <a:off x="7301593" y="2546789"/>
            <a:ext cx="3725636" cy="3764853"/>
            <a:chOff x="2076450" y="2716213"/>
            <a:chExt cx="603250" cy="609600"/>
          </a:xfrm>
        </p:grpSpPr>
        <p:sp>
          <p:nvSpPr>
            <p:cNvPr id="919" name="Google Shape;919;p26"/>
            <p:cNvSpPr/>
            <p:nvPr/>
          </p:nvSpPr>
          <p:spPr>
            <a:xfrm>
              <a:off x="2076450" y="2716213"/>
              <a:ext cx="584200" cy="609600"/>
            </a:xfrm>
            <a:custGeom>
              <a:avLst/>
              <a:gdLst/>
              <a:ahLst/>
              <a:cxnLst/>
              <a:rect l="l" t="t" r="r" b="b"/>
              <a:pathLst>
                <a:path w="1026" h="1071" extrusionOk="0">
                  <a:moveTo>
                    <a:pt x="689" y="67"/>
                  </a:moveTo>
                  <a:cubicBezTo>
                    <a:pt x="636" y="221"/>
                    <a:pt x="583" y="374"/>
                    <a:pt x="529" y="530"/>
                  </a:cubicBezTo>
                  <a:cubicBezTo>
                    <a:pt x="694" y="530"/>
                    <a:pt x="856" y="530"/>
                    <a:pt x="1018" y="530"/>
                  </a:cubicBezTo>
                  <a:cubicBezTo>
                    <a:pt x="1026" y="675"/>
                    <a:pt x="942" y="877"/>
                    <a:pt x="743" y="973"/>
                  </a:cubicBezTo>
                  <a:cubicBezTo>
                    <a:pt x="537" y="1071"/>
                    <a:pt x="292" y="1017"/>
                    <a:pt x="151" y="844"/>
                  </a:cubicBezTo>
                  <a:cubicBezTo>
                    <a:pt x="7" y="669"/>
                    <a:pt x="0" y="420"/>
                    <a:pt x="133" y="239"/>
                  </a:cubicBezTo>
                  <a:cubicBezTo>
                    <a:pt x="270" y="53"/>
                    <a:pt x="504" y="0"/>
                    <a:pt x="689" y="67"/>
                  </a:cubicBezTo>
                  <a:close/>
                </a:path>
              </a:pathLst>
            </a:custGeom>
            <a:solidFill>
              <a:srgbClr val="2D76B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26"/>
            <p:cNvSpPr/>
            <p:nvPr/>
          </p:nvSpPr>
          <p:spPr>
            <a:xfrm>
              <a:off x="2435225" y="2747963"/>
              <a:ext cx="244475" cy="227013"/>
            </a:xfrm>
            <a:custGeom>
              <a:avLst/>
              <a:gdLst/>
              <a:ahLst/>
              <a:cxnLst/>
              <a:rect l="l" t="t" r="r" b="b"/>
              <a:pathLst>
                <a:path w="430" h="399" extrusionOk="0">
                  <a:moveTo>
                    <a:pt x="0" y="399"/>
                  </a:moveTo>
                  <a:cubicBezTo>
                    <a:pt x="46" y="264"/>
                    <a:pt x="92" y="132"/>
                    <a:pt x="137" y="0"/>
                  </a:cubicBezTo>
                  <a:cubicBezTo>
                    <a:pt x="299" y="46"/>
                    <a:pt x="430" y="223"/>
                    <a:pt x="423" y="399"/>
                  </a:cubicBezTo>
                  <a:cubicBezTo>
                    <a:pt x="283" y="399"/>
                    <a:pt x="143" y="399"/>
                    <a:pt x="0" y="399"/>
                  </a:cubicBezTo>
                  <a:close/>
                </a:path>
              </a:pathLst>
            </a:custGeom>
            <a:solidFill>
              <a:srgbClr val="2D76B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27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r>
              <a:rPr lang="en-US"/>
              <a:t>Simple portafolio presentación</a:t>
            </a:r>
            <a:endParaRPr/>
          </a:p>
        </p:txBody>
      </p:sp>
      <p:sp>
        <p:nvSpPr>
          <p:cNvPr id="926" name="Google Shape;926;p27"/>
          <p:cNvSpPr/>
          <p:nvPr/>
        </p:nvSpPr>
        <p:spPr>
          <a:xfrm>
            <a:off x="679457" y="1635285"/>
            <a:ext cx="366851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/>
          </a:p>
        </p:txBody>
      </p:sp>
      <p:sp>
        <p:nvSpPr>
          <p:cNvPr id="927" name="Google Shape;927;p27"/>
          <p:cNvSpPr/>
          <p:nvPr/>
        </p:nvSpPr>
        <p:spPr>
          <a:xfrm>
            <a:off x="679456" y="2096950"/>
            <a:ext cx="383703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8" name="Google Shape;928;p27"/>
          <p:cNvSpPr txBox="1"/>
          <p:nvPr/>
        </p:nvSpPr>
        <p:spPr>
          <a:xfrm>
            <a:off x="9836484" y="4522097"/>
            <a:ext cx="88586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sz="2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9" name="Google Shape;929;p27"/>
          <p:cNvGrpSpPr/>
          <p:nvPr/>
        </p:nvGrpSpPr>
        <p:grpSpPr>
          <a:xfrm>
            <a:off x="9836486" y="4941462"/>
            <a:ext cx="2531918" cy="945505"/>
            <a:chOff x="6565696" y="2005884"/>
            <a:chExt cx="2055605" cy="945505"/>
          </a:xfrm>
        </p:grpSpPr>
        <p:sp>
          <p:nvSpPr>
            <p:cNvPr id="930" name="Google Shape;930;p27"/>
            <p:cNvSpPr txBox="1"/>
            <p:nvPr/>
          </p:nvSpPr>
          <p:spPr>
            <a:xfrm>
              <a:off x="6565696" y="2305058"/>
              <a:ext cx="162621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appeal.  </a:t>
              </a:r>
              <a:endParaRPr/>
            </a:p>
          </p:txBody>
        </p:sp>
        <p:sp>
          <p:nvSpPr>
            <p:cNvPr id="931" name="Google Shape;931;p27"/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2" name="Google Shape;932;p27"/>
          <p:cNvSpPr txBox="1"/>
          <p:nvPr/>
        </p:nvSpPr>
        <p:spPr>
          <a:xfrm>
            <a:off x="6960045" y="4525680"/>
            <a:ext cx="88586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45%</a:t>
            </a:r>
            <a:endParaRPr sz="24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33" name="Google Shape;933;p27"/>
          <p:cNvGrpSpPr/>
          <p:nvPr/>
        </p:nvGrpSpPr>
        <p:grpSpPr>
          <a:xfrm>
            <a:off x="6960047" y="4945046"/>
            <a:ext cx="2531918" cy="945505"/>
            <a:chOff x="6565696" y="2005884"/>
            <a:chExt cx="2055605" cy="945505"/>
          </a:xfrm>
        </p:grpSpPr>
        <p:sp>
          <p:nvSpPr>
            <p:cNvPr id="934" name="Google Shape;934;p27"/>
            <p:cNvSpPr txBox="1"/>
            <p:nvPr/>
          </p:nvSpPr>
          <p:spPr>
            <a:xfrm>
              <a:off x="6565696" y="2305058"/>
              <a:ext cx="162621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/>
            </a:p>
          </p:txBody>
        </p:sp>
        <p:sp>
          <p:nvSpPr>
            <p:cNvPr id="935" name="Google Shape;935;p27"/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36" name="Google Shape;936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6851" y="1359365"/>
            <a:ext cx="2986126" cy="3752834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  <p:pic>
        <p:nvPicPr>
          <p:cNvPr id="937" name="Google Shape;937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2974" y="3235782"/>
            <a:ext cx="4037609" cy="27965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8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endParaRPr/>
          </a:p>
        </p:txBody>
      </p:sp>
      <p:sp>
        <p:nvSpPr>
          <p:cNvPr id="943" name="Google Shape;943;p28"/>
          <p:cNvSpPr/>
          <p:nvPr/>
        </p:nvSpPr>
        <p:spPr>
          <a:xfrm rot="5400000">
            <a:off x="8637836" y="2123828"/>
            <a:ext cx="847466" cy="1305699"/>
          </a:xfrm>
          <a:custGeom>
            <a:avLst/>
            <a:gdLst/>
            <a:ahLst/>
            <a:cxnLst/>
            <a:rect l="l" t="t" r="r" b="b"/>
            <a:pathLst>
              <a:path w="847466" h="1474812" extrusionOk="0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28"/>
          <p:cNvSpPr/>
          <p:nvPr/>
        </p:nvSpPr>
        <p:spPr>
          <a:xfrm rot="-5400000">
            <a:off x="2713771" y="2122882"/>
            <a:ext cx="847466" cy="1307592"/>
          </a:xfrm>
          <a:custGeom>
            <a:avLst/>
            <a:gdLst/>
            <a:ahLst/>
            <a:cxnLst/>
            <a:rect l="l" t="t" r="r" b="b"/>
            <a:pathLst>
              <a:path w="847466" h="1474812" extrusionOk="0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rgbClr val="34419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28"/>
          <p:cNvSpPr/>
          <p:nvPr/>
        </p:nvSpPr>
        <p:spPr>
          <a:xfrm rot="5400000">
            <a:off x="4688775" y="2122881"/>
            <a:ext cx="847466" cy="1307592"/>
          </a:xfrm>
          <a:custGeom>
            <a:avLst/>
            <a:gdLst/>
            <a:ahLst/>
            <a:cxnLst/>
            <a:rect l="l" t="t" r="r" b="b"/>
            <a:pathLst>
              <a:path w="847466" h="1474812" extrusionOk="0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rgbClr val="E121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28"/>
          <p:cNvSpPr/>
          <p:nvPr/>
        </p:nvSpPr>
        <p:spPr>
          <a:xfrm>
            <a:off x="1617623" y="2264244"/>
            <a:ext cx="1024866" cy="1024866"/>
          </a:xfrm>
          <a:prstGeom prst="ellipse">
            <a:avLst/>
          </a:prstGeom>
          <a:solidFill>
            <a:schemeClr val="lt1"/>
          </a:solidFill>
          <a:ln w="88900" cap="flat" cmpd="sng">
            <a:solidFill>
              <a:srgbClr val="1D3E8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p28"/>
          <p:cNvSpPr/>
          <p:nvPr/>
        </p:nvSpPr>
        <p:spPr>
          <a:xfrm>
            <a:off x="3602689" y="2264244"/>
            <a:ext cx="1024866" cy="1024866"/>
          </a:xfrm>
          <a:prstGeom prst="ellipse">
            <a:avLst/>
          </a:prstGeom>
          <a:solidFill>
            <a:schemeClr val="lt1"/>
          </a:solidFill>
          <a:ln w="88900" cap="flat" cmpd="sng">
            <a:solidFill>
              <a:srgbClr val="E1211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8" name="Google Shape;948;p28"/>
          <p:cNvSpPr/>
          <p:nvPr/>
        </p:nvSpPr>
        <p:spPr>
          <a:xfrm>
            <a:off x="5587755" y="2264244"/>
            <a:ext cx="1024866" cy="1024866"/>
          </a:xfrm>
          <a:prstGeom prst="ellipse">
            <a:avLst/>
          </a:prstGeom>
          <a:solidFill>
            <a:schemeClr val="lt1"/>
          </a:solidFill>
          <a:ln w="88900" cap="flat" cmpd="sng">
            <a:solidFill>
              <a:srgbClr val="1D3E8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9" name="Google Shape;949;p28"/>
          <p:cNvSpPr/>
          <p:nvPr/>
        </p:nvSpPr>
        <p:spPr>
          <a:xfrm>
            <a:off x="7572821" y="2264244"/>
            <a:ext cx="1024866" cy="1024866"/>
          </a:xfrm>
          <a:prstGeom prst="ellipse">
            <a:avLst/>
          </a:prstGeom>
          <a:solidFill>
            <a:schemeClr val="lt1"/>
          </a:solidFill>
          <a:ln w="88900" cap="flat" cmpd="sng">
            <a:solidFill>
              <a:srgbClr val="C5252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0" name="Google Shape;950;p28"/>
          <p:cNvSpPr/>
          <p:nvPr/>
        </p:nvSpPr>
        <p:spPr>
          <a:xfrm>
            <a:off x="9557887" y="2264244"/>
            <a:ext cx="1024866" cy="1024866"/>
          </a:xfrm>
          <a:prstGeom prst="ellipse">
            <a:avLst/>
          </a:prstGeom>
          <a:solidFill>
            <a:schemeClr val="lt1"/>
          </a:solidFill>
          <a:ln w="889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p28"/>
          <p:cNvSpPr/>
          <p:nvPr/>
        </p:nvSpPr>
        <p:spPr>
          <a:xfrm rot="-5400000">
            <a:off x="6663779" y="2122882"/>
            <a:ext cx="847466" cy="1307592"/>
          </a:xfrm>
          <a:custGeom>
            <a:avLst/>
            <a:gdLst/>
            <a:ahLst/>
            <a:cxnLst/>
            <a:rect l="l" t="t" r="r" b="b"/>
            <a:pathLst>
              <a:path w="847466" h="1474812" extrusionOk="0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rgbClr val="34419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28"/>
          <p:cNvSpPr/>
          <p:nvPr/>
        </p:nvSpPr>
        <p:spPr>
          <a:xfrm rot="9900000">
            <a:off x="5942230" y="2599932"/>
            <a:ext cx="438895" cy="372757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34419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28"/>
          <p:cNvSpPr/>
          <p:nvPr/>
        </p:nvSpPr>
        <p:spPr>
          <a:xfrm>
            <a:off x="3933223" y="2578488"/>
            <a:ext cx="390324" cy="336845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28"/>
          <p:cNvSpPr/>
          <p:nvPr/>
        </p:nvSpPr>
        <p:spPr>
          <a:xfrm>
            <a:off x="1968803" y="2549485"/>
            <a:ext cx="314518" cy="454385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34419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28"/>
          <p:cNvSpPr/>
          <p:nvPr/>
        </p:nvSpPr>
        <p:spPr>
          <a:xfrm>
            <a:off x="9892106" y="2578488"/>
            <a:ext cx="393095" cy="396378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28"/>
          <p:cNvSpPr/>
          <p:nvPr/>
        </p:nvSpPr>
        <p:spPr>
          <a:xfrm>
            <a:off x="7899828" y="2559195"/>
            <a:ext cx="424247" cy="434964"/>
          </a:xfrm>
          <a:custGeom>
            <a:avLst/>
            <a:gdLst/>
            <a:ahLst/>
            <a:cxnLst/>
            <a:rect l="l" t="t" r="r" b="b"/>
            <a:pathLst>
              <a:path w="2296594" h="2354614" extrusionOk="0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7" name="Google Shape;957;p28"/>
          <p:cNvGrpSpPr/>
          <p:nvPr/>
        </p:nvGrpSpPr>
        <p:grpSpPr>
          <a:xfrm>
            <a:off x="1002027" y="3730024"/>
            <a:ext cx="2248070" cy="1271137"/>
            <a:chOff x="2676933" y="3348115"/>
            <a:chExt cx="1550267" cy="1271137"/>
          </a:xfrm>
        </p:grpSpPr>
        <p:sp>
          <p:nvSpPr>
            <p:cNvPr id="958" name="Google Shape;958;p28"/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28"/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0" name="Google Shape;960;p28"/>
          <p:cNvGrpSpPr/>
          <p:nvPr/>
        </p:nvGrpSpPr>
        <p:grpSpPr>
          <a:xfrm>
            <a:off x="2988091" y="4745687"/>
            <a:ext cx="2248070" cy="1271137"/>
            <a:chOff x="2676933" y="3348115"/>
            <a:chExt cx="1550267" cy="1271137"/>
          </a:xfrm>
        </p:grpSpPr>
        <p:sp>
          <p:nvSpPr>
            <p:cNvPr id="961" name="Google Shape;961;p28"/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28"/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3" name="Google Shape;963;p28"/>
          <p:cNvGrpSpPr/>
          <p:nvPr/>
        </p:nvGrpSpPr>
        <p:grpSpPr>
          <a:xfrm>
            <a:off x="4974155" y="3730024"/>
            <a:ext cx="2248070" cy="1271137"/>
            <a:chOff x="2676933" y="3348115"/>
            <a:chExt cx="1550267" cy="1271137"/>
          </a:xfrm>
        </p:grpSpPr>
        <p:sp>
          <p:nvSpPr>
            <p:cNvPr id="964" name="Google Shape;964;p28"/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28"/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6" name="Google Shape;966;p28"/>
          <p:cNvGrpSpPr/>
          <p:nvPr/>
        </p:nvGrpSpPr>
        <p:grpSpPr>
          <a:xfrm>
            <a:off x="6960219" y="4745687"/>
            <a:ext cx="2248070" cy="1271137"/>
            <a:chOff x="2676933" y="3348115"/>
            <a:chExt cx="1550267" cy="1271137"/>
          </a:xfrm>
        </p:grpSpPr>
        <p:sp>
          <p:nvSpPr>
            <p:cNvPr id="967" name="Google Shape;967;p28"/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28"/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9" name="Google Shape;969;p28"/>
          <p:cNvGrpSpPr/>
          <p:nvPr/>
        </p:nvGrpSpPr>
        <p:grpSpPr>
          <a:xfrm>
            <a:off x="8946285" y="3730024"/>
            <a:ext cx="2248070" cy="1271137"/>
            <a:chOff x="2676933" y="3348115"/>
            <a:chExt cx="1550267" cy="1271137"/>
          </a:xfrm>
        </p:grpSpPr>
        <p:sp>
          <p:nvSpPr>
            <p:cNvPr id="970" name="Google Shape;970;p28"/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28"/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29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endParaRPr/>
          </a:p>
        </p:txBody>
      </p:sp>
      <p:sp>
        <p:nvSpPr>
          <p:cNvPr id="977" name="Google Shape;977;p29"/>
          <p:cNvSpPr/>
          <p:nvPr/>
        </p:nvSpPr>
        <p:spPr>
          <a:xfrm>
            <a:off x="0" y="1840465"/>
            <a:ext cx="4396383" cy="695785"/>
          </a:xfrm>
          <a:prstGeom prst="rect">
            <a:avLst/>
          </a:pr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8" name="Google Shape;978;p29"/>
          <p:cNvSpPr/>
          <p:nvPr/>
        </p:nvSpPr>
        <p:spPr>
          <a:xfrm>
            <a:off x="0" y="2732046"/>
            <a:ext cx="4396383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29"/>
          <p:cNvSpPr/>
          <p:nvPr/>
        </p:nvSpPr>
        <p:spPr>
          <a:xfrm>
            <a:off x="0" y="3623627"/>
            <a:ext cx="4396383" cy="695785"/>
          </a:xfrm>
          <a:prstGeom prst="rect">
            <a:avLst/>
          </a:pr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29"/>
          <p:cNvSpPr/>
          <p:nvPr/>
        </p:nvSpPr>
        <p:spPr>
          <a:xfrm>
            <a:off x="0" y="4515208"/>
            <a:ext cx="4396383" cy="695785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29"/>
          <p:cNvSpPr/>
          <p:nvPr/>
        </p:nvSpPr>
        <p:spPr>
          <a:xfrm>
            <a:off x="0" y="5406788"/>
            <a:ext cx="4396383" cy="695785"/>
          </a:xfrm>
          <a:prstGeom prst="rect">
            <a:avLst/>
          </a:pr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29"/>
          <p:cNvSpPr/>
          <p:nvPr/>
        </p:nvSpPr>
        <p:spPr>
          <a:xfrm>
            <a:off x="4034951" y="1860756"/>
            <a:ext cx="655200" cy="655200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p29"/>
          <p:cNvSpPr/>
          <p:nvPr/>
        </p:nvSpPr>
        <p:spPr>
          <a:xfrm>
            <a:off x="4034951" y="2752337"/>
            <a:ext cx="655200" cy="655200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29"/>
          <p:cNvSpPr/>
          <p:nvPr/>
        </p:nvSpPr>
        <p:spPr>
          <a:xfrm>
            <a:off x="4034951" y="3643918"/>
            <a:ext cx="655200" cy="655200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1D3E8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29"/>
          <p:cNvSpPr/>
          <p:nvPr/>
        </p:nvSpPr>
        <p:spPr>
          <a:xfrm>
            <a:off x="4034951" y="4535499"/>
            <a:ext cx="655200" cy="655200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29"/>
          <p:cNvSpPr/>
          <p:nvPr/>
        </p:nvSpPr>
        <p:spPr>
          <a:xfrm>
            <a:off x="4043743" y="5427080"/>
            <a:ext cx="655200" cy="655200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29"/>
          <p:cNvSpPr txBox="1"/>
          <p:nvPr/>
        </p:nvSpPr>
        <p:spPr>
          <a:xfrm>
            <a:off x="1028699" y="1957356"/>
            <a:ext cx="2880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29"/>
          <p:cNvSpPr txBox="1"/>
          <p:nvPr/>
        </p:nvSpPr>
        <p:spPr>
          <a:xfrm>
            <a:off x="1028699" y="2840187"/>
            <a:ext cx="2880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29"/>
          <p:cNvSpPr txBox="1"/>
          <p:nvPr/>
        </p:nvSpPr>
        <p:spPr>
          <a:xfrm>
            <a:off x="1028699" y="3723018"/>
            <a:ext cx="2880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29"/>
          <p:cNvSpPr txBox="1"/>
          <p:nvPr/>
        </p:nvSpPr>
        <p:spPr>
          <a:xfrm>
            <a:off x="1028699" y="4605849"/>
            <a:ext cx="2880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29"/>
          <p:cNvSpPr txBox="1"/>
          <p:nvPr/>
        </p:nvSpPr>
        <p:spPr>
          <a:xfrm>
            <a:off x="1028699" y="5523848"/>
            <a:ext cx="2880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2" name="Google Shape;992;p29"/>
          <p:cNvGrpSpPr/>
          <p:nvPr/>
        </p:nvGrpSpPr>
        <p:grpSpPr>
          <a:xfrm>
            <a:off x="4910404" y="1820498"/>
            <a:ext cx="2808000" cy="664784"/>
            <a:chOff x="6210996" y="1433695"/>
            <a:chExt cx="1712589" cy="472943"/>
          </a:xfrm>
        </p:grpSpPr>
        <p:sp>
          <p:nvSpPr>
            <p:cNvPr id="993" name="Google Shape;993;p29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29"/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5" name="Google Shape;995;p29"/>
          <p:cNvGrpSpPr/>
          <p:nvPr/>
        </p:nvGrpSpPr>
        <p:grpSpPr>
          <a:xfrm>
            <a:off x="4910404" y="2709906"/>
            <a:ext cx="2808000" cy="664784"/>
            <a:chOff x="6210996" y="1433695"/>
            <a:chExt cx="1712589" cy="472943"/>
          </a:xfrm>
        </p:grpSpPr>
        <p:sp>
          <p:nvSpPr>
            <p:cNvPr id="996" name="Google Shape;996;p29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29"/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8" name="Google Shape;998;p29"/>
          <p:cNvGrpSpPr/>
          <p:nvPr/>
        </p:nvGrpSpPr>
        <p:grpSpPr>
          <a:xfrm>
            <a:off x="4910404" y="3599314"/>
            <a:ext cx="2808000" cy="664784"/>
            <a:chOff x="6210996" y="1433695"/>
            <a:chExt cx="1712589" cy="472943"/>
          </a:xfrm>
        </p:grpSpPr>
        <p:sp>
          <p:nvSpPr>
            <p:cNvPr id="999" name="Google Shape;999;p29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29"/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1" name="Google Shape;1001;p29"/>
          <p:cNvGrpSpPr/>
          <p:nvPr/>
        </p:nvGrpSpPr>
        <p:grpSpPr>
          <a:xfrm>
            <a:off x="4910404" y="4488722"/>
            <a:ext cx="2808000" cy="664784"/>
            <a:chOff x="6210996" y="1433695"/>
            <a:chExt cx="1712589" cy="472943"/>
          </a:xfrm>
        </p:grpSpPr>
        <p:sp>
          <p:nvSpPr>
            <p:cNvPr id="1002" name="Google Shape;1002;p29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29"/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4" name="Google Shape;1004;p29"/>
          <p:cNvGrpSpPr/>
          <p:nvPr/>
        </p:nvGrpSpPr>
        <p:grpSpPr>
          <a:xfrm>
            <a:off x="4910404" y="5378130"/>
            <a:ext cx="2808000" cy="664784"/>
            <a:chOff x="6210996" y="1433695"/>
            <a:chExt cx="1712589" cy="472943"/>
          </a:xfrm>
        </p:grpSpPr>
        <p:sp>
          <p:nvSpPr>
            <p:cNvPr id="1005" name="Google Shape;1005;p29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29"/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7" name="Google Shape;1007;p29"/>
          <p:cNvSpPr/>
          <p:nvPr/>
        </p:nvSpPr>
        <p:spPr>
          <a:xfrm>
            <a:off x="8056646" y="1589212"/>
            <a:ext cx="3300484" cy="4729276"/>
          </a:xfrm>
          <a:custGeom>
            <a:avLst/>
            <a:gdLst/>
            <a:ahLst/>
            <a:cxnLst/>
            <a:rect l="l" t="t" r="r" b="b"/>
            <a:pathLst>
              <a:path w="2407" h="3449" extrusionOk="0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29"/>
          <p:cNvSpPr/>
          <p:nvPr/>
        </p:nvSpPr>
        <p:spPr>
          <a:xfrm>
            <a:off x="8459926" y="1589212"/>
            <a:ext cx="768503" cy="768503"/>
          </a:xfrm>
          <a:prstGeom prst="ellipse">
            <a:avLst/>
          </a:prstGeom>
          <a:solidFill>
            <a:schemeClr val="accent5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29"/>
          <p:cNvSpPr/>
          <p:nvPr/>
        </p:nvSpPr>
        <p:spPr>
          <a:xfrm>
            <a:off x="9846465" y="2604418"/>
            <a:ext cx="1454866" cy="1454866"/>
          </a:xfrm>
          <a:prstGeom prst="ellipse">
            <a:avLst/>
          </a:prstGeom>
          <a:solidFill>
            <a:srgbClr val="A5A5A5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29"/>
          <p:cNvSpPr/>
          <p:nvPr/>
        </p:nvSpPr>
        <p:spPr>
          <a:xfrm>
            <a:off x="8780209" y="3514585"/>
            <a:ext cx="1020914" cy="1020914"/>
          </a:xfrm>
          <a:prstGeom prst="ellipse">
            <a:avLst/>
          </a:prstGeom>
          <a:solidFill>
            <a:schemeClr val="accent3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29"/>
          <p:cNvSpPr/>
          <p:nvPr/>
        </p:nvSpPr>
        <p:spPr>
          <a:xfrm>
            <a:off x="8938283" y="4605849"/>
            <a:ext cx="1345469" cy="1345469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2" name="Google Shape;1012;p29"/>
          <p:cNvSpPr/>
          <p:nvPr/>
        </p:nvSpPr>
        <p:spPr>
          <a:xfrm>
            <a:off x="8119375" y="2634324"/>
            <a:ext cx="623918" cy="623918"/>
          </a:xfrm>
          <a:prstGeom prst="ellipse">
            <a:avLst/>
          </a:prstGeom>
          <a:solidFill>
            <a:schemeClr val="accent4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29"/>
          <p:cNvSpPr/>
          <p:nvPr/>
        </p:nvSpPr>
        <p:spPr>
          <a:xfrm rot="2700000">
            <a:off x="4250452" y="4634409"/>
            <a:ext cx="246189" cy="441371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29"/>
          <p:cNvSpPr/>
          <p:nvPr/>
        </p:nvSpPr>
        <p:spPr>
          <a:xfrm>
            <a:off x="4215945" y="5586538"/>
            <a:ext cx="332759" cy="311492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29"/>
          <p:cNvSpPr/>
          <p:nvPr/>
        </p:nvSpPr>
        <p:spPr>
          <a:xfrm>
            <a:off x="4183813" y="3791856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6" name="Google Shape;1016;p29"/>
          <p:cNvSpPr/>
          <p:nvPr/>
        </p:nvSpPr>
        <p:spPr>
          <a:xfrm>
            <a:off x="4210396" y="2934251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29"/>
          <p:cNvSpPr/>
          <p:nvPr/>
        </p:nvSpPr>
        <p:spPr>
          <a:xfrm>
            <a:off x="4171911" y="2059426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29"/>
          <p:cNvSpPr/>
          <p:nvPr/>
        </p:nvSpPr>
        <p:spPr>
          <a:xfrm>
            <a:off x="9444637" y="5153506"/>
            <a:ext cx="332759" cy="311492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29"/>
          <p:cNvSpPr/>
          <p:nvPr/>
        </p:nvSpPr>
        <p:spPr>
          <a:xfrm>
            <a:off x="9108220" y="3842596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29"/>
          <p:cNvSpPr/>
          <p:nvPr/>
        </p:nvSpPr>
        <p:spPr>
          <a:xfrm>
            <a:off x="8285873" y="2801779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29"/>
          <p:cNvSpPr/>
          <p:nvPr/>
        </p:nvSpPr>
        <p:spPr>
          <a:xfrm>
            <a:off x="8635736" y="1840465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2" name="Google Shape;1022;p29"/>
          <p:cNvSpPr/>
          <p:nvPr/>
        </p:nvSpPr>
        <p:spPr>
          <a:xfrm rot="2700000">
            <a:off x="10538111" y="3091026"/>
            <a:ext cx="246189" cy="441371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"/>
          <p:cNvSpPr/>
          <p:nvPr/>
        </p:nvSpPr>
        <p:spPr>
          <a:xfrm>
            <a:off x="1341552" y="2726027"/>
            <a:ext cx="4496874" cy="2468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3"/>
          <p:cNvSpPr txBox="1"/>
          <p:nvPr/>
        </p:nvSpPr>
        <p:spPr>
          <a:xfrm>
            <a:off x="1161378" y="2134022"/>
            <a:ext cx="4857222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E72B52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E72B5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E72B52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</a:t>
            </a:r>
            <a:endParaRPr/>
          </a:p>
        </p:txBody>
      </p:sp>
      <p:pic>
        <p:nvPicPr>
          <p:cNvPr id="404" name="Google Shape;40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98774" y="2134022"/>
            <a:ext cx="5633141" cy="3901643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3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30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028" name="Google Shape;1028;p30"/>
          <p:cNvSpPr txBox="1"/>
          <p:nvPr/>
        </p:nvSpPr>
        <p:spPr>
          <a:xfrm>
            <a:off x="6018115" y="2408920"/>
            <a:ext cx="5516789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</a:t>
            </a:r>
            <a:endParaRPr/>
          </a:p>
        </p:txBody>
      </p:sp>
      <p:grpSp>
        <p:nvGrpSpPr>
          <p:cNvPr id="1029" name="Google Shape;1029;p30"/>
          <p:cNvGrpSpPr/>
          <p:nvPr/>
        </p:nvGrpSpPr>
        <p:grpSpPr>
          <a:xfrm>
            <a:off x="6206612" y="4772771"/>
            <a:ext cx="1387252" cy="1320245"/>
            <a:chOff x="1730330" y="5175558"/>
            <a:chExt cx="1742087" cy="1320245"/>
          </a:xfrm>
        </p:grpSpPr>
        <p:sp>
          <p:nvSpPr>
            <p:cNvPr id="1030" name="Google Shape;1030;p30"/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031" name="Google Shape;1031;p30"/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grpSp>
        <p:nvGrpSpPr>
          <p:cNvPr id="1032" name="Google Shape;1032;p30"/>
          <p:cNvGrpSpPr/>
          <p:nvPr/>
        </p:nvGrpSpPr>
        <p:grpSpPr>
          <a:xfrm>
            <a:off x="8177132" y="4772771"/>
            <a:ext cx="1387252" cy="1320245"/>
            <a:chOff x="1730330" y="5175558"/>
            <a:chExt cx="1742087" cy="1320245"/>
          </a:xfrm>
        </p:grpSpPr>
        <p:sp>
          <p:nvSpPr>
            <p:cNvPr id="1033" name="Google Shape;1033;p30"/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034" name="Google Shape;1034;p30"/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grpSp>
        <p:nvGrpSpPr>
          <p:cNvPr id="1035" name="Google Shape;1035;p30"/>
          <p:cNvGrpSpPr/>
          <p:nvPr/>
        </p:nvGrpSpPr>
        <p:grpSpPr>
          <a:xfrm>
            <a:off x="10147652" y="4772771"/>
            <a:ext cx="1387252" cy="1320245"/>
            <a:chOff x="1730330" y="5175558"/>
            <a:chExt cx="1742087" cy="1320245"/>
          </a:xfrm>
        </p:grpSpPr>
        <p:sp>
          <p:nvSpPr>
            <p:cNvPr id="1036" name="Google Shape;1036;p30"/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037" name="Google Shape;1037;p30"/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sp>
        <p:nvSpPr>
          <p:cNvPr id="1038" name="Google Shape;1038;p30"/>
          <p:cNvSpPr txBox="1"/>
          <p:nvPr/>
        </p:nvSpPr>
        <p:spPr>
          <a:xfrm>
            <a:off x="6018115" y="1503639"/>
            <a:ext cx="5516789" cy="824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We Create Quality Professional </a:t>
            </a:r>
            <a:endParaRPr sz="28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7142"/>
              </a:lnSpc>
              <a:spcBef>
                <a:spcPts val="56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PPT Presentation </a:t>
            </a:r>
            <a:endParaRPr/>
          </a:p>
        </p:txBody>
      </p:sp>
      <p:pic>
        <p:nvPicPr>
          <p:cNvPr id="1039" name="Google Shape;1039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7930" y="3658386"/>
            <a:ext cx="5116917" cy="1298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0" name="Google Shape;1040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86983" y="3889953"/>
            <a:ext cx="664559" cy="835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1" name="Google Shape;1041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02715" y="3930444"/>
            <a:ext cx="664559" cy="835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2" name="Google Shape;1042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30902" y="3937582"/>
            <a:ext cx="664559" cy="8351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31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endParaRPr/>
          </a:p>
        </p:txBody>
      </p:sp>
      <p:sp>
        <p:nvSpPr>
          <p:cNvPr id="1048" name="Google Shape;1048;p31"/>
          <p:cNvSpPr/>
          <p:nvPr/>
        </p:nvSpPr>
        <p:spPr>
          <a:xfrm>
            <a:off x="4093027" y="1767843"/>
            <a:ext cx="4267200" cy="4267200"/>
          </a:xfrm>
          <a:prstGeom prst="blockArc">
            <a:avLst>
              <a:gd name="adj1" fmla="val 28244"/>
              <a:gd name="adj2" fmla="val 16246200"/>
              <a:gd name="adj3" fmla="val 12037"/>
            </a:avLst>
          </a:prstGeom>
          <a:solidFill>
            <a:srgbClr val="2D76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9" name="Google Shape;1049;p31"/>
          <p:cNvSpPr/>
          <p:nvPr/>
        </p:nvSpPr>
        <p:spPr>
          <a:xfrm rot="5400000">
            <a:off x="6178425" y="1728142"/>
            <a:ext cx="1030398" cy="888274"/>
          </a:xfrm>
          <a:prstGeom prst="triangle">
            <a:avLst>
              <a:gd name="adj" fmla="val 50000"/>
            </a:avLst>
          </a:prstGeom>
          <a:solidFill>
            <a:srgbClr val="2D76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50" name="Google Shape;1050;p31"/>
          <p:cNvGrpSpPr/>
          <p:nvPr/>
        </p:nvGrpSpPr>
        <p:grpSpPr>
          <a:xfrm>
            <a:off x="4912893" y="2411359"/>
            <a:ext cx="2627469" cy="2881534"/>
            <a:chOff x="3985343" y="1571406"/>
            <a:chExt cx="4267200" cy="4679821"/>
          </a:xfrm>
        </p:grpSpPr>
        <p:sp>
          <p:nvSpPr>
            <p:cNvPr id="1051" name="Google Shape;1051;p31"/>
            <p:cNvSpPr/>
            <p:nvPr/>
          </p:nvSpPr>
          <p:spPr>
            <a:xfrm flipH="1">
              <a:off x="3985343" y="1984026"/>
              <a:ext cx="4267200" cy="4267201"/>
            </a:xfrm>
            <a:prstGeom prst="blockArc">
              <a:avLst>
                <a:gd name="adj1" fmla="val 21333366"/>
                <a:gd name="adj2" fmla="val 16220260"/>
                <a:gd name="adj3" fmla="val 19663"/>
              </a:avLst>
            </a:prstGeom>
            <a:solidFill>
              <a:srgbClr val="E72B5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31"/>
            <p:cNvSpPr/>
            <p:nvPr/>
          </p:nvSpPr>
          <p:spPr>
            <a:xfrm rot="-5400000" flipH="1">
              <a:off x="4598040" y="1686816"/>
              <a:ext cx="1673438" cy="1442618"/>
            </a:xfrm>
            <a:prstGeom prst="triangle">
              <a:avLst>
                <a:gd name="adj" fmla="val 50000"/>
              </a:avLst>
            </a:prstGeom>
            <a:solidFill>
              <a:srgbClr val="E72B5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3" name="Google Shape;1053;p31"/>
          <p:cNvGrpSpPr/>
          <p:nvPr/>
        </p:nvGrpSpPr>
        <p:grpSpPr>
          <a:xfrm>
            <a:off x="714101" y="4919970"/>
            <a:ext cx="3231676" cy="1298399"/>
            <a:chOff x="1576251" y="1665296"/>
            <a:chExt cx="3231676" cy="1298399"/>
          </a:xfrm>
        </p:grpSpPr>
        <p:sp>
          <p:nvSpPr>
            <p:cNvPr id="1054" name="Google Shape;1054;p31"/>
            <p:cNvSpPr txBox="1"/>
            <p:nvPr/>
          </p:nvSpPr>
          <p:spPr>
            <a:xfrm>
              <a:off x="3333750" y="1665296"/>
              <a:ext cx="1474177" cy="307777"/>
            </a:xfrm>
            <a:prstGeom prst="rect">
              <a:avLst/>
            </a:prstGeom>
            <a:solidFill>
              <a:srgbClr val="E72B5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31"/>
            <p:cNvSpPr txBox="1"/>
            <p:nvPr/>
          </p:nvSpPr>
          <p:spPr>
            <a:xfrm>
              <a:off x="1576251" y="1948032"/>
              <a:ext cx="323167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6" name="Google Shape;1056;p31"/>
          <p:cNvGrpSpPr/>
          <p:nvPr/>
        </p:nvGrpSpPr>
        <p:grpSpPr>
          <a:xfrm>
            <a:off x="8507477" y="1762158"/>
            <a:ext cx="3346858" cy="1298399"/>
            <a:chOff x="7355977" y="4860819"/>
            <a:chExt cx="3346858" cy="1298399"/>
          </a:xfrm>
        </p:grpSpPr>
        <p:sp>
          <p:nvSpPr>
            <p:cNvPr id="1057" name="Google Shape;1057;p31"/>
            <p:cNvSpPr txBox="1"/>
            <p:nvPr/>
          </p:nvSpPr>
          <p:spPr>
            <a:xfrm>
              <a:off x="7355978" y="4860819"/>
              <a:ext cx="1492747" cy="307777"/>
            </a:xfrm>
            <a:prstGeom prst="rect">
              <a:avLst/>
            </a:prstGeom>
            <a:solidFill>
              <a:srgbClr val="E72B5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1"/>
            <p:cNvSpPr txBox="1"/>
            <p:nvPr/>
          </p:nvSpPr>
          <p:spPr>
            <a:xfrm>
              <a:off x="7355977" y="5143555"/>
              <a:ext cx="334685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9" name="Google Shape;1059;p31"/>
          <p:cNvGrpSpPr/>
          <p:nvPr/>
        </p:nvGrpSpPr>
        <p:grpSpPr>
          <a:xfrm>
            <a:off x="8914678" y="3396778"/>
            <a:ext cx="2939657" cy="2537429"/>
            <a:chOff x="905977" y="2456312"/>
            <a:chExt cx="3407949" cy="2537429"/>
          </a:xfrm>
        </p:grpSpPr>
        <p:sp>
          <p:nvSpPr>
            <p:cNvPr id="1060" name="Google Shape;1060;p31"/>
            <p:cNvSpPr txBox="1"/>
            <p:nvPr/>
          </p:nvSpPr>
          <p:spPr>
            <a:xfrm>
              <a:off x="1030374" y="245631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Simple Portfolio Presentation</a:t>
              </a:r>
              <a:endParaRPr/>
            </a:p>
          </p:txBody>
        </p:sp>
        <p:sp>
          <p:nvSpPr>
            <p:cNvPr id="1061" name="Google Shape;1061;p31"/>
            <p:cNvSpPr txBox="1"/>
            <p:nvPr/>
          </p:nvSpPr>
          <p:spPr>
            <a:xfrm>
              <a:off x="1030374" y="277747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/>
            </a:p>
          </p:txBody>
        </p:sp>
        <p:sp>
          <p:nvSpPr>
            <p:cNvPr id="1062" name="Google Shape;1062;p31"/>
            <p:cNvSpPr txBox="1"/>
            <p:nvPr/>
          </p:nvSpPr>
          <p:spPr>
            <a:xfrm>
              <a:off x="1030374" y="374095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Portfolio Presentation</a:t>
              </a:r>
              <a:endParaRPr/>
            </a:p>
          </p:txBody>
        </p:sp>
        <p:sp>
          <p:nvSpPr>
            <p:cNvPr id="1063" name="Google Shape;1063;p31"/>
            <p:cNvSpPr txBox="1"/>
            <p:nvPr/>
          </p:nvSpPr>
          <p:spPr>
            <a:xfrm>
              <a:off x="1030374" y="341979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Simple Portfolio</a:t>
              </a:r>
              <a:endParaRPr/>
            </a:p>
          </p:txBody>
        </p:sp>
        <p:sp>
          <p:nvSpPr>
            <p:cNvPr id="1064" name="Google Shape;1064;p31"/>
            <p:cNvSpPr txBox="1"/>
            <p:nvPr/>
          </p:nvSpPr>
          <p:spPr>
            <a:xfrm>
              <a:off x="1030374" y="309863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Portfolio</a:t>
              </a:r>
              <a:endParaRPr/>
            </a:p>
          </p:txBody>
        </p:sp>
        <p:sp>
          <p:nvSpPr>
            <p:cNvPr id="1065" name="Google Shape;1065;p31"/>
            <p:cNvSpPr txBox="1"/>
            <p:nvPr/>
          </p:nvSpPr>
          <p:spPr>
            <a:xfrm>
              <a:off x="1030374" y="406211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/>
            </a:p>
          </p:txBody>
        </p:sp>
        <p:sp>
          <p:nvSpPr>
            <p:cNvPr id="1066" name="Google Shape;1066;p31"/>
            <p:cNvSpPr txBox="1"/>
            <p:nvPr/>
          </p:nvSpPr>
          <p:spPr>
            <a:xfrm>
              <a:off x="1030374" y="4704431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Simple Portfolio</a:t>
              </a:r>
              <a:endParaRPr/>
            </a:p>
          </p:txBody>
        </p:sp>
        <p:sp>
          <p:nvSpPr>
            <p:cNvPr id="1067" name="Google Shape;1067;p31"/>
            <p:cNvSpPr txBox="1"/>
            <p:nvPr/>
          </p:nvSpPr>
          <p:spPr>
            <a:xfrm>
              <a:off x="1030374" y="438327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Portfolio Presentation</a:t>
              </a:r>
              <a:endParaRPr/>
            </a:p>
          </p:txBody>
        </p:sp>
        <p:grpSp>
          <p:nvGrpSpPr>
            <p:cNvPr id="1068" name="Google Shape;1068;p31"/>
            <p:cNvGrpSpPr/>
            <p:nvPr/>
          </p:nvGrpSpPr>
          <p:grpSpPr>
            <a:xfrm>
              <a:off x="905977" y="2543817"/>
              <a:ext cx="114300" cy="2362419"/>
              <a:chOff x="905977" y="2332809"/>
              <a:chExt cx="114300" cy="2362419"/>
            </a:xfrm>
          </p:grpSpPr>
          <p:sp>
            <p:nvSpPr>
              <p:cNvPr id="1069" name="Google Shape;1069;p31"/>
              <p:cNvSpPr/>
              <p:nvPr/>
            </p:nvSpPr>
            <p:spPr>
              <a:xfrm>
                <a:off x="905977" y="233280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0" name="Google Shape;1070;p31"/>
              <p:cNvSpPr/>
              <p:nvPr/>
            </p:nvSpPr>
            <p:spPr>
              <a:xfrm>
                <a:off x="905977" y="265396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1" name="Google Shape;1071;p31"/>
              <p:cNvSpPr/>
              <p:nvPr/>
            </p:nvSpPr>
            <p:spPr>
              <a:xfrm>
                <a:off x="905977" y="297512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2" name="Google Shape;1072;p31"/>
              <p:cNvSpPr/>
              <p:nvPr/>
            </p:nvSpPr>
            <p:spPr>
              <a:xfrm>
                <a:off x="905977" y="329628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3" name="Google Shape;1073;p31"/>
              <p:cNvSpPr/>
              <p:nvPr/>
            </p:nvSpPr>
            <p:spPr>
              <a:xfrm>
                <a:off x="905977" y="361744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Google Shape;1074;p31"/>
              <p:cNvSpPr/>
              <p:nvPr/>
            </p:nvSpPr>
            <p:spPr>
              <a:xfrm>
                <a:off x="905977" y="393860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5" name="Google Shape;1075;p31"/>
              <p:cNvSpPr/>
              <p:nvPr/>
            </p:nvSpPr>
            <p:spPr>
              <a:xfrm>
                <a:off x="905977" y="425976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p31"/>
              <p:cNvSpPr/>
              <p:nvPr/>
            </p:nvSpPr>
            <p:spPr>
              <a:xfrm>
                <a:off x="905977" y="4580928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77" name="Google Shape;1077;p31"/>
          <p:cNvGrpSpPr/>
          <p:nvPr/>
        </p:nvGrpSpPr>
        <p:grpSpPr>
          <a:xfrm>
            <a:off x="704523" y="2091198"/>
            <a:ext cx="2944368" cy="2537429"/>
            <a:chOff x="7878074" y="2456312"/>
            <a:chExt cx="3407949" cy="2537429"/>
          </a:xfrm>
        </p:grpSpPr>
        <p:sp>
          <p:nvSpPr>
            <p:cNvPr id="1078" name="Google Shape;1078;p31"/>
            <p:cNvSpPr txBox="1"/>
            <p:nvPr/>
          </p:nvSpPr>
          <p:spPr>
            <a:xfrm flipH="1">
              <a:off x="7878074" y="245631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Simple Portfolio Presentation</a:t>
              </a:r>
              <a:endParaRPr/>
            </a:p>
          </p:txBody>
        </p:sp>
        <p:sp>
          <p:nvSpPr>
            <p:cNvPr id="1079" name="Google Shape;1079;p31"/>
            <p:cNvSpPr txBox="1"/>
            <p:nvPr/>
          </p:nvSpPr>
          <p:spPr>
            <a:xfrm flipH="1">
              <a:off x="7878074" y="277747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/>
            </a:p>
          </p:txBody>
        </p:sp>
        <p:sp>
          <p:nvSpPr>
            <p:cNvPr id="1080" name="Google Shape;1080;p31"/>
            <p:cNvSpPr txBox="1"/>
            <p:nvPr/>
          </p:nvSpPr>
          <p:spPr>
            <a:xfrm flipH="1">
              <a:off x="7878074" y="374095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Portfolio Presentation</a:t>
              </a:r>
              <a:endParaRPr/>
            </a:p>
          </p:txBody>
        </p:sp>
        <p:sp>
          <p:nvSpPr>
            <p:cNvPr id="1081" name="Google Shape;1081;p31"/>
            <p:cNvSpPr txBox="1"/>
            <p:nvPr/>
          </p:nvSpPr>
          <p:spPr>
            <a:xfrm flipH="1">
              <a:off x="7878074" y="341979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Simple Portfolio</a:t>
              </a:r>
              <a:endParaRPr/>
            </a:p>
          </p:txBody>
        </p:sp>
        <p:sp>
          <p:nvSpPr>
            <p:cNvPr id="1082" name="Google Shape;1082;p31"/>
            <p:cNvSpPr txBox="1"/>
            <p:nvPr/>
          </p:nvSpPr>
          <p:spPr>
            <a:xfrm flipH="1">
              <a:off x="7878074" y="309863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Portfolio</a:t>
              </a:r>
              <a:endParaRPr/>
            </a:p>
          </p:txBody>
        </p:sp>
        <p:sp>
          <p:nvSpPr>
            <p:cNvPr id="1083" name="Google Shape;1083;p31"/>
            <p:cNvSpPr txBox="1"/>
            <p:nvPr/>
          </p:nvSpPr>
          <p:spPr>
            <a:xfrm flipH="1">
              <a:off x="7878074" y="406211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/>
            </a:p>
          </p:txBody>
        </p:sp>
        <p:sp>
          <p:nvSpPr>
            <p:cNvPr id="1084" name="Google Shape;1084;p31"/>
            <p:cNvSpPr txBox="1"/>
            <p:nvPr/>
          </p:nvSpPr>
          <p:spPr>
            <a:xfrm flipH="1">
              <a:off x="7878074" y="4704431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Simple Portfolio</a:t>
              </a:r>
              <a:endParaRPr/>
            </a:p>
          </p:txBody>
        </p:sp>
        <p:sp>
          <p:nvSpPr>
            <p:cNvPr id="1085" name="Google Shape;1085;p31"/>
            <p:cNvSpPr txBox="1"/>
            <p:nvPr/>
          </p:nvSpPr>
          <p:spPr>
            <a:xfrm flipH="1">
              <a:off x="7878074" y="438327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Portfolio Presentation</a:t>
              </a:r>
              <a:endParaRPr/>
            </a:p>
          </p:txBody>
        </p:sp>
        <p:grpSp>
          <p:nvGrpSpPr>
            <p:cNvPr id="1086" name="Google Shape;1086;p31"/>
            <p:cNvGrpSpPr/>
            <p:nvPr/>
          </p:nvGrpSpPr>
          <p:grpSpPr>
            <a:xfrm>
              <a:off x="11171723" y="2543817"/>
              <a:ext cx="114300" cy="2362419"/>
              <a:chOff x="11171723" y="2332809"/>
              <a:chExt cx="114300" cy="2362419"/>
            </a:xfrm>
          </p:grpSpPr>
          <p:sp>
            <p:nvSpPr>
              <p:cNvPr id="1087" name="Google Shape;1087;p31"/>
              <p:cNvSpPr/>
              <p:nvPr/>
            </p:nvSpPr>
            <p:spPr>
              <a:xfrm flipH="1">
                <a:off x="11171723" y="2332809"/>
                <a:ext cx="114300" cy="114300"/>
              </a:xfrm>
              <a:prstGeom prst="ellipse">
                <a:avLst/>
              </a:prstGeom>
              <a:solidFill>
                <a:srgbClr val="C5252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8" name="Google Shape;1088;p31"/>
              <p:cNvSpPr/>
              <p:nvPr/>
            </p:nvSpPr>
            <p:spPr>
              <a:xfrm flipH="1">
                <a:off x="11171723" y="2653969"/>
                <a:ext cx="114300" cy="114300"/>
              </a:xfrm>
              <a:prstGeom prst="ellipse">
                <a:avLst/>
              </a:prstGeom>
              <a:solidFill>
                <a:srgbClr val="C5252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Google Shape;1089;p31"/>
              <p:cNvSpPr/>
              <p:nvPr/>
            </p:nvSpPr>
            <p:spPr>
              <a:xfrm flipH="1">
                <a:off x="11171723" y="2975129"/>
                <a:ext cx="114300" cy="114300"/>
              </a:xfrm>
              <a:prstGeom prst="ellipse">
                <a:avLst/>
              </a:prstGeom>
              <a:solidFill>
                <a:srgbClr val="C5252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0" name="Google Shape;1090;p31"/>
              <p:cNvSpPr/>
              <p:nvPr/>
            </p:nvSpPr>
            <p:spPr>
              <a:xfrm flipH="1">
                <a:off x="11171723" y="3296289"/>
                <a:ext cx="114300" cy="114300"/>
              </a:xfrm>
              <a:prstGeom prst="ellipse">
                <a:avLst/>
              </a:prstGeom>
              <a:solidFill>
                <a:srgbClr val="C5252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1" name="Google Shape;1091;p31"/>
              <p:cNvSpPr/>
              <p:nvPr/>
            </p:nvSpPr>
            <p:spPr>
              <a:xfrm flipH="1">
                <a:off x="11171723" y="3617449"/>
                <a:ext cx="114300" cy="114300"/>
              </a:xfrm>
              <a:prstGeom prst="ellipse">
                <a:avLst/>
              </a:prstGeom>
              <a:solidFill>
                <a:srgbClr val="C5252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31"/>
              <p:cNvSpPr/>
              <p:nvPr/>
            </p:nvSpPr>
            <p:spPr>
              <a:xfrm flipH="1">
                <a:off x="11171723" y="3938609"/>
                <a:ext cx="114300" cy="114300"/>
              </a:xfrm>
              <a:prstGeom prst="ellipse">
                <a:avLst/>
              </a:prstGeom>
              <a:solidFill>
                <a:srgbClr val="C5252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3" name="Google Shape;1093;p31"/>
              <p:cNvSpPr/>
              <p:nvPr/>
            </p:nvSpPr>
            <p:spPr>
              <a:xfrm flipH="1">
                <a:off x="11171723" y="4259769"/>
                <a:ext cx="114300" cy="114300"/>
              </a:xfrm>
              <a:prstGeom prst="ellipse">
                <a:avLst/>
              </a:prstGeom>
              <a:solidFill>
                <a:srgbClr val="C5252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4" name="Google Shape;1094;p31"/>
              <p:cNvSpPr/>
              <p:nvPr/>
            </p:nvSpPr>
            <p:spPr>
              <a:xfrm flipH="1">
                <a:off x="11171723" y="4580928"/>
                <a:ext cx="114300" cy="114300"/>
              </a:xfrm>
              <a:prstGeom prst="ellipse">
                <a:avLst/>
              </a:prstGeom>
              <a:solidFill>
                <a:srgbClr val="C5252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095" name="Google Shape;1095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98196" y="4919970"/>
            <a:ext cx="757890" cy="1809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32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101" name="Google Shape;1101;p32"/>
          <p:cNvGrpSpPr/>
          <p:nvPr/>
        </p:nvGrpSpPr>
        <p:grpSpPr>
          <a:xfrm>
            <a:off x="1805059" y="3041721"/>
            <a:ext cx="3933092" cy="869319"/>
            <a:chOff x="1985513" y="4307149"/>
            <a:chExt cx="2380861" cy="869319"/>
          </a:xfrm>
        </p:grpSpPr>
        <p:sp>
          <p:nvSpPr>
            <p:cNvPr id="1102" name="Google Shape;1102;p32"/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103" name="Google Shape;1103;p32"/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PHOTOS.  </a:t>
              </a:r>
              <a:endParaRPr sz="1600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4" name="Google Shape;1104;p32"/>
          <p:cNvGrpSpPr/>
          <p:nvPr/>
        </p:nvGrpSpPr>
        <p:grpSpPr>
          <a:xfrm>
            <a:off x="1539889" y="4099668"/>
            <a:ext cx="3933092" cy="869319"/>
            <a:chOff x="1985513" y="4307149"/>
            <a:chExt cx="2380861" cy="869319"/>
          </a:xfrm>
        </p:grpSpPr>
        <p:sp>
          <p:nvSpPr>
            <p:cNvPr id="1105" name="Google Shape;1105;p32"/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106" name="Google Shape;1106;p32"/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C52527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PHOTOS.  </a:t>
              </a:r>
              <a:endParaRPr sz="1600">
                <a:solidFill>
                  <a:srgbClr val="C5252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7" name="Google Shape;1107;p32"/>
          <p:cNvGrpSpPr/>
          <p:nvPr/>
        </p:nvGrpSpPr>
        <p:grpSpPr>
          <a:xfrm>
            <a:off x="1805059" y="5157615"/>
            <a:ext cx="3933092" cy="869319"/>
            <a:chOff x="1985513" y="4307149"/>
            <a:chExt cx="2380861" cy="869319"/>
          </a:xfrm>
        </p:grpSpPr>
        <p:sp>
          <p:nvSpPr>
            <p:cNvPr id="1108" name="Google Shape;1108;p32"/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109" name="Google Shape;1109;p32"/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PHOTOS.  </a:t>
              </a:r>
              <a:endParaRPr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0" name="Google Shape;1110;p32"/>
          <p:cNvSpPr/>
          <p:nvPr/>
        </p:nvSpPr>
        <p:spPr>
          <a:xfrm>
            <a:off x="713823" y="2130778"/>
            <a:ext cx="540339" cy="456890"/>
          </a:xfrm>
          <a:custGeom>
            <a:avLst/>
            <a:gdLst/>
            <a:ahLst/>
            <a:cxnLst/>
            <a:rect l="l" t="t" r="r" b="b"/>
            <a:pathLst>
              <a:path w="2736304" h="2313707" extrusionOk="0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1" name="Google Shape;1111;p32"/>
          <p:cNvSpPr/>
          <p:nvPr/>
        </p:nvSpPr>
        <p:spPr>
          <a:xfrm>
            <a:off x="6026053" y="5346435"/>
            <a:ext cx="284112" cy="491678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2" name="Google Shape;1112;p32"/>
          <p:cNvSpPr/>
          <p:nvPr/>
        </p:nvSpPr>
        <p:spPr>
          <a:xfrm>
            <a:off x="5910982" y="3272087"/>
            <a:ext cx="514255" cy="408586"/>
          </a:xfrm>
          <a:custGeom>
            <a:avLst/>
            <a:gdLst/>
            <a:ahLst/>
            <a:cxnLst/>
            <a:rect l="l" t="t" r="r" b="b"/>
            <a:pathLst>
              <a:path w="3240000" h="2574247" extrusionOk="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3" name="Google Shape;1113;p32"/>
          <p:cNvSpPr/>
          <p:nvPr/>
        </p:nvSpPr>
        <p:spPr>
          <a:xfrm>
            <a:off x="827415" y="4314166"/>
            <a:ext cx="313154" cy="440323"/>
          </a:xfrm>
          <a:custGeom>
            <a:avLst/>
            <a:gdLst/>
            <a:ahLst/>
            <a:cxnLst/>
            <a:rect l="l" t="t" r="r" b="b"/>
            <a:pathLst>
              <a:path w="2304256" h="3240000" extrusionOk="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4" name="Google Shape;1114;p32"/>
          <p:cNvGrpSpPr/>
          <p:nvPr/>
        </p:nvGrpSpPr>
        <p:grpSpPr>
          <a:xfrm>
            <a:off x="1539889" y="1983774"/>
            <a:ext cx="3933092" cy="869319"/>
            <a:chOff x="1985513" y="4307149"/>
            <a:chExt cx="2380861" cy="869319"/>
          </a:xfrm>
        </p:grpSpPr>
        <p:sp>
          <p:nvSpPr>
            <p:cNvPr id="1115" name="Google Shape;1115;p32"/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116" name="Google Shape;1116;p32"/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PHOTOS.  </a:t>
              </a:r>
              <a:endParaRPr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7" name="Google Shape;1117;p32"/>
          <p:cNvSpPr txBox="1"/>
          <p:nvPr/>
        </p:nvSpPr>
        <p:spPr>
          <a:xfrm>
            <a:off x="7170463" y="1233630"/>
            <a:ext cx="4635847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E99202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E99202"/>
                </a:solidFill>
                <a:latin typeface="Arial"/>
                <a:ea typeface="Arial"/>
                <a:cs typeface="Arial"/>
                <a:sym typeface="Arial"/>
              </a:rPr>
              <a:t>Professional PPT Presentation</a:t>
            </a:r>
            <a:endParaRPr sz="2400">
              <a:solidFill>
                <a:srgbClr val="E9920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8" name="Google Shape;1118;p32"/>
          <p:cNvSpPr txBox="1"/>
          <p:nvPr/>
        </p:nvSpPr>
        <p:spPr>
          <a:xfrm>
            <a:off x="7170465" y="2036887"/>
            <a:ext cx="463584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p33"/>
          <p:cNvSpPr txBox="1"/>
          <p:nvPr/>
        </p:nvSpPr>
        <p:spPr>
          <a:xfrm>
            <a:off x="6322001" y="4309196"/>
            <a:ext cx="495353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2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20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4" name="Google Shape;1124;p33"/>
          <p:cNvSpPr txBox="1"/>
          <p:nvPr/>
        </p:nvSpPr>
        <p:spPr>
          <a:xfrm>
            <a:off x="6322001" y="5293194"/>
            <a:ext cx="495353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  <a:endParaRPr/>
          </a:p>
        </p:txBody>
      </p:sp>
      <p:sp>
        <p:nvSpPr>
          <p:cNvPr id="1125" name="Google Shape;1125;p33"/>
          <p:cNvSpPr txBox="1"/>
          <p:nvPr/>
        </p:nvSpPr>
        <p:spPr>
          <a:xfrm>
            <a:off x="8799344" y="801132"/>
            <a:ext cx="2476190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chemeClr val="lt1"/>
                </a:solidFill>
              </a:rPr>
              <a:t>THEME PPT</a:t>
            </a:r>
            <a:r>
              <a:rPr lang="en-US" sz="32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32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33"/>
          <p:cNvSpPr txBox="1"/>
          <p:nvPr/>
        </p:nvSpPr>
        <p:spPr>
          <a:xfrm>
            <a:off x="944524" y="1294701"/>
            <a:ext cx="61636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33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endParaRPr dirty="0"/>
          </a:p>
        </p:txBody>
      </p:sp>
      <p:pic>
        <p:nvPicPr>
          <p:cNvPr id="1128" name="Google Shape;1128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75314" y="2185693"/>
            <a:ext cx="3540733" cy="46723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34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134" name="Google Shape;1134;p34"/>
          <p:cNvGrpSpPr/>
          <p:nvPr/>
        </p:nvGrpSpPr>
        <p:grpSpPr>
          <a:xfrm>
            <a:off x="4307932" y="2394762"/>
            <a:ext cx="3576136" cy="2954198"/>
            <a:chOff x="2699792" y="2276872"/>
            <a:chExt cx="3312368" cy="2736303"/>
          </a:xfrm>
        </p:grpSpPr>
        <p:sp>
          <p:nvSpPr>
            <p:cNvPr id="1135" name="Google Shape;1135;p34"/>
            <p:cNvSpPr/>
            <p:nvPr/>
          </p:nvSpPr>
          <p:spPr>
            <a:xfrm>
              <a:off x="3419872" y="2536470"/>
              <a:ext cx="1872208" cy="2211045"/>
            </a:xfrm>
            <a:custGeom>
              <a:avLst/>
              <a:gdLst/>
              <a:ahLst/>
              <a:cxnLst/>
              <a:rect l="l" t="t" r="r" b="b"/>
              <a:pathLst>
                <a:path w="1872208" h="2211045" extrusionOk="0">
                  <a:moveTo>
                    <a:pt x="0" y="0"/>
                  </a:moveTo>
                  <a:lnTo>
                    <a:pt x="9128" y="10788"/>
                  </a:lnTo>
                  <a:lnTo>
                    <a:pt x="1872208" y="1456894"/>
                  </a:lnTo>
                  <a:lnTo>
                    <a:pt x="1872208" y="2211045"/>
                  </a:lnTo>
                  <a:lnTo>
                    <a:pt x="1870585" y="2209702"/>
                  </a:lnTo>
                  <a:lnTo>
                    <a:pt x="0" y="772546"/>
                  </a:lnTo>
                  <a:close/>
                </a:path>
              </a:pathLst>
            </a:custGeom>
            <a:gradFill>
              <a:gsLst>
                <a:gs pos="0">
                  <a:srgbClr val="786700"/>
                </a:gs>
                <a:gs pos="100000">
                  <a:srgbClr val="741416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34"/>
            <p:cNvSpPr/>
            <p:nvPr/>
          </p:nvSpPr>
          <p:spPr>
            <a:xfrm>
              <a:off x="3419872" y="2276872"/>
              <a:ext cx="2592288" cy="1296144"/>
            </a:xfrm>
            <a:prstGeom prst="rightArrow">
              <a:avLst>
                <a:gd name="adj1" fmla="val 58399"/>
                <a:gd name="adj2" fmla="val 50000"/>
              </a:avLst>
            </a:prstGeom>
            <a:solidFill>
              <a:srgbClr val="E1211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34"/>
            <p:cNvSpPr/>
            <p:nvPr/>
          </p:nvSpPr>
          <p:spPr>
            <a:xfrm rot="10800000">
              <a:off x="2699792" y="3717031"/>
              <a:ext cx="2592288" cy="1296144"/>
            </a:xfrm>
            <a:prstGeom prst="rightArrow">
              <a:avLst>
                <a:gd name="adj1" fmla="val 58399"/>
                <a:gd name="adj2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8" name="Google Shape;1138;p34"/>
          <p:cNvGrpSpPr/>
          <p:nvPr/>
        </p:nvGrpSpPr>
        <p:grpSpPr>
          <a:xfrm>
            <a:off x="8044775" y="4082552"/>
            <a:ext cx="3259940" cy="1857269"/>
            <a:chOff x="86714" y="4417056"/>
            <a:chExt cx="2455964" cy="1857269"/>
          </a:xfrm>
        </p:grpSpPr>
        <p:sp>
          <p:nvSpPr>
            <p:cNvPr id="1139" name="Google Shape;1139;p34"/>
            <p:cNvSpPr txBox="1"/>
            <p:nvPr/>
          </p:nvSpPr>
          <p:spPr>
            <a:xfrm>
              <a:off x="86714" y="4417056"/>
              <a:ext cx="24559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34"/>
            <p:cNvSpPr txBox="1"/>
            <p:nvPr/>
          </p:nvSpPr>
          <p:spPr>
            <a:xfrm>
              <a:off x="86714" y="4704665"/>
              <a:ext cx="245596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41" name="Google Shape;1141;p34"/>
          <p:cNvSpPr txBox="1"/>
          <p:nvPr/>
        </p:nvSpPr>
        <p:spPr>
          <a:xfrm>
            <a:off x="5246663" y="2930684"/>
            <a:ext cx="157523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2" name="Google Shape;1142;p34"/>
          <p:cNvSpPr txBox="1"/>
          <p:nvPr/>
        </p:nvSpPr>
        <p:spPr>
          <a:xfrm>
            <a:off x="5388775" y="4488630"/>
            <a:ext cx="157523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43" name="Google Shape;1143;p34"/>
          <p:cNvGrpSpPr/>
          <p:nvPr/>
        </p:nvGrpSpPr>
        <p:grpSpPr>
          <a:xfrm>
            <a:off x="8673852" y="2054292"/>
            <a:ext cx="2001789" cy="1964418"/>
            <a:chOff x="189883" y="1833131"/>
            <a:chExt cx="1800200" cy="1634048"/>
          </a:xfrm>
        </p:grpSpPr>
        <p:graphicFrame>
          <p:nvGraphicFramePr>
            <p:cNvPr id="1144" name="Google Shape;1144;p34"/>
            <p:cNvGraphicFramePr/>
            <p:nvPr/>
          </p:nvGraphicFramePr>
          <p:xfrm>
            <a:off x="189883" y="1833131"/>
            <a:ext cx="1800200" cy="1634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145" name="Google Shape;1145;p34"/>
            <p:cNvSpPr txBox="1"/>
            <p:nvPr/>
          </p:nvSpPr>
          <p:spPr>
            <a:xfrm>
              <a:off x="578387" y="2416468"/>
              <a:ext cx="1028686" cy="4864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55%</a:t>
              </a:r>
              <a:endParaRPr sz="3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46" name="Google Shape;1146;p34"/>
          <p:cNvSpPr txBox="1"/>
          <p:nvPr/>
        </p:nvSpPr>
        <p:spPr>
          <a:xfrm>
            <a:off x="8446763" y="1705873"/>
            <a:ext cx="245596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$563,000</a:t>
            </a:r>
            <a:endParaRPr sz="24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47" name="Google Shape;1147;p34"/>
          <p:cNvGrpSpPr/>
          <p:nvPr/>
        </p:nvGrpSpPr>
        <p:grpSpPr>
          <a:xfrm>
            <a:off x="958413" y="4063096"/>
            <a:ext cx="3259940" cy="1857269"/>
            <a:chOff x="86714" y="4417056"/>
            <a:chExt cx="2455964" cy="1857269"/>
          </a:xfrm>
        </p:grpSpPr>
        <p:sp>
          <p:nvSpPr>
            <p:cNvPr id="1148" name="Google Shape;1148;p34"/>
            <p:cNvSpPr txBox="1"/>
            <p:nvPr/>
          </p:nvSpPr>
          <p:spPr>
            <a:xfrm>
              <a:off x="86714" y="4417056"/>
              <a:ext cx="24559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34"/>
            <p:cNvSpPr txBox="1"/>
            <p:nvPr/>
          </p:nvSpPr>
          <p:spPr>
            <a:xfrm>
              <a:off x="86714" y="4704665"/>
              <a:ext cx="245596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50" name="Google Shape;1150;p34"/>
          <p:cNvSpPr txBox="1"/>
          <p:nvPr/>
        </p:nvSpPr>
        <p:spPr>
          <a:xfrm>
            <a:off x="1360401" y="1705873"/>
            <a:ext cx="245596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$373,000</a:t>
            </a:r>
            <a:endParaRPr sz="2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51" name="Google Shape;1151;p34"/>
          <p:cNvGrpSpPr/>
          <p:nvPr/>
        </p:nvGrpSpPr>
        <p:grpSpPr>
          <a:xfrm>
            <a:off x="1587490" y="2054292"/>
            <a:ext cx="2001789" cy="1964418"/>
            <a:chOff x="189883" y="1833131"/>
            <a:chExt cx="1800200" cy="1634048"/>
          </a:xfrm>
        </p:grpSpPr>
        <p:graphicFrame>
          <p:nvGraphicFramePr>
            <p:cNvPr id="1152" name="Google Shape;1152;p34"/>
            <p:cNvGraphicFramePr/>
            <p:nvPr/>
          </p:nvGraphicFramePr>
          <p:xfrm>
            <a:off x="189883" y="1833131"/>
            <a:ext cx="1800200" cy="1634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153" name="Google Shape;1153;p34"/>
            <p:cNvSpPr txBox="1"/>
            <p:nvPr/>
          </p:nvSpPr>
          <p:spPr>
            <a:xfrm>
              <a:off x="578387" y="2416468"/>
              <a:ext cx="1028686" cy="4864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25%</a:t>
              </a:r>
              <a:endParaRPr sz="3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54" name="Google Shape;1154;p34"/>
          <p:cNvSpPr/>
          <p:nvPr/>
        </p:nvSpPr>
        <p:spPr>
          <a:xfrm>
            <a:off x="6964010" y="2894309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34"/>
          <p:cNvSpPr/>
          <p:nvPr/>
        </p:nvSpPr>
        <p:spPr>
          <a:xfrm>
            <a:off x="4881544" y="4445474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p35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161" name="Google Shape;1161;p35"/>
          <p:cNvSpPr/>
          <p:nvPr/>
        </p:nvSpPr>
        <p:spPr>
          <a:xfrm>
            <a:off x="4608134" y="1916400"/>
            <a:ext cx="3044834" cy="2737486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2" name="Google Shape;1162;p35"/>
          <p:cNvSpPr txBox="1"/>
          <p:nvPr/>
        </p:nvSpPr>
        <p:spPr>
          <a:xfrm>
            <a:off x="5187124" y="1348891"/>
            <a:ext cx="191449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STRENGTHS</a:t>
            </a:r>
            <a:endParaRPr sz="16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3" name="Google Shape;1163;p35"/>
          <p:cNvSpPr txBox="1"/>
          <p:nvPr/>
        </p:nvSpPr>
        <p:spPr>
          <a:xfrm>
            <a:off x="7756179" y="3137603"/>
            <a:ext cx="191449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OPPORTUNITIES</a:t>
            </a:r>
            <a:endParaRPr sz="16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4" name="Google Shape;1164;p35"/>
          <p:cNvSpPr txBox="1"/>
          <p:nvPr/>
        </p:nvSpPr>
        <p:spPr>
          <a:xfrm>
            <a:off x="2859635" y="3137603"/>
            <a:ext cx="191449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C81517"/>
                </a:solidFill>
                <a:latin typeface="Arial"/>
                <a:ea typeface="Arial"/>
                <a:cs typeface="Arial"/>
                <a:sym typeface="Arial"/>
              </a:rPr>
              <a:t>WEAKNESS</a:t>
            </a:r>
            <a:endParaRPr sz="1600" b="1">
              <a:solidFill>
                <a:srgbClr val="C8151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5" name="Google Shape;1165;p35"/>
          <p:cNvSpPr txBox="1"/>
          <p:nvPr/>
        </p:nvSpPr>
        <p:spPr>
          <a:xfrm>
            <a:off x="5187124" y="4809217"/>
            <a:ext cx="191449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rPr>
              <a:t>THREATS</a:t>
            </a:r>
            <a:endParaRPr sz="1600" b="1">
              <a:solidFill>
                <a:srgbClr val="34419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66" name="Google Shape;1166;p35"/>
          <p:cNvGrpSpPr/>
          <p:nvPr/>
        </p:nvGrpSpPr>
        <p:grpSpPr>
          <a:xfrm>
            <a:off x="3970980" y="1350726"/>
            <a:ext cx="1418150" cy="1419242"/>
            <a:chOff x="1574372" y="2420888"/>
            <a:chExt cx="1557468" cy="1549192"/>
          </a:xfrm>
        </p:grpSpPr>
        <p:sp>
          <p:nvSpPr>
            <p:cNvPr id="1167" name="Google Shape;1167;p35"/>
            <p:cNvSpPr/>
            <p:nvPr/>
          </p:nvSpPr>
          <p:spPr>
            <a:xfrm>
              <a:off x="1574372" y="2420888"/>
              <a:ext cx="1386744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solidFill>
              <a:srgbClr val="C81517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35"/>
            <p:cNvSpPr/>
            <p:nvPr/>
          </p:nvSpPr>
          <p:spPr>
            <a:xfrm>
              <a:off x="2267744" y="2420888"/>
              <a:ext cx="864096" cy="432000"/>
            </a:xfrm>
            <a:prstGeom prst="rect">
              <a:avLst/>
            </a:prstGeom>
            <a:solidFill>
              <a:srgbClr val="C81517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35"/>
            <p:cNvSpPr/>
            <p:nvPr/>
          </p:nvSpPr>
          <p:spPr>
            <a:xfrm rot="5400000">
              <a:off x="1358324" y="3322032"/>
              <a:ext cx="864096" cy="432000"/>
            </a:xfrm>
            <a:prstGeom prst="rect">
              <a:avLst/>
            </a:prstGeom>
            <a:solidFill>
              <a:srgbClr val="C81517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0" name="Google Shape;1170;p35"/>
          <p:cNvGrpSpPr/>
          <p:nvPr/>
        </p:nvGrpSpPr>
        <p:grpSpPr>
          <a:xfrm flipH="1">
            <a:off x="6862356" y="1350726"/>
            <a:ext cx="1418150" cy="1419242"/>
            <a:chOff x="1480223" y="2420888"/>
            <a:chExt cx="1557468" cy="1549192"/>
          </a:xfrm>
        </p:grpSpPr>
        <p:sp>
          <p:nvSpPr>
            <p:cNvPr id="1171" name="Google Shape;1171;p35"/>
            <p:cNvSpPr/>
            <p:nvPr/>
          </p:nvSpPr>
          <p:spPr>
            <a:xfrm>
              <a:off x="1480223" y="2420888"/>
              <a:ext cx="1386746" cy="1386745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solidFill>
              <a:srgbClr val="1D3E86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35"/>
            <p:cNvSpPr/>
            <p:nvPr/>
          </p:nvSpPr>
          <p:spPr>
            <a:xfrm>
              <a:off x="2173595" y="2420888"/>
              <a:ext cx="864096" cy="432000"/>
            </a:xfrm>
            <a:prstGeom prst="rect">
              <a:avLst/>
            </a:prstGeom>
            <a:solidFill>
              <a:srgbClr val="1D3E86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35"/>
            <p:cNvSpPr/>
            <p:nvPr/>
          </p:nvSpPr>
          <p:spPr>
            <a:xfrm rot="5400000">
              <a:off x="1264182" y="3322032"/>
              <a:ext cx="864097" cy="432000"/>
            </a:xfrm>
            <a:prstGeom prst="rect">
              <a:avLst/>
            </a:prstGeom>
            <a:solidFill>
              <a:srgbClr val="1D3E86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4" name="Google Shape;1174;p35"/>
          <p:cNvGrpSpPr/>
          <p:nvPr/>
        </p:nvGrpSpPr>
        <p:grpSpPr>
          <a:xfrm rot="-5400000">
            <a:off x="3971526" y="3758076"/>
            <a:ext cx="1418150" cy="1419242"/>
            <a:chOff x="1574372" y="2420888"/>
            <a:chExt cx="1557468" cy="1549192"/>
          </a:xfrm>
        </p:grpSpPr>
        <p:sp>
          <p:nvSpPr>
            <p:cNvPr id="1175" name="Google Shape;1175;p35"/>
            <p:cNvSpPr/>
            <p:nvPr/>
          </p:nvSpPr>
          <p:spPr>
            <a:xfrm>
              <a:off x="1574372" y="2420888"/>
              <a:ext cx="1386744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solidFill>
              <a:srgbClr val="1D3E86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35"/>
            <p:cNvSpPr/>
            <p:nvPr/>
          </p:nvSpPr>
          <p:spPr>
            <a:xfrm>
              <a:off x="2267744" y="2420888"/>
              <a:ext cx="864096" cy="432000"/>
            </a:xfrm>
            <a:prstGeom prst="rect">
              <a:avLst/>
            </a:prstGeom>
            <a:solidFill>
              <a:srgbClr val="1D3E86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35"/>
            <p:cNvSpPr/>
            <p:nvPr/>
          </p:nvSpPr>
          <p:spPr>
            <a:xfrm rot="5400000">
              <a:off x="1358324" y="3322032"/>
              <a:ext cx="864096" cy="432000"/>
            </a:xfrm>
            <a:prstGeom prst="rect">
              <a:avLst/>
            </a:prstGeom>
            <a:solidFill>
              <a:srgbClr val="1D3E86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8" name="Google Shape;1178;p35"/>
          <p:cNvGrpSpPr/>
          <p:nvPr/>
        </p:nvGrpSpPr>
        <p:grpSpPr>
          <a:xfrm rot="5400000" flipH="1">
            <a:off x="6864717" y="3762846"/>
            <a:ext cx="1418152" cy="1409719"/>
            <a:chOff x="1574370" y="2327313"/>
            <a:chExt cx="1557470" cy="1538797"/>
          </a:xfrm>
        </p:grpSpPr>
        <p:sp>
          <p:nvSpPr>
            <p:cNvPr id="1179" name="Google Shape;1179;p35"/>
            <p:cNvSpPr/>
            <p:nvPr/>
          </p:nvSpPr>
          <p:spPr>
            <a:xfrm>
              <a:off x="1574372" y="2327313"/>
              <a:ext cx="1386745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solidFill>
              <a:srgbClr val="E1211D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35"/>
            <p:cNvSpPr/>
            <p:nvPr/>
          </p:nvSpPr>
          <p:spPr>
            <a:xfrm>
              <a:off x="2267744" y="2327314"/>
              <a:ext cx="864096" cy="432000"/>
            </a:xfrm>
            <a:prstGeom prst="rect">
              <a:avLst/>
            </a:prstGeom>
            <a:solidFill>
              <a:srgbClr val="E1211D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35"/>
            <p:cNvSpPr/>
            <p:nvPr/>
          </p:nvSpPr>
          <p:spPr>
            <a:xfrm rot="5400000">
              <a:off x="1358321" y="3218061"/>
              <a:ext cx="864098" cy="432000"/>
            </a:xfrm>
            <a:prstGeom prst="rect">
              <a:avLst/>
            </a:prstGeom>
            <a:solidFill>
              <a:srgbClr val="E1211D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82" name="Google Shape;1182;p35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5088388" y="1471850"/>
            <a:ext cx="618945" cy="174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3" name="Google Shape;1183;p35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8186" y="2685589"/>
            <a:ext cx="618946" cy="174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4" name="Google Shape;1184;p35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3850230" y="3671334"/>
            <a:ext cx="618946" cy="174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5" name="Google Shape;1185;p35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6549931" y="4892805"/>
            <a:ext cx="618945" cy="174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6" name="Google Shape;1186;p35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5088388" y="4916511"/>
            <a:ext cx="618945" cy="174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7" name="Google Shape;1187;p35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6549931" y="1435898"/>
            <a:ext cx="618945" cy="174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8" name="Google Shape;1188;p35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69298" y="2700017"/>
            <a:ext cx="618945" cy="174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9" name="Google Shape;1189;p35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7761341" y="3685762"/>
            <a:ext cx="618945" cy="1745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90" name="Google Shape;1190;p35"/>
          <p:cNvGrpSpPr/>
          <p:nvPr/>
        </p:nvGrpSpPr>
        <p:grpSpPr>
          <a:xfrm>
            <a:off x="5239784" y="2913808"/>
            <a:ext cx="1781534" cy="728994"/>
            <a:chOff x="3681233" y="2551862"/>
            <a:chExt cx="1781534" cy="728994"/>
          </a:xfrm>
        </p:grpSpPr>
        <p:sp>
          <p:nvSpPr>
            <p:cNvPr id="1191" name="Google Shape;1191;p35"/>
            <p:cNvSpPr txBox="1"/>
            <p:nvPr/>
          </p:nvSpPr>
          <p:spPr>
            <a:xfrm>
              <a:off x="3681233" y="2593194"/>
              <a:ext cx="178153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SWOT</a:t>
              </a:r>
              <a:endParaRPr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35"/>
            <p:cNvSpPr/>
            <p:nvPr/>
          </p:nvSpPr>
          <p:spPr>
            <a:xfrm>
              <a:off x="3762000" y="2551862"/>
              <a:ext cx="1620000" cy="72008"/>
            </a:xfrm>
            <a:prstGeom prst="rect">
              <a:avLst/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35"/>
            <p:cNvSpPr/>
            <p:nvPr/>
          </p:nvSpPr>
          <p:spPr>
            <a:xfrm>
              <a:off x="3762000" y="3208848"/>
              <a:ext cx="1620000" cy="72008"/>
            </a:xfrm>
            <a:prstGeom prst="rect">
              <a:avLst/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4" name="Google Shape;1194;p35"/>
          <p:cNvSpPr txBox="1"/>
          <p:nvPr/>
        </p:nvSpPr>
        <p:spPr>
          <a:xfrm>
            <a:off x="4936414" y="2006850"/>
            <a:ext cx="238827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1195" name="Google Shape;1195;p35"/>
          <p:cNvSpPr txBox="1"/>
          <p:nvPr/>
        </p:nvSpPr>
        <p:spPr>
          <a:xfrm>
            <a:off x="4936414" y="3718764"/>
            <a:ext cx="238827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grpSp>
        <p:nvGrpSpPr>
          <p:cNvPr id="1196" name="Google Shape;1196;p35"/>
          <p:cNvGrpSpPr/>
          <p:nvPr/>
        </p:nvGrpSpPr>
        <p:grpSpPr>
          <a:xfrm>
            <a:off x="877429" y="4925494"/>
            <a:ext cx="2752932" cy="1107996"/>
            <a:chOff x="6210996" y="1433695"/>
            <a:chExt cx="1712589" cy="788254"/>
          </a:xfrm>
        </p:grpSpPr>
        <p:sp>
          <p:nvSpPr>
            <p:cNvPr id="1197" name="Google Shape;1197;p35"/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35"/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grpSp>
        <p:nvGrpSpPr>
          <p:cNvPr id="1199" name="Google Shape;1199;p35"/>
          <p:cNvGrpSpPr/>
          <p:nvPr/>
        </p:nvGrpSpPr>
        <p:grpSpPr>
          <a:xfrm>
            <a:off x="877429" y="1829190"/>
            <a:ext cx="2752932" cy="1107996"/>
            <a:chOff x="6210996" y="1433695"/>
            <a:chExt cx="1712589" cy="788254"/>
          </a:xfrm>
        </p:grpSpPr>
        <p:sp>
          <p:nvSpPr>
            <p:cNvPr id="1200" name="Google Shape;1200;p35"/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35"/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grpSp>
        <p:nvGrpSpPr>
          <p:cNvPr id="1202" name="Google Shape;1202;p35"/>
          <p:cNvGrpSpPr/>
          <p:nvPr/>
        </p:nvGrpSpPr>
        <p:grpSpPr>
          <a:xfrm>
            <a:off x="8537249" y="4925494"/>
            <a:ext cx="2733956" cy="1107996"/>
            <a:chOff x="6210996" y="1433695"/>
            <a:chExt cx="1712589" cy="788254"/>
          </a:xfrm>
        </p:grpSpPr>
        <p:sp>
          <p:nvSpPr>
            <p:cNvPr id="1203" name="Google Shape;1203;p35"/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35"/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</p:grpSp>
      <p:grpSp>
        <p:nvGrpSpPr>
          <p:cNvPr id="1205" name="Google Shape;1205;p35"/>
          <p:cNvGrpSpPr/>
          <p:nvPr/>
        </p:nvGrpSpPr>
        <p:grpSpPr>
          <a:xfrm>
            <a:off x="8537249" y="1829190"/>
            <a:ext cx="2733956" cy="1107996"/>
            <a:chOff x="6210996" y="1433695"/>
            <a:chExt cx="1712589" cy="788254"/>
          </a:xfrm>
        </p:grpSpPr>
        <p:sp>
          <p:nvSpPr>
            <p:cNvPr id="1206" name="Google Shape;1206;p35"/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35"/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</a:t>
              </a:r>
              <a:endParaRPr/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p36"/>
          <p:cNvSpPr/>
          <p:nvPr/>
        </p:nvSpPr>
        <p:spPr>
          <a:xfrm rot="10800000">
            <a:off x="10622790" y="5866707"/>
            <a:ext cx="510850" cy="552167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C8151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3" name="Google Shape;1213;p3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214" name="Google Shape;1214;p36"/>
          <p:cNvSpPr txBox="1"/>
          <p:nvPr/>
        </p:nvSpPr>
        <p:spPr>
          <a:xfrm>
            <a:off x="1852917" y="5133405"/>
            <a:ext cx="1130984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rPr>
              <a:t>UP</a:t>
            </a:r>
            <a:endParaRPr sz="4800" b="1">
              <a:solidFill>
                <a:srgbClr val="1D3E8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5" name="Google Shape;1215;p36"/>
          <p:cNvSpPr txBox="1"/>
          <p:nvPr/>
        </p:nvSpPr>
        <p:spPr>
          <a:xfrm>
            <a:off x="3114719" y="5033879"/>
            <a:ext cx="729280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audience.</a:t>
            </a:r>
            <a:endParaRPr/>
          </a:p>
        </p:txBody>
      </p:sp>
      <p:sp>
        <p:nvSpPr>
          <p:cNvPr id="1216" name="Google Shape;1216;p36"/>
          <p:cNvSpPr txBox="1"/>
          <p:nvPr/>
        </p:nvSpPr>
        <p:spPr>
          <a:xfrm>
            <a:off x="7815024" y="5779827"/>
            <a:ext cx="259250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rPr>
              <a:t>DOWN</a:t>
            </a:r>
            <a:endParaRPr sz="4800" b="1">
              <a:solidFill>
                <a:srgbClr val="1D3E8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7" name="Google Shape;1217;p36"/>
          <p:cNvSpPr txBox="1"/>
          <p:nvPr/>
        </p:nvSpPr>
        <p:spPr>
          <a:xfrm>
            <a:off x="1784474" y="5911261"/>
            <a:ext cx="607776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audience.</a:t>
            </a:r>
            <a:endParaRPr/>
          </a:p>
        </p:txBody>
      </p:sp>
      <p:sp>
        <p:nvSpPr>
          <p:cNvPr id="1218" name="Google Shape;1218;p36"/>
          <p:cNvSpPr>
            <a:spLocks noGrp="1"/>
          </p:cNvSpPr>
          <p:nvPr>
            <p:ph type="pic" idx="3"/>
          </p:nvPr>
        </p:nvSpPr>
        <p:spPr>
          <a:xfrm>
            <a:off x="528638" y="1354778"/>
            <a:ext cx="4429125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19" name="Google Shape;1219;p36"/>
          <p:cNvSpPr>
            <a:spLocks noGrp="1"/>
          </p:cNvSpPr>
          <p:nvPr>
            <p:ph type="pic" idx="2"/>
          </p:nvPr>
        </p:nvSpPr>
        <p:spPr>
          <a:xfrm>
            <a:off x="3022283" y="1354778"/>
            <a:ext cx="6150293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20" name="Google Shape;1220;p36"/>
          <p:cNvSpPr>
            <a:spLocks noGrp="1"/>
          </p:cNvSpPr>
          <p:nvPr>
            <p:ph type="pic" idx="4"/>
          </p:nvPr>
        </p:nvSpPr>
        <p:spPr>
          <a:xfrm>
            <a:off x="7236142" y="1354778"/>
            <a:ext cx="4426268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1221" name="Google Shape;1221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0207" y="5195436"/>
            <a:ext cx="1617301" cy="1617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2" name="Google Shape;1222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91495" y="5195435"/>
            <a:ext cx="1617301" cy="1617301"/>
          </a:xfrm>
          <a:prstGeom prst="rect">
            <a:avLst/>
          </a:prstGeom>
          <a:noFill/>
          <a:ln>
            <a:noFill/>
          </a:ln>
        </p:spPr>
      </p:pic>
      <p:sp>
        <p:nvSpPr>
          <p:cNvPr id="1223" name="Google Shape;1223;p36"/>
          <p:cNvSpPr/>
          <p:nvPr/>
        </p:nvSpPr>
        <p:spPr>
          <a:xfrm>
            <a:off x="-10476" y="0"/>
            <a:ext cx="754380" cy="6812736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2D76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4" name="Google Shape;1224;p36"/>
          <p:cNvSpPr/>
          <p:nvPr/>
        </p:nvSpPr>
        <p:spPr>
          <a:xfrm flipH="1">
            <a:off x="11450955" y="-53366"/>
            <a:ext cx="727808" cy="7021997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2D76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37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230" name="Google Shape;1230;p37"/>
          <p:cNvSpPr txBox="1"/>
          <p:nvPr/>
        </p:nvSpPr>
        <p:spPr>
          <a:xfrm>
            <a:off x="1328146" y="1741686"/>
            <a:ext cx="2266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9" marR="0" lvl="0" indent="-171459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oto Sans Symbols"/>
              <a:buChar char="●"/>
            </a:pPr>
            <a:r>
              <a:rPr lang="en-US" sz="1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1" name="Google Shape;1231;p37"/>
          <p:cNvGrpSpPr/>
          <p:nvPr/>
        </p:nvGrpSpPr>
        <p:grpSpPr>
          <a:xfrm>
            <a:off x="1199122" y="4980764"/>
            <a:ext cx="2514086" cy="1099865"/>
            <a:chOff x="707015" y="4726611"/>
            <a:chExt cx="2514086" cy="1099865"/>
          </a:xfrm>
        </p:grpSpPr>
        <p:sp>
          <p:nvSpPr>
            <p:cNvPr id="1232" name="Google Shape;1232;p37"/>
            <p:cNvSpPr txBox="1"/>
            <p:nvPr/>
          </p:nvSpPr>
          <p:spPr>
            <a:xfrm>
              <a:off x="707015" y="4995479"/>
              <a:ext cx="2514086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</p:txBody>
        </p:sp>
        <p:sp>
          <p:nvSpPr>
            <p:cNvPr id="1233" name="Google Shape;1233;p37"/>
            <p:cNvSpPr txBox="1"/>
            <p:nvPr/>
          </p:nvSpPr>
          <p:spPr>
            <a:xfrm>
              <a:off x="707015" y="4726611"/>
              <a:ext cx="25140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4" name="Google Shape;1234;p37"/>
          <p:cNvGrpSpPr/>
          <p:nvPr/>
        </p:nvGrpSpPr>
        <p:grpSpPr>
          <a:xfrm>
            <a:off x="4836278" y="4980764"/>
            <a:ext cx="2514086" cy="1099865"/>
            <a:chOff x="707015" y="4726611"/>
            <a:chExt cx="2514086" cy="1099865"/>
          </a:xfrm>
        </p:grpSpPr>
        <p:sp>
          <p:nvSpPr>
            <p:cNvPr id="1235" name="Google Shape;1235;p37"/>
            <p:cNvSpPr txBox="1"/>
            <p:nvPr/>
          </p:nvSpPr>
          <p:spPr>
            <a:xfrm>
              <a:off x="707015" y="4995479"/>
              <a:ext cx="2514086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</p:txBody>
        </p:sp>
        <p:sp>
          <p:nvSpPr>
            <p:cNvPr id="1236" name="Google Shape;1236;p37"/>
            <p:cNvSpPr txBox="1"/>
            <p:nvPr/>
          </p:nvSpPr>
          <p:spPr>
            <a:xfrm>
              <a:off x="707015" y="4726611"/>
              <a:ext cx="25140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7" name="Google Shape;1237;p37"/>
          <p:cNvGrpSpPr/>
          <p:nvPr/>
        </p:nvGrpSpPr>
        <p:grpSpPr>
          <a:xfrm>
            <a:off x="8473436" y="4980764"/>
            <a:ext cx="2514086" cy="1099865"/>
            <a:chOff x="707015" y="4726611"/>
            <a:chExt cx="2514086" cy="1099865"/>
          </a:xfrm>
        </p:grpSpPr>
        <p:sp>
          <p:nvSpPr>
            <p:cNvPr id="1238" name="Google Shape;1238;p37"/>
            <p:cNvSpPr txBox="1"/>
            <p:nvPr/>
          </p:nvSpPr>
          <p:spPr>
            <a:xfrm>
              <a:off x="707015" y="4995479"/>
              <a:ext cx="2514086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</p:txBody>
        </p:sp>
        <p:sp>
          <p:nvSpPr>
            <p:cNvPr id="1239" name="Google Shape;1239;p37"/>
            <p:cNvSpPr txBox="1"/>
            <p:nvPr/>
          </p:nvSpPr>
          <p:spPr>
            <a:xfrm>
              <a:off x="707015" y="4726611"/>
              <a:ext cx="25140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1240" name="Google Shape;1240;p37"/>
          <p:cNvGraphicFramePr/>
          <p:nvPr/>
        </p:nvGraphicFramePr>
        <p:xfrm>
          <a:off x="906032" y="2087818"/>
          <a:ext cx="3100275" cy="2795075"/>
        </p:xfrm>
        <a:graphic>
          <a:graphicData uri="http://schemas.openxmlformats.org/drawingml/2006/table">
            <a:tbl>
              <a:tblPr firstRow="1" bandRow="1">
                <a:noFill/>
                <a:tableStyleId>{42D7DBD6-1BE7-48F1-B8C6-3C5C2C0BCBB2}</a:tableStyleId>
              </a:tblPr>
              <a:tblGrid>
                <a:gridCol w="193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41" name="Google Shape;1241;p37"/>
          <p:cNvSpPr txBox="1"/>
          <p:nvPr/>
        </p:nvSpPr>
        <p:spPr>
          <a:xfrm>
            <a:off x="4965303" y="1741686"/>
            <a:ext cx="2266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9" marR="0" lvl="0" indent="-171459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</a:pPr>
            <a:r>
              <a:rPr lang="en-US"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2" name="Google Shape;1242;p37"/>
          <p:cNvSpPr txBox="1"/>
          <p:nvPr/>
        </p:nvSpPr>
        <p:spPr>
          <a:xfrm>
            <a:off x="8597103" y="1741686"/>
            <a:ext cx="2266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9" marR="0" lvl="0" indent="-171459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Noto Sans Symbols"/>
              <a:buChar char="●"/>
            </a:pPr>
            <a:r>
              <a:rPr lang="en-US" sz="1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43" name="Google Shape;1243;p37"/>
          <p:cNvGraphicFramePr/>
          <p:nvPr/>
        </p:nvGraphicFramePr>
        <p:xfrm>
          <a:off x="4543188" y="2087818"/>
          <a:ext cx="3100275" cy="2795075"/>
        </p:xfrm>
        <a:graphic>
          <a:graphicData uri="http://schemas.openxmlformats.org/drawingml/2006/table">
            <a:tbl>
              <a:tblPr firstRow="1" bandRow="1">
                <a:noFill/>
                <a:tableStyleId>{9F564314-1A7B-4855-B4CD-3D2A901885E5}</a:tableStyleId>
              </a:tblPr>
              <a:tblGrid>
                <a:gridCol w="193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244" name="Google Shape;1244;p37"/>
          <p:cNvGraphicFramePr/>
          <p:nvPr/>
        </p:nvGraphicFramePr>
        <p:xfrm>
          <a:off x="8180346" y="2087818"/>
          <a:ext cx="3100275" cy="2795075"/>
        </p:xfrm>
        <a:graphic>
          <a:graphicData uri="http://schemas.openxmlformats.org/drawingml/2006/table">
            <a:tbl>
              <a:tblPr firstRow="1" bandRow="1">
                <a:noFill/>
                <a:tableStyleId>{42D7DBD6-1BE7-48F1-B8C6-3C5C2C0BCBB2}</a:tableStyleId>
              </a:tblPr>
              <a:tblGrid>
                <a:gridCol w="193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Google Shape;1249;p38"/>
          <p:cNvSpPr txBox="1">
            <a:spLocks noGrp="1"/>
          </p:cNvSpPr>
          <p:nvPr>
            <p:ph type="title"/>
          </p:nvPr>
        </p:nvSpPr>
        <p:spPr>
          <a:xfrm>
            <a:off x="946026" y="3106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/>
          </a:p>
        </p:txBody>
      </p:sp>
      <p:sp>
        <p:nvSpPr>
          <p:cNvPr id="1250" name="Google Shape;1250;p38"/>
          <p:cNvSpPr/>
          <p:nvPr/>
        </p:nvSpPr>
        <p:spPr>
          <a:xfrm>
            <a:off x="5094641" y="2981110"/>
            <a:ext cx="1980000" cy="1980000"/>
          </a:xfrm>
          <a:prstGeom prst="ellipse">
            <a:avLst/>
          </a:prstGeom>
          <a:solidFill>
            <a:srgbClr val="1D3E86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1" name="Google Shape;1251;p38"/>
          <p:cNvGrpSpPr/>
          <p:nvPr/>
        </p:nvGrpSpPr>
        <p:grpSpPr>
          <a:xfrm>
            <a:off x="4166964" y="2053636"/>
            <a:ext cx="3835354" cy="3834950"/>
            <a:chOff x="2500173" y="1715866"/>
            <a:chExt cx="3835354" cy="3834950"/>
          </a:xfrm>
        </p:grpSpPr>
        <p:sp>
          <p:nvSpPr>
            <p:cNvPr id="1252" name="Google Shape;1252;p38"/>
            <p:cNvSpPr/>
            <p:nvPr/>
          </p:nvSpPr>
          <p:spPr>
            <a:xfrm>
              <a:off x="3903660" y="1715866"/>
              <a:ext cx="1028380" cy="3834950"/>
            </a:xfrm>
            <a:prstGeom prst="upDownArrow">
              <a:avLst>
                <a:gd name="adj1" fmla="val 50000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38"/>
            <p:cNvSpPr/>
            <p:nvPr/>
          </p:nvSpPr>
          <p:spPr>
            <a:xfrm rot="3600000">
              <a:off x="3903660" y="1715866"/>
              <a:ext cx="1028380" cy="3834950"/>
            </a:xfrm>
            <a:prstGeom prst="up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38"/>
            <p:cNvSpPr/>
            <p:nvPr/>
          </p:nvSpPr>
          <p:spPr>
            <a:xfrm rot="7200000">
              <a:off x="3903660" y="1715866"/>
              <a:ext cx="1028380" cy="3834950"/>
            </a:xfrm>
            <a:prstGeom prst="upDown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55" name="Google Shape;1255;p38"/>
          <p:cNvSpPr/>
          <p:nvPr/>
        </p:nvSpPr>
        <p:spPr>
          <a:xfrm>
            <a:off x="5292641" y="3179110"/>
            <a:ext cx="1584000" cy="1584000"/>
          </a:xfrm>
          <a:prstGeom prst="ellipse">
            <a:avLst/>
          </a:pr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6" name="Google Shape;1256;p38"/>
          <p:cNvGrpSpPr/>
          <p:nvPr/>
        </p:nvGrpSpPr>
        <p:grpSpPr>
          <a:xfrm>
            <a:off x="5528814" y="3539455"/>
            <a:ext cx="1111657" cy="863315"/>
            <a:chOff x="3233964" y="1954419"/>
            <a:chExt cx="1410044" cy="863315"/>
          </a:xfrm>
        </p:grpSpPr>
        <p:sp>
          <p:nvSpPr>
            <p:cNvPr id="1257" name="Google Shape;1257;p38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38"/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9" name="Google Shape;1259;p38"/>
          <p:cNvGrpSpPr/>
          <p:nvPr/>
        </p:nvGrpSpPr>
        <p:grpSpPr>
          <a:xfrm>
            <a:off x="6993217" y="5182068"/>
            <a:ext cx="3276000" cy="923330"/>
            <a:chOff x="2551706" y="4283314"/>
            <a:chExt cx="1416829" cy="923330"/>
          </a:xfrm>
        </p:grpSpPr>
        <p:sp>
          <p:nvSpPr>
            <p:cNvPr id="1260" name="Google Shape;1260;p38"/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38"/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2" name="Google Shape;1262;p38"/>
          <p:cNvGrpSpPr/>
          <p:nvPr/>
        </p:nvGrpSpPr>
        <p:grpSpPr>
          <a:xfrm>
            <a:off x="8213477" y="3789564"/>
            <a:ext cx="3276000" cy="923330"/>
            <a:chOff x="2551706" y="4283314"/>
            <a:chExt cx="1416829" cy="923330"/>
          </a:xfrm>
        </p:grpSpPr>
        <p:sp>
          <p:nvSpPr>
            <p:cNvPr id="1263" name="Google Shape;1263;p38"/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38"/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5" name="Google Shape;1265;p38"/>
          <p:cNvGrpSpPr/>
          <p:nvPr/>
        </p:nvGrpSpPr>
        <p:grpSpPr>
          <a:xfrm>
            <a:off x="8213477" y="2397060"/>
            <a:ext cx="3276000" cy="923330"/>
            <a:chOff x="2551706" y="4283314"/>
            <a:chExt cx="1416829" cy="923330"/>
          </a:xfrm>
        </p:grpSpPr>
        <p:sp>
          <p:nvSpPr>
            <p:cNvPr id="1266" name="Google Shape;1266;p38"/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267" name="Google Shape;1267;p38"/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8" name="Google Shape;1268;p38"/>
          <p:cNvGrpSpPr/>
          <p:nvPr/>
        </p:nvGrpSpPr>
        <p:grpSpPr>
          <a:xfrm>
            <a:off x="729762" y="4485816"/>
            <a:ext cx="3276000" cy="923330"/>
            <a:chOff x="2551706" y="4283314"/>
            <a:chExt cx="1416829" cy="923330"/>
          </a:xfrm>
        </p:grpSpPr>
        <p:sp>
          <p:nvSpPr>
            <p:cNvPr id="1269" name="Google Shape;1269;p38"/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38"/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1" name="Google Shape;1271;p38"/>
          <p:cNvGrpSpPr/>
          <p:nvPr/>
        </p:nvGrpSpPr>
        <p:grpSpPr>
          <a:xfrm>
            <a:off x="729762" y="3093312"/>
            <a:ext cx="3276000" cy="923330"/>
            <a:chOff x="2551706" y="4283314"/>
            <a:chExt cx="1416829" cy="923330"/>
          </a:xfrm>
        </p:grpSpPr>
        <p:sp>
          <p:nvSpPr>
            <p:cNvPr id="1272" name="Google Shape;1272;p38"/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38"/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4" name="Google Shape;1274;p38"/>
          <p:cNvGrpSpPr/>
          <p:nvPr/>
        </p:nvGrpSpPr>
        <p:grpSpPr>
          <a:xfrm>
            <a:off x="1948058" y="1700808"/>
            <a:ext cx="3276000" cy="923330"/>
            <a:chOff x="2551706" y="4283314"/>
            <a:chExt cx="1416829" cy="923330"/>
          </a:xfrm>
        </p:grpSpPr>
        <p:sp>
          <p:nvSpPr>
            <p:cNvPr id="1275" name="Google Shape;1275;p38"/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38"/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p39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en-US"/>
              <a:t>Infographic Style</a:t>
            </a:r>
            <a:endParaRPr/>
          </a:p>
        </p:txBody>
      </p:sp>
      <p:cxnSp>
        <p:nvCxnSpPr>
          <p:cNvPr id="1282" name="Google Shape;1282;p39"/>
          <p:cNvCxnSpPr>
            <a:stCxn id="1283" idx="0"/>
            <a:endCxn id="1284" idx="3"/>
          </p:cNvCxnSpPr>
          <p:nvPr/>
        </p:nvCxnSpPr>
        <p:spPr>
          <a:xfrm rot="10800000" flipH="1">
            <a:off x="4022487" y="2901333"/>
            <a:ext cx="2334600" cy="100560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1285" name="Google Shape;1285;p39"/>
          <p:cNvCxnSpPr>
            <a:stCxn id="1286" idx="3"/>
            <a:endCxn id="1283" idx="0"/>
          </p:cNvCxnSpPr>
          <p:nvPr/>
        </p:nvCxnSpPr>
        <p:spPr>
          <a:xfrm flipH="1">
            <a:off x="4022618" y="3192736"/>
            <a:ext cx="4568100" cy="71430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1287" name="Google Shape;1287;p39"/>
          <p:cNvCxnSpPr>
            <a:stCxn id="1288" idx="2"/>
            <a:endCxn id="1283" idx="0"/>
          </p:cNvCxnSpPr>
          <p:nvPr/>
        </p:nvCxnSpPr>
        <p:spPr>
          <a:xfrm rot="10800000">
            <a:off x="4022373" y="3906814"/>
            <a:ext cx="5361300" cy="47010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1289" name="Google Shape;1289;p39"/>
          <p:cNvCxnSpPr>
            <a:stCxn id="1290" idx="2"/>
            <a:endCxn id="1283" idx="0"/>
          </p:cNvCxnSpPr>
          <p:nvPr/>
        </p:nvCxnSpPr>
        <p:spPr>
          <a:xfrm rot="10800000">
            <a:off x="4022545" y="3907079"/>
            <a:ext cx="2793900" cy="130950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1291" name="Google Shape;1291;p39"/>
          <p:cNvSpPr/>
          <p:nvPr/>
        </p:nvSpPr>
        <p:spPr>
          <a:xfrm>
            <a:off x="2606222" y="2519536"/>
            <a:ext cx="2851573" cy="2851573"/>
          </a:xfrm>
          <a:prstGeom prst="ellipse">
            <a:avLst/>
          </a:pr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2" name="Google Shape;1292;p39"/>
          <p:cNvSpPr/>
          <p:nvPr/>
        </p:nvSpPr>
        <p:spPr>
          <a:xfrm>
            <a:off x="979288" y="2910662"/>
            <a:ext cx="2069316" cy="2069316"/>
          </a:xfrm>
          <a:prstGeom prst="ellipse">
            <a:avLst/>
          </a:prstGeom>
          <a:solidFill>
            <a:srgbClr val="C81517"/>
          </a:solidFill>
          <a:ln w="1270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93" name="Google Shape;1293;p39"/>
          <p:cNvGrpSpPr/>
          <p:nvPr/>
        </p:nvGrpSpPr>
        <p:grpSpPr>
          <a:xfrm>
            <a:off x="1121837" y="3911042"/>
            <a:ext cx="1727068" cy="678649"/>
            <a:chOff x="3233964" y="1954419"/>
            <a:chExt cx="1410044" cy="678649"/>
          </a:xfrm>
        </p:grpSpPr>
        <p:sp>
          <p:nvSpPr>
            <p:cNvPr id="1294" name="Google Shape;1294;p39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39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0" name="Google Shape;1290;p39"/>
          <p:cNvSpPr/>
          <p:nvPr/>
        </p:nvSpPr>
        <p:spPr>
          <a:xfrm>
            <a:off x="6816445" y="4388579"/>
            <a:ext cx="1656000" cy="1656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6" name="Google Shape;1286;p39"/>
          <p:cNvSpPr/>
          <p:nvPr/>
        </p:nvSpPr>
        <p:spPr>
          <a:xfrm>
            <a:off x="8373698" y="1927848"/>
            <a:ext cx="1481908" cy="148190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4419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4" name="Google Shape;1284;p39"/>
          <p:cNvSpPr/>
          <p:nvPr/>
        </p:nvSpPr>
        <p:spPr>
          <a:xfrm>
            <a:off x="6168590" y="1802634"/>
            <a:ext cx="1287121" cy="128712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8" name="Google Shape;1288;p39"/>
          <p:cNvSpPr/>
          <p:nvPr/>
        </p:nvSpPr>
        <p:spPr>
          <a:xfrm>
            <a:off x="9383673" y="3428874"/>
            <a:ext cx="1896080" cy="189608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4419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96" name="Google Shape;1296;p39"/>
          <p:cNvGrpSpPr/>
          <p:nvPr/>
        </p:nvGrpSpPr>
        <p:grpSpPr>
          <a:xfrm>
            <a:off x="3034937" y="3906933"/>
            <a:ext cx="1975099" cy="1041157"/>
            <a:chOff x="-475010" y="1129566"/>
            <a:chExt cx="3859356" cy="1041157"/>
          </a:xfrm>
        </p:grpSpPr>
        <p:sp>
          <p:nvSpPr>
            <p:cNvPr id="1283" name="Google Shape;1283;p39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39"/>
            <p:cNvSpPr txBox="1"/>
            <p:nvPr/>
          </p:nvSpPr>
          <p:spPr>
            <a:xfrm>
              <a:off x="-460976" y="1339726"/>
              <a:ext cx="384532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 . </a:t>
              </a:r>
              <a:endParaRPr/>
            </a:p>
          </p:txBody>
        </p:sp>
      </p:grpSp>
      <p:grpSp>
        <p:nvGrpSpPr>
          <p:cNvPr id="1298" name="Google Shape;1298;p39"/>
          <p:cNvGrpSpPr/>
          <p:nvPr/>
        </p:nvGrpSpPr>
        <p:grpSpPr>
          <a:xfrm>
            <a:off x="6780910" y="5082730"/>
            <a:ext cx="1727068" cy="678649"/>
            <a:chOff x="3233964" y="1954419"/>
            <a:chExt cx="1410044" cy="678649"/>
          </a:xfrm>
        </p:grpSpPr>
        <p:sp>
          <p:nvSpPr>
            <p:cNvPr id="1299" name="Google Shape;1299;p39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39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1" name="Google Shape;1301;p39"/>
          <p:cNvGrpSpPr/>
          <p:nvPr/>
        </p:nvGrpSpPr>
        <p:grpSpPr>
          <a:xfrm>
            <a:off x="8479206" y="2576772"/>
            <a:ext cx="1296000" cy="658923"/>
            <a:chOff x="3233964" y="1954419"/>
            <a:chExt cx="1410044" cy="724815"/>
          </a:xfrm>
        </p:grpSpPr>
        <p:sp>
          <p:nvSpPr>
            <p:cNvPr id="1302" name="Google Shape;1302;p39"/>
            <p:cNvSpPr txBox="1"/>
            <p:nvPr/>
          </p:nvSpPr>
          <p:spPr>
            <a:xfrm>
              <a:off x="3233964" y="1954419"/>
              <a:ext cx="1400519" cy="3046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39"/>
            <p:cNvSpPr txBox="1"/>
            <p:nvPr/>
          </p:nvSpPr>
          <p:spPr>
            <a:xfrm>
              <a:off x="3243489" y="2171403"/>
              <a:ext cx="1400519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Simple PowerPoint </a:t>
              </a:r>
              <a:endParaRPr sz="1200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4" name="Google Shape;1304;p39"/>
          <p:cNvGrpSpPr/>
          <p:nvPr/>
        </p:nvGrpSpPr>
        <p:grpSpPr>
          <a:xfrm>
            <a:off x="6228284" y="2268872"/>
            <a:ext cx="1182052" cy="658923"/>
            <a:chOff x="3233964" y="1954419"/>
            <a:chExt cx="1410044" cy="724815"/>
          </a:xfrm>
        </p:grpSpPr>
        <p:sp>
          <p:nvSpPr>
            <p:cNvPr id="1305" name="Google Shape;1305;p39"/>
            <p:cNvSpPr txBox="1"/>
            <p:nvPr/>
          </p:nvSpPr>
          <p:spPr>
            <a:xfrm>
              <a:off x="3233964" y="1954419"/>
              <a:ext cx="1400519" cy="3046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39"/>
            <p:cNvSpPr txBox="1"/>
            <p:nvPr/>
          </p:nvSpPr>
          <p:spPr>
            <a:xfrm>
              <a:off x="3243489" y="2171403"/>
              <a:ext cx="1400519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Simple PowerPoint </a:t>
              </a:r>
              <a:endParaRPr sz="1200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7" name="Google Shape;1307;p39"/>
          <p:cNvGrpSpPr/>
          <p:nvPr/>
        </p:nvGrpSpPr>
        <p:grpSpPr>
          <a:xfrm>
            <a:off x="9468179" y="4343930"/>
            <a:ext cx="1727068" cy="678649"/>
            <a:chOff x="3233964" y="1954419"/>
            <a:chExt cx="1410044" cy="678649"/>
          </a:xfrm>
        </p:grpSpPr>
        <p:sp>
          <p:nvSpPr>
            <p:cNvPr id="1308" name="Google Shape;1308;p39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39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10" name="Google Shape;1310;p39"/>
          <p:cNvSpPr/>
          <p:nvPr/>
        </p:nvSpPr>
        <p:spPr>
          <a:xfrm>
            <a:off x="10084976" y="3752899"/>
            <a:ext cx="481806" cy="483993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34419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4419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1" name="Google Shape;1311;p39"/>
          <p:cNvSpPr/>
          <p:nvPr/>
        </p:nvSpPr>
        <p:spPr>
          <a:xfrm rot="-5400000">
            <a:off x="8944329" y="2110341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 extrusionOk="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rgbClr val="34419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2" name="Google Shape;1312;p39"/>
          <p:cNvSpPr/>
          <p:nvPr/>
        </p:nvSpPr>
        <p:spPr>
          <a:xfrm>
            <a:off x="7469639" y="4647669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34419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3" name="Google Shape;1313;p39"/>
          <p:cNvSpPr/>
          <p:nvPr/>
        </p:nvSpPr>
        <p:spPr>
          <a:xfrm>
            <a:off x="6660330" y="2004312"/>
            <a:ext cx="312231" cy="205203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34419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4" name="Google Shape;1314;p39"/>
          <p:cNvSpPr/>
          <p:nvPr/>
        </p:nvSpPr>
        <p:spPr>
          <a:xfrm>
            <a:off x="3831977" y="3023332"/>
            <a:ext cx="609384" cy="678564"/>
          </a:xfrm>
          <a:custGeom>
            <a:avLst/>
            <a:gdLst/>
            <a:ahLst/>
            <a:cxnLst/>
            <a:rect l="l" t="t" r="r" b="b"/>
            <a:pathLst>
              <a:path w="853780" h="950705" extrusionOk="0">
                <a:moveTo>
                  <a:pt x="354210" y="514977"/>
                </a:moveTo>
                <a:cubicBezTo>
                  <a:pt x="424374" y="450976"/>
                  <a:pt x="489110" y="391103"/>
                  <a:pt x="554751" y="332133"/>
                </a:cubicBezTo>
                <a:cubicBezTo>
                  <a:pt x="652844" y="244104"/>
                  <a:pt x="804309" y="282154"/>
                  <a:pt x="843829" y="405011"/>
                </a:cubicBezTo>
                <a:cubicBezTo>
                  <a:pt x="866388" y="475118"/>
                  <a:pt x="850444" y="538667"/>
                  <a:pt x="797525" y="588364"/>
                </a:cubicBezTo>
                <a:cubicBezTo>
                  <a:pt x="682979" y="695955"/>
                  <a:pt x="567189" y="802303"/>
                  <a:pt x="449364" y="906276"/>
                </a:cubicBezTo>
                <a:cubicBezTo>
                  <a:pt x="356415" y="988257"/>
                  <a:pt x="215410" y="951959"/>
                  <a:pt x="169840" y="837017"/>
                </a:cubicBezTo>
                <a:cubicBezTo>
                  <a:pt x="163960" y="822205"/>
                  <a:pt x="156441" y="816607"/>
                  <a:pt x="140553" y="813102"/>
                </a:cubicBezTo>
                <a:cubicBezTo>
                  <a:pt x="57273" y="794953"/>
                  <a:pt x="622" y="724055"/>
                  <a:pt x="396" y="638682"/>
                </a:cubicBezTo>
                <a:cubicBezTo>
                  <a:pt x="-113" y="485351"/>
                  <a:pt x="-170" y="331964"/>
                  <a:pt x="452" y="178633"/>
                </a:cubicBezTo>
                <a:cubicBezTo>
                  <a:pt x="848" y="80653"/>
                  <a:pt x="74969" y="3931"/>
                  <a:pt x="171027" y="143"/>
                </a:cubicBezTo>
                <a:cubicBezTo>
                  <a:pt x="265389" y="-3589"/>
                  <a:pt x="346295" y="66348"/>
                  <a:pt x="351553" y="164103"/>
                </a:cubicBezTo>
                <a:cubicBezTo>
                  <a:pt x="356529" y="256938"/>
                  <a:pt x="353645" y="350226"/>
                  <a:pt x="354154" y="443344"/>
                </a:cubicBezTo>
                <a:cubicBezTo>
                  <a:pt x="354323" y="464941"/>
                  <a:pt x="354210" y="486539"/>
                  <a:pt x="354210" y="514977"/>
                </a:cubicBezTo>
                <a:close/>
                <a:moveTo>
                  <a:pt x="440431" y="516956"/>
                </a:moveTo>
                <a:cubicBezTo>
                  <a:pt x="385137" y="567784"/>
                  <a:pt x="330860" y="617650"/>
                  <a:pt x="275623" y="668421"/>
                </a:cubicBezTo>
                <a:cubicBezTo>
                  <a:pt x="285856" y="679277"/>
                  <a:pt x="294111" y="688040"/>
                  <a:pt x="303722" y="698217"/>
                </a:cubicBezTo>
                <a:cubicBezTo>
                  <a:pt x="359073" y="647898"/>
                  <a:pt x="413745" y="598201"/>
                  <a:pt x="469435" y="547543"/>
                </a:cubicBezTo>
                <a:cubicBezTo>
                  <a:pt x="523259" y="606173"/>
                  <a:pt x="575104" y="662711"/>
                  <a:pt x="628250" y="720606"/>
                </a:cubicBezTo>
                <a:cubicBezTo>
                  <a:pt x="682866" y="670400"/>
                  <a:pt x="737368" y="622908"/>
                  <a:pt x="788761" y="572250"/>
                </a:cubicBezTo>
                <a:cubicBezTo>
                  <a:pt x="849596" y="512263"/>
                  <a:pt x="850670" y="415470"/>
                  <a:pt x="794302" y="352883"/>
                </a:cubicBezTo>
                <a:cubicBezTo>
                  <a:pt x="739234" y="291822"/>
                  <a:pt x="643006" y="283002"/>
                  <a:pt x="577535" y="337222"/>
                </a:cubicBezTo>
                <a:cubicBezTo>
                  <a:pt x="521110" y="383866"/>
                  <a:pt x="468474" y="434976"/>
                  <a:pt x="413632" y="484616"/>
                </a:cubicBezTo>
                <a:cubicBezTo>
                  <a:pt x="422791" y="495698"/>
                  <a:pt x="431046" y="505648"/>
                  <a:pt x="440431" y="516956"/>
                </a:cubicBezTo>
                <a:close/>
                <a:moveTo>
                  <a:pt x="17809" y="430057"/>
                </a:moveTo>
                <a:cubicBezTo>
                  <a:pt x="17809" y="505931"/>
                  <a:pt x="14813" y="579317"/>
                  <a:pt x="18658" y="652364"/>
                </a:cubicBezTo>
                <a:cubicBezTo>
                  <a:pt x="22615" y="728691"/>
                  <a:pt x="82376" y="787773"/>
                  <a:pt x="159494" y="797045"/>
                </a:cubicBezTo>
                <a:cubicBezTo>
                  <a:pt x="149034" y="716874"/>
                  <a:pt x="189289" y="660732"/>
                  <a:pt x="246845" y="612505"/>
                </a:cubicBezTo>
                <a:cubicBezTo>
                  <a:pt x="272796" y="590795"/>
                  <a:pt x="297333" y="567275"/>
                  <a:pt x="321871" y="543981"/>
                </a:cubicBezTo>
                <a:cubicBezTo>
                  <a:pt x="327638" y="538554"/>
                  <a:pt x="334479" y="530695"/>
                  <a:pt x="334818" y="523684"/>
                </a:cubicBezTo>
                <a:cubicBezTo>
                  <a:pt x="336231" y="493040"/>
                  <a:pt x="335440" y="462284"/>
                  <a:pt x="335440" y="428418"/>
                </a:cubicBezTo>
                <a:cubicBezTo>
                  <a:pt x="256060" y="428418"/>
                  <a:pt x="180187" y="428418"/>
                  <a:pt x="101486" y="428418"/>
                </a:cubicBezTo>
                <a:cubicBezTo>
                  <a:pt x="101486" y="352261"/>
                  <a:pt x="101486" y="279327"/>
                  <a:pt x="101486" y="207015"/>
                </a:cubicBezTo>
                <a:cubicBezTo>
                  <a:pt x="86786" y="207015"/>
                  <a:pt x="75082" y="207015"/>
                  <a:pt x="61344" y="207015"/>
                </a:cubicBezTo>
                <a:cubicBezTo>
                  <a:pt x="61344" y="281080"/>
                  <a:pt x="61344" y="353109"/>
                  <a:pt x="61344" y="427004"/>
                </a:cubicBezTo>
                <a:cubicBezTo>
                  <a:pt x="46474" y="428078"/>
                  <a:pt x="33583" y="428983"/>
                  <a:pt x="17809" y="43005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5" name="Google Shape;1315;p39"/>
          <p:cNvSpPr/>
          <p:nvPr/>
        </p:nvSpPr>
        <p:spPr>
          <a:xfrm>
            <a:off x="1721211" y="3224861"/>
            <a:ext cx="569325" cy="569061"/>
          </a:xfrm>
          <a:custGeom>
            <a:avLst/>
            <a:gdLst/>
            <a:ahLst/>
            <a:cxnLst/>
            <a:rect l="l" t="t" r="r" b="b"/>
            <a:pathLst>
              <a:path w="740990" h="740647" extrusionOk="0">
                <a:moveTo>
                  <a:pt x="370157" y="740647"/>
                </a:moveTo>
                <a:cubicBezTo>
                  <a:pt x="164641" y="740930"/>
                  <a:pt x="681" y="578044"/>
                  <a:pt x="2" y="372755"/>
                </a:cubicBezTo>
                <a:cubicBezTo>
                  <a:pt x="-733" y="166957"/>
                  <a:pt x="164584" y="56"/>
                  <a:pt x="369309" y="0"/>
                </a:cubicBezTo>
                <a:cubicBezTo>
                  <a:pt x="573410" y="-113"/>
                  <a:pt x="741611" y="168144"/>
                  <a:pt x="740989" y="371850"/>
                </a:cubicBezTo>
                <a:cubicBezTo>
                  <a:pt x="740311" y="575387"/>
                  <a:pt x="574485" y="740365"/>
                  <a:pt x="370157" y="740647"/>
                </a:cubicBezTo>
                <a:close/>
                <a:moveTo>
                  <a:pt x="717017" y="357037"/>
                </a:moveTo>
                <a:cubicBezTo>
                  <a:pt x="716734" y="168314"/>
                  <a:pt x="542202" y="17640"/>
                  <a:pt x="383556" y="25216"/>
                </a:cubicBezTo>
                <a:cubicBezTo>
                  <a:pt x="389549" y="129698"/>
                  <a:pt x="395542" y="234237"/>
                  <a:pt x="401535" y="339171"/>
                </a:cubicBezTo>
                <a:cubicBezTo>
                  <a:pt x="505961" y="345051"/>
                  <a:pt x="610669" y="350988"/>
                  <a:pt x="717017" y="357037"/>
                </a:cubicBezTo>
                <a:close/>
                <a:moveTo>
                  <a:pt x="717017" y="384402"/>
                </a:moveTo>
                <a:cubicBezTo>
                  <a:pt x="610839" y="390960"/>
                  <a:pt x="506130" y="397405"/>
                  <a:pt x="401478" y="403907"/>
                </a:cubicBezTo>
                <a:cubicBezTo>
                  <a:pt x="395485" y="508276"/>
                  <a:pt x="389492" y="613211"/>
                  <a:pt x="383443" y="718202"/>
                </a:cubicBezTo>
                <a:cubicBezTo>
                  <a:pt x="563234" y="716619"/>
                  <a:pt x="717582" y="559443"/>
                  <a:pt x="717017" y="384402"/>
                </a:cubicBezTo>
                <a:close/>
                <a:moveTo>
                  <a:pt x="355852" y="24085"/>
                </a:moveTo>
                <a:cubicBezTo>
                  <a:pt x="154747" y="23520"/>
                  <a:pt x="15381" y="210547"/>
                  <a:pt x="23692" y="357150"/>
                </a:cubicBezTo>
                <a:cubicBezTo>
                  <a:pt x="128852" y="351101"/>
                  <a:pt x="233957" y="344995"/>
                  <a:pt x="336856" y="339058"/>
                </a:cubicBezTo>
                <a:cubicBezTo>
                  <a:pt x="343244" y="233163"/>
                  <a:pt x="349520" y="129359"/>
                  <a:pt x="355852" y="24085"/>
                </a:cubicBezTo>
                <a:close/>
                <a:moveTo>
                  <a:pt x="24427" y="384571"/>
                </a:moveTo>
                <a:cubicBezTo>
                  <a:pt x="13289" y="555372"/>
                  <a:pt x="190422" y="728435"/>
                  <a:pt x="355626" y="715940"/>
                </a:cubicBezTo>
                <a:cubicBezTo>
                  <a:pt x="349350" y="611232"/>
                  <a:pt x="343075" y="506637"/>
                  <a:pt x="336912" y="403794"/>
                </a:cubicBezTo>
                <a:cubicBezTo>
                  <a:pt x="232317" y="397349"/>
                  <a:pt x="128400" y="390960"/>
                  <a:pt x="24427" y="38457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4"/>
          <p:cNvSpPr/>
          <p:nvPr/>
        </p:nvSpPr>
        <p:spPr>
          <a:xfrm>
            <a:off x="1343919" y="2730836"/>
            <a:ext cx="4504808" cy="2472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4"/>
          <p:cNvSpPr txBox="1"/>
          <p:nvPr/>
        </p:nvSpPr>
        <p:spPr>
          <a:xfrm>
            <a:off x="1032750" y="2133895"/>
            <a:ext cx="4857222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E72B52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E72B5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E72B52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</a:t>
            </a:r>
            <a:endParaRPr/>
          </a:p>
        </p:txBody>
      </p:sp>
      <p:sp>
        <p:nvSpPr>
          <p:cNvPr id="412" name="Google Shape;412;p4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endParaRPr/>
          </a:p>
        </p:txBody>
      </p:sp>
      <p:pic>
        <p:nvPicPr>
          <p:cNvPr id="413" name="Google Shape;41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25569" y="2103802"/>
            <a:ext cx="5051572" cy="3354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Google Shape;1320;p40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endParaRPr/>
          </a:p>
        </p:txBody>
      </p:sp>
      <p:grpSp>
        <p:nvGrpSpPr>
          <p:cNvPr id="1321" name="Google Shape;1321;p40"/>
          <p:cNvGrpSpPr/>
          <p:nvPr/>
        </p:nvGrpSpPr>
        <p:grpSpPr>
          <a:xfrm>
            <a:off x="1962587" y="1531030"/>
            <a:ext cx="8431093" cy="3611617"/>
            <a:chOff x="1124387" y="1500550"/>
            <a:chExt cx="10264176" cy="4396852"/>
          </a:xfrm>
        </p:grpSpPr>
        <p:sp>
          <p:nvSpPr>
            <p:cNvPr id="1322" name="Google Shape;1322;p40"/>
            <p:cNvSpPr/>
            <p:nvPr/>
          </p:nvSpPr>
          <p:spPr>
            <a:xfrm>
              <a:off x="5926064" y="1500550"/>
              <a:ext cx="4716000" cy="11727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23" name="Google Shape;1323;p40"/>
            <p:cNvGrpSpPr/>
            <p:nvPr/>
          </p:nvGrpSpPr>
          <p:grpSpPr>
            <a:xfrm>
              <a:off x="6168824" y="1650507"/>
              <a:ext cx="297839" cy="297839"/>
              <a:chOff x="2411760" y="3708613"/>
              <a:chExt cx="206152" cy="206152"/>
            </a:xfrm>
          </p:grpSpPr>
          <p:sp>
            <p:nvSpPr>
              <p:cNvPr id="1324" name="Google Shape;1324;p40"/>
              <p:cNvSpPr/>
              <p:nvPr/>
            </p:nvSpPr>
            <p:spPr>
              <a:xfrm>
                <a:off x="2411760" y="3708613"/>
                <a:ext cx="206152" cy="20615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EF4A4A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5" name="Google Shape;1325;p40"/>
              <p:cNvSpPr/>
              <p:nvPr/>
            </p:nvSpPr>
            <p:spPr>
              <a:xfrm>
                <a:off x="2478836" y="3755880"/>
                <a:ext cx="72000" cy="108000"/>
              </a:xfrm>
              <a:prstGeom prst="chevron">
                <a:avLst>
                  <a:gd name="adj" fmla="val 65228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EF4A4A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26" name="Google Shape;1326;p40"/>
            <p:cNvGrpSpPr/>
            <p:nvPr/>
          </p:nvGrpSpPr>
          <p:grpSpPr>
            <a:xfrm>
              <a:off x="6593000" y="1613274"/>
              <a:ext cx="3581225" cy="924232"/>
              <a:chOff x="5739558" y="1945506"/>
              <a:chExt cx="2027333" cy="924232"/>
            </a:xfrm>
          </p:grpSpPr>
          <p:sp>
            <p:nvSpPr>
              <p:cNvPr id="1327" name="Google Shape;1327;p40"/>
              <p:cNvSpPr txBox="1"/>
              <p:nvPr/>
            </p:nvSpPr>
            <p:spPr>
              <a:xfrm>
                <a:off x="5739558" y="1945506"/>
                <a:ext cx="2027333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8" name="Google Shape;1328;p40"/>
              <p:cNvSpPr txBox="1"/>
              <p:nvPr/>
            </p:nvSpPr>
            <p:spPr>
              <a:xfrm>
                <a:off x="5739912" y="2223407"/>
                <a:ext cx="2026979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29" name="Google Shape;1329;p40"/>
            <p:cNvSpPr/>
            <p:nvPr/>
          </p:nvSpPr>
          <p:spPr>
            <a:xfrm>
              <a:off x="6663731" y="2572544"/>
              <a:ext cx="4716000" cy="11727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30" name="Google Shape;1330;p40"/>
            <p:cNvGrpSpPr/>
            <p:nvPr/>
          </p:nvGrpSpPr>
          <p:grpSpPr>
            <a:xfrm>
              <a:off x="6906491" y="2722502"/>
              <a:ext cx="297839" cy="297839"/>
              <a:chOff x="2411760" y="3708613"/>
              <a:chExt cx="206152" cy="206152"/>
            </a:xfrm>
          </p:grpSpPr>
          <p:sp>
            <p:nvSpPr>
              <p:cNvPr id="1331" name="Google Shape;1331;p40"/>
              <p:cNvSpPr/>
              <p:nvPr/>
            </p:nvSpPr>
            <p:spPr>
              <a:xfrm>
                <a:off x="2411760" y="3708613"/>
                <a:ext cx="206152" cy="20615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EF4A4A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2" name="Google Shape;1332;p40"/>
              <p:cNvSpPr/>
              <p:nvPr/>
            </p:nvSpPr>
            <p:spPr>
              <a:xfrm>
                <a:off x="2478836" y="3755880"/>
                <a:ext cx="72000" cy="108000"/>
              </a:xfrm>
              <a:prstGeom prst="chevron">
                <a:avLst>
                  <a:gd name="adj" fmla="val 65228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EF4A4A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33" name="Google Shape;1333;p40"/>
            <p:cNvGrpSpPr/>
            <p:nvPr/>
          </p:nvGrpSpPr>
          <p:grpSpPr>
            <a:xfrm>
              <a:off x="7330667" y="2685269"/>
              <a:ext cx="3581225" cy="924232"/>
              <a:chOff x="6477225" y="3017501"/>
              <a:chExt cx="2027333" cy="924232"/>
            </a:xfrm>
          </p:grpSpPr>
          <p:sp>
            <p:nvSpPr>
              <p:cNvPr id="1334" name="Google Shape;1334;p40"/>
              <p:cNvSpPr txBox="1"/>
              <p:nvPr/>
            </p:nvSpPr>
            <p:spPr>
              <a:xfrm>
                <a:off x="6477225" y="3017501"/>
                <a:ext cx="2027333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5" name="Google Shape;1335;p40"/>
              <p:cNvSpPr txBox="1"/>
              <p:nvPr/>
            </p:nvSpPr>
            <p:spPr>
              <a:xfrm>
                <a:off x="6477579" y="3295402"/>
                <a:ext cx="2026979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36" name="Google Shape;1336;p40"/>
            <p:cNvSpPr/>
            <p:nvPr/>
          </p:nvSpPr>
          <p:spPr>
            <a:xfrm>
              <a:off x="5934896" y="3652664"/>
              <a:ext cx="4716000" cy="1172742"/>
            </a:xfrm>
            <a:prstGeom prst="rect">
              <a:avLst/>
            </a:pr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37" name="Google Shape;1337;p40"/>
            <p:cNvGrpSpPr/>
            <p:nvPr/>
          </p:nvGrpSpPr>
          <p:grpSpPr>
            <a:xfrm>
              <a:off x="6177656" y="3802622"/>
              <a:ext cx="297839" cy="297839"/>
              <a:chOff x="2411760" y="3708613"/>
              <a:chExt cx="206152" cy="206152"/>
            </a:xfrm>
          </p:grpSpPr>
          <p:sp>
            <p:nvSpPr>
              <p:cNvPr id="1338" name="Google Shape;1338;p40"/>
              <p:cNvSpPr/>
              <p:nvPr/>
            </p:nvSpPr>
            <p:spPr>
              <a:xfrm>
                <a:off x="2411760" y="3708613"/>
                <a:ext cx="206152" cy="20615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EF4A4A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9" name="Google Shape;1339;p40"/>
              <p:cNvSpPr/>
              <p:nvPr/>
            </p:nvSpPr>
            <p:spPr>
              <a:xfrm>
                <a:off x="2478836" y="3755880"/>
                <a:ext cx="72000" cy="108000"/>
              </a:xfrm>
              <a:prstGeom prst="chevron">
                <a:avLst>
                  <a:gd name="adj" fmla="val 65228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EF4A4A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0" name="Google Shape;1340;p40"/>
            <p:cNvGrpSpPr/>
            <p:nvPr/>
          </p:nvGrpSpPr>
          <p:grpSpPr>
            <a:xfrm>
              <a:off x="6601832" y="3765388"/>
              <a:ext cx="3581225" cy="924232"/>
              <a:chOff x="5748390" y="4097621"/>
              <a:chExt cx="2027333" cy="924232"/>
            </a:xfrm>
          </p:grpSpPr>
          <p:sp>
            <p:nvSpPr>
              <p:cNvPr id="1341" name="Google Shape;1341;p40"/>
              <p:cNvSpPr txBox="1"/>
              <p:nvPr/>
            </p:nvSpPr>
            <p:spPr>
              <a:xfrm>
                <a:off x="5748390" y="4097621"/>
                <a:ext cx="2027333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2" name="Google Shape;1342;p40"/>
              <p:cNvSpPr txBox="1"/>
              <p:nvPr/>
            </p:nvSpPr>
            <p:spPr>
              <a:xfrm>
                <a:off x="5748744" y="4375522"/>
                <a:ext cx="2026979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43" name="Google Shape;1343;p40"/>
            <p:cNvSpPr/>
            <p:nvPr/>
          </p:nvSpPr>
          <p:spPr>
            <a:xfrm>
              <a:off x="6672563" y="4724660"/>
              <a:ext cx="4716000" cy="117274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44" name="Google Shape;1344;p40"/>
            <p:cNvGrpSpPr/>
            <p:nvPr/>
          </p:nvGrpSpPr>
          <p:grpSpPr>
            <a:xfrm>
              <a:off x="6915323" y="4874617"/>
              <a:ext cx="297839" cy="297839"/>
              <a:chOff x="2411760" y="3708613"/>
              <a:chExt cx="206152" cy="206152"/>
            </a:xfrm>
          </p:grpSpPr>
          <p:sp>
            <p:nvSpPr>
              <p:cNvPr id="1345" name="Google Shape;1345;p40"/>
              <p:cNvSpPr/>
              <p:nvPr/>
            </p:nvSpPr>
            <p:spPr>
              <a:xfrm>
                <a:off x="2411760" y="3708613"/>
                <a:ext cx="206152" cy="20615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EF4A4A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40"/>
              <p:cNvSpPr/>
              <p:nvPr/>
            </p:nvSpPr>
            <p:spPr>
              <a:xfrm>
                <a:off x="2478836" y="3755880"/>
                <a:ext cx="72000" cy="108000"/>
              </a:xfrm>
              <a:prstGeom prst="chevron">
                <a:avLst>
                  <a:gd name="adj" fmla="val 65228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EF4A4A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7" name="Google Shape;1347;p40"/>
            <p:cNvGrpSpPr/>
            <p:nvPr/>
          </p:nvGrpSpPr>
          <p:grpSpPr>
            <a:xfrm>
              <a:off x="7339499" y="4837384"/>
              <a:ext cx="3581225" cy="924232"/>
              <a:chOff x="6486057" y="5169616"/>
              <a:chExt cx="2027333" cy="924232"/>
            </a:xfrm>
          </p:grpSpPr>
          <p:sp>
            <p:nvSpPr>
              <p:cNvPr id="1348" name="Google Shape;1348;p40"/>
              <p:cNvSpPr txBox="1"/>
              <p:nvPr/>
            </p:nvSpPr>
            <p:spPr>
              <a:xfrm>
                <a:off x="6486057" y="5169616"/>
                <a:ext cx="2027333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9" name="Google Shape;1349;p40"/>
              <p:cNvSpPr txBox="1"/>
              <p:nvPr/>
            </p:nvSpPr>
            <p:spPr>
              <a:xfrm>
                <a:off x="6486411" y="5447517"/>
                <a:ext cx="2026979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50" name="Google Shape;1350;p40"/>
            <p:cNvGrpSpPr/>
            <p:nvPr/>
          </p:nvGrpSpPr>
          <p:grpSpPr>
            <a:xfrm>
              <a:off x="1768718" y="2227190"/>
              <a:ext cx="2973850" cy="2945855"/>
              <a:chOff x="1115616" y="1926357"/>
              <a:chExt cx="3181047" cy="3151101"/>
            </a:xfrm>
          </p:grpSpPr>
          <p:sp>
            <p:nvSpPr>
              <p:cNvPr id="1351" name="Google Shape;1351;p40"/>
              <p:cNvSpPr/>
              <p:nvPr/>
            </p:nvSpPr>
            <p:spPr>
              <a:xfrm>
                <a:off x="1403648" y="2214389"/>
                <a:ext cx="2592288" cy="2592288"/>
              </a:xfrm>
              <a:prstGeom prst="ellipse">
                <a:avLst/>
              </a:prstGeom>
              <a:solidFill>
                <a:srgbClr val="C52527"/>
              </a:solidFill>
              <a:ln w="254000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40"/>
              <p:cNvSpPr/>
              <p:nvPr/>
            </p:nvSpPr>
            <p:spPr>
              <a:xfrm rot="-5400000">
                <a:off x="1114240" y="1927733"/>
                <a:ext cx="1413384" cy="1410632"/>
              </a:xfrm>
              <a:custGeom>
                <a:avLst/>
                <a:gdLst/>
                <a:ahLst/>
                <a:cxnLst/>
                <a:rect l="l" t="t" r="r" b="b"/>
                <a:pathLst>
                  <a:path w="19905" h="19873" fill="none" extrusionOk="0">
                    <a:moveTo>
                      <a:pt x="8462" y="-1"/>
                    </a:moveTo>
                    <a:cubicBezTo>
                      <a:pt x="13623" y="2197"/>
                      <a:pt x="17727" y="6316"/>
                      <a:pt x="19905" y="11485"/>
                    </a:cubicBezTo>
                  </a:path>
                  <a:path w="19905" h="19873" extrusionOk="0">
                    <a:moveTo>
                      <a:pt x="8462" y="-1"/>
                    </a:moveTo>
                    <a:cubicBezTo>
                      <a:pt x="13623" y="2197"/>
                      <a:pt x="17727" y="6316"/>
                      <a:pt x="19905" y="11485"/>
                    </a:cubicBezTo>
                    <a:lnTo>
                      <a:pt x="0" y="19873"/>
                    </a:lnTo>
                    <a:close/>
                  </a:path>
                </a:pathLst>
              </a:custGeom>
              <a:noFill/>
              <a:ln w="63500" cap="sq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3" name="Google Shape;1353;p40"/>
              <p:cNvSpPr/>
              <p:nvPr/>
            </p:nvSpPr>
            <p:spPr>
              <a:xfrm rot="5400000">
                <a:off x="2851957" y="3665450"/>
                <a:ext cx="1413384" cy="1410632"/>
              </a:xfrm>
              <a:custGeom>
                <a:avLst/>
                <a:gdLst/>
                <a:ahLst/>
                <a:cxnLst/>
                <a:rect l="l" t="t" r="r" b="b"/>
                <a:pathLst>
                  <a:path w="19905" h="19873" fill="none" extrusionOk="0">
                    <a:moveTo>
                      <a:pt x="8462" y="-1"/>
                    </a:moveTo>
                    <a:cubicBezTo>
                      <a:pt x="13623" y="2197"/>
                      <a:pt x="17727" y="6316"/>
                      <a:pt x="19905" y="11485"/>
                    </a:cubicBezTo>
                  </a:path>
                  <a:path w="19905" h="19873" extrusionOk="0">
                    <a:moveTo>
                      <a:pt x="8462" y="-1"/>
                    </a:moveTo>
                    <a:cubicBezTo>
                      <a:pt x="13623" y="2197"/>
                      <a:pt x="17727" y="6316"/>
                      <a:pt x="19905" y="11485"/>
                    </a:cubicBezTo>
                    <a:lnTo>
                      <a:pt x="0" y="19873"/>
                    </a:lnTo>
                    <a:close/>
                  </a:path>
                </a:pathLst>
              </a:custGeom>
              <a:noFill/>
              <a:ln w="63500" cap="sq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4" name="Google Shape;1354;p40"/>
              <p:cNvSpPr/>
              <p:nvPr/>
            </p:nvSpPr>
            <p:spPr>
              <a:xfrm>
                <a:off x="2883279" y="1965909"/>
                <a:ext cx="1413384" cy="1410632"/>
              </a:xfrm>
              <a:custGeom>
                <a:avLst/>
                <a:gdLst/>
                <a:ahLst/>
                <a:cxnLst/>
                <a:rect l="l" t="t" r="r" b="b"/>
                <a:pathLst>
                  <a:path w="19905" h="19873" fill="none" extrusionOk="0">
                    <a:moveTo>
                      <a:pt x="8462" y="-1"/>
                    </a:moveTo>
                    <a:cubicBezTo>
                      <a:pt x="13623" y="2197"/>
                      <a:pt x="17727" y="6316"/>
                      <a:pt x="19905" y="11485"/>
                    </a:cubicBezTo>
                  </a:path>
                  <a:path w="19905" h="19873" extrusionOk="0">
                    <a:moveTo>
                      <a:pt x="8462" y="-1"/>
                    </a:moveTo>
                    <a:cubicBezTo>
                      <a:pt x="13623" y="2197"/>
                      <a:pt x="17727" y="6316"/>
                      <a:pt x="19905" y="11485"/>
                    </a:cubicBezTo>
                    <a:lnTo>
                      <a:pt x="0" y="19873"/>
                    </a:lnTo>
                    <a:close/>
                  </a:path>
                </a:pathLst>
              </a:custGeom>
              <a:noFill/>
              <a:ln w="63500" cap="sq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5" name="Google Shape;1355;p40"/>
              <p:cNvSpPr/>
              <p:nvPr/>
            </p:nvSpPr>
            <p:spPr>
              <a:xfrm rot="10800000">
                <a:off x="1146040" y="3653735"/>
                <a:ext cx="1413384" cy="1410632"/>
              </a:xfrm>
              <a:custGeom>
                <a:avLst/>
                <a:gdLst/>
                <a:ahLst/>
                <a:cxnLst/>
                <a:rect l="l" t="t" r="r" b="b"/>
                <a:pathLst>
                  <a:path w="19905" h="19873" fill="none" extrusionOk="0">
                    <a:moveTo>
                      <a:pt x="8462" y="-1"/>
                    </a:moveTo>
                    <a:cubicBezTo>
                      <a:pt x="13623" y="2197"/>
                      <a:pt x="17727" y="6316"/>
                      <a:pt x="19905" y="11485"/>
                    </a:cubicBezTo>
                  </a:path>
                  <a:path w="19905" h="19873" extrusionOk="0">
                    <a:moveTo>
                      <a:pt x="8462" y="-1"/>
                    </a:moveTo>
                    <a:cubicBezTo>
                      <a:pt x="13623" y="2197"/>
                      <a:pt x="17727" y="6316"/>
                      <a:pt x="19905" y="11485"/>
                    </a:cubicBezTo>
                    <a:lnTo>
                      <a:pt x="0" y="19873"/>
                    </a:lnTo>
                    <a:close/>
                  </a:path>
                </a:pathLst>
              </a:custGeom>
              <a:noFill/>
              <a:ln w="63500" cap="sq" cmpd="sng">
                <a:solidFill>
                  <a:srgbClr val="1D3E8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56" name="Google Shape;1356;p40"/>
            <p:cNvSpPr/>
            <p:nvPr/>
          </p:nvSpPr>
          <p:spPr>
            <a:xfrm>
              <a:off x="2778484" y="1567554"/>
              <a:ext cx="942449" cy="94244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40"/>
            <p:cNvSpPr/>
            <p:nvPr/>
          </p:nvSpPr>
          <p:spPr>
            <a:xfrm>
              <a:off x="2760675" y="4919900"/>
              <a:ext cx="942449" cy="942449"/>
            </a:xfrm>
            <a:prstGeom prst="ellipse">
              <a:avLst/>
            </a:pr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40"/>
            <p:cNvSpPr/>
            <p:nvPr/>
          </p:nvSpPr>
          <p:spPr>
            <a:xfrm>
              <a:off x="4461428" y="3236956"/>
              <a:ext cx="942449" cy="94244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40"/>
            <p:cNvSpPr/>
            <p:nvPr/>
          </p:nvSpPr>
          <p:spPr>
            <a:xfrm>
              <a:off x="1124387" y="3236956"/>
              <a:ext cx="942449" cy="94244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60" name="Google Shape;1360;p40"/>
            <p:cNvGrpSpPr/>
            <p:nvPr/>
          </p:nvGrpSpPr>
          <p:grpSpPr>
            <a:xfrm>
              <a:off x="2239942" y="3180700"/>
              <a:ext cx="2019533" cy="974688"/>
              <a:chOff x="1619673" y="3352349"/>
              <a:chExt cx="2160240" cy="1042595"/>
            </a:xfrm>
          </p:grpSpPr>
          <p:sp>
            <p:nvSpPr>
              <p:cNvPr id="1361" name="Google Shape;1361;p40"/>
              <p:cNvSpPr txBox="1"/>
              <p:nvPr/>
            </p:nvSpPr>
            <p:spPr>
              <a:xfrm>
                <a:off x="1619673" y="3352349"/>
                <a:ext cx="2160240" cy="8416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TEXT</a:t>
                </a:r>
                <a:endParaRPr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2" name="Google Shape;1362;p40"/>
              <p:cNvSpPr txBox="1"/>
              <p:nvPr/>
            </p:nvSpPr>
            <p:spPr>
              <a:xfrm>
                <a:off x="1619673" y="4032803"/>
                <a:ext cx="2160240" cy="3621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Add Your Text</a:t>
                </a:r>
                <a:endParaRPr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63" name="Google Shape;1363;p40"/>
            <p:cNvSpPr/>
            <p:nvPr/>
          </p:nvSpPr>
          <p:spPr>
            <a:xfrm rot="2700000">
              <a:off x="3132701" y="1819118"/>
              <a:ext cx="265920" cy="476745"/>
            </a:xfrm>
            <a:custGeom>
              <a:avLst/>
              <a:gdLst/>
              <a:ahLst/>
              <a:cxnLst/>
              <a:rect l="l" t="t" r="r" b="b"/>
              <a:pathLst>
                <a:path w="2232248" h="4001999" extrusionOk="0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40"/>
            <p:cNvSpPr/>
            <p:nvPr/>
          </p:nvSpPr>
          <p:spPr>
            <a:xfrm>
              <a:off x="4748228" y="3548514"/>
              <a:ext cx="389370" cy="325482"/>
            </a:xfrm>
            <a:custGeom>
              <a:avLst/>
              <a:gdLst/>
              <a:ahLst/>
              <a:cxnLst/>
              <a:rect l="l" t="t" r="r" b="b"/>
              <a:pathLst>
                <a:path w="3186824" h="2663936" extrusionOk="0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40"/>
            <p:cNvSpPr/>
            <p:nvPr/>
          </p:nvSpPr>
          <p:spPr>
            <a:xfrm>
              <a:off x="3033898" y="5234582"/>
              <a:ext cx="396000" cy="313084"/>
            </a:xfrm>
            <a:custGeom>
              <a:avLst/>
              <a:gdLst/>
              <a:ahLst/>
              <a:cxnLst/>
              <a:rect l="l" t="t" r="r" b="b"/>
              <a:pathLst>
                <a:path w="3219104" h="2545072" extrusionOk="0">
                  <a:moveTo>
                    <a:pt x="2779672" y="457200"/>
                  </a:moveTo>
                  <a:lnTo>
                    <a:pt x="2975888" y="457200"/>
                  </a:lnTo>
                  <a:cubicBezTo>
                    <a:pt x="3110212" y="457200"/>
                    <a:pt x="3219104" y="566092"/>
                    <a:pt x="3219104" y="700416"/>
                  </a:cubicBezTo>
                  <a:lnTo>
                    <a:pt x="3219104" y="2301856"/>
                  </a:lnTo>
                  <a:cubicBezTo>
                    <a:pt x="3219104" y="2436180"/>
                    <a:pt x="3110212" y="2545072"/>
                    <a:pt x="2975888" y="2545072"/>
                  </a:cubicBezTo>
                  <a:lnTo>
                    <a:pt x="2779672" y="2545072"/>
                  </a:lnTo>
                  <a:close/>
                  <a:moveTo>
                    <a:pt x="243216" y="457200"/>
                  </a:moveTo>
                  <a:lnTo>
                    <a:pt x="439432" y="457200"/>
                  </a:lnTo>
                  <a:lnTo>
                    <a:pt x="439432" y="2545072"/>
                  </a:lnTo>
                  <a:lnTo>
                    <a:pt x="243216" y="2545072"/>
                  </a:lnTo>
                  <a:cubicBezTo>
                    <a:pt x="108892" y="2545072"/>
                    <a:pt x="0" y="2436180"/>
                    <a:pt x="0" y="2301856"/>
                  </a:cubicBezTo>
                  <a:lnTo>
                    <a:pt x="0" y="700416"/>
                  </a:lnTo>
                  <a:cubicBezTo>
                    <a:pt x="0" y="566092"/>
                    <a:pt x="108892" y="457200"/>
                    <a:pt x="243216" y="457200"/>
                  </a:cubicBezTo>
                  <a:close/>
                  <a:moveTo>
                    <a:pt x="1428476" y="174246"/>
                  </a:moveTo>
                  <a:cubicBezTo>
                    <a:pt x="1372210" y="174246"/>
                    <a:pt x="1326598" y="219858"/>
                    <a:pt x="1326598" y="276124"/>
                  </a:cubicBezTo>
                  <a:lnTo>
                    <a:pt x="1326598" y="457200"/>
                  </a:lnTo>
                  <a:lnTo>
                    <a:pt x="1892506" y="457200"/>
                  </a:lnTo>
                  <a:lnTo>
                    <a:pt x="1892506" y="276124"/>
                  </a:lnTo>
                  <a:cubicBezTo>
                    <a:pt x="1892506" y="219858"/>
                    <a:pt x="1846894" y="174246"/>
                    <a:pt x="1790628" y="174246"/>
                  </a:cubicBezTo>
                  <a:close/>
                  <a:moveTo>
                    <a:pt x="1285704" y="0"/>
                  </a:moveTo>
                  <a:lnTo>
                    <a:pt x="1933400" y="0"/>
                  </a:lnTo>
                  <a:cubicBezTo>
                    <a:pt x="2007048" y="0"/>
                    <a:pt x="2066752" y="59704"/>
                    <a:pt x="2066752" y="133352"/>
                  </a:cubicBezTo>
                  <a:lnTo>
                    <a:pt x="2066752" y="457200"/>
                  </a:lnTo>
                  <a:lnTo>
                    <a:pt x="2599672" y="457200"/>
                  </a:lnTo>
                  <a:lnTo>
                    <a:pt x="2599672" y="2545072"/>
                  </a:lnTo>
                  <a:lnTo>
                    <a:pt x="619432" y="2545072"/>
                  </a:lnTo>
                  <a:lnTo>
                    <a:pt x="619432" y="457200"/>
                  </a:lnTo>
                  <a:lnTo>
                    <a:pt x="1152352" y="457200"/>
                  </a:lnTo>
                  <a:lnTo>
                    <a:pt x="1152352" y="133352"/>
                  </a:lnTo>
                  <a:cubicBezTo>
                    <a:pt x="1152352" y="59704"/>
                    <a:pt x="1212056" y="0"/>
                    <a:pt x="12857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40"/>
            <p:cNvSpPr/>
            <p:nvPr/>
          </p:nvSpPr>
          <p:spPr>
            <a:xfrm>
              <a:off x="1392762" y="3541240"/>
              <a:ext cx="354676" cy="357638"/>
            </a:xfrm>
            <a:custGeom>
              <a:avLst/>
              <a:gdLst/>
              <a:ahLst/>
              <a:cxnLst/>
              <a:rect l="l" t="t" r="r" b="b"/>
              <a:pathLst>
                <a:path w="1652142" h="1665940" extrusionOk="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1" name="Google Shape;1371;p41"/>
          <p:cNvSpPr/>
          <p:nvPr/>
        </p:nvSpPr>
        <p:spPr>
          <a:xfrm>
            <a:off x="6888088" y="2282274"/>
            <a:ext cx="470268" cy="470268"/>
          </a:xfrm>
          <a:prstGeom prst="ellipse">
            <a:avLst/>
          </a:prstGeom>
          <a:solidFill>
            <a:srgbClr val="34419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2" name="Google Shape;1372;p41"/>
          <p:cNvSpPr/>
          <p:nvPr/>
        </p:nvSpPr>
        <p:spPr>
          <a:xfrm>
            <a:off x="6888088" y="3685219"/>
            <a:ext cx="470268" cy="4702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73" name="Google Shape;1373;p41"/>
          <p:cNvGrpSpPr/>
          <p:nvPr/>
        </p:nvGrpSpPr>
        <p:grpSpPr>
          <a:xfrm>
            <a:off x="7508226" y="2068728"/>
            <a:ext cx="4098318" cy="912756"/>
            <a:chOff x="4862377" y="4246032"/>
            <a:chExt cx="1656184" cy="912756"/>
          </a:xfrm>
        </p:grpSpPr>
        <p:sp>
          <p:nvSpPr>
            <p:cNvPr id="1374" name="Google Shape;1374;p41"/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5" name="Google Shape;1375;p41"/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/>
            </a:p>
          </p:txBody>
        </p:sp>
      </p:grpSp>
      <p:grpSp>
        <p:nvGrpSpPr>
          <p:cNvPr id="1376" name="Google Shape;1376;p41"/>
          <p:cNvGrpSpPr/>
          <p:nvPr/>
        </p:nvGrpSpPr>
        <p:grpSpPr>
          <a:xfrm>
            <a:off x="7508226" y="3471673"/>
            <a:ext cx="4098318" cy="912756"/>
            <a:chOff x="4862377" y="4246032"/>
            <a:chExt cx="1656184" cy="912756"/>
          </a:xfrm>
        </p:grpSpPr>
        <p:sp>
          <p:nvSpPr>
            <p:cNvPr id="1377" name="Google Shape;1377;p41"/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41"/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/>
            </a:p>
          </p:txBody>
        </p:sp>
      </p:grpSp>
      <p:sp>
        <p:nvSpPr>
          <p:cNvPr id="1379" name="Google Shape;1379;p41"/>
          <p:cNvSpPr/>
          <p:nvPr/>
        </p:nvSpPr>
        <p:spPr>
          <a:xfrm>
            <a:off x="6982304" y="3785446"/>
            <a:ext cx="281838" cy="216490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0" name="Google Shape;1380;p41"/>
          <p:cNvSpPr/>
          <p:nvPr/>
        </p:nvSpPr>
        <p:spPr>
          <a:xfrm>
            <a:off x="6982940" y="2361114"/>
            <a:ext cx="286541" cy="247282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1" name="Google Shape;1381;p41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382" name="Google Shape;1382;p41"/>
          <p:cNvSpPr txBox="1"/>
          <p:nvPr/>
        </p:nvSpPr>
        <p:spPr>
          <a:xfrm>
            <a:off x="915815" y="5358513"/>
            <a:ext cx="5013448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3" name="Google Shape;1383;p41"/>
          <p:cNvSpPr txBox="1"/>
          <p:nvPr/>
        </p:nvSpPr>
        <p:spPr>
          <a:xfrm>
            <a:off x="915816" y="5657091"/>
            <a:ext cx="501344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1384" name="Google Shape;1384;p41"/>
          <p:cNvSpPr txBox="1"/>
          <p:nvPr/>
        </p:nvSpPr>
        <p:spPr>
          <a:xfrm>
            <a:off x="6268591" y="5349315"/>
            <a:ext cx="5013448" cy="307777"/>
          </a:xfrm>
          <a:prstGeom prst="rect">
            <a:avLst/>
          </a:prstGeom>
          <a:solidFill>
            <a:srgbClr val="34419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5" name="Google Shape;1385;p41"/>
          <p:cNvSpPr txBox="1"/>
          <p:nvPr/>
        </p:nvSpPr>
        <p:spPr>
          <a:xfrm>
            <a:off x="6268593" y="5647893"/>
            <a:ext cx="501344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  <p:pic>
        <p:nvPicPr>
          <p:cNvPr id="1386" name="Google Shape;1386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5815" y="2486425"/>
            <a:ext cx="5426419" cy="2315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Google Shape;1391;p42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392" name="Google Shape;1392;p42"/>
          <p:cNvSpPr/>
          <p:nvPr/>
        </p:nvSpPr>
        <p:spPr>
          <a:xfrm rot="-5400000">
            <a:off x="936469" y="4787410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42"/>
          <p:cNvSpPr/>
          <p:nvPr/>
        </p:nvSpPr>
        <p:spPr>
          <a:xfrm rot="-5400000">
            <a:off x="936469" y="3315217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4" name="Google Shape;1394;p42"/>
          <p:cNvSpPr/>
          <p:nvPr/>
        </p:nvSpPr>
        <p:spPr>
          <a:xfrm rot="-5400000">
            <a:off x="936469" y="1860608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95" name="Google Shape;1395;p42"/>
          <p:cNvGrpSpPr/>
          <p:nvPr/>
        </p:nvGrpSpPr>
        <p:grpSpPr>
          <a:xfrm>
            <a:off x="2351061" y="2036743"/>
            <a:ext cx="3504617" cy="898635"/>
            <a:chOff x="1688705" y="2043404"/>
            <a:chExt cx="2587987" cy="811080"/>
          </a:xfrm>
        </p:grpSpPr>
        <p:sp>
          <p:nvSpPr>
            <p:cNvPr id="1396" name="Google Shape;1396;p42"/>
            <p:cNvSpPr txBox="1"/>
            <p:nvPr/>
          </p:nvSpPr>
          <p:spPr>
            <a:xfrm>
              <a:off x="1691680" y="2043404"/>
              <a:ext cx="2585012" cy="2777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42"/>
            <p:cNvSpPr txBox="1"/>
            <p:nvPr/>
          </p:nvSpPr>
          <p:spPr>
            <a:xfrm>
              <a:off x="1688705" y="2271125"/>
              <a:ext cx="2587987" cy="5833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1398" name="Google Shape;1398;p42"/>
          <p:cNvGrpSpPr/>
          <p:nvPr/>
        </p:nvGrpSpPr>
        <p:grpSpPr>
          <a:xfrm>
            <a:off x="2351061" y="3491357"/>
            <a:ext cx="3504617" cy="898635"/>
            <a:chOff x="1688705" y="3410133"/>
            <a:chExt cx="2587987" cy="811080"/>
          </a:xfrm>
        </p:grpSpPr>
        <p:sp>
          <p:nvSpPr>
            <p:cNvPr id="1399" name="Google Shape;1399;p42"/>
            <p:cNvSpPr txBox="1"/>
            <p:nvPr/>
          </p:nvSpPr>
          <p:spPr>
            <a:xfrm>
              <a:off x="1691680" y="3410133"/>
              <a:ext cx="2585012" cy="2777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42"/>
            <p:cNvSpPr txBox="1"/>
            <p:nvPr/>
          </p:nvSpPr>
          <p:spPr>
            <a:xfrm>
              <a:off x="1688705" y="3637854"/>
              <a:ext cx="2587987" cy="5833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1401" name="Google Shape;1401;p42"/>
          <p:cNvGrpSpPr/>
          <p:nvPr/>
        </p:nvGrpSpPr>
        <p:grpSpPr>
          <a:xfrm>
            <a:off x="2351061" y="4963550"/>
            <a:ext cx="3504617" cy="898635"/>
            <a:chOff x="1688705" y="4776862"/>
            <a:chExt cx="2587987" cy="811080"/>
          </a:xfrm>
        </p:grpSpPr>
        <p:sp>
          <p:nvSpPr>
            <p:cNvPr id="1402" name="Google Shape;1402;p42"/>
            <p:cNvSpPr txBox="1"/>
            <p:nvPr/>
          </p:nvSpPr>
          <p:spPr>
            <a:xfrm>
              <a:off x="1691680" y="4776862"/>
              <a:ext cx="2585012" cy="2777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42"/>
            <p:cNvSpPr txBox="1"/>
            <p:nvPr/>
          </p:nvSpPr>
          <p:spPr>
            <a:xfrm>
              <a:off x="1688705" y="5004583"/>
              <a:ext cx="2587987" cy="5833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1404" name="Google Shape;1404;p42"/>
          <p:cNvGrpSpPr/>
          <p:nvPr/>
        </p:nvGrpSpPr>
        <p:grpSpPr>
          <a:xfrm>
            <a:off x="6456041" y="2070679"/>
            <a:ext cx="4874876" cy="1106575"/>
            <a:chOff x="4932040" y="2183693"/>
            <a:chExt cx="4032448" cy="1106575"/>
          </a:xfrm>
        </p:grpSpPr>
        <p:sp>
          <p:nvSpPr>
            <p:cNvPr id="1405" name="Google Shape;1405;p42"/>
            <p:cNvSpPr txBox="1"/>
            <p:nvPr/>
          </p:nvSpPr>
          <p:spPr>
            <a:xfrm>
              <a:off x="4932040" y="2183693"/>
              <a:ext cx="4001698" cy="523220"/>
            </a:xfrm>
            <a:prstGeom prst="rect">
              <a:avLst/>
            </a:pr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A</a:t>
              </a:r>
              <a:endPara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42"/>
            <p:cNvSpPr txBox="1"/>
            <p:nvPr/>
          </p:nvSpPr>
          <p:spPr>
            <a:xfrm>
              <a:off x="4939819" y="2643937"/>
              <a:ext cx="4024669" cy="646331"/>
            </a:xfrm>
            <a:prstGeom prst="rect">
              <a:avLst/>
            </a:pr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Time, Money and Reputation.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7" name="Google Shape;1407;p42"/>
          <p:cNvGrpSpPr/>
          <p:nvPr/>
        </p:nvGrpSpPr>
        <p:grpSpPr>
          <a:xfrm>
            <a:off x="6471416" y="3366824"/>
            <a:ext cx="4856288" cy="1106575"/>
            <a:chOff x="4947415" y="3479837"/>
            <a:chExt cx="4017073" cy="1106575"/>
          </a:xfrm>
        </p:grpSpPr>
        <p:sp>
          <p:nvSpPr>
            <p:cNvPr id="1408" name="Google Shape;1408;p42"/>
            <p:cNvSpPr txBox="1"/>
            <p:nvPr/>
          </p:nvSpPr>
          <p:spPr>
            <a:xfrm>
              <a:off x="4947415" y="3479837"/>
              <a:ext cx="4001698" cy="523220"/>
            </a:xfrm>
            <a:prstGeom prst="rect">
              <a:avLst/>
            </a:pr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B</a:t>
              </a:r>
              <a:endPara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42"/>
            <p:cNvSpPr txBox="1"/>
            <p:nvPr/>
          </p:nvSpPr>
          <p:spPr>
            <a:xfrm>
              <a:off x="4955194" y="3940081"/>
              <a:ext cx="4009294" cy="646331"/>
            </a:xfrm>
            <a:prstGeom prst="rect">
              <a:avLst/>
            </a:pr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Time, Money and Reputation.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0" name="Google Shape;1410;p42"/>
          <p:cNvGrpSpPr/>
          <p:nvPr/>
        </p:nvGrpSpPr>
        <p:grpSpPr>
          <a:xfrm>
            <a:off x="6486792" y="4590959"/>
            <a:ext cx="4837701" cy="1106575"/>
            <a:chOff x="4962790" y="4703973"/>
            <a:chExt cx="4001698" cy="1106575"/>
          </a:xfrm>
        </p:grpSpPr>
        <p:sp>
          <p:nvSpPr>
            <p:cNvPr id="1411" name="Google Shape;1411;p42"/>
            <p:cNvSpPr txBox="1"/>
            <p:nvPr/>
          </p:nvSpPr>
          <p:spPr>
            <a:xfrm>
              <a:off x="4962790" y="4703973"/>
              <a:ext cx="4001698" cy="523220"/>
            </a:xfrm>
            <a:prstGeom prst="rect">
              <a:avLst/>
            </a:pr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C</a:t>
              </a:r>
              <a:endPara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42"/>
            <p:cNvSpPr txBox="1"/>
            <p:nvPr/>
          </p:nvSpPr>
          <p:spPr>
            <a:xfrm>
              <a:off x="4970569" y="5164217"/>
              <a:ext cx="3993919" cy="646331"/>
            </a:xfrm>
            <a:prstGeom prst="rect">
              <a:avLst/>
            </a:pr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Time, Money and Reputation.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13" name="Google Shape;1413;p42"/>
          <p:cNvSpPr/>
          <p:nvPr/>
        </p:nvSpPr>
        <p:spPr>
          <a:xfrm>
            <a:off x="1383374" y="5179266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 extrusionOk="0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4" name="Google Shape;1414;p42"/>
          <p:cNvSpPr/>
          <p:nvPr/>
        </p:nvSpPr>
        <p:spPr>
          <a:xfrm>
            <a:off x="1399522" y="3743651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5" name="Google Shape;1415;p42"/>
          <p:cNvSpPr/>
          <p:nvPr/>
        </p:nvSpPr>
        <p:spPr>
          <a:xfrm>
            <a:off x="1370110" y="228904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43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421" name="Google Shape;1421;p43"/>
          <p:cNvSpPr/>
          <p:nvPr/>
        </p:nvSpPr>
        <p:spPr>
          <a:xfrm>
            <a:off x="7884283" y="3508545"/>
            <a:ext cx="914400" cy="914400"/>
          </a:xfrm>
          <a:prstGeom prst="ellipse">
            <a:avLst/>
          </a:pr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2" name="Google Shape;1422;p43"/>
          <p:cNvSpPr/>
          <p:nvPr/>
        </p:nvSpPr>
        <p:spPr>
          <a:xfrm>
            <a:off x="7026797" y="1807130"/>
            <a:ext cx="914400" cy="914400"/>
          </a:xfrm>
          <a:prstGeom prst="ellipse">
            <a:avLst/>
          </a:pr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3" name="Google Shape;1423;p43"/>
          <p:cNvSpPr txBox="1"/>
          <p:nvPr/>
        </p:nvSpPr>
        <p:spPr>
          <a:xfrm>
            <a:off x="7051952" y="2125832"/>
            <a:ext cx="86409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A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4" name="Google Shape;1424;p43"/>
          <p:cNvSpPr txBox="1"/>
          <p:nvPr/>
        </p:nvSpPr>
        <p:spPr>
          <a:xfrm>
            <a:off x="7909437" y="3818653"/>
            <a:ext cx="86409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B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5" name="Google Shape;1425;p43"/>
          <p:cNvSpPr/>
          <p:nvPr/>
        </p:nvSpPr>
        <p:spPr>
          <a:xfrm>
            <a:off x="4171281" y="1807130"/>
            <a:ext cx="914400" cy="914400"/>
          </a:xfrm>
          <a:prstGeom prst="ellipse">
            <a:avLst/>
          </a:prstGeom>
          <a:solidFill>
            <a:srgbClr val="34419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6" name="Google Shape;1426;p43"/>
          <p:cNvSpPr/>
          <p:nvPr/>
        </p:nvSpPr>
        <p:spPr>
          <a:xfrm>
            <a:off x="3451762" y="3496890"/>
            <a:ext cx="914400" cy="914400"/>
          </a:xfrm>
          <a:prstGeom prst="ellipse">
            <a:avLst/>
          </a:prstGeom>
          <a:solidFill>
            <a:srgbClr val="34419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7" name="Google Shape;1427;p43"/>
          <p:cNvSpPr/>
          <p:nvPr/>
        </p:nvSpPr>
        <p:spPr>
          <a:xfrm>
            <a:off x="4171281" y="5108489"/>
            <a:ext cx="914400" cy="914400"/>
          </a:xfrm>
          <a:prstGeom prst="ellipse">
            <a:avLst/>
          </a:prstGeom>
          <a:solidFill>
            <a:srgbClr val="34419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8" name="Google Shape;1428;p43"/>
          <p:cNvSpPr/>
          <p:nvPr/>
        </p:nvSpPr>
        <p:spPr>
          <a:xfrm>
            <a:off x="7026797" y="5108489"/>
            <a:ext cx="914400" cy="914400"/>
          </a:xfrm>
          <a:prstGeom prst="ellipse">
            <a:avLst/>
          </a:pr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9" name="Google Shape;1429;p43"/>
          <p:cNvSpPr/>
          <p:nvPr/>
        </p:nvSpPr>
        <p:spPr>
          <a:xfrm rot="10800000">
            <a:off x="5774255" y="3241909"/>
            <a:ext cx="1430440" cy="1430440"/>
          </a:xfrm>
          <a:prstGeom prst="pie">
            <a:avLst>
              <a:gd name="adj1" fmla="val 0"/>
              <a:gd name="adj2" fmla="val 18048089"/>
            </a:avLst>
          </a:pr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0" name="Google Shape;1430;p43"/>
          <p:cNvSpPr/>
          <p:nvPr/>
        </p:nvSpPr>
        <p:spPr>
          <a:xfrm>
            <a:off x="5059017" y="3241893"/>
            <a:ext cx="1430456" cy="1430521"/>
          </a:xfrm>
          <a:custGeom>
            <a:avLst/>
            <a:gdLst/>
            <a:ahLst/>
            <a:cxnLst/>
            <a:rect l="l" t="t" r="r" b="b"/>
            <a:pathLst>
              <a:path w="1430456" h="1430521" extrusionOk="0">
                <a:moveTo>
                  <a:pt x="1430456" y="715237"/>
                </a:moveTo>
                <a:cubicBezTo>
                  <a:pt x="1430456" y="1038633"/>
                  <a:pt x="1213448" y="1321793"/>
                  <a:pt x="901171" y="1405866"/>
                </a:cubicBezTo>
                <a:cubicBezTo>
                  <a:pt x="588894" y="1489939"/>
                  <a:pt x="259055" y="1354005"/>
                  <a:pt x="96691" y="1074322"/>
                </a:cubicBezTo>
                <a:cubicBezTo>
                  <a:pt x="-65674" y="794639"/>
                  <a:pt x="-20162" y="440802"/>
                  <a:pt x="207695" y="211311"/>
                </a:cubicBezTo>
                <a:cubicBezTo>
                  <a:pt x="435552" y="-18180"/>
                  <a:pt x="789055" y="-66220"/>
                  <a:pt x="1069891" y="94142"/>
                </a:cubicBezTo>
                <a:cubicBezTo>
                  <a:pt x="749268" y="310698"/>
                  <a:pt x="726297" y="584404"/>
                  <a:pt x="715236" y="715237"/>
                </a:cubicBezTo>
                <a:lnTo>
                  <a:pt x="1430456" y="71523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1" name="Google Shape;1431;p43"/>
          <p:cNvSpPr/>
          <p:nvPr/>
        </p:nvSpPr>
        <p:spPr>
          <a:xfrm>
            <a:off x="5539203" y="2619590"/>
            <a:ext cx="117074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6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2" name="Google Shape;1432;p43"/>
          <p:cNvSpPr/>
          <p:nvPr/>
        </p:nvSpPr>
        <p:spPr>
          <a:xfrm>
            <a:off x="5482052" y="4950692"/>
            <a:ext cx="123176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3" name="Google Shape;1433;p43"/>
          <p:cNvSpPr txBox="1"/>
          <p:nvPr/>
        </p:nvSpPr>
        <p:spPr>
          <a:xfrm>
            <a:off x="7051952" y="5427191"/>
            <a:ext cx="86409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C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4" name="Google Shape;1434;p43"/>
          <p:cNvSpPr txBox="1"/>
          <p:nvPr/>
        </p:nvSpPr>
        <p:spPr>
          <a:xfrm>
            <a:off x="4200849" y="5427191"/>
            <a:ext cx="86409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F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5" name="Google Shape;1435;p43"/>
          <p:cNvSpPr txBox="1"/>
          <p:nvPr/>
        </p:nvSpPr>
        <p:spPr>
          <a:xfrm>
            <a:off x="3476916" y="3815593"/>
            <a:ext cx="86409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6" name="Google Shape;1436;p43"/>
          <p:cNvSpPr txBox="1"/>
          <p:nvPr/>
        </p:nvSpPr>
        <p:spPr>
          <a:xfrm>
            <a:off x="4200849" y="2125832"/>
            <a:ext cx="86409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D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37" name="Google Shape;1437;p43"/>
          <p:cNvCxnSpPr/>
          <p:nvPr/>
        </p:nvCxnSpPr>
        <p:spPr>
          <a:xfrm rot="10800000">
            <a:off x="5029783" y="2659135"/>
            <a:ext cx="405233" cy="648000"/>
          </a:xfrm>
          <a:prstGeom prst="straightConnector1">
            <a:avLst/>
          </a:prstGeom>
          <a:noFill/>
          <a:ln w="25400" cap="flat" cmpd="sng">
            <a:solidFill>
              <a:schemeClr val="accent4"/>
            </a:solidFill>
            <a:prstDash val="dot"/>
            <a:miter lim="800000"/>
            <a:headEnd type="none" w="sm" len="sm"/>
            <a:tailEnd type="oval" w="med" len="med"/>
          </a:ln>
        </p:spPr>
      </p:cxnSp>
      <p:cxnSp>
        <p:nvCxnSpPr>
          <p:cNvPr id="1438" name="Google Shape;1438;p43"/>
          <p:cNvCxnSpPr/>
          <p:nvPr/>
        </p:nvCxnSpPr>
        <p:spPr>
          <a:xfrm flipH="1">
            <a:off x="4409815" y="3954090"/>
            <a:ext cx="648000" cy="2"/>
          </a:xfrm>
          <a:prstGeom prst="straightConnector1">
            <a:avLst/>
          </a:prstGeom>
          <a:noFill/>
          <a:ln w="25400" cap="flat" cmpd="sng">
            <a:solidFill>
              <a:schemeClr val="accent4"/>
            </a:solidFill>
            <a:prstDash val="dot"/>
            <a:miter lim="800000"/>
            <a:headEnd type="none" w="sm" len="sm"/>
            <a:tailEnd type="oval" w="med" len="med"/>
          </a:ln>
        </p:spPr>
      </p:cxnSp>
      <p:cxnSp>
        <p:nvCxnSpPr>
          <p:cNvPr id="1439" name="Google Shape;1439;p43"/>
          <p:cNvCxnSpPr/>
          <p:nvPr/>
        </p:nvCxnSpPr>
        <p:spPr>
          <a:xfrm flipH="1">
            <a:off x="5054313" y="4600003"/>
            <a:ext cx="405235" cy="648000"/>
          </a:xfrm>
          <a:prstGeom prst="straightConnector1">
            <a:avLst/>
          </a:prstGeom>
          <a:noFill/>
          <a:ln w="25400" cap="flat" cmpd="sng">
            <a:solidFill>
              <a:schemeClr val="accent4"/>
            </a:solidFill>
            <a:prstDash val="dot"/>
            <a:miter lim="800000"/>
            <a:headEnd type="none" w="sm" len="sm"/>
            <a:tailEnd type="oval" w="med" len="med"/>
          </a:ln>
        </p:spPr>
      </p:cxnSp>
      <p:cxnSp>
        <p:nvCxnSpPr>
          <p:cNvPr id="1440" name="Google Shape;1440;p43"/>
          <p:cNvCxnSpPr/>
          <p:nvPr/>
        </p:nvCxnSpPr>
        <p:spPr>
          <a:xfrm rot="10800000" flipH="1">
            <a:off x="6819168" y="2657720"/>
            <a:ext cx="338080" cy="648000"/>
          </a:xfrm>
          <a:prstGeom prst="straightConnector1">
            <a:avLst/>
          </a:prstGeom>
          <a:noFill/>
          <a:ln w="25400" cap="flat" cmpd="sng">
            <a:solidFill>
              <a:schemeClr val="accent3"/>
            </a:solidFill>
            <a:prstDash val="dot"/>
            <a:miter lim="800000"/>
            <a:headEnd type="none" w="sm" len="sm"/>
            <a:tailEnd type="oval" w="med" len="med"/>
          </a:ln>
        </p:spPr>
      </p:cxnSp>
      <p:cxnSp>
        <p:nvCxnSpPr>
          <p:cNvPr id="1441" name="Google Shape;1441;p43"/>
          <p:cNvCxnSpPr/>
          <p:nvPr/>
        </p:nvCxnSpPr>
        <p:spPr>
          <a:xfrm>
            <a:off x="7184135" y="3956794"/>
            <a:ext cx="648000" cy="2"/>
          </a:xfrm>
          <a:prstGeom prst="straightConnector1">
            <a:avLst/>
          </a:prstGeom>
          <a:noFill/>
          <a:ln w="25400" cap="flat" cmpd="sng">
            <a:solidFill>
              <a:schemeClr val="accent3"/>
            </a:solidFill>
            <a:prstDash val="dot"/>
            <a:miter lim="800000"/>
            <a:headEnd type="none" w="sm" len="sm"/>
            <a:tailEnd type="oval" w="med" len="med"/>
          </a:ln>
        </p:spPr>
      </p:cxnSp>
      <p:cxnSp>
        <p:nvCxnSpPr>
          <p:cNvPr id="1442" name="Google Shape;1442;p43"/>
          <p:cNvCxnSpPr/>
          <p:nvPr/>
        </p:nvCxnSpPr>
        <p:spPr>
          <a:xfrm>
            <a:off x="6709950" y="4584153"/>
            <a:ext cx="360587" cy="648000"/>
          </a:xfrm>
          <a:prstGeom prst="straightConnector1">
            <a:avLst/>
          </a:prstGeom>
          <a:noFill/>
          <a:ln w="25400" cap="flat" cmpd="sng">
            <a:solidFill>
              <a:schemeClr val="accent3"/>
            </a:solidFill>
            <a:prstDash val="dot"/>
            <a:miter lim="800000"/>
            <a:headEnd type="none" w="sm" len="sm"/>
            <a:tailEnd type="oval" w="med" len="med"/>
          </a:ln>
        </p:spPr>
      </p:cxnSp>
      <p:grpSp>
        <p:nvGrpSpPr>
          <p:cNvPr id="1443" name="Google Shape;1443;p43"/>
          <p:cNvGrpSpPr/>
          <p:nvPr/>
        </p:nvGrpSpPr>
        <p:grpSpPr>
          <a:xfrm>
            <a:off x="8089743" y="1749511"/>
            <a:ext cx="2357003" cy="923330"/>
            <a:chOff x="2551705" y="4283314"/>
            <a:chExt cx="2357003" cy="923330"/>
          </a:xfrm>
        </p:grpSpPr>
        <p:sp>
          <p:nvSpPr>
            <p:cNvPr id="1444" name="Google Shape;1444;p43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43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6" name="Google Shape;1446;p43"/>
          <p:cNvGrpSpPr/>
          <p:nvPr/>
        </p:nvGrpSpPr>
        <p:grpSpPr>
          <a:xfrm>
            <a:off x="8978814" y="3421218"/>
            <a:ext cx="2336966" cy="923330"/>
            <a:chOff x="2551705" y="4283314"/>
            <a:chExt cx="2357003" cy="923330"/>
          </a:xfrm>
        </p:grpSpPr>
        <p:sp>
          <p:nvSpPr>
            <p:cNvPr id="1447" name="Google Shape;1447;p43"/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43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9" name="Google Shape;1449;p43"/>
          <p:cNvGrpSpPr/>
          <p:nvPr/>
        </p:nvGrpSpPr>
        <p:grpSpPr>
          <a:xfrm>
            <a:off x="8089743" y="5050870"/>
            <a:ext cx="2357003" cy="923330"/>
            <a:chOff x="2551705" y="4283314"/>
            <a:chExt cx="2357003" cy="923330"/>
          </a:xfrm>
        </p:grpSpPr>
        <p:sp>
          <p:nvSpPr>
            <p:cNvPr id="1450" name="Google Shape;1450;p43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43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52" name="Google Shape;1452;p43"/>
          <p:cNvGrpSpPr/>
          <p:nvPr/>
        </p:nvGrpSpPr>
        <p:grpSpPr>
          <a:xfrm>
            <a:off x="1670714" y="1749511"/>
            <a:ext cx="2357003" cy="923330"/>
            <a:chOff x="2551705" y="4283314"/>
            <a:chExt cx="2357003" cy="923330"/>
          </a:xfrm>
        </p:grpSpPr>
        <p:sp>
          <p:nvSpPr>
            <p:cNvPr id="1453" name="Google Shape;1453;p43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43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55" name="Google Shape;1455;p43"/>
          <p:cNvGrpSpPr/>
          <p:nvPr/>
        </p:nvGrpSpPr>
        <p:grpSpPr>
          <a:xfrm>
            <a:off x="948838" y="3429845"/>
            <a:ext cx="2336966" cy="923330"/>
            <a:chOff x="2551705" y="4283314"/>
            <a:chExt cx="2357003" cy="923330"/>
          </a:xfrm>
        </p:grpSpPr>
        <p:sp>
          <p:nvSpPr>
            <p:cNvPr id="1456" name="Google Shape;1456;p43"/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43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58" name="Google Shape;1458;p43"/>
          <p:cNvGrpSpPr/>
          <p:nvPr/>
        </p:nvGrpSpPr>
        <p:grpSpPr>
          <a:xfrm>
            <a:off x="1670714" y="5050870"/>
            <a:ext cx="2357003" cy="923330"/>
            <a:chOff x="2551705" y="4283314"/>
            <a:chExt cx="2357003" cy="923330"/>
          </a:xfrm>
        </p:grpSpPr>
        <p:sp>
          <p:nvSpPr>
            <p:cNvPr id="1459" name="Google Shape;1459;p43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43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1" name="Google Shape;1461;p43"/>
          <p:cNvSpPr/>
          <p:nvPr/>
        </p:nvSpPr>
        <p:spPr>
          <a:xfrm>
            <a:off x="5772135" y="4111250"/>
            <a:ext cx="329463" cy="308407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2" name="Google Shape;1462;p43"/>
          <p:cNvSpPr/>
          <p:nvPr/>
        </p:nvSpPr>
        <p:spPr>
          <a:xfrm flipH="1">
            <a:off x="6134092" y="3496890"/>
            <a:ext cx="391682" cy="323114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Google Shape;1467;p44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468" name="Google Shape;1468;p44"/>
          <p:cNvGrpSpPr/>
          <p:nvPr/>
        </p:nvGrpSpPr>
        <p:grpSpPr>
          <a:xfrm>
            <a:off x="1929479" y="1728563"/>
            <a:ext cx="8237376" cy="1720210"/>
            <a:chOff x="439080" y="2036492"/>
            <a:chExt cx="8237376" cy="1720210"/>
          </a:xfrm>
        </p:grpSpPr>
        <p:sp>
          <p:nvSpPr>
            <p:cNvPr id="1469" name="Google Shape;1469;p44"/>
            <p:cNvSpPr/>
            <p:nvPr/>
          </p:nvSpPr>
          <p:spPr>
            <a:xfrm>
              <a:off x="439080" y="2036492"/>
              <a:ext cx="1718596" cy="1718597"/>
            </a:xfrm>
            <a:prstGeom prst="ellipse">
              <a:avLst/>
            </a:prstGeom>
            <a:solidFill>
              <a:srgbClr val="7F7F7F">
                <a:alpha val="7882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44"/>
            <p:cNvSpPr/>
            <p:nvPr/>
          </p:nvSpPr>
          <p:spPr>
            <a:xfrm>
              <a:off x="1742836" y="2038105"/>
              <a:ext cx="1718596" cy="171859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44"/>
            <p:cNvSpPr/>
            <p:nvPr/>
          </p:nvSpPr>
          <p:spPr>
            <a:xfrm>
              <a:off x="3046592" y="2038105"/>
              <a:ext cx="1718596" cy="1718597"/>
            </a:xfrm>
            <a:prstGeom prst="ellipse">
              <a:avLst/>
            </a:prstGeom>
            <a:solidFill>
              <a:srgbClr val="344193">
                <a:alpha val="8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44"/>
            <p:cNvSpPr/>
            <p:nvPr/>
          </p:nvSpPr>
          <p:spPr>
            <a:xfrm>
              <a:off x="4350348" y="2038105"/>
              <a:ext cx="1718596" cy="1718597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44"/>
            <p:cNvSpPr/>
            <p:nvPr/>
          </p:nvSpPr>
          <p:spPr>
            <a:xfrm>
              <a:off x="5654104" y="2038105"/>
              <a:ext cx="1718596" cy="1718597"/>
            </a:xfrm>
            <a:prstGeom prst="ellipse">
              <a:avLst/>
            </a:prstGeom>
            <a:solidFill>
              <a:schemeClr val="accent4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44"/>
            <p:cNvSpPr/>
            <p:nvPr/>
          </p:nvSpPr>
          <p:spPr>
            <a:xfrm>
              <a:off x="6957860" y="2038105"/>
              <a:ext cx="1718596" cy="1718597"/>
            </a:xfrm>
            <a:prstGeom prst="ellipse">
              <a:avLst/>
            </a:prstGeom>
            <a:solidFill>
              <a:schemeClr val="accent5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5" name="Google Shape;1475;p44"/>
          <p:cNvGrpSpPr/>
          <p:nvPr/>
        </p:nvGrpSpPr>
        <p:grpSpPr>
          <a:xfrm>
            <a:off x="1623429" y="4005064"/>
            <a:ext cx="2551007" cy="866890"/>
            <a:chOff x="1113220" y="4149080"/>
            <a:chExt cx="1516195" cy="866890"/>
          </a:xfrm>
        </p:grpSpPr>
        <p:sp>
          <p:nvSpPr>
            <p:cNvPr id="1476" name="Google Shape;1476;p44"/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44"/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8" name="Google Shape;1478;p44"/>
          <p:cNvGrpSpPr/>
          <p:nvPr/>
        </p:nvGrpSpPr>
        <p:grpSpPr>
          <a:xfrm>
            <a:off x="975794" y="4062776"/>
            <a:ext cx="566802" cy="566802"/>
            <a:chOff x="465585" y="4206791"/>
            <a:chExt cx="566802" cy="566802"/>
          </a:xfrm>
        </p:grpSpPr>
        <p:sp>
          <p:nvSpPr>
            <p:cNvPr id="1479" name="Google Shape;1479;p44"/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rgbClr val="7F7F7F">
                <a:alpha val="8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44"/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1" name="Google Shape;1481;p44"/>
          <p:cNvGrpSpPr/>
          <p:nvPr/>
        </p:nvGrpSpPr>
        <p:grpSpPr>
          <a:xfrm>
            <a:off x="1625388" y="5062871"/>
            <a:ext cx="2551007" cy="866890"/>
            <a:chOff x="1113220" y="4149080"/>
            <a:chExt cx="1516195" cy="866890"/>
          </a:xfrm>
        </p:grpSpPr>
        <p:sp>
          <p:nvSpPr>
            <p:cNvPr id="1482" name="Google Shape;1482;p44"/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44"/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4" name="Google Shape;1484;p44"/>
          <p:cNvGrpSpPr/>
          <p:nvPr/>
        </p:nvGrpSpPr>
        <p:grpSpPr>
          <a:xfrm>
            <a:off x="977752" y="5120582"/>
            <a:ext cx="566802" cy="566802"/>
            <a:chOff x="465585" y="4206791"/>
            <a:chExt cx="566802" cy="566802"/>
          </a:xfrm>
        </p:grpSpPr>
        <p:sp>
          <p:nvSpPr>
            <p:cNvPr id="1485" name="Google Shape;1485;p44"/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44"/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7" name="Google Shape;1487;p44"/>
          <p:cNvGrpSpPr/>
          <p:nvPr/>
        </p:nvGrpSpPr>
        <p:grpSpPr>
          <a:xfrm>
            <a:off x="5257390" y="4005064"/>
            <a:ext cx="2551007" cy="866890"/>
            <a:chOff x="1113220" y="4149080"/>
            <a:chExt cx="1516195" cy="866890"/>
          </a:xfrm>
        </p:grpSpPr>
        <p:sp>
          <p:nvSpPr>
            <p:cNvPr id="1488" name="Google Shape;1488;p44"/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44"/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0" name="Google Shape;1490;p44"/>
          <p:cNvGrpSpPr/>
          <p:nvPr/>
        </p:nvGrpSpPr>
        <p:grpSpPr>
          <a:xfrm>
            <a:off x="4609754" y="4062776"/>
            <a:ext cx="566802" cy="566802"/>
            <a:chOff x="465585" y="4206791"/>
            <a:chExt cx="566802" cy="566802"/>
          </a:xfrm>
        </p:grpSpPr>
        <p:sp>
          <p:nvSpPr>
            <p:cNvPr id="1491" name="Google Shape;1491;p44"/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44"/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3" name="Google Shape;1493;p44"/>
          <p:cNvGrpSpPr/>
          <p:nvPr/>
        </p:nvGrpSpPr>
        <p:grpSpPr>
          <a:xfrm>
            <a:off x="5259349" y="5062871"/>
            <a:ext cx="2551007" cy="866890"/>
            <a:chOff x="1113220" y="4149080"/>
            <a:chExt cx="1516195" cy="866890"/>
          </a:xfrm>
        </p:grpSpPr>
        <p:sp>
          <p:nvSpPr>
            <p:cNvPr id="1494" name="Google Shape;1494;p44"/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44"/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6" name="Google Shape;1496;p44"/>
          <p:cNvGrpSpPr/>
          <p:nvPr/>
        </p:nvGrpSpPr>
        <p:grpSpPr>
          <a:xfrm>
            <a:off x="4611714" y="5120582"/>
            <a:ext cx="566802" cy="566802"/>
            <a:chOff x="465585" y="4206791"/>
            <a:chExt cx="566802" cy="566802"/>
          </a:xfrm>
        </p:grpSpPr>
        <p:sp>
          <p:nvSpPr>
            <p:cNvPr id="1497" name="Google Shape;1497;p44"/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44"/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05</a:t>
              </a: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9" name="Google Shape;1499;p44"/>
          <p:cNvGrpSpPr/>
          <p:nvPr/>
        </p:nvGrpSpPr>
        <p:grpSpPr>
          <a:xfrm>
            <a:off x="8891352" y="4005064"/>
            <a:ext cx="2551007" cy="866890"/>
            <a:chOff x="1113220" y="4149080"/>
            <a:chExt cx="1516195" cy="866890"/>
          </a:xfrm>
        </p:grpSpPr>
        <p:sp>
          <p:nvSpPr>
            <p:cNvPr id="1500" name="Google Shape;1500;p44"/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44"/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2" name="Google Shape;1502;p44"/>
          <p:cNvGrpSpPr/>
          <p:nvPr/>
        </p:nvGrpSpPr>
        <p:grpSpPr>
          <a:xfrm>
            <a:off x="8243716" y="4062776"/>
            <a:ext cx="566802" cy="566802"/>
            <a:chOff x="465585" y="4206791"/>
            <a:chExt cx="566802" cy="566802"/>
          </a:xfrm>
        </p:grpSpPr>
        <p:sp>
          <p:nvSpPr>
            <p:cNvPr id="1503" name="Google Shape;1503;p44"/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44"/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solidFill>
              <a:srgbClr val="344193"/>
            </a:solidFill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5" name="Google Shape;1505;p44"/>
          <p:cNvGrpSpPr/>
          <p:nvPr/>
        </p:nvGrpSpPr>
        <p:grpSpPr>
          <a:xfrm>
            <a:off x="8893311" y="5062871"/>
            <a:ext cx="2551007" cy="866890"/>
            <a:chOff x="1113220" y="4149080"/>
            <a:chExt cx="1516195" cy="866890"/>
          </a:xfrm>
        </p:grpSpPr>
        <p:sp>
          <p:nvSpPr>
            <p:cNvPr id="1506" name="Google Shape;1506;p44"/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44"/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8" name="Google Shape;1508;p44"/>
          <p:cNvGrpSpPr/>
          <p:nvPr/>
        </p:nvGrpSpPr>
        <p:grpSpPr>
          <a:xfrm>
            <a:off x="8245676" y="5120582"/>
            <a:ext cx="566802" cy="566802"/>
            <a:chOff x="465585" y="4206791"/>
            <a:chExt cx="566802" cy="566802"/>
          </a:xfrm>
        </p:grpSpPr>
        <p:sp>
          <p:nvSpPr>
            <p:cNvPr id="1509" name="Google Shape;1509;p44"/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44"/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06</a:t>
              </a: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1" name="Google Shape;1511;p44"/>
          <p:cNvSpPr/>
          <p:nvPr/>
        </p:nvSpPr>
        <p:spPr>
          <a:xfrm>
            <a:off x="2587128" y="2572690"/>
            <a:ext cx="436096" cy="319791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2" name="Google Shape;1512;p44"/>
          <p:cNvSpPr/>
          <p:nvPr/>
        </p:nvSpPr>
        <p:spPr>
          <a:xfrm>
            <a:off x="3963590" y="2515982"/>
            <a:ext cx="421690" cy="421690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44"/>
          <p:cNvSpPr/>
          <p:nvPr/>
        </p:nvSpPr>
        <p:spPr>
          <a:xfrm>
            <a:off x="5229045" y="2515983"/>
            <a:ext cx="422471" cy="422471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44"/>
          <p:cNvSpPr/>
          <p:nvPr/>
        </p:nvSpPr>
        <p:spPr>
          <a:xfrm>
            <a:off x="6549653" y="2579983"/>
            <a:ext cx="416968" cy="41696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5" name="Google Shape;1515;p44"/>
          <p:cNvSpPr/>
          <p:nvPr/>
        </p:nvSpPr>
        <p:spPr>
          <a:xfrm>
            <a:off x="7874889" y="2564747"/>
            <a:ext cx="421556" cy="432205"/>
          </a:xfrm>
          <a:custGeom>
            <a:avLst/>
            <a:gdLst/>
            <a:ahLst/>
            <a:cxnLst/>
            <a:rect l="l" t="t" r="r" b="b"/>
            <a:pathLst>
              <a:path w="2296594" h="2354614" extrusionOk="0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44"/>
          <p:cNvSpPr/>
          <p:nvPr/>
        </p:nvSpPr>
        <p:spPr>
          <a:xfrm>
            <a:off x="9185362" y="2515983"/>
            <a:ext cx="435758" cy="457359"/>
          </a:xfrm>
          <a:custGeom>
            <a:avLst/>
            <a:gdLst/>
            <a:ahLst/>
            <a:cxnLst/>
            <a:rect l="l" t="t" r="r" b="b"/>
            <a:pathLst>
              <a:path w="2921968" h="3066808" extrusionOk="0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p45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522" name="Google Shape;1522;p45"/>
          <p:cNvSpPr/>
          <p:nvPr/>
        </p:nvSpPr>
        <p:spPr>
          <a:xfrm>
            <a:off x="7348712" y="1880014"/>
            <a:ext cx="693414" cy="693414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p45"/>
          <p:cNvSpPr/>
          <p:nvPr/>
        </p:nvSpPr>
        <p:spPr>
          <a:xfrm>
            <a:off x="7348712" y="3021586"/>
            <a:ext cx="693414" cy="693414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45"/>
          <p:cNvSpPr/>
          <p:nvPr/>
        </p:nvSpPr>
        <p:spPr>
          <a:xfrm>
            <a:off x="7348712" y="4163158"/>
            <a:ext cx="693414" cy="693414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45"/>
          <p:cNvSpPr/>
          <p:nvPr/>
        </p:nvSpPr>
        <p:spPr>
          <a:xfrm>
            <a:off x="7348712" y="5304732"/>
            <a:ext cx="693414" cy="693414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6" name="Google Shape;1526;p45"/>
          <p:cNvGraphicFramePr/>
          <p:nvPr/>
        </p:nvGraphicFramePr>
        <p:xfrm>
          <a:off x="905347" y="1783533"/>
          <a:ext cx="6247850" cy="4266975"/>
        </p:xfrm>
        <a:graphic>
          <a:graphicData uri="http://schemas.openxmlformats.org/drawingml/2006/table">
            <a:tbl>
              <a:tblPr firstRow="1" bandRow="1">
                <a:noFill/>
                <a:tableStyleId>{9F564314-1A7B-4855-B4CD-3D2A901885E5}</a:tableStyleId>
              </a:tblPr>
              <a:tblGrid>
                <a:gridCol w="1559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5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8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8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4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4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4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4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6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6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6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pSp>
        <p:nvGrpSpPr>
          <p:cNvPr id="1527" name="Google Shape;1527;p45"/>
          <p:cNvGrpSpPr/>
          <p:nvPr/>
        </p:nvGrpSpPr>
        <p:grpSpPr>
          <a:xfrm>
            <a:off x="8237650" y="1774663"/>
            <a:ext cx="3124450" cy="904116"/>
            <a:chOff x="395534" y="3737445"/>
            <a:chExt cx="3972999" cy="904116"/>
          </a:xfrm>
        </p:grpSpPr>
        <p:sp>
          <p:nvSpPr>
            <p:cNvPr id="1528" name="Google Shape;1528;p45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45"/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Presentations.</a:t>
              </a:r>
              <a:endParaRPr/>
            </a:p>
          </p:txBody>
        </p:sp>
      </p:grpSp>
      <p:grpSp>
        <p:nvGrpSpPr>
          <p:cNvPr id="1530" name="Google Shape;1530;p45"/>
          <p:cNvGrpSpPr/>
          <p:nvPr/>
        </p:nvGrpSpPr>
        <p:grpSpPr>
          <a:xfrm>
            <a:off x="8237650" y="2916235"/>
            <a:ext cx="3124450" cy="904116"/>
            <a:chOff x="395534" y="3737445"/>
            <a:chExt cx="3972999" cy="904116"/>
          </a:xfrm>
        </p:grpSpPr>
        <p:sp>
          <p:nvSpPr>
            <p:cNvPr id="1531" name="Google Shape;1531;p45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45"/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Presentations.</a:t>
              </a:r>
              <a:endParaRPr/>
            </a:p>
          </p:txBody>
        </p:sp>
      </p:grpSp>
      <p:grpSp>
        <p:nvGrpSpPr>
          <p:cNvPr id="1533" name="Google Shape;1533;p45"/>
          <p:cNvGrpSpPr/>
          <p:nvPr/>
        </p:nvGrpSpPr>
        <p:grpSpPr>
          <a:xfrm>
            <a:off x="8237650" y="4057807"/>
            <a:ext cx="3124450" cy="904116"/>
            <a:chOff x="395534" y="3737445"/>
            <a:chExt cx="3972999" cy="904116"/>
          </a:xfrm>
        </p:grpSpPr>
        <p:sp>
          <p:nvSpPr>
            <p:cNvPr id="1534" name="Google Shape;1534;p45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45"/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Presentations.</a:t>
              </a:r>
              <a:endParaRPr/>
            </a:p>
          </p:txBody>
        </p:sp>
      </p:grpSp>
      <p:grpSp>
        <p:nvGrpSpPr>
          <p:cNvPr id="1536" name="Google Shape;1536;p45"/>
          <p:cNvGrpSpPr/>
          <p:nvPr/>
        </p:nvGrpSpPr>
        <p:grpSpPr>
          <a:xfrm>
            <a:off x="8237650" y="5199380"/>
            <a:ext cx="3124450" cy="904116"/>
            <a:chOff x="395534" y="3737445"/>
            <a:chExt cx="3972999" cy="904116"/>
          </a:xfrm>
        </p:grpSpPr>
        <p:sp>
          <p:nvSpPr>
            <p:cNvPr id="1537" name="Google Shape;1537;p45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45"/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Presentations.</a:t>
              </a:r>
              <a:endParaRPr/>
            </a:p>
          </p:txBody>
        </p:sp>
      </p:grpSp>
      <p:sp>
        <p:nvSpPr>
          <p:cNvPr id="1539" name="Google Shape;1539;p45"/>
          <p:cNvSpPr/>
          <p:nvPr/>
        </p:nvSpPr>
        <p:spPr>
          <a:xfrm>
            <a:off x="7541666" y="2100395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45"/>
          <p:cNvSpPr/>
          <p:nvPr/>
        </p:nvSpPr>
        <p:spPr>
          <a:xfrm>
            <a:off x="7576834" y="321798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45"/>
          <p:cNvSpPr/>
          <p:nvPr/>
        </p:nvSpPr>
        <p:spPr>
          <a:xfrm>
            <a:off x="7524083" y="547162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2" name="Google Shape;1542;p45"/>
          <p:cNvSpPr/>
          <p:nvPr/>
        </p:nvSpPr>
        <p:spPr>
          <a:xfrm>
            <a:off x="7497708" y="4361182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7" name="Google Shape;1547;p46"/>
          <p:cNvSpPr/>
          <p:nvPr/>
        </p:nvSpPr>
        <p:spPr>
          <a:xfrm flipH="1">
            <a:off x="9682332" y="5354141"/>
            <a:ext cx="2509668" cy="1513182"/>
          </a:xfrm>
          <a:prstGeom prst="rtTriangle">
            <a:avLst/>
          </a:prstGeom>
          <a:solidFill>
            <a:srgbClr val="E72B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46"/>
          <p:cNvSpPr txBox="1"/>
          <p:nvPr/>
        </p:nvSpPr>
        <p:spPr>
          <a:xfrm>
            <a:off x="7840273" y="3257733"/>
            <a:ext cx="3312368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</a:pPr>
            <a:r>
              <a:rPr lang="en-US"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</a:t>
            </a:r>
            <a:endParaRPr/>
          </a:p>
        </p:txBody>
      </p:sp>
      <p:sp>
        <p:nvSpPr>
          <p:cNvPr id="1549" name="Google Shape;1549;p46"/>
          <p:cNvSpPr txBox="1"/>
          <p:nvPr/>
        </p:nvSpPr>
        <p:spPr>
          <a:xfrm>
            <a:off x="6915279" y="3669949"/>
            <a:ext cx="4269414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You can simply impress your audience and add a unique zing and appeal to your Presentatio, Money and Reputation. Easy to change colors, photos and Text. </a:t>
            </a:r>
            <a:endParaRPr sz="1400">
              <a:solidFill>
                <a:srgbClr val="1D3E8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0" name="Google Shape;1550;p46"/>
          <p:cNvSpPr txBox="1"/>
          <p:nvPr/>
        </p:nvSpPr>
        <p:spPr>
          <a:xfrm>
            <a:off x="7665396" y="1473558"/>
            <a:ext cx="3487245" cy="1429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Arial"/>
              <a:buNone/>
            </a:pPr>
            <a:r>
              <a:rPr lang="en-US" sz="40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r>
              <a:rPr lang="en-US" sz="4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1551" name="Google Shape;1551;p46"/>
          <p:cNvSpPr/>
          <p:nvPr/>
        </p:nvSpPr>
        <p:spPr>
          <a:xfrm>
            <a:off x="-37370" y="-26895"/>
            <a:ext cx="1032452" cy="686732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2" name="Google Shape;1552;p4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5297" b="5298"/>
          <a:stretch/>
        </p:blipFill>
        <p:spPr>
          <a:xfrm>
            <a:off x="1" y="1"/>
            <a:ext cx="7665395" cy="68673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1553" name="Google Shape;1553;p46"/>
          <p:cNvSpPr/>
          <p:nvPr/>
        </p:nvSpPr>
        <p:spPr>
          <a:xfrm rot="10800000">
            <a:off x="9930938" y="1"/>
            <a:ext cx="2261062" cy="1363287"/>
          </a:xfrm>
          <a:prstGeom prst="rtTriangle">
            <a:avLst/>
          </a:prstGeom>
          <a:solidFill>
            <a:srgbClr val="E72B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47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559" name="Google Shape;1559;p47"/>
          <p:cNvSpPr/>
          <p:nvPr/>
        </p:nvSpPr>
        <p:spPr>
          <a:xfrm>
            <a:off x="2270954" y="3724575"/>
            <a:ext cx="822960" cy="822960"/>
          </a:xfrm>
          <a:prstGeom prst="ellipse">
            <a:avLst/>
          </a:prstGeom>
          <a:solidFill>
            <a:srgbClr val="34419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0" name="Google Shape;1560;p47"/>
          <p:cNvSpPr/>
          <p:nvPr/>
        </p:nvSpPr>
        <p:spPr>
          <a:xfrm>
            <a:off x="4307758" y="3284370"/>
            <a:ext cx="822960" cy="8229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1" name="Google Shape;1561;p47"/>
          <p:cNvSpPr/>
          <p:nvPr/>
        </p:nvSpPr>
        <p:spPr>
          <a:xfrm>
            <a:off x="6344562" y="2844165"/>
            <a:ext cx="822960" cy="822960"/>
          </a:xfrm>
          <a:prstGeom prst="ellipse">
            <a:avLst/>
          </a:prstGeom>
          <a:solidFill>
            <a:srgbClr val="34419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2" name="Google Shape;1562;p47"/>
          <p:cNvSpPr/>
          <p:nvPr/>
        </p:nvSpPr>
        <p:spPr>
          <a:xfrm>
            <a:off x="8381366" y="2403960"/>
            <a:ext cx="822960" cy="822960"/>
          </a:xfrm>
          <a:prstGeom prst="ellipse">
            <a:avLst/>
          </a:pr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3" name="Google Shape;1563;p47"/>
          <p:cNvSpPr/>
          <p:nvPr/>
        </p:nvSpPr>
        <p:spPr>
          <a:xfrm>
            <a:off x="10418170" y="1963755"/>
            <a:ext cx="822960" cy="82296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64" name="Google Shape;1564;p47"/>
          <p:cNvGrpSpPr/>
          <p:nvPr/>
        </p:nvGrpSpPr>
        <p:grpSpPr>
          <a:xfrm>
            <a:off x="8881938" y="2845810"/>
            <a:ext cx="2137686" cy="1516068"/>
            <a:chOff x="4893312" y="3620656"/>
            <a:chExt cx="2137686" cy="1516068"/>
          </a:xfrm>
        </p:grpSpPr>
        <p:sp>
          <p:nvSpPr>
            <p:cNvPr id="1565" name="Google Shape;1565;p47"/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47"/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47"/>
            <p:cNvSpPr/>
            <p:nvPr/>
          </p:nvSpPr>
          <p:spPr>
            <a:xfrm rot="-5400000">
              <a:off x="6476560" y="4231553"/>
              <a:ext cx="720000" cy="18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47"/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9" name="Google Shape;1569;p47"/>
          <p:cNvGrpSpPr/>
          <p:nvPr/>
        </p:nvGrpSpPr>
        <p:grpSpPr>
          <a:xfrm>
            <a:off x="6843362" y="3300618"/>
            <a:ext cx="2137686" cy="1516068"/>
            <a:chOff x="4893312" y="3620656"/>
            <a:chExt cx="2137686" cy="1516068"/>
          </a:xfrm>
        </p:grpSpPr>
        <p:sp>
          <p:nvSpPr>
            <p:cNvPr id="1570" name="Google Shape;1570;p47"/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solidFill>
              <a:srgbClr val="C525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47"/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solidFill>
              <a:srgbClr val="C525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47"/>
            <p:cNvSpPr/>
            <p:nvPr/>
          </p:nvSpPr>
          <p:spPr>
            <a:xfrm rot="-5400000">
              <a:off x="6476560" y="4231553"/>
              <a:ext cx="720000" cy="180000"/>
            </a:xfrm>
            <a:prstGeom prst="rect">
              <a:avLst/>
            </a:prstGeom>
            <a:solidFill>
              <a:srgbClr val="C525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47"/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>
                <a:gd name="adj" fmla="val 50000"/>
              </a:avLst>
            </a:prstGeom>
            <a:solidFill>
              <a:srgbClr val="C525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4" name="Google Shape;1574;p47"/>
          <p:cNvGrpSpPr/>
          <p:nvPr/>
        </p:nvGrpSpPr>
        <p:grpSpPr>
          <a:xfrm>
            <a:off x="4804786" y="3755426"/>
            <a:ext cx="2137686" cy="1516068"/>
            <a:chOff x="4893312" y="3620656"/>
            <a:chExt cx="2137686" cy="1516068"/>
          </a:xfrm>
        </p:grpSpPr>
        <p:sp>
          <p:nvSpPr>
            <p:cNvPr id="1575" name="Google Shape;1575;p47"/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47"/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47"/>
            <p:cNvSpPr/>
            <p:nvPr/>
          </p:nvSpPr>
          <p:spPr>
            <a:xfrm rot="-5400000">
              <a:off x="6476560" y="4231553"/>
              <a:ext cx="720000" cy="180000"/>
            </a:xfrm>
            <a:prstGeom prst="rect">
              <a:avLst/>
            </a:pr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47"/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>
                <a:gd name="adj" fmla="val 50000"/>
              </a:avLst>
            </a:pr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9" name="Google Shape;1579;p47"/>
          <p:cNvGrpSpPr/>
          <p:nvPr/>
        </p:nvGrpSpPr>
        <p:grpSpPr>
          <a:xfrm>
            <a:off x="2766212" y="4210234"/>
            <a:ext cx="2137686" cy="1516068"/>
            <a:chOff x="4893312" y="3620656"/>
            <a:chExt cx="2137686" cy="1516068"/>
          </a:xfrm>
        </p:grpSpPr>
        <p:sp>
          <p:nvSpPr>
            <p:cNvPr id="1580" name="Google Shape;1580;p47"/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47"/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47"/>
            <p:cNvSpPr/>
            <p:nvPr/>
          </p:nvSpPr>
          <p:spPr>
            <a:xfrm rot="-5400000">
              <a:off x="6476560" y="4231553"/>
              <a:ext cx="720000" cy="18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47"/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4" name="Google Shape;1584;p47"/>
          <p:cNvGrpSpPr/>
          <p:nvPr/>
        </p:nvGrpSpPr>
        <p:grpSpPr>
          <a:xfrm>
            <a:off x="2823669" y="4748798"/>
            <a:ext cx="1727068" cy="678649"/>
            <a:chOff x="3233964" y="1954419"/>
            <a:chExt cx="1410044" cy="678649"/>
          </a:xfrm>
        </p:grpSpPr>
        <p:sp>
          <p:nvSpPr>
            <p:cNvPr id="1585" name="Google Shape;1585;p47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47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7" name="Google Shape;1587;p47"/>
          <p:cNvGrpSpPr/>
          <p:nvPr/>
        </p:nvGrpSpPr>
        <p:grpSpPr>
          <a:xfrm>
            <a:off x="4864940" y="4294210"/>
            <a:ext cx="1727068" cy="678649"/>
            <a:chOff x="3233964" y="1954419"/>
            <a:chExt cx="1410044" cy="678649"/>
          </a:xfrm>
        </p:grpSpPr>
        <p:sp>
          <p:nvSpPr>
            <p:cNvPr id="1588" name="Google Shape;1588;p47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47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0" name="Google Shape;1590;p47"/>
          <p:cNvGrpSpPr/>
          <p:nvPr/>
        </p:nvGrpSpPr>
        <p:grpSpPr>
          <a:xfrm>
            <a:off x="6906211" y="3839624"/>
            <a:ext cx="1727068" cy="678649"/>
            <a:chOff x="3233964" y="1954419"/>
            <a:chExt cx="1410044" cy="678649"/>
          </a:xfrm>
        </p:grpSpPr>
        <p:sp>
          <p:nvSpPr>
            <p:cNvPr id="1591" name="Google Shape;1591;p47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47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3" name="Google Shape;1593;p47"/>
          <p:cNvGrpSpPr/>
          <p:nvPr/>
        </p:nvGrpSpPr>
        <p:grpSpPr>
          <a:xfrm>
            <a:off x="8947482" y="3385038"/>
            <a:ext cx="1727068" cy="678649"/>
            <a:chOff x="3233964" y="1954419"/>
            <a:chExt cx="1410044" cy="678649"/>
          </a:xfrm>
        </p:grpSpPr>
        <p:sp>
          <p:nvSpPr>
            <p:cNvPr id="1594" name="Google Shape;1594;p47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47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6" name="Google Shape;1596;p47"/>
          <p:cNvGrpSpPr/>
          <p:nvPr/>
        </p:nvGrpSpPr>
        <p:grpSpPr>
          <a:xfrm>
            <a:off x="898689" y="1796686"/>
            <a:ext cx="3451008" cy="871880"/>
            <a:chOff x="-740680" y="1114177"/>
            <a:chExt cx="4125026" cy="871880"/>
          </a:xfrm>
        </p:grpSpPr>
        <p:sp>
          <p:nvSpPr>
            <p:cNvPr id="1597" name="Google Shape;1597;p47"/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47"/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1599" name="Google Shape;1599;p47"/>
          <p:cNvGrpSpPr/>
          <p:nvPr/>
        </p:nvGrpSpPr>
        <p:grpSpPr>
          <a:xfrm>
            <a:off x="930282" y="4644442"/>
            <a:ext cx="1957686" cy="1516068"/>
            <a:chOff x="5073312" y="3620656"/>
            <a:chExt cx="1957686" cy="1516068"/>
          </a:xfrm>
        </p:grpSpPr>
        <p:sp>
          <p:nvSpPr>
            <p:cNvPr id="1600" name="Google Shape;1600;p47"/>
            <p:cNvSpPr/>
            <p:nvPr/>
          </p:nvSpPr>
          <p:spPr>
            <a:xfrm rot="10800000">
              <a:off x="5073312" y="4956723"/>
              <a:ext cx="1404000" cy="180000"/>
            </a:xfrm>
            <a:prstGeom prst="rect">
              <a:avLst/>
            </a:pr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47"/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47"/>
            <p:cNvSpPr/>
            <p:nvPr/>
          </p:nvSpPr>
          <p:spPr>
            <a:xfrm rot="-5400000">
              <a:off x="6476560" y="4231553"/>
              <a:ext cx="720000" cy="180000"/>
            </a:xfrm>
            <a:prstGeom prst="rect">
              <a:avLst/>
            </a:pr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47"/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>
                <a:gd name="adj" fmla="val 50000"/>
              </a:avLst>
            </a:pr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4" name="Google Shape;1604;p47"/>
          <p:cNvSpPr/>
          <p:nvPr/>
        </p:nvSpPr>
        <p:spPr>
          <a:xfrm>
            <a:off x="2515913" y="3996450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5" name="Google Shape;1605;p47"/>
          <p:cNvSpPr/>
          <p:nvPr/>
        </p:nvSpPr>
        <p:spPr>
          <a:xfrm>
            <a:off x="4546239" y="352179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6" name="Google Shape;1606;p47"/>
          <p:cNvSpPr/>
          <p:nvPr/>
        </p:nvSpPr>
        <p:spPr>
          <a:xfrm rot="-2794009">
            <a:off x="6567611" y="306908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p47"/>
          <p:cNvSpPr/>
          <p:nvPr/>
        </p:nvSpPr>
        <p:spPr>
          <a:xfrm>
            <a:off x="8630026" y="268208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p47"/>
          <p:cNvSpPr/>
          <p:nvPr/>
        </p:nvSpPr>
        <p:spPr>
          <a:xfrm>
            <a:off x="10674550" y="2193438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p48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614" name="Google Shape;1614;p48"/>
          <p:cNvGrpSpPr/>
          <p:nvPr/>
        </p:nvGrpSpPr>
        <p:grpSpPr>
          <a:xfrm>
            <a:off x="7362647" y="1324494"/>
            <a:ext cx="4109965" cy="671825"/>
            <a:chOff x="-475010" y="1129566"/>
            <a:chExt cx="4241713" cy="671825"/>
          </a:xfrm>
        </p:grpSpPr>
        <p:sp>
          <p:nvSpPr>
            <p:cNvPr id="1615" name="Google Shape;1615;p48"/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48"/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1617" name="Google Shape;1617;p48"/>
          <p:cNvGrpSpPr/>
          <p:nvPr/>
        </p:nvGrpSpPr>
        <p:grpSpPr>
          <a:xfrm>
            <a:off x="7362647" y="2512084"/>
            <a:ext cx="4109965" cy="671825"/>
            <a:chOff x="-475010" y="1129566"/>
            <a:chExt cx="4241713" cy="671825"/>
          </a:xfrm>
        </p:grpSpPr>
        <p:sp>
          <p:nvSpPr>
            <p:cNvPr id="1618" name="Google Shape;1618;p48"/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48"/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1620" name="Google Shape;1620;p48"/>
          <p:cNvGrpSpPr/>
          <p:nvPr/>
        </p:nvGrpSpPr>
        <p:grpSpPr>
          <a:xfrm>
            <a:off x="7362647" y="3699672"/>
            <a:ext cx="4109965" cy="671825"/>
            <a:chOff x="-475010" y="1129566"/>
            <a:chExt cx="4241713" cy="671825"/>
          </a:xfrm>
        </p:grpSpPr>
        <p:sp>
          <p:nvSpPr>
            <p:cNvPr id="1621" name="Google Shape;1621;p48"/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48"/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1623" name="Google Shape;1623;p48"/>
          <p:cNvGrpSpPr/>
          <p:nvPr/>
        </p:nvGrpSpPr>
        <p:grpSpPr>
          <a:xfrm>
            <a:off x="7362647" y="4887262"/>
            <a:ext cx="4109965" cy="671825"/>
            <a:chOff x="-475010" y="1129566"/>
            <a:chExt cx="4241713" cy="671825"/>
          </a:xfrm>
        </p:grpSpPr>
        <p:sp>
          <p:nvSpPr>
            <p:cNvPr id="1624" name="Google Shape;1624;p48"/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48"/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1626" name="Google Shape;1626;p48"/>
          <p:cNvGrpSpPr/>
          <p:nvPr/>
        </p:nvGrpSpPr>
        <p:grpSpPr>
          <a:xfrm>
            <a:off x="920684" y="1838729"/>
            <a:ext cx="4225786" cy="4228690"/>
            <a:chOff x="2752084" y="1774776"/>
            <a:chExt cx="3355082" cy="3357389"/>
          </a:xfrm>
        </p:grpSpPr>
        <p:grpSp>
          <p:nvGrpSpPr>
            <p:cNvPr id="1627" name="Google Shape;1627;p48"/>
            <p:cNvGrpSpPr/>
            <p:nvPr/>
          </p:nvGrpSpPr>
          <p:grpSpPr>
            <a:xfrm rot="-5400000">
              <a:off x="2757279" y="1770399"/>
              <a:ext cx="1811300" cy="1820053"/>
              <a:chOff x="2447108" y="1628799"/>
              <a:chExt cx="2028744" cy="2038547"/>
            </a:xfrm>
          </p:grpSpPr>
          <p:sp>
            <p:nvSpPr>
              <p:cNvPr id="1628" name="Google Shape;1628;p48"/>
              <p:cNvSpPr/>
              <p:nvPr/>
            </p:nvSpPr>
            <p:spPr>
              <a:xfrm rot="10800000">
                <a:off x="2447108" y="2933700"/>
                <a:ext cx="1164647" cy="42329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9" name="Google Shape;1629;p48"/>
              <p:cNvSpPr/>
              <p:nvPr/>
            </p:nvSpPr>
            <p:spPr>
              <a:xfrm>
                <a:off x="2747658" y="1628799"/>
                <a:ext cx="1728194" cy="1728192"/>
              </a:xfrm>
              <a:prstGeom prst="donut">
                <a:avLst>
                  <a:gd name="adj" fmla="val 25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0" name="Google Shape;1630;p48"/>
              <p:cNvSpPr/>
              <p:nvPr/>
            </p:nvSpPr>
            <p:spPr>
              <a:xfrm rot="-54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31" name="Google Shape;1631;p48"/>
            <p:cNvGrpSpPr/>
            <p:nvPr/>
          </p:nvGrpSpPr>
          <p:grpSpPr>
            <a:xfrm>
              <a:off x="4295866" y="1774778"/>
              <a:ext cx="1811300" cy="1805579"/>
              <a:chOff x="2447108" y="1645011"/>
              <a:chExt cx="2028744" cy="2022336"/>
            </a:xfrm>
          </p:grpSpPr>
          <p:sp>
            <p:nvSpPr>
              <p:cNvPr id="1632" name="Google Shape;1632;p48"/>
              <p:cNvSpPr/>
              <p:nvPr/>
            </p:nvSpPr>
            <p:spPr>
              <a:xfrm rot="10800000">
                <a:off x="2447108" y="2949911"/>
                <a:ext cx="1164647" cy="42329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3" name="Google Shape;1633;p48"/>
              <p:cNvSpPr/>
              <p:nvPr/>
            </p:nvSpPr>
            <p:spPr>
              <a:xfrm>
                <a:off x="2747658" y="1645011"/>
                <a:ext cx="1728194" cy="1728192"/>
              </a:xfrm>
              <a:prstGeom prst="donut">
                <a:avLst>
                  <a:gd name="adj" fmla="val 25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4" name="Google Shape;1634;p48"/>
              <p:cNvSpPr/>
              <p:nvPr/>
            </p:nvSpPr>
            <p:spPr>
              <a:xfrm rot="-54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35" name="Google Shape;1635;p48"/>
            <p:cNvGrpSpPr/>
            <p:nvPr/>
          </p:nvGrpSpPr>
          <p:grpSpPr>
            <a:xfrm rot="5400000">
              <a:off x="4290671" y="3316488"/>
              <a:ext cx="1811300" cy="1820052"/>
              <a:chOff x="2447108" y="1628800"/>
              <a:chExt cx="2028743" cy="2038546"/>
            </a:xfrm>
          </p:grpSpPr>
          <p:sp>
            <p:nvSpPr>
              <p:cNvPr id="1636" name="Google Shape;1636;p48"/>
              <p:cNvSpPr/>
              <p:nvPr/>
            </p:nvSpPr>
            <p:spPr>
              <a:xfrm rot="10800000">
                <a:off x="2447108" y="2933700"/>
                <a:ext cx="1164647" cy="42329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7" name="Google Shape;1637;p48"/>
              <p:cNvSpPr/>
              <p:nvPr/>
            </p:nvSpPr>
            <p:spPr>
              <a:xfrm>
                <a:off x="2747657" y="1628800"/>
                <a:ext cx="1728194" cy="1728192"/>
              </a:xfrm>
              <a:prstGeom prst="donut">
                <a:avLst>
                  <a:gd name="adj" fmla="val 25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8" name="Google Shape;1638;p48"/>
              <p:cNvSpPr/>
              <p:nvPr/>
            </p:nvSpPr>
            <p:spPr>
              <a:xfrm rot="-54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39" name="Google Shape;1639;p48"/>
            <p:cNvGrpSpPr/>
            <p:nvPr/>
          </p:nvGrpSpPr>
          <p:grpSpPr>
            <a:xfrm rot="10800000">
              <a:off x="2752084" y="3326583"/>
              <a:ext cx="1811300" cy="1805580"/>
              <a:chOff x="2447108" y="1645009"/>
              <a:chExt cx="2028744" cy="2022338"/>
            </a:xfrm>
          </p:grpSpPr>
          <p:sp>
            <p:nvSpPr>
              <p:cNvPr id="1640" name="Google Shape;1640;p48"/>
              <p:cNvSpPr/>
              <p:nvPr/>
            </p:nvSpPr>
            <p:spPr>
              <a:xfrm rot="10800000">
                <a:off x="2447108" y="2933700"/>
                <a:ext cx="1164647" cy="42329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1" name="Google Shape;1641;p48"/>
              <p:cNvSpPr/>
              <p:nvPr/>
            </p:nvSpPr>
            <p:spPr>
              <a:xfrm>
                <a:off x="2747658" y="1645009"/>
                <a:ext cx="1728194" cy="1728192"/>
              </a:xfrm>
              <a:prstGeom prst="donut">
                <a:avLst>
                  <a:gd name="adj" fmla="val 2500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2" name="Google Shape;1642;p48"/>
              <p:cNvSpPr/>
              <p:nvPr/>
            </p:nvSpPr>
            <p:spPr>
              <a:xfrm rot="-54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643" name="Google Shape;1643;p48"/>
          <p:cNvSpPr txBox="1"/>
          <p:nvPr/>
        </p:nvSpPr>
        <p:spPr>
          <a:xfrm>
            <a:off x="1541616" y="2391689"/>
            <a:ext cx="70152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sz="48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4" name="Google Shape;1644;p48"/>
          <p:cNvSpPr txBox="1"/>
          <p:nvPr/>
        </p:nvSpPr>
        <p:spPr>
          <a:xfrm>
            <a:off x="1542646" y="4687410"/>
            <a:ext cx="70152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endParaRPr sz="48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5" name="Google Shape;1645;p48"/>
          <p:cNvSpPr txBox="1"/>
          <p:nvPr/>
        </p:nvSpPr>
        <p:spPr>
          <a:xfrm>
            <a:off x="3824042" y="4667520"/>
            <a:ext cx="70152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sz="48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p48"/>
          <p:cNvSpPr txBox="1"/>
          <p:nvPr/>
        </p:nvSpPr>
        <p:spPr>
          <a:xfrm>
            <a:off x="3834322" y="2384614"/>
            <a:ext cx="70152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 sz="48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7" name="Google Shape;1647;p48"/>
          <p:cNvSpPr txBox="1"/>
          <p:nvPr/>
        </p:nvSpPr>
        <p:spPr>
          <a:xfrm>
            <a:off x="2881969" y="4208997"/>
            <a:ext cx="182802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OPPORTUNITIES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8" name="Google Shape;1648;p48"/>
          <p:cNvSpPr txBox="1"/>
          <p:nvPr/>
        </p:nvSpPr>
        <p:spPr>
          <a:xfrm>
            <a:off x="1766244" y="3387279"/>
            <a:ext cx="146050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STRENGTHS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p48"/>
          <p:cNvSpPr txBox="1"/>
          <p:nvPr/>
        </p:nvSpPr>
        <p:spPr>
          <a:xfrm rot="5400000">
            <a:off x="1940808" y="4328049"/>
            <a:ext cx="137582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WEAKNESS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0" name="Google Shape;1650;p48"/>
          <p:cNvSpPr txBox="1"/>
          <p:nvPr/>
        </p:nvSpPr>
        <p:spPr>
          <a:xfrm rot="5400000">
            <a:off x="2825338" y="3267962"/>
            <a:ext cx="120762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THREATS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6" name="Google Shape;1656;p49"/>
          <p:cNvSpPr txBox="1"/>
          <p:nvPr/>
        </p:nvSpPr>
        <p:spPr>
          <a:xfrm>
            <a:off x="2113604" y="5237018"/>
            <a:ext cx="7975840" cy="1429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THANK YOU SO MUCH</a:t>
            </a:r>
            <a:endParaRPr/>
          </a:p>
        </p:txBody>
      </p:sp>
      <p:pic>
        <p:nvPicPr>
          <p:cNvPr id="1657" name="Google Shape;1657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38246" y="187597"/>
            <a:ext cx="6604078" cy="50494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5"/>
          <p:cNvSpPr/>
          <p:nvPr/>
        </p:nvSpPr>
        <p:spPr>
          <a:xfrm>
            <a:off x="1341552" y="2726027"/>
            <a:ext cx="4496874" cy="2468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5"/>
          <p:cNvSpPr/>
          <p:nvPr/>
        </p:nvSpPr>
        <p:spPr>
          <a:xfrm>
            <a:off x="7146017" y="3299814"/>
            <a:ext cx="2035815" cy="1117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5"/>
          <p:cNvSpPr txBox="1"/>
          <p:nvPr/>
        </p:nvSpPr>
        <p:spPr>
          <a:xfrm>
            <a:off x="1447723" y="2298257"/>
            <a:ext cx="4857222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E72B52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E72B5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E72B52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</a:t>
            </a:r>
            <a:endParaRPr/>
          </a:p>
        </p:txBody>
      </p:sp>
      <p:pic>
        <p:nvPicPr>
          <p:cNvPr id="421" name="Google Shape;42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99801" y="1111063"/>
            <a:ext cx="3847500" cy="4725001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5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2" name="Google Shape;1662;p50"/>
          <p:cNvSpPr txBox="1"/>
          <p:nvPr/>
        </p:nvSpPr>
        <p:spPr>
          <a:xfrm>
            <a:off x="1908830" y="3084148"/>
            <a:ext cx="914555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https</a:t>
            </a:r>
            <a:r>
              <a:rPr lang="en-US" sz="36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://plantillaspowerpoint.org</a:t>
            </a:r>
            <a:endParaRPr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8" name="Google Shape;1668;p51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44193"/>
              </a:buClr>
              <a:buSzPts val="4000"/>
              <a:buNone/>
            </a:pPr>
            <a:r>
              <a:rPr lang="en-US">
                <a:solidFill>
                  <a:srgbClr val="344193"/>
                </a:solidFill>
              </a:rPr>
              <a:t>Illustrations PNG</a:t>
            </a:r>
            <a:endParaRPr/>
          </a:p>
        </p:txBody>
      </p:sp>
      <p:pic>
        <p:nvPicPr>
          <p:cNvPr id="1670" name="Google Shape;1670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0345" y="1084028"/>
            <a:ext cx="3223386" cy="2529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1" name="Google Shape;1671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9044" y="3869059"/>
            <a:ext cx="2292663" cy="2199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2" name="Google Shape;1672;p5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15061" y="4382853"/>
            <a:ext cx="3865406" cy="1685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3" name="Google Shape;1673;p5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45611" y="2227873"/>
            <a:ext cx="2119883" cy="2154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4" name="Google Shape;1674;p5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880467" y="1833790"/>
            <a:ext cx="3136192" cy="1989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5" name="Google Shape;1675;p5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072468" y="4227358"/>
            <a:ext cx="2045186" cy="18577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52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44193"/>
              </a:buClr>
              <a:buSzPts val="4000"/>
              <a:buNone/>
            </a:pPr>
            <a:r>
              <a:rPr lang="en-US">
                <a:solidFill>
                  <a:srgbClr val="344193"/>
                </a:solidFill>
              </a:rPr>
              <a:t>Illustrations PNG</a:t>
            </a:r>
            <a:endParaRPr/>
          </a:p>
        </p:txBody>
      </p:sp>
      <p:pic>
        <p:nvPicPr>
          <p:cNvPr id="1683" name="Google Shape;1683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2401" y="2317901"/>
            <a:ext cx="3367956" cy="3593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4" name="Google Shape;1684;p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95015" y="1416592"/>
            <a:ext cx="1303807" cy="2468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5" name="Google Shape;1685;p5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97615" y="1416592"/>
            <a:ext cx="1174850" cy="2224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6" name="Google Shape;1686;p5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03480" y="1416592"/>
            <a:ext cx="1821186" cy="4803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7" name="Google Shape;1687;p5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41583" y="4066939"/>
            <a:ext cx="2651777" cy="20235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3" name="Google Shape;1693;p53"/>
          <p:cNvSpPr txBox="1">
            <a:spLocks noGrp="1"/>
          </p:cNvSpPr>
          <p:nvPr>
            <p:ph type="body" idx="1"/>
          </p:nvPr>
        </p:nvSpPr>
        <p:spPr>
          <a:xfrm>
            <a:off x="851338" y="198767"/>
            <a:ext cx="105441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44193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rPr>
              <a:t>Illustrations PNG</a:t>
            </a:r>
            <a:endParaRPr/>
          </a:p>
        </p:txBody>
      </p:sp>
      <p:pic>
        <p:nvPicPr>
          <p:cNvPr id="1695" name="Google Shape;1695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1855" y="1250961"/>
            <a:ext cx="4277083" cy="1047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6" name="Google Shape;1696;p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86143" y="749270"/>
            <a:ext cx="2660643" cy="675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7" name="Google Shape;1697;p5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40214" y="2626342"/>
            <a:ext cx="1552500" cy="15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8" name="Google Shape;1698;p5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381006" y="423574"/>
            <a:ext cx="1014507" cy="5677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9" name="Google Shape;1699;p5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69056" y="1599461"/>
            <a:ext cx="2936250" cy="382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0" name="Google Shape;1700;p5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9997" y="4302183"/>
            <a:ext cx="3236789" cy="1672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1" name="Google Shape;1701;p5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473573" y="4796137"/>
            <a:ext cx="2971399" cy="1160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2" name="Google Shape;1702;p5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816315" y="1966188"/>
            <a:ext cx="2062813" cy="25924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p54"/>
          <p:cNvSpPr txBox="1">
            <a:spLocks noGrp="1"/>
          </p:cNvSpPr>
          <p:nvPr>
            <p:ph type="body" idx="1"/>
          </p:nvPr>
        </p:nvSpPr>
        <p:spPr>
          <a:xfrm>
            <a:off x="851338" y="198767"/>
            <a:ext cx="105441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44193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rPr>
              <a:t>Illustrations PNG</a:t>
            </a:r>
            <a:endParaRPr/>
          </a:p>
        </p:txBody>
      </p:sp>
      <p:pic>
        <p:nvPicPr>
          <p:cNvPr id="1710" name="Google Shape;1710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5249" y="560717"/>
            <a:ext cx="2071792" cy="2665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1" name="Google Shape;1711;p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7395" y="3587836"/>
            <a:ext cx="1687500" cy="27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2" name="Google Shape;1712;p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27606" y="3257305"/>
            <a:ext cx="1586072" cy="3030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3" name="Google Shape;1713;p5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82174" y="560717"/>
            <a:ext cx="6682501" cy="114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4" name="Google Shape;1714;p5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94498" y="4015336"/>
            <a:ext cx="1507500" cy="227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5" name="Google Shape;1715;p5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822535" y="1134467"/>
            <a:ext cx="2745000" cy="190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6" name="Google Shape;1716;p5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672350" y="3261868"/>
            <a:ext cx="4162500" cy="244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1" name="Google Shape;1721;p55"/>
          <p:cNvSpPr txBox="1">
            <a:spLocks noGrp="1"/>
          </p:cNvSpPr>
          <p:nvPr>
            <p:ph type="body" idx="1"/>
          </p:nvPr>
        </p:nvSpPr>
        <p:spPr>
          <a:xfrm>
            <a:off x="346924" y="23427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</a:t>
            </a:r>
            <a:endParaRPr/>
          </a:p>
        </p:txBody>
      </p:sp>
      <p:sp>
        <p:nvSpPr>
          <p:cNvPr id="1722" name="Google Shape;1722;p55"/>
          <p:cNvSpPr/>
          <p:nvPr/>
        </p:nvSpPr>
        <p:spPr>
          <a:xfrm>
            <a:off x="4348584" y="127309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 extrusionOk="0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3" name="Google Shape;1723;p55"/>
          <p:cNvSpPr/>
          <p:nvPr/>
        </p:nvSpPr>
        <p:spPr>
          <a:xfrm>
            <a:off x="3509830" y="134362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4" name="Google Shape;1724;p55"/>
          <p:cNvSpPr/>
          <p:nvPr/>
        </p:nvSpPr>
        <p:spPr>
          <a:xfrm>
            <a:off x="4350670" y="4301146"/>
            <a:ext cx="313133" cy="707899"/>
          </a:xfrm>
          <a:custGeom>
            <a:avLst/>
            <a:gdLst/>
            <a:ahLst/>
            <a:cxnLst/>
            <a:rect l="l" t="t" r="r" b="b"/>
            <a:pathLst>
              <a:path w="1346449" h="3166775" extrusionOk="0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5" name="Google Shape;1725;p55"/>
          <p:cNvSpPr/>
          <p:nvPr/>
        </p:nvSpPr>
        <p:spPr>
          <a:xfrm rot="-2700000">
            <a:off x="7822249" y="343549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 extrusionOk="0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6" name="Google Shape;1726;p55"/>
          <p:cNvSpPr/>
          <p:nvPr/>
        </p:nvSpPr>
        <p:spPr>
          <a:xfrm flipH="1">
            <a:off x="3503540" y="442284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7" name="Google Shape;1727;p55"/>
          <p:cNvSpPr/>
          <p:nvPr/>
        </p:nvSpPr>
        <p:spPr>
          <a:xfrm>
            <a:off x="5981924" y="342344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8" name="Google Shape;1728;p55"/>
          <p:cNvSpPr/>
          <p:nvPr/>
        </p:nvSpPr>
        <p:spPr>
          <a:xfrm>
            <a:off x="9300215" y="338150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9" name="Google Shape;1729;p55"/>
          <p:cNvSpPr/>
          <p:nvPr/>
        </p:nvSpPr>
        <p:spPr>
          <a:xfrm>
            <a:off x="5187338" y="129965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0" name="Google Shape;1730;p55"/>
          <p:cNvSpPr/>
          <p:nvPr/>
        </p:nvSpPr>
        <p:spPr>
          <a:xfrm rot="5400000">
            <a:off x="5974198" y="129965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1" name="Google Shape;1731;p55"/>
          <p:cNvSpPr/>
          <p:nvPr/>
        </p:nvSpPr>
        <p:spPr>
          <a:xfrm>
            <a:off x="5046441" y="439992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 extrusionOk="0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2" name="Google Shape;1732;p55"/>
          <p:cNvSpPr/>
          <p:nvPr/>
        </p:nvSpPr>
        <p:spPr>
          <a:xfrm flipH="1">
            <a:off x="9274972" y="230870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3" name="Google Shape;1733;p55"/>
          <p:cNvSpPr/>
          <p:nvPr/>
        </p:nvSpPr>
        <p:spPr>
          <a:xfrm rot="-5400000">
            <a:off x="6761872" y="125155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 extrusionOk="0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4" name="Google Shape;1734;p55"/>
          <p:cNvSpPr/>
          <p:nvPr/>
        </p:nvSpPr>
        <p:spPr>
          <a:xfrm>
            <a:off x="7645065" y="120524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 extrusionOk="0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5" name="Google Shape;1735;p55"/>
          <p:cNvSpPr/>
          <p:nvPr/>
        </p:nvSpPr>
        <p:spPr>
          <a:xfrm>
            <a:off x="5942260" y="438189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6" name="Google Shape;1736;p55"/>
          <p:cNvSpPr/>
          <p:nvPr/>
        </p:nvSpPr>
        <p:spPr>
          <a:xfrm>
            <a:off x="2655010" y="525012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 extrusionOk="0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7" name="Google Shape;1737;p55"/>
          <p:cNvSpPr/>
          <p:nvPr/>
        </p:nvSpPr>
        <p:spPr>
          <a:xfrm rot="-5400000">
            <a:off x="6773377" y="332607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 extrusionOk="0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8" name="Google Shape;1738;p55"/>
          <p:cNvSpPr/>
          <p:nvPr/>
        </p:nvSpPr>
        <p:spPr>
          <a:xfrm rot="10800000">
            <a:off x="7547577" y="232487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 extrusionOk="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9" name="Google Shape;1739;p55"/>
          <p:cNvSpPr/>
          <p:nvPr/>
        </p:nvSpPr>
        <p:spPr>
          <a:xfrm>
            <a:off x="5203456" y="336821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 extrusionOk="0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0" name="Google Shape;1740;p55"/>
          <p:cNvSpPr/>
          <p:nvPr/>
        </p:nvSpPr>
        <p:spPr>
          <a:xfrm>
            <a:off x="2596737" y="126180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 extrusionOk="0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1" name="Google Shape;1741;p55"/>
          <p:cNvSpPr/>
          <p:nvPr/>
        </p:nvSpPr>
        <p:spPr>
          <a:xfrm>
            <a:off x="6770716" y="229692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2" name="Google Shape;1742;p55"/>
          <p:cNvSpPr/>
          <p:nvPr/>
        </p:nvSpPr>
        <p:spPr>
          <a:xfrm>
            <a:off x="8416108" y="340439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3" name="Google Shape;1743;p55"/>
          <p:cNvSpPr/>
          <p:nvPr/>
        </p:nvSpPr>
        <p:spPr>
          <a:xfrm>
            <a:off x="3560730" y="231918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 extrusionOk="0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p55"/>
          <p:cNvSpPr/>
          <p:nvPr/>
        </p:nvSpPr>
        <p:spPr>
          <a:xfrm>
            <a:off x="6094730" y="230844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5" name="Google Shape;1745;p55"/>
          <p:cNvSpPr/>
          <p:nvPr/>
        </p:nvSpPr>
        <p:spPr>
          <a:xfrm>
            <a:off x="4495266" y="234811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 extrusionOk="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6" name="Google Shape;1746;p55"/>
          <p:cNvSpPr/>
          <p:nvPr/>
        </p:nvSpPr>
        <p:spPr>
          <a:xfrm>
            <a:off x="5391012" y="233296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 extrusionOk="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7" name="Google Shape;1747;p55"/>
          <p:cNvSpPr/>
          <p:nvPr/>
        </p:nvSpPr>
        <p:spPr>
          <a:xfrm>
            <a:off x="4156459" y="531627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 extrusionOk="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8" name="Google Shape;1748;p55"/>
          <p:cNvSpPr/>
          <p:nvPr/>
        </p:nvSpPr>
        <p:spPr>
          <a:xfrm>
            <a:off x="2647887" y="225257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9" name="Google Shape;1749;p55"/>
          <p:cNvSpPr/>
          <p:nvPr/>
        </p:nvSpPr>
        <p:spPr>
          <a:xfrm rot="-900000">
            <a:off x="4374050" y="341514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0" name="Google Shape;1750;p55"/>
          <p:cNvSpPr/>
          <p:nvPr/>
        </p:nvSpPr>
        <p:spPr>
          <a:xfrm rot="10800000">
            <a:off x="3424734" y="526688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 extrusionOk="0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1" name="Google Shape;1751;p55"/>
          <p:cNvSpPr/>
          <p:nvPr/>
        </p:nvSpPr>
        <p:spPr>
          <a:xfrm>
            <a:off x="5853556" y="535976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2" name="Google Shape;1752;p55"/>
          <p:cNvSpPr/>
          <p:nvPr/>
        </p:nvSpPr>
        <p:spPr>
          <a:xfrm>
            <a:off x="8397136" y="535976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3" name="Google Shape;1753;p55"/>
          <p:cNvSpPr/>
          <p:nvPr/>
        </p:nvSpPr>
        <p:spPr>
          <a:xfrm>
            <a:off x="6705509" y="536283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4" name="Google Shape;1754;p55"/>
          <p:cNvSpPr/>
          <p:nvPr/>
        </p:nvSpPr>
        <p:spPr>
          <a:xfrm>
            <a:off x="9249090" y="535636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5" name="Google Shape;1755;p55"/>
          <p:cNvSpPr/>
          <p:nvPr/>
        </p:nvSpPr>
        <p:spPr>
          <a:xfrm>
            <a:off x="7551322" y="536283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p55"/>
          <p:cNvSpPr/>
          <p:nvPr/>
        </p:nvSpPr>
        <p:spPr>
          <a:xfrm rot="2700000">
            <a:off x="3562212" y="330109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7" name="Google Shape;1757;p55"/>
          <p:cNvSpPr/>
          <p:nvPr/>
        </p:nvSpPr>
        <p:spPr>
          <a:xfrm>
            <a:off x="2637688" y="3326187"/>
            <a:ext cx="527335" cy="493633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8" name="Google Shape;1758;p55"/>
          <p:cNvSpPr/>
          <p:nvPr/>
        </p:nvSpPr>
        <p:spPr>
          <a:xfrm rot="2700000">
            <a:off x="5215542" y="525742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 extrusionOk="0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9" name="Google Shape;1759;p55"/>
          <p:cNvSpPr/>
          <p:nvPr/>
        </p:nvSpPr>
        <p:spPr>
          <a:xfrm>
            <a:off x="2612749" y="439435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0" name="Google Shape;1760;p55"/>
          <p:cNvSpPr/>
          <p:nvPr/>
        </p:nvSpPr>
        <p:spPr>
          <a:xfrm flipH="1">
            <a:off x="8338934" y="2335046"/>
            <a:ext cx="504633" cy="416291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1" name="Google Shape;1761;p55"/>
          <p:cNvSpPr/>
          <p:nvPr/>
        </p:nvSpPr>
        <p:spPr>
          <a:xfrm rot="-2794009">
            <a:off x="8363206" y="132028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2" name="Google Shape;1762;p55"/>
          <p:cNvSpPr/>
          <p:nvPr/>
        </p:nvSpPr>
        <p:spPr>
          <a:xfrm>
            <a:off x="9169334" y="132035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p55"/>
          <p:cNvSpPr/>
          <p:nvPr/>
        </p:nvSpPr>
        <p:spPr>
          <a:xfrm>
            <a:off x="7599987" y="435896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4" name="Google Shape;1764;p55"/>
          <p:cNvSpPr/>
          <p:nvPr/>
        </p:nvSpPr>
        <p:spPr>
          <a:xfrm>
            <a:off x="6724945" y="435896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p55"/>
          <p:cNvSpPr/>
          <p:nvPr/>
        </p:nvSpPr>
        <p:spPr>
          <a:xfrm>
            <a:off x="8475029" y="435896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6" name="Google Shape;1766;p55"/>
          <p:cNvSpPr/>
          <p:nvPr/>
        </p:nvSpPr>
        <p:spPr>
          <a:xfrm>
            <a:off x="9350070" y="435896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2" name="Google Shape;1772;p56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1773" name="Google Shape;1773;p56"/>
          <p:cNvSpPr/>
          <p:nvPr/>
        </p:nvSpPr>
        <p:spPr>
          <a:xfrm>
            <a:off x="2580289" y="1220272"/>
            <a:ext cx="530134" cy="529812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4" name="Google Shape;1774;p56"/>
          <p:cNvSpPr/>
          <p:nvPr/>
        </p:nvSpPr>
        <p:spPr>
          <a:xfrm>
            <a:off x="3427431" y="126456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5" name="Google Shape;1775;p56"/>
          <p:cNvSpPr/>
          <p:nvPr/>
        </p:nvSpPr>
        <p:spPr>
          <a:xfrm>
            <a:off x="5144861" y="1249726"/>
            <a:ext cx="470907" cy="470907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6" name="Google Shape;1776;p56"/>
          <p:cNvSpPr/>
          <p:nvPr/>
        </p:nvSpPr>
        <p:spPr>
          <a:xfrm>
            <a:off x="4265416" y="126148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 extrusionOk="0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7" name="Google Shape;1777;p56"/>
          <p:cNvSpPr/>
          <p:nvPr/>
        </p:nvSpPr>
        <p:spPr>
          <a:xfrm rot="-2700000">
            <a:off x="5990185" y="228485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p56"/>
          <p:cNvSpPr/>
          <p:nvPr/>
        </p:nvSpPr>
        <p:spPr>
          <a:xfrm>
            <a:off x="6710237" y="125386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9" name="Google Shape;1779;p56"/>
          <p:cNvSpPr/>
          <p:nvPr/>
        </p:nvSpPr>
        <p:spPr>
          <a:xfrm>
            <a:off x="8426858" y="134949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0" name="Google Shape;1780;p56"/>
          <p:cNvSpPr/>
          <p:nvPr/>
        </p:nvSpPr>
        <p:spPr>
          <a:xfrm>
            <a:off x="6052239" y="124195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 extrusionOk="0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p56"/>
          <p:cNvSpPr/>
          <p:nvPr/>
        </p:nvSpPr>
        <p:spPr>
          <a:xfrm>
            <a:off x="7609731" y="124297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 extrusionOk="0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2" name="Google Shape;1782;p56"/>
          <p:cNvSpPr/>
          <p:nvPr/>
        </p:nvSpPr>
        <p:spPr>
          <a:xfrm>
            <a:off x="9329964" y="1295665"/>
            <a:ext cx="284691" cy="379029"/>
          </a:xfrm>
          <a:custGeom>
            <a:avLst/>
            <a:gdLst/>
            <a:ahLst/>
            <a:cxnLst/>
            <a:rect l="l" t="t" r="r" b="b"/>
            <a:pathLst>
              <a:path w="2433593" h="3258388" extrusionOk="0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83" name="Google Shape;1783;p56"/>
          <p:cNvGrpSpPr/>
          <p:nvPr/>
        </p:nvGrpSpPr>
        <p:grpSpPr>
          <a:xfrm>
            <a:off x="6838022" y="2238811"/>
            <a:ext cx="344634" cy="584984"/>
            <a:chOff x="1960331" y="2060848"/>
            <a:chExt cx="2028872" cy="3463828"/>
          </a:xfrm>
        </p:grpSpPr>
        <p:sp>
          <p:nvSpPr>
            <p:cNvPr id="1784" name="Google Shape;1784;p56"/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1D3E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56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1D3E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56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1D3E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56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1D3E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88" name="Google Shape;1788;p56"/>
          <p:cNvSpPr/>
          <p:nvPr/>
        </p:nvSpPr>
        <p:spPr>
          <a:xfrm>
            <a:off x="7768111" y="2238811"/>
            <a:ext cx="169894" cy="529812"/>
          </a:xfrm>
          <a:custGeom>
            <a:avLst/>
            <a:gdLst/>
            <a:ahLst/>
            <a:cxnLst/>
            <a:rect l="l" t="t" r="r" b="b"/>
            <a:pathLst>
              <a:path w="785322" h="2449001" extrusionOk="0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9" name="Google Shape;1789;p56"/>
          <p:cNvSpPr/>
          <p:nvPr/>
        </p:nvSpPr>
        <p:spPr>
          <a:xfrm>
            <a:off x="4279396" y="222644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0" name="Google Shape;1790;p56"/>
          <p:cNvSpPr/>
          <p:nvPr/>
        </p:nvSpPr>
        <p:spPr>
          <a:xfrm>
            <a:off x="5116737" y="223878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 extrusionOk="0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91" name="Google Shape;1791;p56"/>
          <p:cNvGrpSpPr/>
          <p:nvPr/>
        </p:nvGrpSpPr>
        <p:grpSpPr>
          <a:xfrm>
            <a:off x="3441410" y="2186150"/>
            <a:ext cx="528975" cy="594844"/>
            <a:chOff x="4835382" y="-161249"/>
            <a:chExt cx="3078657" cy="3462028"/>
          </a:xfrm>
        </p:grpSpPr>
        <p:sp>
          <p:nvSpPr>
            <p:cNvPr id="1792" name="Google Shape;1792;p56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rgbClr val="1D3E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56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rgbClr val="1D3E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94" name="Google Shape;1794;p56"/>
          <p:cNvSpPr/>
          <p:nvPr/>
        </p:nvSpPr>
        <p:spPr>
          <a:xfrm>
            <a:off x="2620481" y="225653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 extrusionOk="0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p56"/>
          <p:cNvSpPr/>
          <p:nvPr/>
        </p:nvSpPr>
        <p:spPr>
          <a:xfrm>
            <a:off x="8417075" y="2238811"/>
            <a:ext cx="549379" cy="529812"/>
          </a:xfrm>
          <a:custGeom>
            <a:avLst/>
            <a:gdLst/>
            <a:ahLst/>
            <a:cxnLst/>
            <a:rect l="l" t="t" r="r" b="b"/>
            <a:pathLst>
              <a:path w="3745816" h="3316502" extrusionOk="0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6" name="Google Shape;1796;p56"/>
          <p:cNvSpPr/>
          <p:nvPr/>
        </p:nvSpPr>
        <p:spPr>
          <a:xfrm>
            <a:off x="2659039" y="338071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 extrusionOk="0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7" name="Google Shape;1797;p56"/>
          <p:cNvSpPr/>
          <p:nvPr/>
        </p:nvSpPr>
        <p:spPr>
          <a:xfrm>
            <a:off x="9207403" y="223881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8" name="Google Shape;1798;p56"/>
          <p:cNvSpPr/>
          <p:nvPr/>
        </p:nvSpPr>
        <p:spPr>
          <a:xfrm>
            <a:off x="3457791" y="338071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 extrusionOk="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9" name="Google Shape;1799;p56"/>
          <p:cNvSpPr/>
          <p:nvPr/>
        </p:nvSpPr>
        <p:spPr>
          <a:xfrm>
            <a:off x="5995973" y="339820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0" name="Google Shape;1800;p56"/>
          <p:cNvSpPr/>
          <p:nvPr/>
        </p:nvSpPr>
        <p:spPr>
          <a:xfrm>
            <a:off x="5131477" y="343590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1" name="Google Shape;1801;p56"/>
          <p:cNvSpPr/>
          <p:nvPr/>
        </p:nvSpPr>
        <p:spPr>
          <a:xfrm>
            <a:off x="4281487" y="339897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p56"/>
          <p:cNvSpPr/>
          <p:nvPr/>
        </p:nvSpPr>
        <p:spPr>
          <a:xfrm rot="2942052">
            <a:off x="6788488" y="339955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3" name="Google Shape;1803;p56"/>
          <p:cNvSpPr/>
          <p:nvPr/>
        </p:nvSpPr>
        <p:spPr>
          <a:xfrm rot="-2675106" flipH="1">
            <a:off x="4449045" y="443169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 extrusionOk="0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4" name="Google Shape;1804;p56"/>
          <p:cNvSpPr/>
          <p:nvPr/>
        </p:nvSpPr>
        <p:spPr>
          <a:xfrm>
            <a:off x="9305815" y="338071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5" name="Google Shape;1805;p56"/>
          <p:cNvSpPr/>
          <p:nvPr/>
        </p:nvSpPr>
        <p:spPr>
          <a:xfrm>
            <a:off x="7588150" y="338071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6" name="Google Shape;1806;p56"/>
          <p:cNvSpPr/>
          <p:nvPr/>
        </p:nvSpPr>
        <p:spPr>
          <a:xfrm>
            <a:off x="8427219" y="338071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 extrusionOk="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7" name="Google Shape;1807;p56"/>
          <p:cNvSpPr/>
          <p:nvPr/>
        </p:nvSpPr>
        <p:spPr>
          <a:xfrm rot="10800000">
            <a:off x="3448030" y="448467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 extrusionOk="0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8" name="Google Shape;1808;p56"/>
          <p:cNvSpPr/>
          <p:nvPr/>
        </p:nvSpPr>
        <p:spPr>
          <a:xfrm rot="10800000">
            <a:off x="6859738" y="446902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p56"/>
          <p:cNvSpPr/>
          <p:nvPr/>
        </p:nvSpPr>
        <p:spPr>
          <a:xfrm>
            <a:off x="5127365" y="460788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 extrusionOk="0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0" name="Google Shape;1810;p56"/>
          <p:cNvSpPr/>
          <p:nvPr/>
        </p:nvSpPr>
        <p:spPr>
          <a:xfrm>
            <a:off x="9211089" y="450980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 extrusionOk="0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1" name="Google Shape;1811;p56"/>
          <p:cNvSpPr/>
          <p:nvPr/>
        </p:nvSpPr>
        <p:spPr>
          <a:xfrm rot="-5400000" flipH="1">
            <a:off x="7592165" y="543793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2" name="Google Shape;1812;p56"/>
          <p:cNvSpPr/>
          <p:nvPr/>
        </p:nvSpPr>
        <p:spPr>
          <a:xfrm>
            <a:off x="6044512" y="454769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 extrusionOk="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3" name="Google Shape;1813;p56"/>
          <p:cNvSpPr/>
          <p:nvPr/>
        </p:nvSpPr>
        <p:spPr>
          <a:xfrm>
            <a:off x="7588150" y="461482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4" name="Google Shape;1814;p56"/>
          <p:cNvSpPr/>
          <p:nvPr/>
        </p:nvSpPr>
        <p:spPr>
          <a:xfrm rot="2160000">
            <a:off x="8446251" y="448467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 extrusionOk="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5" name="Google Shape;1815;p56"/>
          <p:cNvSpPr/>
          <p:nvPr/>
        </p:nvSpPr>
        <p:spPr>
          <a:xfrm>
            <a:off x="2626769" y="448467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 extrusionOk="0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p56"/>
          <p:cNvSpPr/>
          <p:nvPr/>
        </p:nvSpPr>
        <p:spPr>
          <a:xfrm>
            <a:off x="3432705" y="544446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7" name="Google Shape;1817;p56"/>
          <p:cNvSpPr/>
          <p:nvPr/>
        </p:nvSpPr>
        <p:spPr>
          <a:xfrm>
            <a:off x="2585696" y="5444466"/>
            <a:ext cx="519323" cy="519265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8" name="Google Shape;1818;p56"/>
          <p:cNvSpPr/>
          <p:nvPr/>
        </p:nvSpPr>
        <p:spPr>
          <a:xfrm>
            <a:off x="5120681" y="544446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9" name="Google Shape;1819;p56"/>
          <p:cNvSpPr/>
          <p:nvPr/>
        </p:nvSpPr>
        <p:spPr>
          <a:xfrm>
            <a:off x="4270691" y="544446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0" name="Google Shape;1820;p56"/>
          <p:cNvSpPr/>
          <p:nvPr/>
        </p:nvSpPr>
        <p:spPr>
          <a:xfrm>
            <a:off x="5986066" y="543391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1" name="Google Shape;1821;p56"/>
          <p:cNvSpPr/>
          <p:nvPr/>
        </p:nvSpPr>
        <p:spPr>
          <a:xfrm>
            <a:off x="6775531" y="5470408"/>
            <a:ext cx="488516" cy="493322"/>
          </a:xfrm>
          <a:custGeom>
            <a:avLst/>
            <a:gdLst/>
            <a:ahLst/>
            <a:cxnLst/>
            <a:rect l="l" t="t" r="r" b="b"/>
            <a:pathLst>
              <a:path w="3189723" h="3221116" extrusionOk="0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2" name="Google Shape;1822;p56"/>
          <p:cNvSpPr/>
          <p:nvPr/>
        </p:nvSpPr>
        <p:spPr>
          <a:xfrm>
            <a:off x="9238409" y="543391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 extrusionOk="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p56"/>
          <p:cNvSpPr/>
          <p:nvPr/>
        </p:nvSpPr>
        <p:spPr>
          <a:xfrm>
            <a:off x="8508624" y="543498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 extrusionOk="0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9" name="Google Shape;1829;p57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C</a:t>
            </a:r>
            <a:endParaRPr/>
          </a:p>
        </p:txBody>
      </p:sp>
      <p:sp>
        <p:nvSpPr>
          <p:cNvPr id="1830" name="Google Shape;1830;p57"/>
          <p:cNvSpPr/>
          <p:nvPr/>
        </p:nvSpPr>
        <p:spPr>
          <a:xfrm rot="10800000">
            <a:off x="6108448" y="4345744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 extrusionOk="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1" name="Google Shape;1831;p57"/>
          <p:cNvSpPr/>
          <p:nvPr/>
        </p:nvSpPr>
        <p:spPr>
          <a:xfrm>
            <a:off x="6672054" y="4425098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2" name="Google Shape;1832;p57"/>
          <p:cNvSpPr/>
          <p:nvPr/>
        </p:nvSpPr>
        <p:spPr>
          <a:xfrm rot="-5400000">
            <a:off x="2595822" y="3369875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 extrusionOk="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3" name="Google Shape;1833;p57"/>
          <p:cNvSpPr/>
          <p:nvPr/>
        </p:nvSpPr>
        <p:spPr>
          <a:xfrm>
            <a:off x="7711648" y="3344052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 extrusionOk="0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4" name="Google Shape;1834;p57"/>
          <p:cNvSpPr/>
          <p:nvPr/>
        </p:nvSpPr>
        <p:spPr>
          <a:xfrm>
            <a:off x="8341454" y="4483063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5" name="Google Shape;1835;p57"/>
          <p:cNvSpPr/>
          <p:nvPr/>
        </p:nvSpPr>
        <p:spPr>
          <a:xfrm>
            <a:off x="8488785" y="3377393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6" name="Google Shape;1836;p57"/>
          <p:cNvSpPr/>
          <p:nvPr/>
        </p:nvSpPr>
        <p:spPr>
          <a:xfrm>
            <a:off x="9234731" y="5388276"/>
            <a:ext cx="536427" cy="573297"/>
          </a:xfrm>
          <a:custGeom>
            <a:avLst/>
            <a:gdLst/>
            <a:ahLst/>
            <a:cxnLst/>
            <a:rect l="l" t="t" r="r" b="b"/>
            <a:pathLst>
              <a:path w="2969045" h="3173121" extrusionOk="0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p57"/>
          <p:cNvSpPr/>
          <p:nvPr/>
        </p:nvSpPr>
        <p:spPr>
          <a:xfrm>
            <a:off x="9209453" y="2376323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8" name="Google Shape;1838;p57"/>
          <p:cNvSpPr/>
          <p:nvPr/>
        </p:nvSpPr>
        <p:spPr>
          <a:xfrm>
            <a:off x="7690599" y="5389695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 extrusionOk="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9" name="Google Shape;1839;p57"/>
          <p:cNvSpPr/>
          <p:nvPr/>
        </p:nvSpPr>
        <p:spPr>
          <a:xfrm rot="9900000">
            <a:off x="8445424" y="1270491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0" name="Google Shape;1840;p57"/>
          <p:cNvSpPr/>
          <p:nvPr/>
        </p:nvSpPr>
        <p:spPr>
          <a:xfrm>
            <a:off x="2482815" y="4401632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1" name="Google Shape;1841;p57"/>
          <p:cNvSpPr/>
          <p:nvPr/>
        </p:nvSpPr>
        <p:spPr>
          <a:xfrm>
            <a:off x="7002872" y="3376110"/>
            <a:ext cx="417857" cy="517071"/>
          </a:xfrm>
          <a:custGeom>
            <a:avLst/>
            <a:gdLst/>
            <a:ahLst/>
            <a:cxnLst/>
            <a:rect l="l" t="t" r="r" b="b"/>
            <a:pathLst>
              <a:path w="1565431" h="1937121" extrusionOk="0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2" name="Google Shape;1842;p57"/>
          <p:cNvSpPr/>
          <p:nvPr/>
        </p:nvSpPr>
        <p:spPr>
          <a:xfrm>
            <a:off x="3401254" y="4444419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3" name="Google Shape;1843;p57"/>
          <p:cNvSpPr/>
          <p:nvPr/>
        </p:nvSpPr>
        <p:spPr>
          <a:xfrm>
            <a:off x="6552969" y="1284250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p57"/>
          <p:cNvSpPr/>
          <p:nvPr/>
        </p:nvSpPr>
        <p:spPr>
          <a:xfrm>
            <a:off x="7494145" y="1251184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5" name="Google Shape;1845;p57"/>
          <p:cNvSpPr/>
          <p:nvPr/>
        </p:nvSpPr>
        <p:spPr>
          <a:xfrm>
            <a:off x="9361154" y="1207592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6" name="Google Shape;1846;p57"/>
          <p:cNvSpPr/>
          <p:nvPr/>
        </p:nvSpPr>
        <p:spPr>
          <a:xfrm>
            <a:off x="4330294" y="4487170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7" name="Google Shape;1847;p57"/>
          <p:cNvSpPr/>
          <p:nvPr/>
        </p:nvSpPr>
        <p:spPr>
          <a:xfrm>
            <a:off x="3373586" y="3486194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8" name="Google Shape;1848;p57"/>
          <p:cNvSpPr/>
          <p:nvPr/>
        </p:nvSpPr>
        <p:spPr>
          <a:xfrm>
            <a:off x="4280908" y="3486194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9" name="Google Shape;1849;p57"/>
          <p:cNvSpPr/>
          <p:nvPr/>
        </p:nvSpPr>
        <p:spPr>
          <a:xfrm>
            <a:off x="5188230" y="3486194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0" name="Google Shape;1850;p57"/>
          <p:cNvSpPr/>
          <p:nvPr/>
        </p:nvSpPr>
        <p:spPr>
          <a:xfrm>
            <a:off x="6095550" y="3486194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p57"/>
          <p:cNvSpPr/>
          <p:nvPr/>
        </p:nvSpPr>
        <p:spPr>
          <a:xfrm rot="8100000">
            <a:off x="9294207" y="3425906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2" name="Google Shape;1852;p57"/>
          <p:cNvSpPr/>
          <p:nvPr/>
        </p:nvSpPr>
        <p:spPr>
          <a:xfrm>
            <a:off x="4010118" y="2280139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3" name="Google Shape;1853;p57"/>
          <p:cNvSpPr/>
          <p:nvPr/>
        </p:nvSpPr>
        <p:spPr>
          <a:xfrm>
            <a:off x="4969962" y="2279612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 extrusionOk="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4" name="Google Shape;1854;p57"/>
          <p:cNvSpPr/>
          <p:nvPr/>
        </p:nvSpPr>
        <p:spPr>
          <a:xfrm>
            <a:off x="5672831" y="1244596"/>
            <a:ext cx="544275" cy="544275"/>
          </a:xfrm>
          <a:prstGeom prst="heart">
            <a:avLst/>
          </a:pr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5" name="Google Shape;1855;p57"/>
          <p:cNvSpPr/>
          <p:nvPr/>
        </p:nvSpPr>
        <p:spPr>
          <a:xfrm>
            <a:off x="8538474" y="5420588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 extrusionOk="0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6" name="Google Shape;1856;p57"/>
          <p:cNvSpPr/>
          <p:nvPr/>
        </p:nvSpPr>
        <p:spPr>
          <a:xfrm>
            <a:off x="2478844" y="5475486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 extrusionOk="0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7" name="Google Shape;1857;p57"/>
          <p:cNvSpPr/>
          <p:nvPr/>
        </p:nvSpPr>
        <p:spPr>
          <a:xfrm>
            <a:off x="6901544" y="5420298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 extrusionOk="0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p57"/>
          <p:cNvSpPr/>
          <p:nvPr/>
        </p:nvSpPr>
        <p:spPr>
          <a:xfrm>
            <a:off x="4199688" y="5451978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 extrusionOk="0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9" name="Google Shape;1859;p57"/>
          <p:cNvSpPr/>
          <p:nvPr/>
        </p:nvSpPr>
        <p:spPr>
          <a:xfrm>
            <a:off x="5176120" y="5388884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 extrusionOk="0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0" name="Google Shape;1860;p57"/>
          <p:cNvSpPr/>
          <p:nvPr/>
        </p:nvSpPr>
        <p:spPr>
          <a:xfrm rot="-2700000">
            <a:off x="3441496" y="5434384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 extrusionOk="0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1" name="Google Shape;1861;p57"/>
          <p:cNvSpPr/>
          <p:nvPr/>
        </p:nvSpPr>
        <p:spPr>
          <a:xfrm>
            <a:off x="6040544" y="5384996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 extrusionOk="0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2" name="Google Shape;1862;p57"/>
          <p:cNvSpPr/>
          <p:nvPr/>
        </p:nvSpPr>
        <p:spPr>
          <a:xfrm>
            <a:off x="2692244" y="1185799"/>
            <a:ext cx="251302" cy="661867"/>
          </a:xfrm>
          <a:custGeom>
            <a:avLst/>
            <a:gdLst/>
            <a:ahLst/>
            <a:cxnLst/>
            <a:rect l="l" t="t" r="r" b="b"/>
            <a:pathLst>
              <a:path w="1489775" h="3923699" extrusionOk="0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3" name="Google Shape;1863;p57"/>
          <p:cNvSpPr/>
          <p:nvPr/>
        </p:nvSpPr>
        <p:spPr>
          <a:xfrm rot="10800000">
            <a:off x="3279407" y="1182743"/>
            <a:ext cx="313136" cy="667981"/>
          </a:xfrm>
          <a:custGeom>
            <a:avLst/>
            <a:gdLst/>
            <a:ahLst/>
            <a:cxnLst/>
            <a:rect l="l" t="t" r="r" b="b"/>
            <a:pathLst>
              <a:path w="1856332" h="3959924" extrusionOk="0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4" name="Google Shape;1864;p57"/>
          <p:cNvSpPr/>
          <p:nvPr/>
        </p:nvSpPr>
        <p:spPr>
          <a:xfrm>
            <a:off x="3928407" y="1275446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 extrusionOk="0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p57"/>
          <p:cNvSpPr/>
          <p:nvPr/>
        </p:nvSpPr>
        <p:spPr>
          <a:xfrm>
            <a:off x="4804916" y="1237381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 extrusionOk="0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6" name="Google Shape;1866;p57"/>
          <p:cNvSpPr/>
          <p:nvPr/>
        </p:nvSpPr>
        <p:spPr>
          <a:xfrm>
            <a:off x="5797224" y="2340087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 extrusionOk="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7" name="Google Shape;1867;p57"/>
          <p:cNvSpPr/>
          <p:nvPr/>
        </p:nvSpPr>
        <p:spPr>
          <a:xfrm>
            <a:off x="3318311" y="2338964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8" name="Google Shape;1868;p57"/>
          <p:cNvSpPr/>
          <p:nvPr/>
        </p:nvSpPr>
        <p:spPr>
          <a:xfrm>
            <a:off x="6647519" y="2338964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 extrusionOk="0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9" name="Google Shape;1869;p57"/>
          <p:cNvSpPr/>
          <p:nvPr/>
        </p:nvSpPr>
        <p:spPr>
          <a:xfrm>
            <a:off x="8367453" y="2335252"/>
            <a:ext cx="499664" cy="512309"/>
          </a:xfrm>
          <a:custGeom>
            <a:avLst/>
            <a:gdLst/>
            <a:ahLst/>
            <a:cxnLst/>
            <a:rect l="l" t="t" r="r" b="b"/>
            <a:pathLst>
              <a:path w="2296406" h="2354521" extrusionOk="0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0" name="Google Shape;1870;p57"/>
          <p:cNvSpPr/>
          <p:nvPr/>
        </p:nvSpPr>
        <p:spPr>
          <a:xfrm>
            <a:off x="9195682" y="4481278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1" name="Google Shape;1871;p57"/>
          <p:cNvSpPr/>
          <p:nvPr/>
        </p:nvSpPr>
        <p:spPr>
          <a:xfrm>
            <a:off x="2659814" y="2204054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 extrusionOk="0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2" name="Google Shape;1872;p57"/>
          <p:cNvSpPr/>
          <p:nvPr/>
        </p:nvSpPr>
        <p:spPr>
          <a:xfrm>
            <a:off x="7445814" y="2362402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3" name="Google Shape;1873;p57"/>
          <p:cNvSpPr/>
          <p:nvPr/>
        </p:nvSpPr>
        <p:spPr>
          <a:xfrm>
            <a:off x="5288614" y="4448942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4" name="Google Shape;1874;p57"/>
          <p:cNvSpPr/>
          <p:nvPr/>
        </p:nvSpPr>
        <p:spPr>
          <a:xfrm>
            <a:off x="7544422" y="4416237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 extrusionOk="0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0" name="Google Shape;1880;p58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en-US"/>
              <a:t>Illustrations PNG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"/>
          <p:cNvSpPr txBox="1"/>
          <p:nvPr/>
        </p:nvSpPr>
        <p:spPr>
          <a:xfrm>
            <a:off x="4941645" y="1860193"/>
            <a:ext cx="6306355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</a:t>
            </a:r>
            <a:endParaRPr/>
          </a:p>
        </p:txBody>
      </p:sp>
      <p:grpSp>
        <p:nvGrpSpPr>
          <p:cNvPr id="428" name="Google Shape;428;p6"/>
          <p:cNvGrpSpPr/>
          <p:nvPr/>
        </p:nvGrpSpPr>
        <p:grpSpPr>
          <a:xfrm>
            <a:off x="7003143" y="4857110"/>
            <a:ext cx="1893253" cy="1502077"/>
            <a:chOff x="4986771" y="4655451"/>
            <a:chExt cx="1996552" cy="1502077"/>
          </a:xfrm>
        </p:grpSpPr>
        <p:sp>
          <p:nvSpPr>
            <p:cNvPr id="429" name="Google Shape;429;p6"/>
            <p:cNvSpPr txBox="1"/>
            <p:nvPr/>
          </p:nvSpPr>
          <p:spPr>
            <a:xfrm>
              <a:off x="4986771" y="4655451"/>
              <a:ext cx="199655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6"/>
            <p:cNvSpPr txBox="1"/>
            <p:nvPr/>
          </p:nvSpPr>
          <p:spPr>
            <a:xfrm>
              <a:off x="4986771" y="4957199"/>
              <a:ext cx="1989293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1" name="Google Shape;431;p6"/>
          <p:cNvGrpSpPr/>
          <p:nvPr/>
        </p:nvGrpSpPr>
        <p:grpSpPr>
          <a:xfrm>
            <a:off x="4900352" y="4857110"/>
            <a:ext cx="1893253" cy="1502077"/>
            <a:chOff x="3059832" y="4655451"/>
            <a:chExt cx="1996552" cy="1502077"/>
          </a:xfrm>
        </p:grpSpPr>
        <p:sp>
          <p:nvSpPr>
            <p:cNvPr id="432" name="Google Shape;432;p6"/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6"/>
            <p:cNvSpPr txBox="1"/>
            <p:nvPr/>
          </p:nvSpPr>
          <p:spPr>
            <a:xfrm>
              <a:off x="3059832" y="4957199"/>
              <a:ext cx="1989293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6"/>
          <p:cNvGrpSpPr/>
          <p:nvPr/>
        </p:nvGrpSpPr>
        <p:grpSpPr>
          <a:xfrm>
            <a:off x="9105932" y="4857110"/>
            <a:ext cx="1893253" cy="1502077"/>
            <a:chOff x="6913710" y="4655451"/>
            <a:chExt cx="1996552" cy="1502077"/>
          </a:xfrm>
        </p:grpSpPr>
        <p:sp>
          <p:nvSpPr>
            <p:cNvPr id="435" name="Google Shape;435;p6"/>
            <p:cNvSpPr txBox="1"/>
            <p:nvPr/>
          </p:nvSpPr>
          <p:spPr>
            <a:xfrm>
              <a:off x="6913710" y="4655451"/>
              <a:ext cx="199655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6"/>
            <p:cNvSpPr txBox="1"/>
            <p:nvPr/>
          </p:nvSpPr>
          <p:spPr>
            <a:xfrm>
              <a:off x="6913710" y="4957199"/>
              <a:ext cx="1989293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7" name="Google Shape;437;p6"/>
          <p:cNvSpPr/>
          <p:nvPr/>
        </p:nvSpPr>
        <p:spPr>
          <a:xfrm>
            <a:off x="10438584" y="2615190"/>
            <a:ext cx="731251" cy="1859362"/>
          </a:xfrm>
          <a:custGeom>
            <a:avLst/>
            <a:gdLst/>
            <a:ahLst/>
            <a:cxnLst/>
            <a:rect l="l" t="t" r="r" b="b"/>
            <a:pathLst>
              <a:path w="15" h="24" extrusionOk="0">
                <a:moveTo>
                  <a:pt x="2" y="24"/>
                </a:moveTo>
                <a:lnTo>
                  <a:pt x="0" y="23"/>
                </a:lnTo>
                <a:lnTo>
                  <a:pt x="13" y="0"/>
                </a:lnTo>
                <a:lnTo>
                  <a:pt x="15" y="2"/>
                </a:lnTo>
                <a:lnTo>
                  <a:pt x="2" y="2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6"/>
          <p:cNvSpPr/>
          <p:nvPr/>
        </p:nvSpPr>
        <p:spPr>
          <a:xfrm>
            <a:off x="10441758" y="2618365"/>
            <a:ext cx="779985" cy="1859362"/>
          </a:xfrm>
          <a:custGeom>
            <a:avLst/>
            <a:gdLst/>
            <a:ahLst/>
            <a:cxnLst/>
            <a:rect l="l" t="t" r="r" b="b"/>
            <a:pathLst>
              <a:path w="16" h="24" extrusionOk="0">
                <a:moveTo>
                  <a:pt x="3" y="24"/>
                </a:moveTo>
                <a:lnTo>
                  <a:pt x="0" y="22"/>
                </a:lnTo>
                <a:lnTo>
                  <a:pt x="13" y="0"/>
                </a:lnTo>
                <a:lnTo>
                  <a:pt x="16" y="1"/>
                </a:lnTo>
                <a:lnTo>
                  <a:pt x="3" y="2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6"/>
          <p:cNvSpPr/>
          <p:nvPr/>
        </p:nvSpPr>
        <p:spPr>
          <a:xfrm>
            <a:off x="10446521" y="2619953"/>
            <a:ext cx="779985" cy="1859362"/>
          </a:xfrm>
          <a:custGeom>
            <a:avLst/>
            <a:gdLst/>
            <a:ahLst/>
            <a:cxnLst/>
            <a:rect l="l" t="t" r="r" b="b"/>
            <a:pathLst>
              <a:path w="16" h="24" extrusionOk="0">
                <a:moveTo>
                  <a:pt x="2" y="24"/>
                </a:moveTo>
                <a:lnTo>
                  <a:pt x="0" y="23"/>
                </a:lnTo>
                <a:lnTo>
                  <a:pt x="13" y="0"/>
                </a:lnTo>
                <a:lnTo>
                  <a:pt x="16" y="2"/>
                </a:lnTo>
                <a:lnTo>
                  <a:pt x="2" y="2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6"/>
          <p:cNvSpPr/>
          <p:nvPr/>
        </p:nvSpPr>
        <p:spPr>
          <a:xfrm>
            <a:off x="10465572" y="2616778"/>
            <a:ext cx="731251" cy="1859362"/>
          </a:xfrm>
          <a:custGeom>
            <a:avLst/>
            <a:gdLst/>
            <a:ahLst/>
            <a:cxnLst/>
            <a:rect l="l" t="t" r="r" b="b"/>
            <a:pathLst>
              <a:path w="15" h="24" extrusionOk="0">
                <a:moveTo>
                  <a:pt x="13" y="24"/>
                </a:moveTo>
                <a:lnTo>
                  <a:pt x="15" y="22"/>
                </a:lnTo>
                <a:lnTo>
                  <a:pt x="2" y="0"/>
                </a:lnTo>
                <a:lnTo>
                  <a:pt x="0" y="1"/>
                </a:lnTo>
                <a:lnTo>
                  <a:pt x="13" y="2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6"/>
          <p:cNvSpPr/>
          <p:nvPr/>
        </p:nvSpPr>
        <p:spPr>
          <a:xfrm>
            <a:off x="10460808" y="2618365"/>
            <a:ext cx="779985" cy="1859362"/>
          </a:xfrm>
          <a:custGeom>
            <a:avLst/>
            <a:gdLst/>
            <a:ahLst/>
            <a:cxnLst/>
            <a:rect l="l" t="t" r="r" b="b"/>
            <a:pathLst>
              <a:path w="16" h="24" extrusionOk="0">
                <a:moveTo>
                  <a:pt x="13" y="24"/>
                </a:moveTo>
                <a:lnTo>
                  <a:pt x="16" y="23"/>
                </a:lnTo>
                <a:lnTo>
                  <a:pt x="3" y="0"/>
                </a:lnTo>
                <a:lnTo>
                  <a:pt x="0" y="2"/>
                </a:lnTo>
                <a:lnTo>
                  <a:pt x="13" y="2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6"/>
          <p:cNvSpPr/>
          <p:nvPr/>
        </p:nvSpPr>
        <p:spPr>
          <a:xfrm>
            <a:off x="10456046" y="2621540"/>
            <a:ext cx="779985" cy="1859362"/>
          </a:xfrm>
          <a:custGeom>
            <a:avLst/>
            <a:gdLst/>
            <a:ahLst/>
            <a:cxnLst/>
            <a:rect l="l" t="t" r="r" b="b"/>
            <a:pathLst>
              <a:path w="16" h="24" extrusionOk="0">
                <a:moveTo>
                  <a:pt x="14" y="24"/>
                </a:moveTo>
                <a:lnTo>
                  <a:pt x="16" y="22"/>
                </a:lnTo>
                <a:lnTo>
                  <a:pt x="3" y="0"/>
                </a:lnTo>
                <a:lnTo>
                  <a:pt x="0" y="1"/>
                </a:lnTo>
                <a:lnTo>
                  <a:pt x="14" y="2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6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endParaRPr/>
          </a:p>
        </p:txBody>
      </p:sp>
      <p:pic>
        <p:nvPicPr>
          <p:cNvPr id="444" name="Google Shape;444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0130" y="1447691"/>
            <a:ext cx="3883801" cy="4911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7"/>
          <p:cNvSpPr/>
          <p:nvPr/>
        </p:nvSpPr>
        <p:spPr>
          <a:xfrm>
            <a:off x="1635913" y="2571529"/>
            <a:ext cx="2102500" cy="25840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7"/>
          <p:cNvSpPr/>
          <p:nvPr/>
        </p:nvSpPr>
        <p:spPr>
          <a:xfrm>
            <a:off x="1635913" y="2571529"/>
            <a:ext cx="2102500" cy="25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7"/>
          <p:cNvSpPr/>
          <p:nvPr/>
        </p:nvSpPr>
        <p:spPr>
          <a:xfrm>
            <a:off x="1635913" y="3123576"/>
            <a:ext cx="2102500" cy="2466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7"/>
          <p:cNvSpPr/>
          <p:nvPr/>
        </p:nvSpPr>
        <p:spPr>
          <a:xfrm>
            <a:off x="1635913" y="3123576"/>
            <a:ext cx="2102500" cy="24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7"/>
          <p:cNvSpPr/>
          <p:nvPr/>
        </p:nvSpPr>
        <p:spPr>
          <a:xfrm>
            <a:off x="1635913" y="3663885"/>
            <a:ext cx="2102500" cy="2466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7"/>
          <p:cNvSpPr/>
          <p:nvPr/>
        </p:nvSpPr>
        <p:spPr>
          <a:xfrm>
            <a:off x="1635913" y="3663885"/>
            <a:ext cx="2102500" cy="24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7"/>
          <p:cNvSpPr/>
          <p:nvPr/>
        </p:nvSpPr>
        <p:spPr>
          <a:xfrm>
            <a:off x="1635913" y="4204190"/>
            <a:ext cx="2102500" cy="2466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7"/>
          <p:cNvSpPr/>
          <p:nvPr/>
        </p:nvSpPr>
        <p:spPr>
          <a:xfrm>
            <a:off x="1635913" y="4204190"/>
            <a:ext cx="2102500" cy="24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7"/>
          <p:cNvSpPr/>
          <p:nvPr/>
        </p:nvSpPr>
        <p:spPr>
          <a:xfrm>
            <a:off x="1635913" y="4744494"/>
            <a:ext cx="2102500" cy="2466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7"/>
          <p:cNvSpPr/>
          <p:nvPr/>
        </p:nvSpPr>
        <p:spPr>
          <a:xfrm>
            <a:off x="1635913" y="4744494"/>
            <a:ext cx="2102500" cy="24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7"/>
          <p:cNvSpPr/>
          <p:nvPr/>
        </p:nvSpPr>
        <p:spPr>
          <a:xfrm>
            <a:off x="1635913" y="5284799"/>
            <a:ext cx="2102500" cy="2466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7"/>
          <p:cNvSpPr/>
          <p:nvPr/>
        </p:nvSpPr>
        <p:spPr>
          <a:xfrm>
            <a:off x="1635913" y="5284799"/>
            <a:ext cx="2102500" cy="24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7"/>
          <p:cNvSpPr txBox="1"/>
          <p:nvPr/>
        </p:nvSpPr>
        <p:spPr>
          <a:xfrm>
            <a:off x="1635913" y="2554810"/>
            <a:ext cx="1872021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 that is.  </a:t>
            </a:r>
            <a:endParaRPr/>
          </a:p>
        </p:txBody>
      </p:sp>
      <p:sp>
        <p:nvSpPr>
          <p:cNvPr id="462" name="Google Shape;462;p7"/>
          <p:cNvSpPr txBox="1"/>
          <p:nvPr/>
        </p:nvSpPr>
        <p:spPr>
          <a:xfrm>
            <a:off x="1635913" y="3055608"/>
            <a:ext cx="1872021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 that is.  </a:t>
            </a:r>
            <a:endParaRPr/>
          </a:p>
        </p:txBody>
      </p:sp>
      <p:sp>
        <p:nvSpPr>
          <p:cNvPr id="463" name="Google Shape;463;p7"/>
          <p:cNvSpPr txBox="1"/>
          <p:nvPr/>
        </p:nvSpPr>
        <p:spPr>
          <a:xfrm>
            <a:off x="1610747" y="3613670"/>
            <a:ext cx="1872021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 that is.  </a:t>
            </a:r>
            <a:endParaRPr/>
          </a:p>
        </p:txBody>
      </p:sp>
      <p:sp>
        <p:nvSpPr>
          <p:cNvPr id="464" name="Google Shape;464;p7"/>
          <p:cNvSpPr txBox="1"/>
          <p:nvPr/>
        </p:nvSpPr>
        <p:spPr>
          <a:xfrm>
            <a:off x="1635913" y="4127018"/>
            <a:ext cx="1872021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 that is.  </a:t>
            </a:r>
            <a:endParaRPr/>
          </a:p>
        </p:txBody>
      </p:sp>
      <p:sp>
        <p:nvSpPr>
          <p:cNvPr id="465" name="Google Shape;465;p7"/>
          <p:cNvSpPr txBox="1"/>
          <p:nvPr/>
        </p:nvSpPr>
        <p:spPr>
          <a:xfrm>
            <a:off x="1601895" y="4706243"/>
            <a:ext cx="1872021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 that is.  </a:t>
            </a:r>
            <a:endParaRPr/>
          </a:p>
        </p:txBody>
      </p:sp>
      <p:sp>
        <p:nvSpPr>
          <p:cNvPr id="466" name="Google Shape;466;p7"/>
          <p:cNvSpPr txBox="1"/>
          <p:nvPr/>
        </p:nvSpPr>
        <p:spPr>
          <a:xfrm>
            <a:off x="1630953" y="5215471"/>
            <a:ext cx="1872021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 that is.  </a:t>
            </a:r>
            <a:endParaRPr/>
          </a:p>
        </p:txBody>
      </p:sp>
      <p:sp>
        <p:nvSpPr>
          <p:cNvPr id="467" name="Google Shape;467;p7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endParaRPr/>
          </a:p>
        </p:txBody>
      </p:sp>
      <p:grpSp>
        <p:nvGrpSpPr>
          <p:cNvPr id="468" name="Google Shape;468;p7"/>
          <p:cNvGrpSpPr/>
          <p:nvPr/>
        </p:nvGrpSpPr>
        <p:grpSpPr>
          <a:xfrm>
            <a:off x="8376069" y="1451056"/>
            <a:ext cx="1459588" cy="4672321"/>
            <a:chOff x="14663738" y="760413"/>
            <a:chExt cx="1293813" cy="7173912"/>
          </a:xfrm>
        </p:grpSpPr>
        <p:sp>
          <p:nvSpPr>
            <p:cNvPr id="469" name="Google Shape;469;p7"/>
            <p:cNvSpPr/>
            <p:nvPr/>
          </p:nvSpPr>
          <p:spPr>
            <a:xfrm>
              <a:off x="14663738" y="760413"/>
              <a:ext cx="1293813" cy="6888162"/>
            </a:xfrm>
            <a:custGeom>
              <a:avLst/>
              <a:gdLst/>
              <a:ahLst/>
              <a:cxnLst/>
              <a:rect l="l" t="t" r="r" b="b"/>
              <a:pathLst>
                <a:path w="342" h="1834" extrusionOk="0">
                  <a:moveTo>
                    <a:pt x="63" y="1213"/>
                  </a:moveTo>
                  <a:cubicBezTo>
                    <a:pt x="58" y="1202"/>
                    <a:pt x="52" y="1190"/>
                    <a:pt x="47" y="1178"/>
                  </a:cubicBezTo>
                  <a:cubicBezTo>
                    <a:pt x="46" y="1176"/>
                    <a:pt x="47" y="1173"/>
                    <a:pt x="48" y="1170"/>
                  </a:cubicBezTo>
                  <a:cubicBezTo>
                    <a:pt x="50" y="1160"/>
                    <a:pt x="52" y="1150"/>
                    <a:pt x="55" y="1140"/>
                  </a:cubicBezTo>
                  <a:cubicBezTo>
                    <a:pt x="58" y="1131"/>
                    <a:pt x="57" y="1123"/>
                    <a:pt x="64" y="1114"/>
                  </a:cubicBezTo>
                  <a:cubicBezTo>
                    <a:pt x="75" y="1101"/>
                    <a:pt x="77" y="1084"/>
                    <a:pt x="68" y="1068"/>
                  </a:cubicBezTo>
                  <a:cubicBezTo>
                    <a:pt x="63" y="1060"/>
                    <a:pt x="63" y="1049"/>
                    <a:pt x="61" y="1040"/>
                  </a:cubicBezTo>
                  <a:cubicBezTo>
                    <a:pt x="59" y="1031"/>
                    <a:pt x="57" y="1023"/>
                    <a:pt x="56" y="1014"/>
                  </a:cubicBezTo>
                  <a:cubicBezTo>
                    <a:pt x="55" y="1004"/>
                    <a:pt x="55" y="993"/>
                    <a:pt x="54" y="982"/>
                  </a:cubicBezTo>
                  <a:cubicBezTo>
                    <a:pt x="65" y="985"/>
                    <a:pt x="75" y="989"/>
                    <a:pt x="72" y="971"/>
                  </a:cubicBezTo>
                  <a:cubicBezTo>
                    <a:pt x="71" y="968"/>
                    <a:pt x="73" y="965"/>
                    <a:pt x="74" y="961"/>
                  </a:cubicBezTo>
                  <a:cubicBezTo>
                    <a:pt x="79" y="943"/>
                    <a:pt x="85" y="925"/>
                    <a:pt x="91" y="908"/>
                  </a:cubicBezTo>
                  <a:cubicBezTo>
                    <a:pt x="93" y="901"/>
                    <a:pt x="95" y="892"/>
                    <a:pt x="100" y="887"/>
                  </a:cubicBezTo>
                  <a:cubicBezTo>
                    <a:pt x="115" y="872"/>
                    <a:pt x="114" y="853"/>
                    <a:pt x="117" y="834"/>
                  </a:cubicBezTo>
                  <a:cubicBezTo>
                    <a:pt x="118" y="829"/>
                    <a:pt x="118" y="823"/>
                    <a:pt x="121" y="820"/>
                  </a:cubicBezTo>
                  <a:cubicBezTo>
                    <a:pt x="132" y="810"/>
                    <a:pt x="131" y="797"/>
                    <a:pt x="130" y="784"/>
                  </a:cubicBezTo>
                  <a:cubicBezTo>
                    <a:pt x="130" y="782"/>
                    <a:pt x="129" y="778"/>
                    <a:pt x="130" y="777"/>
                  </a:cubicBezTo>
                  <a:cubicBezTo>
                    <a:pt x="148" y="744"/>
                    <a:pt x="133" y="712"/>
                    <a:pt x="130" y="679"/>
                  </a:cubicBezTo>
                  <a:cubicBezTo>
                    <a:pt x="129" y="669"/>
                    <a:pt x="128" y="658"/>
                    <a:pt x="127" y="647"/>
                  </a:cubicBezTo>
                  <a:cubicBezTo>
                    <a:pt x="127" y="644"/>
                    <a:pt x="127" y="639"/>
                    <a:pt x="129" y="639"/>
                  </a:cubicBezTo>
                  <a:cubicBezTo>
                    <a:pt x="145" y="633"/>
                    <a:pt x="140" y="619"/>
                    <a:pt x="142" y="609"/>
                  </a:cubicBezTo>
                  <a:cubicBezTo>
                    <a:pt x="144" y="601"/>
                    <a:pt x="140" y="592"/>
                    <a:pt x="139" y="584"/>
                  </a:cubicBezTo>
                  <a:cubicBezTo>
                    <a:pt x="139" y="577"/>
                    <a:pt x="139" y="569"/>
                    <a:pt x="140" y="562"/>
                  </a:cubicBezTo>
                  <a:cubicBezTo>
                    <a:pt x="142" y="554"/>
                    <a:pt x="146" y="546"/>
                    <a:pt x="149" y="538"/>
                  </a:cubicBezTo>
                  <a:cubicBezTo>
                    <a:pt x="153" y="526"/>
                    <a:pt x="158" y="513"/>
                    <a:pt x="160" y="501"/>
                  </a:cubicBezTo>
                  <a:cubicBezTo>
                    <a:pt x="164" y="472"/>
                    <a:pt x="166" y="443"/>
                    <a:pt x="170" y="415"/>
                  </a:cubicBezTo>
                  <a:cubicBezTo>
                    <a:pt x="171" y="408"/>
                    <a:pt x="174" y="402"/>
                    <a:pt x="176" y="395"/>
                  </a:cubicBezTo>
                  <a:cubicBezTo>
                    <a:pt x="178" y="387"/>
                    <a:pt x="183" y="378"/>
                    <a:pt x="181" y="373"/>
                  </a:cubicBezTo>
                  <a:cubicBezTo>
                    <a:pt x="171" y="347"/>
                    <a:pt x="178" y="322"/>
                    <a:pt x="182" y="296"/>
                  </a:cubicBezTo>
                  <a:cubicBezTo>
                    <a:pt x="182" y="296"/>
                    <a:pt x="180" y="296"/>
                    <a:pt x="179" y="296"/>
                  </a:cubicBezTo>
                  <a:cubicBezTo>
                    <a:pt x="177" y="296"/>
                    <a:pt x="176" y="297"/>
                    <a:pt x="174" y="297"/>
                  </a:cubicBezTo>
                  <a:cubicBezTo>
                    <a:pt x="175" y="289"/>
                    <a:pt x="176" y="281"/>
                    <a:pt x="177" y="273"/>
                  </a:cubicBezTo>
                  <a:cubicBezTo>
                    <a:pt x="178" y="274"/>
                    <a:pt x="179" y="274"/>
                    <a:pt x="181" y="275"/>
                  </a:cubicBezTo>
                  <a:cubicBezTo>
                    <a:pt x="183" y="272"/>
                    <a:pt x="187" y="268"/>
                    <a:pt x="188" y="264"/>
                  </a:cubicBezTo>
                  <a:cubicBezTo>
                    <a:pt x="192" y="242"/>
                    <a:pt x="197" y="220"/>
                    <a:pt x="199" y="198"/>
                  </a:cubicBezTo>
                  <a:cubicBezTo>
                    <a:pt x="200" y="188"/>
                    <a:pt x="197" y="177"/>
                    <a:pt x="197" y="166"/>
                  </a:cubicBezTo>
                  <a:cubicBezTo>
                    <a:pt x="196" y="153"/>
                    <a:pt x="197" y="140"/>
                    <a:pt x="196" y="127"/>
                  </a:cubicBezTo>
                  <a:cubicBezTo>
                    <a:pt x="196" y="119"/>
                    <a:pt x="195" y="110"/>
                    <a:pt x="193" y="102"/>
                  </a:cubicBezTo>
                  <a:cubicBezTo>
                    <a:pt x="190" y="81"/>
                    <a:pt x="187" y="60"/>
                    <a:pt x="184" y="40"/>
                  </a:cubicBezTo>
                  <a:cubicBezTo>
                    <a:pt x="213" y="32"/>
                    <a:pt x="216" y="29"/>
                    <a:pt x="211" y="6"/>
                  </a:cubicBezTo>
                  <a:cubicBezTo>
                    <a:pt x="216" y="4"/>
                    <a:pt x="221" y="2"/>
                    <a:pt x="225" y="0"/>
                  </a:cubicBezTo>
                  <a:cubicBezTo>
                    <a:pt x="239" y="15"/>
                    <a:pt x="248" y="30"/>
                    <a:pt x="249" y="50"/>
                  </a:cubicBezTo>
                  <a:cubicBezTo>
                    <a:pt x="250" y="70"/>
                    <a:pt x="264" y="82"/>
                    <a:pt x="279" y="94"/>
                  </a:cubicBezTo>
                  <a:cubicBezTo>
                    <a:pt x="274" y="99"/>
                    <a:pt x="271" y="102"/>
                    <a:pt x="267" y="106"/>
                  </a:cubicBezTo>
                  <a:cubicBezTo>
                    <a:pt x="268" y="106"/>
                    <a:pt x="270" y="107"/>
                    <a:pt x="271" y="107"/>
                  </a:cubicBezTo>
                  <a:cubicBezTo>
                    <a:pt x="269" y="114"/>
                    <a:pt x="267" y="122"/>
                    <a:pt x="265" y="129"/>
                  </a:cubicBezTo>
                  <a:cubicBezTo>
                    <a:pt x="265" y="129"/>
                    <a:pt x="264" y="129"/>
                    <a:pt x="263" y="128"/>
                  </a:cubicBezTo>
                  <a:cubicBezTo>
                    <a:pt x="266" y="141"/>
                    <a:pt x="266" y="157"/>
                    <a:pt x="274" y="164"/>
                  </a:cubicBezTo>
                  <a:cubicBezTo>
                    <a:pt x="296" y="186"/>
                    <a:pt x="287" y="216"/>
                    <a:pt x="301" y="240"/>
                  </a:cubicBezTo>
                  <a:cubicBezTo>
                    <a:pt x="305" y="246"/>
                    <a:pt x="303" y="257"/>
                    <a:pt x="304" y="268"/>
                  </a:cubicBezTo>
                  <a:cubicBezTo>
                    <a:pt x="310" y="267"/>
                    <a:pt x="316" y="266"/>
                    <a:pt x="323" y="266"/>
                  </a:cubicBezTo>
                  <a:cubicBezTo>
                    <a:pt x="340" y="264"/>
                    <a:pt x="342" y="269"/>
                    <a:pt x="339" y="285"/>
                  </a:cubicBezTo>
                  <a:cubicBezTo>
                    <a:pt x="333" y="313"/>
                    <a:pt x="319" y="333"/>
                    <a:pt x="290" y="340"/>
                  </a:cubicBezTo>
                  <a:cubicBezTo>
                    <a:pt x="288" y="340"/>
                    <a:pt x="285" y="342"/>
                    <a:pt x="283" y="344"/>
                  </a:cubicBezTo>
                  <a:cubicBezTo>
                    <a:pt x="267" y="360"/>
                    <a:pt x="263" y="357"/>
                    <a:pt x="278" y="376"/>
                  </a:cubicBezTo>
                  <a:cubicBezTo>
                    <a:pt x="264" y="391"/>
                    <a:pt x="263" y="396"/>
                    <a:pt x="273" y="417"/>
                  </a:cubicBezTo>
                  <a:cubicBezTo>
                    <a:pt x="277" y="423"/>
                    <a:pt x="279" y="428"/>
                    <a:pt x="273" y="434"/>
                  </a:cubicBezTo>
                  <a:cubicBezTo>
                    <a:pt x="264" y="442"/>
                    <a:pt x="265" y="450"/>
                    <a:pt x="273" y="458"/>
                  </a:cubicBezTo>
                  <a:cubicBezTo>
                    <a:pt x="276" y="461"/>
                    <a:pt x="280" y="470"/>
                    <a:pt x="278" y="471"/>
                  </a:cubicBezTo>
                  <a:cubicBezTo>
                    <a:pt x="274" y="475"/>
                    <a:pt x="268" y="476"/>
                    <a:pt x="262" y="479"/>
                  </a:cubicBezTo>
                  <a:cubicBezTo>
                    <a:pt x="260" y="480"/>
                    <a:pt x="255" y="481"/>
                    <a:pt x="254" y="483"/>
                  </a:cubicBezTo>
                  <a:cubicBezTo>
                    <a:pt x="247" y="504"/>
                    <a:pt x="237" y="525"/>
                    <a:pt x="220" y="540"/>
                  </a:cubicBezTo>
                  <a:cubicBezTo>
                    <a:pt x="218" y="542"/>
                    <a:pt x="217" y="546"/>
                    <a:pt x="216" y="549"/>
                  </a:cubicBezTo>
                  <a:cubicBezTo>
                    <a:pt x="215" y="554"/>
                    <a:pt x="215" y="560"/>
                    <a:pt x="213" y="564"/>
                  </a:cubicBezTo>
                  <a:cubicBezTo>
                    <a:pt x="198" y="585"/>
                    <a:pt x="205" y="607"/>
                    <a:pt x="208" y="629"/>
                  </a:cubicBezTo>
                  <a:cubicBezTo>
                    <a:pt x="209" y="632"/>
                    <a:pt x="205" y="638"/>
                    <a:pt x="201" y="641"/>
                  </a:cubicBezTo>
                  <a:cubicBezTo>
                    <a:pt x="189" y="649"/>
                    <a:pt x="186" y="659"/>
                    <a:pt x="190" y="672"/>
                  </a:cubicBezTo>
                  <a:cubicBezTo>
                    <a:pt x="171" y="688"/>
                    <a:pt x="172" y="709"/>
                    <a:pt x="189" y="715"/>
                  </a:cubicBezTo>
                  <a:cubicBezTo>
                    <a:pt x="189" y="724"/>
                    <a:pt x="189" y="730"/>
                    <a:pt x="190" y="736"/>
                  </a:cubicBezTo>
                  <a:cubicBezTo>
                    <a:pt x="194" y="752"/>
                    <a:pt x="197" y="768"/>
                    <a:pt x="201" y="785"/>
                  </a:cubicBezTo>
                  <a:cubicBezTo>
                    <a:pt x="202" y="785"/>
                    <a:pt x="205" y="785"/>
                    <a:pt x="207" y="785"/>
                  </a:cubicBezTo>
                  <a:cubicBezTo>
                    <a:pt x="207" y="800"/>
                    <a:pt x="208" y="815"/>
                    <a:pt x="207" y="830"/>
                  </a:cubicBezTo>
                  <a:cubicBezTo>
                    <a:pt x="206" y="833"/>
                    <a:pt x="200" y="836"/>
                    <a:pt x="198" y="840"/>
                  </a:cubicBezTo>
                  <a:cubicBezTo>
                    <a:pt x="192" y="854"/>
                    <a:pt x="186" y="869"/>
                    <a:pt x="180" y="883"/>
                  </a:cubicBezTo>
                  <a:cubicBezTo>
                    <a:pt x="179" y="885"/>
                    <a:pt x="182" y="888"/>
                    <a:pt x="183" y="891"/>
                  </a:cubicBezTo>
                  <a:cubicBezTo>
                    <a:pt x="188" y="914"/>
                    <a:pt x="186" y="934"/>
                    <a:pt x="161" y="946"/>
                  </a:cubicBezTo>
                  <a:cubicBezTo>
                    <a:pt x="157" y="948"/>
                    <a:pt x="154" y="958"/>
                    <a:pt x="155" y="965"/>
                  </a:cubicBezTo>
                  <a:cubicBezTo>
                    <a:pt x="156" y="989"/>
                    <a:pt x="154" y="1015"/>
                    <a:pt x="162" y="1037"/>
                  </a:cubicBezTo>
                  <a:cubicBezTo>
                    <a:pt x="168" y="1056"/>
                    <a:pt x="163" y="1061"/>
                    <a:pt x="149" y="1066"/>
                  </a:cubicBezTo>
                  <a:cubicBezTo>
                    <a:pt x="148" y="1066"/>
                    <a:pt x="146" y="1068"/>
                    <a:pt x="146" y="1069"/>
                  </a:cubicBezTo>
                  <a:cubicBezTo>
                    <a:pt x="142" y="1085"/>
                    <a:pt x="139" y="1100"/>
                    <a:pt x="136" y="1116"/>
                  </a:cubicBezTo>
                  <a:cubicBezTo>
                    <a:pt x="135" y="1125"/>
                    <a:pt x="136" y="1134"/>
                    <a:pt x="132" y="1141"/>
                  </a:cubicBezTo>
                  <a:cubicBezTo>
                    <a:pt x="122" y="1160"/>
                    <a:pt x="131" y="1179"/>
                    <a:pt x="129" y="1198"/>
                  </a:cubicBezTo>
                  <a:cubicBezTo>
                    <a:pt x="128" y="1203"/>
                    <a:pt x="129" y="1209"/>
                    <a:pt x="131" y="1213"/>
                  </a:cubicBezTo>
                  <a:cubicBezTo>
                    <a:pt x="136" y="1224"/>
                    <a:pt x="138" y="1233"/>
                    <a:pt x="118" y="1230"/>
                  </a:cubicBezTo>
                  <a:cubicBezTo>
                    <a:pt x="131" y="1248"/>
                    <a:pt x="105" y="1272"/>
                    <a:pt x="133" y="1283"/>
                  </a:cubicBezTo>
                  <a:cubicBezTo>
                    <a:pt x="133" y="1302"/>
                    <a:pt x="133" y="1322"/>
                    <a:pt x="133" y="1342"/>
                  </a:cubicBezTo>
                  <a:cubicBezTo>
                    <a:pt x="141" y="1343"/>
                    <a:pt x="149" y="1345"/>
                    <a:pt x="157" y="1347"/>
                  </a:cubicBezTo>
                  <a:cubicBezTo>
                    <a:pt x="155" y="1353"/>
                    <a:pt x="154" y="1357"/>
                    <a:pt x="153" y="1362"/>
                  </a:cubicBezTo>
                  <a:cubicBezTo>
                    <a:pt x="144" y="1362"/>
                    <a:pt x="134" y="1362"/>
                    <a:pt x="122" y="1362"/>
                  </a:cubicBezTo>
                  <a:cubicBezTo>
                    <a:pt x="133" y="1370"/>
                    <a:pt x="142" y="1376"/>
                    <a:pt x="154" y="1384"/>
                  </a:cubicBezTo>
                  <a:cubicBezTo>
                    <a:pt x="146" y="1392"/>
                    <a:pt x="141" y="1398"/>
                    <a:pt x="136" y="1404"/>
                  </a:cubicBezTo>
                  <a:cubicBezTo>
                    <a:pt x="133" y="1412"/>
                    <a:pt x="148" y="1422"/>
                    <a:pt x="134" y="1430"/>
                  </a:cubicBezTo>
                  <a:cubicBezTo>
                    <a:pt x="137" y="1442"/>
                    <a:pt x="147" y="1452"/>
                    <a:pt x="133" y="1463"/>
                  </a:cubicBezTo>
                  <a:cubicBezTo>
                    <a:pt x="132" y="1464"/>
                    <a:pt x="130" y="1465"/>
                    <a:pt x="130" y="1466"/>
                  </a:cubicBezTo>
                  <a:cubicBezTo>
                    <a:pt x="137" y="1483"/>
                    <a:pt x="123" y="1492"/>
                    <a:pt x="117" y="1504"/>
                  </a:cubicBezTo>
                  <a:cubicBezTo>
                    <a:pt x="112" y="1513"/>
                    <a:pt x="109" y="1522"/>
                    <a:pt x="117" y="1530"/>
                  </a:cubicBezTo>
                  <a:cubicBezTo>
                    <a:pt x="118" y="1530"/>
                    <a:pt x="118" y="1531"/>
                    <a:pt x="118" y="1531"/>
                  </a:cubicBezTo>
                  <a:cubicBezTo>
                    <a:pt x="114" y="1544"/>
                    <a:pt x="110" y="1557"/>
                    <a:pt x="106" y="1569"/>
                  </a:cubicBezTo>
                  <a:cubicBezTo>
                    <a:pt x="106" y="1570"/>
                    <a:pt x="103" y="1570"/>
                    <a:pt x="102" y="1571"/>
                  </a:cubicBezTo>
                  <a:cubicBezTo>
                    <a:pt x="95" y="1581"/>
                    <a:pt x="83" y="1590"/>
                    <a:pt x="81" y="1600"/>
                  </a:cubicBezTo>
                  <a:cubicBezTo>
                    <a:pt x="79" y="1612"/>
                    <a:pt x="86" y="1625"/>
                    <a:pt x="88" y="1638"/>
                  </a:cubicBezTo>
                  <a:cubicBezTo>
                    <a:pt x="90" y="1646"/>
                    <a:pt x="92" y="1655"/>
                    <a:pt x="94" y="1663"/>
                  </a:cubicBezTo>
                  <a:cubicBezTo>
                    <a:pt x="102" y="1661"/>
                    <a:pt x="110" y="1658"/>
                    <a:pt x="123" y="1654"/>
                  </a:cubicBezTo>
                  <a:cubicBezTo>
                    <a:pt x="122" y="1671"/>
                    <a:pt x="121" y="1685"/>
                    <a:pt x="120" y="1699"/>
                  </a:cubicBezTo>
                  <a:cubicBezTo>
                    <a:pt x="120" y="1706"/>
                    <a:pt x="135" y="1724"/>
                    <a:pt x="143" y="1725"/>
                  </a:cubicBezTo>
                  <a:cubicBezTo>
                    <a:pt x="150" y="1725"/>
                    <a:pt x="156" y="1725"/>
                    <a:pt x="163" y="1725"/>
                  </a:cubicBezTo>
                  <a:cubicBezTo>
                    <a:pt x="181" y="1725"/>
                    <a:pt x="199" y="1722"/>
                    <a:pt x="216" y="1740"/>
                  </a:cubicBezTo>
                  <a:cubicBezTo>
                    <a:pt x="204" y="1746"/>
                    <a:pt x="192" y="1755"/>
                    <a:pt x="179" y="1759"/>
                  </a:cubicBezTo>
                  <a:cubicBezTo>
                    <a:pt x="171" y="1762"/>
                    <a:pt x="169" y="1765"/>
                    <a:pt x="169" y="1771"/>
                  </a:cubicBezTo>
                  <a:cubicBezTo>
                    <a:pt x="168" y="1783"/>
                    <a:pt x="167" y="1795"/>
                    <a:pt x="166" y="1806"/>
                  </a:cubicBezTo>
                  <a:cubicBezTo>
                    <a:pt x="164" y="1816"/>
                    <a:pt x="161" y="1824"/>
                    <a:pt x="149" y="1817"/>
                  </a:cubicBezTo>
                  <a:cubicBezTo>
                    <a:pt x="141" y="1813"/>
                    <a:pt x="133" y="1810"/>
                    <a:pt x="126" y="1805"/>
                  </a:cubicBezTo>
                  <a:cubicBezTo>
                    <a:pt x="123" y="1803"/>
                    <a:pt x="124" y="1796"/>
                    <a:pt x="123" y="1791"/>
                  </a:cubicBezTo>
                  <a:cubicBezTo>
                    <a:pt x="125" y="1791"/>
                    <a:pt x="127" y="1791"/>
                    <a:pt x="128" y="1791"/>
                  </a:cubicBezTo>
                  <a:cubicBezTo>
                    <a:pt x="128" y="1793"/>
                    <a:pt x="128" y="1795"/>
                    <a:pt x="128" y="1798"/>
                  </a:cubicBezTo>
                  <a:cubicBezTo>
                    <a:pt x="129" y="1798"/>
                    <a:pt x="130" y="1798"/>
                    <a:pt x="130" y="1798"/>
                  </a:cubicBezTo>
                  <a:cubicBezTo>
                    <a:pt x="141" y="1788"/>
                    <a:pt x="151" y="1778"/>
                    <a:pt x="162" y="1768"/>
                  </a:cubicBezTo>
                  <a:cubicBezTo>
                    <a:pt x="161" y="1767"/>
                    <a:pt x="160" y="1765"/>
                    <a:pt x="159" y="1764"/>
                  </a:cubicBezTo>
                  <a:cubicBezTo>
                    <a:pt x="156" y="1766"/>
                    <a:pt x="153" y="1768"/>
                    <a:pt x="149" y="1769"/>
                  </a:cubicBezTo>
                  <a:cubicBezTo>
                    <a:pt x="141" y="1773"/>
                    <a:pt x="131" y="1775"/>
                    <a:pt x="124" y="1781"/>
                  </a:cubicBezTo>
                  <a:cubicBezTo>
                    <a:pt x="114" y="1787"/>
                    <a:pt x="115" y="1798"/>
                    <a:pt x="121" y="1807"/>
                  </a:cubicBezTo>
                  <a:cubicBezTo>
                    <a:pt x="130" y="1822"/>
                    <a:pt x="120" y="1827"/>
                    <a:pt x="108" y="1834"/>
                  </a:cubicBezTo>
                  <a:cubicBezTo>
                    <a:pt x="109" y="1829"/>
                    <a:pt x="110" y="1825"/>
                    <a:pt x="112" y="1817"/>
                  </a:cubicBezTo>
                  <a:cubicBezTo>
                    <a:pt x="106" y="1821"/>
                    <a:pt x="102" y="1823"/>
                    <a:pt x="98" y="1826"/>
                  </a:cubicBezTo>
                  <a:cubicBezTo>
                    <a:pt x="95" y="1821"/>
                    <a:pt x="92" y="1814"/>
                    <a:pt x="88" y="1807"/>
                  </a:cubicBezTo>
                  <a:cubicBezTo>
                    <a:pt x="96" y="1804"/>
                    <a:pt x="103" y="1802"/>
                    <a:pt x="111" y="1800"/>
                  </a:cubicBezTo>
                  <a:cubicBezTo>
                    <a:pt x="109" y="1798"/>
                    <a:pt x="105" y="1793"/>
                    <a:pt x="100" y="1788"/>
                  </a:cubicBezTo>
                  <a:cubicBezTo>
                    <a:pt x="105" y="1787"/>
                    <a:pt x="109" y="1787"/>
                    <a:pt x="113" y="1787"/>
                  </a:cubicBezTo>
                  <a:cubicBezTo>
                    <a:pt x="113" y="1785"/>
                    <a:pt x="113" y="1783"/>
                    <a:pt x="113" y="1782"/>
                  </a:cubicBezTo>
                  <a:cubicBezTo>
                    <a:pt x="107" y="1781"/>
                    <a:pt x="101" y="1780"/>
                    <a:pt x="92" y="1779"/>
                  </a:cubicBezTo>
                  <a:cubicBezTo>
                    <a:pt x="93" y="1771"/>
                    <a:pt x="95" y="1762"/>
                    <a:pt x="97" y="1753"/>
                  </a:cubicBezTo>
                  <a:cubicBezTo>
                    <a:pt x="99" y="1753"/>
                    <a:pt x="101" y="1752"/>
                    <a:pt x="102" y="1752"/>
                  </a:cubicBezTo>
                  <a:cubicBezTo>
                    <a:pt x="106" y="1757"/>
                    <a:pt x="110" y="1761"/>
                    <a:pt x="115" y="1767"/>
                  </a:cubicBezTo>
                  <a:cubicBezTo>
                    <a:pt x="124" y="1764"/>
                    <a:pt x="135" y="1760"/>
                    <a:pt x="147" y="1756"/>
                  </a:cubicBezTo>
                  <a:cubicBezTo>
                    <a:pt x="147" y="1755"/>
                    <a:pt x="147" y="1754"/>
                    <a:pt x="147" y="1754"/>
                  </a:cubicBezTo>
                  <a:cubicBezTo>
                    <a:pt x="134" y="1754"/>
                    <a:pt x="121" y="1754"/>
                    <a:pt x="113" y="1754"/>
                  </a:cubicBezTo>
                  <a:cubicBezTo>
                    <a:pt x="115" y="1739"/>
                    <a:pt x="116" y="1726"/>
                    <a:pt x="117" y="1715"/>
                  </a:cubicBezTo>
                  <a:cubicBezTo>
                    <a:pt x="111" y="1715"/>
                    <a:pt x="106" y="1714"/>
                    <a:pt x="104" y="1714"/>
                  </a:cubicBezTo>
                  <a:cubicBezTo>
                    <a:pt x="100" y="1720"/>
                    <a:pt x="96" y="1725"/>
                    <a:pt x="93" y="1730"/>
                  </a:cubicBezTo>
                  <a:cubicBezTo>
                    <a:pt x="90" y="1727"/>
                    <a:pt x="86" y="1724"/>
                    <a:pt x="85" y="1721"/>
                  </a:cubicBezTo>
                  <a:cubicBezTo>
                    <a:pt x="82" y="1709"/>
                    <a:pt x="81" y="1697"/>
                    <a:pt x="79" y="1688"/>
                  </a:cubicBezTo>
                  <a:cubicBezTo>
                    <a:pt x="72" y="1684"/>
                    <a:pt x="66" y="1681"/>
                    <a:pt x="60" y="1677"/>
                  </a:cubicBezTo>
                  <a:cubicBezTo>
                    <a:pt x="61" y="1675"/>
                    <a:pt x="62" y="1673"/>
                    <a:pt x="63" y="1671"/>
                  </a:cubicBezTo>
                  <a:cubicBezTo>
                    <a:pt x="66" y="1672"/>
                    <a:pt x="70" y="1673"/>
                    <a:pt x="74" y="1674"/>
                  </a:cubicBezTo>
                  <a:cubicBezTo>
                    <a:pt x="79" y="1665"/>
                    <a:pt x="52" y="1665"/>
                    <a:pt x="69" y="1652"/>
                  </a:cubicBezTo>
                  <a:cubicBezTo>
                    <a:pt x="63" y="1649"/>
                    <a:pt x="57" y="1647"/>
                    <a:pt x="51" y="1642"/>
                  </a:cubicBezTo>
                  <a:cubicBezTo>
                    <a:pt x="48" y="1639"/>
                    <a:pt x="48" y="1634"/>
                    <a:pt x="46" y="1630"/>
                  </a:cubicBezTo>
                  <a:cubicBezTo>
                    <a:pt x="45" y="1630"/>
                    <a:pt x="45" y="1630"/>
                    <a:pt x="45" y="1630"/>
                  </a:cubicBezTo>
                  <a:cubicBezTo>
                    <a:pt x="49" y="1627"/>
                    <a:pt x="57" y="1624"/>
                    <a:pt x="57" y="1621"/>
                  </a:cubicBezTo>
                  <a:cubicBezTo>
                    <a:pt x="55" y="1607"/>
                    <a:pt x="52" y="1594"/>
                    <a:pt x="49" y="1580"/>
                  </a:cubicBezTo>
                  <a:cubicBezTo>
                    <a:pt x="49" y="1581"/>
                    <a:pt x="49" y="1581"/>
                    <a:pt x="49" y="1581"/>
                  </a:cubicBezTo>
                  <a:cubicBezTo>
                    <a:pt x="50" y="1573"/>
                    <a:pt x="51" y="1565"/>
                    <a:pt x="53" y="1554"/>
                  </a:cubicBezTo>
                  <a:cubicBezTo>
                    <a:pt x="54" y="1554"/>
                    <a:pt x="59" y="1551"/>
                    <a:pt x="64" y="1549"/>
                  </a:cubicBezTo>
                  <a:cubicBezTo>
                    <a:pt x="43" y="1532"/>
                    <a:pt x="42" y="1526"/>
                    <a:pt x="57" y="1507"/>
                  </a:cubicBezTo>
                  <a:cubicBezTo>
                    <a:pt x="52" y="1504"/>
                    <a:pt x="48" y="1500"/>
                    <a:pt x="44" y="1497"/>
                  </a:cubicBezTo>
                  <a:cubicBezTo>
                    <a:pt x="49" y="1493"/>
                    <a:pt x="54" y="1490"/>
                    <a:pt x="61" y="1485"/>
                  </a:cubicBezTo>
                  <a:cubicBezTo>
                    <a:pt x="47" y="1487"/>
                    <a:pt x="60" y="1462"/>
                    <a:pt x="40" y="1466"/>
                  </a:cubicBezTo>
                  <a:cubicBezTo>
                    <a:pt x="31" y="1469"/>
                    <a:pt x="19" y="1461"/>
                    <a:pt x="9" y="1459"/>
                  </a:cubicBezTo>
                  <a:cubicBezTo>
                    <a:pt x="9" y="1466"/>
                    <a:pt x="9" y="1470"/>
                    <a:pt x="9" y="1475"/>
                  </a:cubicBezTo>
                  <a:cubicBezTo>
                    <a:pt x="7" y="1474"/>
                    <a:pt x="1" y="1473"/>
                    <a:pt x="1" y="1472"/>
                  </a:cubicBezTo>
                  <a:cubicBezTo>
                    <a:pt x="1" y="1468"/>
                    <a:pt x="0" y="1462"/>
                    <a:pt x="2" y="1458"/>
                  </a:cubicBezTo>
                  <a:cubicBezTo>
                    <a:pt x="7" y="1451"/>
                    <a:pt x="15" y="1446"/>
                    <a:pt x="21" y="1439"/>
                  </a:cubicBezTo>
                  <a:cubicBezTo>
                    <a:pt x="25" y="1435"/>
                    <a:pt x="30" y="1430"/>
                    <a:pt x="33" y="1425"/>
                  </a:cubicBezTo>
                  <a:cubicBezTo>
                    <a:pt x="38" y="1415"/>
                    <a:pt x="47" y="1414"/>
                    <a:pt x="54" y="1423"/>
                  </a:cubicBezTo>
                  <a:cubicBezTo>
                    <a:pt x="59" y="1429"/>
                    <a:pt x="65" y="1435"/>
                    <a:pt x="73" y="1444"/>
                  </a:cubicBezTo>
                  <a:cubicBezTo>
                    <a:pt x="73" y="1426"/>
                    <a:pt x="72" y="1414"/>
                    <a:pt x="74" y="1402"/>
                  </a:cubicBezTo>
                  <a:cubicBezTo>
                    <a:pt x="74" y="1398"/>
                    <a:pt x="81" y="1395"/>
                    <a:pt x="85" y="1391"/>
                  </a:cubicBezTo>
                  <a:cubicBezTo>
                    <a:pt x="75" y="1382"/>
                    <a:pt x="74" y="1376"/>
                    <a:pt x="86" y="1370"/>
                  </a:cubicBezTo>
                  <a:cubicBezTo>
                    <a:pt x="87" y="1369"/>
                    <a:pt x="88" y="1368"/>
                    <a:pt x="89" y="1367"/>
                  </a:cubicBezTo>
                  <a:cubicBezTo>
                    <a:pt x="95" y="1361"/>
                    <a:pt x="101" y="1354"/>
                    <a:pt x="107" y="1348"/>
                  </a:cubicBezTo>
                  <a:cubicBezTo>
                    <a:pt x="96" y="1342"/>
                    <a:pt x="88" y="1338"/>
                    <a:pt x="78" y="1332"/>
                  </a:cubicBezTo>
                  <a:cubicBezTo>
                    <a:pt x="81" y="1330"/>
                    <a:pt x="83" y="1328"/>
                    <a:pt x="85" y="1327"/>
                  </a:cubicBezTo>
                  <a:cubicBezTo>
                    <a:pt x="83" y="1325"/>
                    <a:pt x="80" y="1323"/>
                    <a:pt x="76" y="1321"/>
                  </a:cubicBezTo>
                  <a:cubicBezTo>
                    <a:pt x="83" y="1318"/>
                    <a:pt x="88" y="1315"/>
                    <a:pt x="94" y="1313"/>
                  </a:cubicBezTo>
                  <a:cubicBezTo>
                    <a:pt x="83" y="1301"/>
                    <a:pt x="83" y="1289"/>
                    <a:pt x="94" y="1276"/>
                  </a:cubicBezTo>
                  <a:cubicBezTo>
                    <a:pt x="96" y="1274"/>
                    <a:pt x="97" y="1273"/>
                    <a:pt x="98" y="1271"/>
                  </a:cubicBezTo>
                  <a:cubicBezTo>
                    <a:pt x="84" y="1260"/>
                    <a:pt x="102" y="1248"/>
                    <a:pt x="96" y="1237"/>
                  </a:cubicBezTo>
                  <a:cubicBezTo>
                    <a:pt x="96" y="1236"/>
                    <a:pt x="97" y="1235"/>
                    <a:pt x="100" y="1233"/>
                  </a:cubicBezTo>
                  <a:cubicBezTo>
                    <a:pt x="102" y="1237"/>
                    <a:pt x="104" y="1240"/>
                    <a:pt x="107" y="1244"/>
                  </a:cubicBezTo>
                  <a:cubicBezTo>
                    <a:pt x="107" y="1238"/>
                    <a:pt x="107" y="1232"/>
                    <a:pt x="107" y="1225"/>
                  </a:cubicBezTo>
                  <a:cubicBezTo>
                    <a:pt x="102" y="1225"/>
                    <a:pt x="98" y="1224"/>
                    <a:pt x="88" y="1222"/>
                  </a:cubicBezTo>
                  <a:cubicBezTo>
                    <a:pt x="95" y="1216"/>
                    <a:pt x="99" y="1211"/>
                    <a:pt x="104" y="1207"/>
                  </a:cubicBezTo>
                  <a:cubicBezTo>
                    <a:pt x="102" y="1206"/>
                    <a:pt x="100" y="1202"/>
                    <a:pt x="97" y="1201"/>
                  </a:cubicBezTo>
                  <a:cubicBezTo>
                    <a:pt x="93" y="1200"/>
                    <a:pt x="84" y="1201"/>
                    <a:pt x="84" y="1202"/>
                  </a:cubicBezTo>
                  <a:cubicBezTo>
                    <a:pt x="82" y="1216"/>
                    <a:pt x="70" y="1211"/>
                    <a:pt x="63" y="1213"/>
                  </a:cubicBezTo>
                  <a:close/>
                  <a:moveTo>
                    <a:pt x="56" y="1519"/>
                  </a:moveTo>
                  <a:cubicBezTo>
                    <a:pt x="58" y="1529"/>
                    <a:pt x="73" y="1537"/>
                    <a:pt x="83" y="1533"/>
                  </a:cubicBezTo>
                  <a:cubicBezTo>
                    <a:pt x="78" y="1524"/>
                    <a:pt x="74" y="1516"/>
                    <a:pt x="70" y="1509"/>
                  </a:cubicBezTo>
                  <a:cubicBezTo>
                    <a:pt x="66" y="1512"/>
                    <a:pt x="62" y="1515"/>
                    <a:pt x="56" y="15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7"/>
            <p:cNvSpPr/>
            <p:nvPr/>
          </p:nvSpPr>
          <p:spPr>
            <a:xfrm>
              <a:off x="15328902" y="7332663"/>
              <a:ext cx="234950" cy="492125"/>
            </a:xfrm>
            <a:custGeom>
              <a:avLst/>
              <a:gdLst/>
              <a:ahLst/>
              <a:cxnLst/>
              <a:rect l="l" t="t" r="r" b="b"/>
              <a:pathLst>
                <a:path w="62" h="131" extrusionOk="0">
                  <a:moveTo>
                    <a:pt x="36" y="0"/>
                  </a:moveTo>
                  <a:cubicBezTo>
                    <a:pt x="39" y="4"/>
                    <a:pt x="42" y="8"/>
                    <a:pt x="45" y="11"/>
                  </a:cubicBezTo>
                  <a:cubicBezTo>
                    <a:pt x="60" y="3"/>
                    <a:pt x="62" y="4"/>
                    <a:pt x="62" y="20"/>
                  </a:cubicBezTo>
                  <a:cubicBezTo>
                    <a:pt x="61" y="51"/>
                    <a:pt x="60" y="82"/>
                    <a:pt x="58" y="113"/>
                  </a:cubicBezTo>
                  <a:cubicBezTo>
                    <a:pt x="58" y="117"/>
                    <a:pt x="53" y="121"/>
                    <a:pt x="50" y="127"/>
                  </a:cubicBezTo>
                  <a:cubicBezTo>
                    <a:pt x="54" y="126"/>
                    <a:pt x="58" y="126"/>
                    <a:pt x="61" y="125"/>
                  </a:cubicBezTo>
                  <a:cubicBezTo>
                    <a:pt x="61" y="127"/>
                    <a:pt x="61" y="129"/>
                    <a:pt x="61" y="130"/>
                  </a:cubicBezTo>
                  <a:cubicBezTo>
                    <a:pt x="57" y="130"/>
                    <a:pt x="52" y="131"/>
                    <a:pt x="47" y="130"/>
                  </a:cubicBezTo>
                  <a:cubicBezTo>
                    <a:pt x="43" y="128"/>
                    <a:pt x="38" y="125"/>
                    <a:pt x="35" y="121"/>
                  </a:cubicBezTo>
                  <a:cubicBezTo>
                    <a:pt x="28" y="114"/>
                    <a:pt x="20" y="115"/>
                    <a:pt x="11" y="117"/>
                  </a:cubicBezTo>
                  <a:cubicBezTo>
                    <a:pt x="2" y="119"/>
                    <a:pt x="0" y="110"/>
                    <a:pt x="0" y="104"/>
                  </a:cubicBezTo>
                  <a:cubicBezTo>
                    <a:pt x="0" y="98"/>
                    <a:pt x="1" y="90"/>
                    <a:pt x="11" y="96"/>
                  </a:cubicBezTo>
                  <a:cubicBezTo>
                    <a:pt x="12" y="97"/>
                    <a:pt x="14" y="93"/>
                    <a:pt x="17" y="91"/>
                  </a:cubicBezTo>
                  <a:cubicBezTo>
                    <a:pt x="18" y="95"/>
                    <a:pt x="20" y="98"/>
                    <a:pt x="22" y="102"/>
                  </a:cubicBezTo>
                  <a:cubicBezTo>
                    <a:pt x="23" y="102"/>
                    <a:pt x="23" y="102"/>
                    <a:pt x="24" y="102"/>
                  </a:cubicBezTo>
                  <a:cubicBezTo>
                    <a:pt x="23" y="99"/>
                    <a:pt x="23" y="96"/>
                    <a:pt x="23" y="93"/>
                  </a:cubicBezTo>
                  <a:cubicBezTo>
                    <a:pt x="28" y="94"/>
                    <a:pt x="33" y="96"/>
                    <a:pt x="38" y="97"/>
                  </a:cubicBezTo>
                  <a:cubicBezTo>
                    <a:pt x="38" y="96"/>
                    <a:pt x="39" y="95"/>
                    <a:pt x="39" y="94"/>
                  </a:cubicBezTo>
                  <a:cubicBezTo>
                    <a:pt x="34" y="92"/>
                    <a:pt x="27" y="90"/>
                    <a:pt x="23" y="86"/>
                  </a:cubicBezTo>
                  <a:cubicBezTo>
                    <a:pt x="18" y="81"/>
                    <a:pt x="15" y="74"/>
                    <a:pt x="13" y="67"/>
                  </a:cubicBezTo>
                  <a:cubicBezTo>
                    <a:pt x="13" y="66"/>
                    <a:pt x="21" y="61"/>
                    <a:pt x="25" y="59"/>
                  </a:cubicBezTo>
                  <a:cubicBezTo>
                    <a:pt x="34" y="56"/>
                    <a:pt x="40" y="52"/>
                    <a:pt x="35" y="42"/>
                  </a:cubicBezTo>
                  <a:cubicBezTo>
                    <a:pt x="25" y="41"/>
                    <a:pt x="13" y="57"/>
                    <a:pt x="5" y="39"/>
                  </a:cubicBezTo>
                  <a:cubicBezTo>
                    <a:pt x="3" y="35"/>
                    <a:pt x="8" y="28"/>
                    <a:pt x="10" y="23"/>
                  </a:cubicBezTo>
                  <a:cubicBezTo>
                    <a:pt x="12" y="23"/>
                    <a:pt x="13" y="23"/>
                    <a:pt x="15" y="24"/>
                  </a:cubicBezTo>
                  <a:cubicBezTo>
                    <a:pt x="13" y="21"/>
                    <a:pt x="11" y="18"/>
                    <a:pt x="7" y="11"/>
                  </a:cubicBezTo>
                  <a:cubicBezTo>
                    <a:pt x="26" y="25"/>
                    <a:pt x="26" y="4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7"/>
            <p:cNvSpPr/>
            <p:nvPr/>
          </p:nvSpPr>
          <p:spPr>
            <a:xfrm>
              <a:off x="14811377" y="5316538"/>
              <a:ext cx="139700" cy="311150"/>
            </a:xfrm>
            <a:custGeom>
              <a:avLst/>
              <a:gdLst/>
              <a:ahLst/>
              <a:cxnLst/>
              <a:rect l="l" t="t" r="r" b="b"/>
              <a:pathLst>
                <a:path w="37" h="83" extrusionOk="0">
                  <a:moveTo>
                    <a:pt x="24" y="0"/>
                  </a:moveTo>
                  <a:cubicBezTo>
                    <a:pt x="26" y="5"/>
                    <a:pt x="28" y="10"/>
                    <a:pt x="30" y="15"/>
                  </a:cubicBezTo>
                  <a:cubicBezTo>
                    <a:pt x="32" y="21"/>
                    <a:pt x="37" y="26"/>
                    <a:pt x="26" y="30"/>
                  </a:cubicBezTo>
                  <a:cubicBezTo>
                    <a:pt x="17" y="34"/>
                    <a:pt x="19" y="44"/>
                    <a:pt x="31" y="52"/>
                  </a:cubicBezTo>
                  <a:cubicBezTo>
                    <a:pt x="28" y="54"/>
                    <a:pt x="26" y="55"/>
                    <a:pt x="24" y="56"/>
                  </a:cubicBezTo>
                  <a:cubicBezTo>
                    <a:pt x="26" y="59"/>
                    <a:pt x="28" y="61"/>
                    <a:pt x="31" y="64"/>
                  </a:cubicBezTo>
                  <a:cubicBezTo>
                    <a:pt x="31" y="65"/>
                    <a:pt x="31" y="66"/>
                    <a:pt x="31" y="68"/>
                  </a:cubicBezTo>
                  <a:cubicBezTo>
                    <a:pt x="28" y="68"/>
                    <a:pt x="24" y="68"/>
                    <a:pt x="21" y="68"/>
                  </a:cubicBezTo>
                  <a:cubicBezTo>
                    <a:pt x="21" y="72"/>
                    <a:pt x="22" y="76"/>
                    <a:pt x="23" y="83"/>
                  </a:cubicBezTo>
                  <a:cubicBezTo>
                    <a:pt x="13" y="80"/>
                    <a:pt x="5" y="78"/>
                    <a:pt x="0" y="76"/>
                  </a:cubicBezTo>
                  <a:cubicBezTo>
                    <a:pt x="3" y="50"/>
                    <a:pt x="6" y="26"/>
                    <a:pt x="9" y="5"/>
                  </a:cubicBezTo>
                  <a:cubicBezTo>
                    <a:pt x="14" y="3"/>
                    <a:pt x="19" y="2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7"/>
            <p:cNvSpPr/>
            <p:nvPr/>
          </p:nvSpPr>
          <p:spPr>
            <a:xfrm>
              <a:off x="14724063" y="6627813"/>
              <a:ext cx="125413" cy="254000"/>
            </a:xfrm>
            <a:custGeom>
              <a:avLst/>
              <a:gdLst/>
              <a:ahLst/>
              <a:cxnLst/>
              <a:rect l="l" t="t" r="r" b="b"/>
              <a:pathLst>
                <a:path w="33" h="68" extrusionOk="0">
                  <a:moveTo>
                    <a:pt x="30" y="68"/>
                  </a:moveTo>
                  <a:cubicBezTo>
                    <a:pt x="18" y="60"/>
                    <a:pt x="23" y="50"/>
                    <a:pt x="25" y="40"/>
                  </a:cubicBezTo>
                  <a:cubicBezTo>
                    <a:pt x="25" y="38"/>
                    <a:pt x="26" y="37"/>
                    <a:pt x="26" y="36"/>
                  </a:cubicBezTo>
                  <a:cubicBezTo>
                    <a:pt x="25" y="35"/>
                    <a:pt x="23" y="35"/>
                    <a:pt x="22" y="34"/>
                  </a:cubicBezTo>
                  <a:cubicBezTo>
                    <a:pt x="19" y="42"/>
                    <a:pt x="17" y="49"/>
                    <a:pt x="14" y="57"/>
                  </a:cubicBezTo>
                  <a:cubicBezTo>
                    <a:pt x="10" y="57"/>
                    <a:pt x="4" y="56"/>
                    <a:pt x="0" y="55"/>
                  </a:cubicBezTo>
                  <a:cubicBezTo>
                    <a:pt x="3" y="49"/>
                    <a:pt x="5" y="44"/>
                    <a:pt x="8" y="40"/>
                  </a:cubicBezTo>
                  <a:cubicBezTo>
                    <a:pt x="11" y="36"/>
                    <a:pt x="14" y="32"/>
                    <a:pt x="20" y="26"/>
                  </a:cubicBezTo>
                  <a:cubicBezTo>
                    <a:pt x="20" y="21"/>
                    <a:pt x="19" y="11"/>
                    <a:pt x="18" y="1"/>
                  </a:cubicBezTo>
                  <a:cubicBezTo>
                    <a:pt x="20" y="0"/>
                    <a:pt x="22" y="0"/>
                    <a:pt x="24" y="0"/>
                  </a:cubicBezTo>
                  <a:cubicBezTo>
                    <a:pt x="27" y="6"/>
                    <a:pt x="30" y="12"/>
                    <a:pt x="33" y="19"/>
                  </a:cubicBezTo>
                  <a:cubicBezTo>
                    <a:pt x="33" y="19"/>
                    <a:pt x="33" y="18"/>
                    <a:pt x="33" y="18"/>
                  </a:cubicBezTo>
                  <a:cubicBezTo>
                    <a:pt x="32" y="35"/>
                    <a:pt x="31" y="51"/>
                    <a:pt x="29" y="68"/>
                  </a:cubicBezTo>
                  <a:lnTo>
                    <a:pt x="30" y="6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7"/>
            <p:cNvSpPr/>
            <p:nvPr/>
          </p:nvSpPr>
          <p:spPr>
            <a:xfrm>
              <a:off x="15582902" y="7794625"/>
              <a:ext cx="128588" cy="71437"/>
            </a:xfrm>
            <a:custGeom>
              <a:avLst/>
              <a:gdLst/>
              <a:ahLst/>
              <a:cxnLst/>
              <a:rect l="l" t="t" r="r" b="b"/>
              <a:pathLst>
                <a:path w="34" h="19" extrusionOk="0">
                  <a:moveTo>
                    <a:pt x="5" y="16"/>
                  </a:moveTo>
                  <a:cubicBezTo>
                    <a:pt x="3" y="11"/>
                    <a:pt x="2" y="7"/>
                    <a:pt x="0" y="0"/>
                  </a:cubicBezTo>
                  <a:cubicBezTo>
                    <a:pt x="12" y="2"/>
                    <a:pt x="23" y="4"/>
                    <a:pt x="34" y="7"/>
                  </a:cubicBezTo>
                  <a:cubicBezTo>
                    <a:pt x="34" y="7"/>
                    <a:pt x="33" y="15"/>
                    <a:pt x="32" y="19"/>
                  </a:cubicBezTo>
                  <a:cubicBezTo>
                    <a:pt x="22" y="18"/>
                    <a:pt x="14" y="17"/>
                    <a:pt x="5" y="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7"/>
            <p:cNvSpPr/>
            <p:nvPr/>
          </p:nvSpPr>
          <p:spPr>
            <a:xfrm>
              <a:off x="15143163" y="7596188"/>
              <a:ext cx="136525" cy="74612"/>
            </a:xfrm>
            <a:custGeom>
              <a:avLst/>
              <a:gdLst/>
              <a:ahLst/>
              <a:cxnLst/>
              <a:rect l="l" t="t" r="r" b="b"/>
              <a:pathLst>
                <a:path w="36" h="20" extrusionOk="0">
                  <a:moveTo>
                    <a:pt x="36" y="20"/>
                  </a:moveTo>
                  <a:cubicBezTo>
                    <a:pt x="25" y="18"/>
                    <a:pt x="18" y="16"/>
                    <a:pt x="11" y="15"/>
                  </a:cubicBezTo>
                  <a:cubicBezTo>
                    <a:pt x="11" y="16"/>
                    <a:pt x="11" y="17"/>
                    <a:pt x="11" y="18"/>
                  </a:cubicBezTo>
                  <a:cubicBezTo>
                    <a:pt x="7" y="14"/>
                    <a:pt x="4" y="10"/>
                    <a:pt x="0" y="4"/>
                  </a:cubicBezTo>
                  <a:cubicBezTo>
                    <a:pt x="4" y="3"/>
                    <a:pt x="8" y="0"/>
                    <a:pt x="12" y="1"/>
                  </a:cubicBezTo>
                  <a:cubicBezTo>
                    <a:pt x="14" y="1"/>
                    <a:pt x="15" y="7"/>
                    <a:pt x="15" y="8"/>
                  </a:cubicBezTo>
                  <a:cubicBezTo>
                    <a:pt x="21" y="8"/>
                    <a:pt x="26" y="5"/>
                    <a:pt x="29" y="7"/>
                  </a:cubicBezTo>
                  <a:cubicBezTo>
                    <a:pt x="33" y="10"/>
                    <a:pt x="34" y="16"/>
                    <a:pt x="36" y="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7"/>
            <p:cNvSpPr/>
            <p:nvPr/>
          </p:nvSpPr>
          <p:spPr>
            <a:xfrm>
              <a:off x="14981238" y="7269163"/>
              <a:ext cx="109538" cy="109537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29" y="4"/>
                  </a:moveTo>
                  <a:cubicBezTo>
                    <a:pt x="20" y="12"/>
                    <a:pt x="10" y="21"/>
                    <a:pt x="0" y="29"/>
                  </a:cubicBezTo>
                  <a:cubicBezTo>
                    <a:pt x="0" y="22"/>
                    <a:pt x="1" y="15"/>
                    <a:pt x="1" y="6"/>
                  </a:cubicBezTo>
                  <a:cubicBezTo>
                    <a:pt x="8" y="4"/>
                    <a:pt x="17" y="2"/>
                    <a:pt x="26" y="0"/>
                  </a:cubicBezTo>
                  <a:cubicBezTo>
                    <a:pt x="27" y="2"/>
                    <a:pt x="28" y="3"/>
                    <a:pt x="29" y="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7"/>
            <p:cNvSpPr/>
            <p:nvPr/>
          </p:nvSpPr>
          <p:spPr>
            <a:xfrm>
              <a:off x="14852652" y="5927725"/>
              <a:ext cx="49213" cy="147637"/>
            </a:xfrm>
            <a:custGeom>
              <a:avLst/>
              <a:gdLst/>
              <a:ahLst/>
              <a:cxnLst/>
              <a:rect l="l" t="t" r="r" b="b"/>
              <a:pathLst>
                <a:path w="13" h="39" extrusionOk="0">
                  <a:moveTo>
                    <a:pt x="5" y="39"/>
                  </a:moveTo>
                  <a:cubicBezTo>
                    <a:pt x="3" y="27"/>
                    <a:pt x="2" y="16"/>
                    <a:pt x="0" y="3"/>
                  </a:cubicBezTo>
                  <a:cubicBezTo>
                    <a:pt x="4" y="2"/>
                    <a:pt x="8" y="1"/>
                    <a:pt x="13" y="0"/>
                  </a:cubicBezTo>
                  <a:cubicBezTo>
                    <a:pt x="11" y="13"/>
                    <a:pt x="10" y="26"/>
                    <a:pt x="8" y="38"/>
                  </a:cubicBezTo>
                  <a:cubicBezTo>
                    <a:pt x="7" y="38"/>
                    <a:pt x="6" y="38"/>
                    <a:pt x="5" y="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7"/>
            <p:cNvSpPr/>
            <p:nvPr/>
          </p:nvSpPr>
          <p:spPr>
            <a:xfrm>
              <a:off x="14943138" y="5773738"/>
              <a:ext cx="90488" cy="131762"/>
            </a:xfrm>
            <a:custGeom>
              <a:avLst/>
              <a:gdLst/>
              <a:ahLst/>
              <a:cxnLst/>
              <a:rect l="l" t="t" r="r" b="b"/>
              <a:pathLst>
                <a:path w="24" h="35" extrusionOk="0">
                  <a:moveTo>
                    <a:pt x="15" y="32"/>
                  </a:moveTo>
                  <a:cubicBezTo>
                    <a:pt x="14" y="33"/>
                    <a:pt x="13" y="34"/>
                    <a:pt x="12" y="35"/>
                  </a:cubicBezTo>
                  <a:cubicBezTo>
                    <a:pt x="3" y="35"/>
                    <a:pt x="3" y="27"/>
                    <a:pt x="0" y="22"/>
                  </a:cubicBezTo>
                  <a:cubicBezTo>
                    <a:pt x="9" y="24"/>
                    <a:pt x="10" y="0"/>
                    <a:pt x="24" y="16"/>
                  </a:cubicBezTo>
                  <a:cubicBezTo>
                    <a:pt x="21" y="20"/>
                    <a:pt x="18" y="26"/>
                    <a:pt x="15" y="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7"/>
            <p:cNvSpPr/>
            <p:nvPr/>
          </p:nvSpPr>
          <p:spPr>
            <a:xfrm>
              <a:off x="15211427" y="7689850"/>
              <a:ext cx="103188" cy="68262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26" y="0"/>
                  </a:moveTo>
                  <a:cubicBezTo>
                    <a:pt x="27" y="7"/>
                    <a:pt x="27" y="13"/>
                    <a:pt x="27" y="18"/>
                  </a:cubicBezTo>
                  <a:cubicBezTo>
                    <a:pt x="21" y="16"/>
                    <a:pt x="15" y="14"/>
                    <a:pt x="9" y="13"/>
                  </a:cubicBezTo>
                  <a:cubicBezTo>
                    <a:pt x="6" y="12"/>
                    <a:pt x="3" y="11"/>
                    <a:pt x="0" y="10"/>
                  </a:cubicBezTo>
                  <a:cubicBezTo>
                    <a:pt x="3" y="8"/>
                    <a:pt x="6" y="4"/>
                    <a:pt x="9" y="3"/>
                  </a:cubicBezTo>
                  <a:cubicBezTo>
                    <a:pt x="14" y="1"/>
                    <a:pt x="20" y="1"/>
                    <a:pt x="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7"/>
            <p:cNvSpPr/>
            <p:nvPr/>
          </p:nvSpPr>
          <p:spPr>
            <a:xfrm>
              <a:off x="15511463" y="7843838"/>
              <a:ext cx="104775" cy="90487"/>
            </a:xfrm>
            <a:custGeom>
              <a:avLst/>
              <a:gdLst/>
              <a:ahLst/>
              <a:cxnLst/>
              <a:rect l="l" t="t" r="r" b="b"/>
              <a:pathLst>
                <a:path w="28" h="24" extrusionOk="0">
                  <a:moveTo>
                    <a:pt x="19" y="0"/>
                  </a:moveTo>
                  <a:cubicBezTo>
                    <a:pt x="16" y="5"/>
                    <a:pt x="14" y="7"/>
                    <a:pt x="14" y="8"/>
                  </a:cubicBezTo>
                  <a:cubicBezTo>
                    <a:pt x="18" y="12"/>
                    <a:pt x="23" y="17"/>
                    <a:pt x="28" y="21"/>
                  </a:cubicBezTo>
                  <a:cubicBezTo>
                    <a:pt x="27" y="22"/>
                    <a:pt x="26" y="23"/>
                    <a:pt x="25" y="24"/>
                  </a:cubicBezTo>
                  <a:cubicBezTo>
                    <a:pt x="17" y="19"/>
                    <a:pt x="9" y="13"/>
                    <a:pt x="0" y="7"/>
                  </a:cubicBezTo>
                  <a:cubicBezTo>
                    <a:pt x="1" y="6"/>
                    <a:pt x="1" y="4"/>
                    <a:pt x="2" y="3"/>
                  </a:cubicBezTo>
                  <a:cubicBezTo>
                    <a:pt x="7" y="2"/>
                    <a:pt x="11" y="1"/>
                    <a:pt x="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7"/>
            <p:cNvSpPr/>
            <p:nvPr/>
          </p:nvSpPr>
          <p:spPr>
            <a:xfrm>
              <a:off x="14757402" y="7085013"/>
              <a:ext cx="109538" cy="101600"/>
            </a:xfrm>
            <a:custGeom>
              <a:avLst/>
              <a:gdLst/>
              <a:ahLst/>
              <a:cxnLst/>
              <a:rect l="l" t="t" r="r" b="b"/>
              <a:pathLst>
                <a:path w="29" h="27" extrusionOk="0">
                  <a:moveTo>
                    <a:pt x="25" y="0"/>
                  </a:moveTo>
                  <a:cubicBezTo>
                    <a:pt x="29" y="20"/>
                    <a:pt x="3" y="12"/>
                    <a:pt x="6" y="27"/>
                  </a:cubicBezTo>
                  <a:cubicBezTo>
                    <a:pt x="0" y="10"/>
                    <a:pt x="15" y="9"/>
                    <a:pt x="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1" name="Google Shape;481;p7"/>
          <p:cNvSpPr/>
          <p:nvPr/>
        </p:nvSpPr>
        <p:spPr>
          <a:xfrm>
            <a:off x="4489339" y="2599179"/>
            <a:ext cx="3316900" cy="12812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7"/>
          <p:cNvSpPr/>
          <p:nvPr/>
        </p:nvSpPr>
        <p:spPr>
          <a:xfrm>
            <a:off x="4472330" y="3143627"/>
            <a:ext cx="3316900" cy="12812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7"/>
          <p:cNvSpPr/>
          <p:nvPr/>
        </p:nvSpPr>
        <p:spPr>
          <a:xfrm>
            <a:off x="4489339" y="3663885"/>
            <a:ext cx="3316900" cy="12812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7"/>
          <p:cNvSpPr/>
          <p:nvPr/>
        </p:nvSpPr>
        <p:spPr>
          <a:xfrm>
            <a:off x="4489339" y="4224535"/>
            <a:ext cx="3316900" cy="12812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7"/>
          <p:cNvSpPr/>
          <p:nvPr/>
        </p:nvSpPr>
        <p:spPr>
          <a:xfrm>
            <a:off x="4472330" y="4786091"/>
            <a:ext cx="3316900" cy="12812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7"/>
          <p:cNvSpPr/>
          <p:nvPr/>
        </p:nvSpPr>
        <p:spPr>
          <a:xfrm>
            <a:off x="4472330" y="5352243"/>
            <a:ext cx="3316900" cy="12812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8"/>
          <p:cNvSpPr/>
          <p:nvPr/>
        </p:nvSpPr>
        <p:spPr>
          <a:xfrm>
            <a:off x="3348591" y="2552970"/>
            <a:ext cx="2773216" cy="560651"/>
          </a:xfrm>
          <a:custGeom>
            <a:avLst/>
            <a:gdLst/>
            <a:ahLst/>
            <a:cxnLst/>
            <a:rect l="l" t="t" r="r" b="b"/>
            <a:pathLst>
              <a:path w="937" h="190" extrusionOk="0">
                <a:moveTo>
                  <a:pt x="937" y="0"/>
                </a:moveTo>
                <a:cubicBezTo>
                  <a:pt x="925" y="0"/>
                  <a:pt x="925" y="0"/>
                  <a:pt x="925" y="0"/>
                </a:cubicBezTo>
                <a:cubicBezTo>
                  <a:pt x="925" y="113"/>
                  <a:pt x="925" y="113"/>
                  <a:pt x="925" y="113"/>
                </a:cubicBezTo>
                <a:cubicBezTo>
                  <a:pt x="0" y="113"/>
                  <a:pt x="0" y="113"/>
                  <a:pt x="0" y="113"/>
                </a:cubicBezTo>
                <a:cubicBezTo>
                  <a:pt x="0" y="190"/>
                  <a:pt x="0" y="190"/>
                  <a:pt x="0" y="190"/>
                </a:cubicBezTo>
                <a:cubicBezTo>
                  <a:pt x="12" y="190"/>
                  <a:pt x="12" y="190"/>
                  <a:pt x="12" y="190"/>
                </a:cubicBezTo>
                <a:cubicBezTo>
                  <a:pt x="12" y="150"/>
                  <a:pt x="12" y="150"/>
                  <a:pt x="12" y="150"/>
                </a:cubicBezTo>
                <a:cubicBezTo>
                  <a:pt x="10" y="149"/>
                  <a:pt x="8" y="149"/>
                  <a:pt x="7" y="149"/>
                </a:cubicBezTo>
                <a:cubicBezTo>
                  <a:pt x="8" y="149"/>
                  <a:pt x="10" y="149"/>
                  <a:pt x="12" y="148"/>
                </a:cubicBezTo>
                <a:cubicBezTo>
                  <a:pt x="12" y="125"/>
                  <a:pt x="12" y="125"/>
                  <a:pt x="12" y="125"/>
                </a:cubicBezTo>
                <a:cubicBezTo>
                  <a:pt x="937" y="125"/>
                  <a:pt x="937" y="125"/>
                  <a:pt x="937" y="125"/>
                </a:cubicBezTo>
                <a:cubicBezTo>
                  <a:pt x="931" y="125"/>
                  <a:pt x="931" y="125"/>
                  <a:pt x="931" y="125"/>
                </a:cubicBezTo>
                <a:cubicBezTo>
                  <a:pt x="931" y="113"/>
                  <a:pt x="931" y="113"/>
                  <a:pt x="931" y="113"/>
                </a:cubicBezTo>
                <a:cubicBezTo>
                  <a:pt x="937" y="113"/>
                  <a:pt x="937" y="113"/>
                  <a:pt x="937" y="113"/>
                </a:cubicBezTo>
                <a:cubicBezTo>
                  <a:pt x="937" y="0"/>
                  <a:pt x="937" y="0"/>
                  <a:pt x="937" y="0"/>
                </a:cubicBezTo>
              </a:path>
            </a:pathLst>
          </a:custGeom>
          <a:solidFill>
            <a:srgbClr val="FBDAC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8"/>
          <p:cNvSpPr/>
          <p:nvPr/>
        </p:nvSpPr>
        <p:spPr>
          <a:xfrm>
            <a:off x="3078281" y="5856796"/>
            <a:ext cx="140161" cy="70085"/>
          </a:xfrm>
          <a:custGeom>
            <a:avLst/>
            <a:gdLst/>
            <a:ahLst/>
            <a:cxnLst/>
            <a:rect l="l" t="t" r="r" b="b"/>
            <a:pathLst>
              <a:path w="47" h="24" extrusionOk="0">
                <a:moveTo>
                  <a:pt x="47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13" y="0"/>
                  <a:pt x="23" y="10"/>
                  <a:pt x="23" y="24"/>
                </a:cubicBezTo>
                <a:cubicBezTo>
                  <a:pt x="23" y="10"/>
                  <a:pt x="34" y="0"/>
                  <a:pt x="47" y="0"/>
                </a:cubicBezTo>
                <a:cubicBezTo>
                  <a:pt x="47" y="0"/>
                  <a:pt x="47" y="0"/>
                  <a:pt x="47" y="0"/>
                </a:cubicBezTo>
              </a:path>
            </a:pathLst>
          </a:custGeom>
          <a:solidFill>
            <a:srgbClr val="FBDAC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8"/>
          <p:cNvSpPr/>
          <p:nvPr/>
        </p:nvSpPr>
        <p:spPr>
          <a:xfrm>
            <a:off x="3368613" y="2993482"/>
            <a:ext cx="10015" cy="0"/>
          </a:xfrm>
          <a:custGeom>
            <a:avLst/>
            <a:gdLst/>
            <a:ahLst/>
            <a:cxnLst/>
            <a:rect l="l" t="t" r="r" b="b"/>
            <a:pathLst>
              <a:path w="5" h="2" extrusionOk="0">
                <a:moveTo>
                  <a:pt x="5" y="0"/>
                </a:moveTo>
                <a:cubicBezTo>
                  <a:pt x="3" y="0"/>
                  <a:pt x="1" y="0"/>
                  <a:pt x="0" y="0"/>
                </a:cubicBezTo>
                <a:cubicBezTo>
                  <a:pt x="1" y="0"/>
                  <a:pt x="3" y="0"/>
                  <a:pt x="5" y="0"/>
                </a:cubicBezTo>
                <a:cubicBezTo>
                  <a:pt x="5" y="0"/>
                  <a:pt x="5" y="0"/>
                  <a:pt x="5" y="0"/>
                </a:cubicBezTo>
              </a:path>
            </a:pathLst>
          </a:custGeom>
          <a:solidFill>
            <a:srgbClr val="F6BBA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8"/>
          <p:cNvSpPr/>
          <p:nvPr/>
        </p:nvSpPr>
        <p:spPr>
          <a:xfrm>
            <a:off x="7112950" y="4274963"/>
            <a:ext cx="90107" cy="90107"/>
          </a:xfrm>
          <a:custGeom>
            <a:avLst/>
            <a:gdLst/>
            <a:ahLst/>
            <a:cxnLst/>
            <a:rect l="l" t="t" r="r" b="b"/>
            <a:pathLst>
              <a:path w="29" h="29" extrusionOk="0">
                <a:moveTo>
                  <a:pt x="15" y="0"/>
                </a:moveTo>
                <a:cubicBezTo>
                  <a:pt x="15" y="8"/>
                  <a:pt x="8" y="15"/>
                  <a:pt x="0" y="15"/>
                </a:cubicBezTo>
                <a:cubicBezTo>
                  <a:pt x="8" y="15"/>
                  <a:pt x="15" y="21"/>
                  <a:pt x="15" y="29"/>
                </a:cubicBezTo>
                <a:cubicBezTo>
                  <a:pt x="15" y="21"/>
                  <a:pt x="21" y="15"/>
                  <a:pt x="29" y="15"/>
                </a:cubicBezTo>
                <a:cubicBezTo>
                  <a:pt x="21" y="15"/>
                  <a:pt x="15" y="8"/>
                  <a:pt x="15" y="0"/>
                </a:cubicBezTo>
              </a:path>
            </a:pathLst>
          </a:custGeom>
          <a:solidFill>
            <a:srgbClr val="FBDAC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8"/>
          <p:cNvSpPr/>
          <p:nvPr/>
        </p:nvSpPr>
        <p:spPr>
          <a:xfrm>
            <a:off x="3769077" y="1661937"/>
            <a:ext cx="4635370" cy="891032"/>
          </a:xfrm>
          <a:custGeom>
            <a:avLst/>
            <a:gdLst/>
            <a:ahLst/>
            <a:cxnLst/>
            <a:rect l="l" t="t" r="r" b="b"/>
            <a:pathLst>
              <a:path w="1568" h="300" extrusionOk="0">
                <a:moveTo>
                  <a:pt x="298" y="298"/>
                </a:moveTo>
                <a:cubicBezTo>
                  <a:pt x="298" y="290"/>
                  <a:pt x="291" y="283"/>
                  <a:pt x="283" y="283"/>
                </a:cubicBezTo>
                <a:cubicBezTo>
                  <a:pt x="291" y="283"/>
                  <a:pt x="298" y="277"/>
                  <a:pt x="298" y="269"/>
                </a:cubicBezTo>
                <a:cubicBezTo>
                  <a:pt x="298" y="277"/>
                  <a:pt x="304" y="283"/>
                  <a:pt x="312" y="283"/>
                </a:cubicBezTo>
                <a:cubicBezTo>
                  <a:pt x="304" y="283"/>
                  <a:pt x="298" y="290"/>
                  <a:pt x="298" y="298"/>
                </a:cubicBezTo>
                <a:moveTo>
                  <a:pt x="1418" y="0"/>
                </a:moveTo>
                <a:cubicBezTo>
                  <a:pt x="150" y="0"/>
                  <a:pt x="150" y="0"/>
                  <a:pt x="150" y="0"/>
                </a:cubicBezTo>
                <a:cubicBezTo>
                  <a:pt x="67" y="0"/>
                  <a:pt x="0" y="68"/>
                  <a:pt x="0" y="150"/>
                </a:cubicBezTo>
                <a:cubicBezTo>
                  <a:pt x="0" y="233"/>
                  <a:pt x="67" y="300"/>
                  <a:pt x="150" y="300"/>
                </a:cubicBezTo>
                <a:cubicBezTo>
                  <a:pt x="1418" y="300"/>
                  <a:pt x="1418" y="300"/>
                  <a:pt x="1418" y="300"/>
                </a:cubicBezTo>
                <a:cubicBezTo>
                  <a:pt x="1501" y="300"/>
                  <a:pt x="1568" y="233"/>
                  <a:pt x="1568" y="150"/>
                </a:cubicBezTo>
                <a:cubicBezTo>
                  <a:pt x="1568" y="68"/>
                  <a:pt x="1501" y="0"/>
                  <a:pt x="1418" y="0"/>
                </a:cubicBezTo>
              </a:path>
            </a:pathLst>
          </a:custGeom>
          <a:solidFill>
            <a:srgbClr val="34419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8"/>
          <p:cNvSpPr/>
          <p:nvPr/>
        </p:nvSpPr>
        <p:spPr>
          <a:xfrm>
            <a:off x="2247314" y="4244928"/>
            <a:ext cx="2082412" cy="1611867"/>
          </a:xfrm>
          <a:custGeom>
            <a:avLst/>
            <a:gdLst/>
            <a:ahLst/>
            <a:cxnLst/>
            <a:rect l="l" t="t" r="r" b="b"/>
            <a:pathLst>
              <a:path w="704" h="544" extrusionOk="0">
                <a:moveTo>
                  <a:pt x="265" y="473"/>
                </a:moveTo>
                <a:cubicBezTo>
                  <a:pt x="265" y="465"/>
                  <a:pt x="259" y="458"/>
                  <a:pt x="251" y="458"/>
                </a:cubicBezTo>
                <a:cubicBezTo>
                  <a:pt x="259" y="458"/>
                  <a:pt x="265" y="452"/>
                  <a:pt x="265" y="444"/>
                </a:cubicBezTo>
                <a:cubicBezTo>
                  <a:pt x="265" y="452"/>
                  <a:pt x="272" y="458"/>
                  <a:pt x="280" y="458"/>
                </a:cubicBezTo>
                <a:cubicBezTo>
                  <a:pt x="272" y="458"/>
                  <a:pt x="265" y="465"/>
                  <a:pt x="265" y="473"/>
                </a:cubicBezTo>
                <a:moveTo>
                  <a:pt x="630" y="0"/>
                </a:moveTo>
                <a:cubicBezTo>
                  <a:pt x="73" y="0"/>
                  <a:pt x="73" y="0"/>
                  <a:pt x="73" y="0"/>
                </a:cubicBezTo>
                <a:cubicBezTo>
                  <a:pt x="33" y="0"/>
                  <a:pt x="0" y="33"/>
                  <a:pt x="0" y="73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1"/>
                  <a:pt x="33" y="544"/>
                  <a:pt x="73" y="544"/>
                </a:cubicBezTo>
                <a:cubicBezTo>
                  <a:pt x="281" y="544"/>
                  <a:pt x="281" y="544"/>
                  <a:pt x="281" y="544"/>
                </a:cubicBezTo>
                <a:cubicBezTo>
                  <a:pt x="294" y="544"/>
                  <a:pt x="304" y="533"/>
                  <a:pt x="304" y="520"/>
                </a:cubicBezTo>
                <a:cubicBezTo>
                  <a:pt x="304" y="533"/>
                  <a:pt x="315" y="544"/>
                  <a:pt x="328" y="544"/>
                </a:cubicBezTo>
                <a:cubicBezTo>
                  <a:pt x="630" y="544"/>
                  <a:pt x="630" y="544"/>
                  <a:pt x="630" y="544"/>
                </a:cubicBezTo>
                <a:cubicBezTo>
                  <a:pt x="671" y="544"/>
                  <a:pt x="704" y="511"/>
                  <a:pt x="704" y="471"/>
                </a:cubicBezTo>
                <a:cubicBezTo>
                  <a:pt x="704" y="73"/>
                  <a:pt x="704" y="73"/>
                  <a:pt x="704" y="73"/>
                </a:cubicBezTo>
                <a:cubicBezTo>
                  <a:pt x="704" y="33"/>
                  <a:pt x="671" y="0"/>
                  <a:pt x="630" y="0"/>
                </a:cubicBezTo>
              </a:path>
            </a:pathLst>
          </a:custGeom>
          <a:solidFill>
            <a:srgbClr val="FBDAC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8"/>
          <p:cNvSpPr/>
          <p:nvPr/>
        </p:nvSpPr>
        <p:spPr>
          <a:xfrm>
            <a:off x="3078277" y="5786712"/>
            <a:ext cx="140162" cy="70081"/>
          </a:xfrm>
          <a:custGeom>
            <a:avLst/>
            <a:gdLst/>
            <a:ahLst/>
            <a:cxnLst/>
            <a:rect l="l" t="t" r="r" b="b"/>
            <a:pathLst>
              <a:path w="47" h="24" extrusionOk="0">
                <a:moveTo>
                  <a:pt x="23" y="0"/>
                </a:moveTo>
                <a:cubicBezTo>
                  <a:pt x="23" y="13"/>
                  <a:pt x="13" y="24"/>
                  <a:pt x="0" y="24"/>
                </a:cubicBezTo>
                <a:cubicBezTo>
                  <a:pt x="47" y="24"/>
                  <a:pt x="47" y="24"/>
                  <a:pt x="47" y="24"/>
                </a:cubicBezTo>
                <a:cubicBezTo>
                  <a:pt x="34" y="24"/>
                  <a:pt x="23" y="13"/>
                  <a:pt x="23" y="0"/>
                </a:cubicBezTo>
              </a:path>
            </a:pathLst>
          </a:custGeom>
          <a:solidFill>
            <a:srgbClr val="F6BBA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8"/>
          <p:cNvSpPr/>
          <p:nvPr/>
        </p:nvSpPr>
        <p:spPr>
          <a:xfrm>
            <a:off x="2998184" y="5556447"/>
            <a:ext cx="80092" cy="90105"/>
          </a:xfrm>
          <a:custGeom>
            <a:avLst/>
            <a:gdLst/>
            <a:ahLst/>
            <a:cxnLst/>
            <a:rect l="l" t="t" r="r" b="b"/>
            <a:pathLst>
              <a:path w="29" h="29" extrusionOk="0">
                <a:moveTo>
                  <a:pt x="14" y="0"/>
                </a:moveTo>
                <a:cubicBezTo>
                  <a:pt x="14" y="8"/>
                  <a:pt x="8" y="14"/>
                  <a:pt x="0" y="14"/>
                </a:cubicBezTo>
                <a:cubicBezTo>
                  <a:pt x="8" y="14"/>
                  <a:pt x="14" y="21"/>
                  <a:pt x="14" y="29"/>
                </a:cubicBezTo>
                <a:cubicBezTo>
                  <a:pt x="14" y="21"/>
                  <a:pt x="21" y="14"/>
                  <a:pt x="29" y="14"/>
                </a:cubicBezTo>
                <a:cubicBezTo>
                  <a:pt x="21" y="14"/>
                  <a:pt x="14" y="8"/>
                  <a:pt x="14" y="0"/>
                </a:cubicBezTo>
              </a:path>
            </a:pathLst>
          </a:custGeom>
          <a:solidFill>
            <a:srgbClr val="F6BBA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8"/>
          <p:cNvSpPr/>
          <p:nvPr/>
        </p:nvSpPr>
        <p:spPr>
          <a:xfrm>
            <a:off x="7563473" y="4284974"/>
            <a:ext cx="2082412" cy="1601854"/>
          </a:xfrm>
          <a:custGeom>
            <a:avLst/>
            <a:gdLst/>
            <a:ahLst/>
            <a:cxnLst/>
            <a:rect l="l" t="t" r="r" b="b"/>
            <a:pathLst>
              <a:path w="703" h="544" extrusionOk="0">
                <a:moveTo>
                  <a:pt x="587" y="514"/>
                </a:moveTo>
                <a:cubicBezTo>
                  <a:pt x="587" y="506"/>
                  <a:pt x="581" y="500"/>
                  <a:pt x="573" y="500"/>
                </a:cubicBezTo>
                <a:cubicBezTo>
                  <a:pt x="581" y="500"/>
                  <a:pt x="587" y="494"/>
                  <a:pt x="587" y="486"/>
                </a:cubicBezTo>
                <a:cubicBezTo>
                  <a:pt x="587" y="494"/>
                  <a:pt x="594" y="500"/>
                  <a:pt x="602" y="500"/>
                </a:cubicBezTo>
                <a:cubicBezTo>
                  <a:pt x="594" y="500"/>
                  <a:pt x="587" y="506"/>
                  <a:pt x="587" y="514"/>
                </a:cubicBezTo>
                <a:moveTo>
                  <a:pt x="406" y="294"/>
                </a:moveTo>
                <a:cubicBezTo>
                  <a:pt x="406" y="281"/>
                  <a:pt x="395" y="270"/>
                  <a:pt x="382" y="270"/>
                </a:cubicBezTo>
                <a:cubicBezTo>
                  <a:pt x="395" y="270"/>
                  <a:pt x="406" y="259"/>
                  <a:pt x="406" y="246"/>
                </a:cubicBezTo>
                <a:cubicBezTo>
                  <a:pt x="406" y="259"/>
                  <a:pt x="417" y="270"/>
                  <a:pt x="430" y="270"/>
                </a:cubicBezTo>
                <a:cubicBezTo>
                  <a:pt x="417" y="270"/>
                  <a:pt x="406" y="281"/>
                  <a:pt x="406" y="294"/>
                </a:cubicBezTo>
                <a:moveTo>
                  <a:pt x="334" y="242"/>
                </a:moveTo>
                <a:cubicBezTo>
                  <a:pt x="334" y="234"/>
                  <a:pt x="328" y="228"/>
                  <a:pt x="320" y="228"/>
                </a:cubicBezTo>
                <a:cubicBezTo>
                  <a:pt x="328" y="228"/>
                  <a:pt x="334" y="222"/>
                  <a:pt x="334" y="214"/>
                </a:cubicBezTo>
                <a:cubicBezTo>
                  <a:pt x="334" y="222"/>
                  <a:pt x="340" y="228"/>
                  <a:pt x="348" y="228"/>
                </a:cubicBezTo>
                <a:cubicBezTo>
                  <a:pt x="340" y="228"/>
                  <a:pt x="334" y="234"/>
                  <a:pt x="334" y="242"/>
                </a:cubicBezTo>
                <a:moveTo>
                  <a:pt x="630" y="0"/>
                </a:moveTo>
                <a:cubicBezTo>
                  <a:pt x="73" y="0"/>
                  <a:pt x="73" y="0"/>
                  <a:pt x="73" y="0"/>
                </a:cubicBezTo>
                <a:cubicBezTo>
                  <a:pt x="32" y="0"/>
                  <a:pt x="0" y="33"/>
                  <a:pt x="0" y="73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1"/>
                  <a:pt x="32" y="544"/>
                  <a:pt x="73" y="544"/>
                </a:cubicBezTo>
                <a:cubicBezTo>
                  <a:pt x="630" y="544"/>
                  <a:pt x="630" y="544"/>
                  <a:pt x="630" y="544"/>
                </a:cubicBezTo>
                <a:cubicBezTo>
                  <a:pt x="670" y="544"/>
                  <a:pt x="703" y="511"/>
                  <a:pt x="703" y="471"/>
                </a:cubicBezTo>
                <a:cubicBezTo>
                  <a:pt x="703" y="73"/>
                  <a:pt x="703" y="73"/>
                  <a:pt x="703" y="73"/>
                </a:cubicBezTo>
                <a:cubicBezTo>
                  <a:pt x="703" y="33"/>
                  <a:pt x="670" y="0"/>
                  <a:pt x="630" y="0"/>
                </a:cubicBezTo>
              </a:path>
            </a:pathLst>
          </a:custGeom>
          <a:solidFill>
            <a:srgbClr val="FBDAC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8"/>
          <p:cNvSpPr/>
          <p:nvPr/>
        </p:nvSpPr>
        <p:spPr>
          <a:xfrm>
            <a:off x="8694782" y="5005808"/>
            <a:ext cx="140161" cy="150177"/>
          </a:xfrm>
          <a:custGeom>
            <a:avLst/>
            <a:gdLst/>
            <a:ahLst/>
            <a:cxnLst/>
            <a:rect l="l" t="t" r="r" b="b"/>
            <a:pathLst>
              <a:path w="48" h="48" extrusionOk="0">
                <a:moveTo>
                  <a:pt x="24" y="0"/>
                </a:moveTo>
                <a:cubicBezTo>
                  <a:pt x="24" y="13"/>
                  <a:pt x="13" y="24"/>
                  <a:pt x="0" y="24"/>
                </a:cubicBezTo>
                <a:cubicBezTo>
                  <a:pt x="13" y="24"/>
                  <a:pt x="24" y="35"/>
                  <a:pt x="24" y="48"/>
                </a:cubicBezTo>
                <a:cubicBezTo>
                  <a:pt x="24" y="35"/>
                  <a:pt x="35" y="24"/>
                  <a:pt x="48" y="24"/>
                </a:cubicBezTo>
                <a:cubicBezTo>
                  <a:pt x="35" y="24"/>
                  <a:pt x="24" y="13"/>
                  <a:pt x="24" y="0"/>
                </a:cubicBezTo>
              </a:path>
            </a:pathLst>
          </a:custGeom>
          <a:solidFill>
            <a:srgbClr val="F6BBA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8"/>
          <p:cNvSpPr/>
          <p:nvPr/>
        </p:nvSpPr>
        <p:spPr>
          <a:xfrm>
            <a:off x="9255433" y="5716635"/>
            <a:ext cx="90107" cy="90107"/>
          </a:xfrm>
          <a:custGeom>
            <a:avLst/>
            <a:gdLst/>
            <a:ahLst/>
            <a:cxnLst/>
            <a:rect l="l" t="t" r="r" b="b"/>
            <a:pathLst>
              <a:path w="29" h="28" extrusionOk="0">
                <a:moveTo>
                  <a:pt x="14" y="0"/>
                </a:moveTo>
                <a:cubicBezTo>
                  <a:pt x="14" y="8"/>
                  <a:pt x="8" y="14"/>
                  <a:pt x="0" y="14"/>
                </a:cubicBezTo>
                <a:cubicBezTo>
                  <a:pt x="8" y="14"/>
                  <a:pt x="14" y="20"/>
                  <a:pt x="14" y="28"/>
                </a:cubicBezTo>
                <a:cubicBezTo>
                  <a:pt x="14" y="20"/>
                  <a:pt x="21" y="14"/>
                  <a:pt x="29" y="14"/>
                </a:cubicBezTo>
                <a:cubicBezTo>
                  <a:pt x="21" y="14"/>
                  <a:pt x="14" y="8"/>
                  <a:pt x="14" y="0"/>
                </a:cubicBezTo>
              </a:path>
            </a:pathLst>
          </a:custGeom>
          <a:solidFill>
            <a:srgbClr val="F6BBA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8"/>
          <p:cNvSpPr/>
          <p:nvPr/>
        </p:nvSpPr>
        <p:spPr>
          <a:xfrm>
            <a:off x="8504558" y="4915707"/>
            <a:ext cx="90107" cy="80091"/>
          </a:xfrm>
          <a:custGeom>
            <a:avLst/>
            <a:gdLst/>
            <a:ahLst/>
            <a:cxnLst/>
            <a:rect l="l" t="t" r="r" b="b"/>
            <a:pathLst>
              <a:path w="28" h="28" extrusionOk="0">
                <a:moveTo>
                  <a:pt x="14" y="0"/>
                </a:moveTo>
                <a:cubicBezTo>
                  <a:pt x="14" y="8"/>
                  <a:pt x="8" y="14"/>
                  <a:pt x="0" y="14"/>
                </a:cubicBezTo>
                <a:cubicBezTo>
                  <a:pt x="8" y="14"/>
                  <a:pt x="14" y="20"/>
                  <a:pt x="14" y="28"/>
                </a:cubicBezTo>
                <a:cubicBezTo>
                  <a:pt x="14" y="20"/>
                  <a:pt x="20" y="14"/>
                  <a:pt x="28" y="14"/>
                </a:cubicBezTo>
                <a:cubicBezTo>
                  <a:pt x="20" y="14"/>
                  <a:pt x="14" y="8"/>
                  <a:pt x="14" y="0"/>
                </a:cubicBezTo>
              </a:path>
            </a:pathLst>
          </a:custGeom>
          <a:solidFill>
            <a:srgbClr val="F6BBA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8"/>
          <p:cNvSpPr/>
          <p:nvPr/>
        </p:nvSpPr>
        <p:spPr>
          <a:xfrm>
            <a:off x="7543446" y="3203720"/>
            <a:ext cx="2082411" cy="891034"/>
          </a:xfrm>
          <a:custGeom>
            <a:avLst/>
            <a:gdLst/>
            <a:ahLst/>
            <a:cxnLst/>
            <a:rect l="l" t="t" r="r" b="b"/>
            <a:pathLst>
              <a:path w="704" h="300" extrusionOk="0">
                <a:moveTo>
                  <a:pt x="261" y="134"/>
                </a:moveTo>
                <a:cubicBezTo>
                  <a:pt x="261" y="126"/>
                  <a:pt x="255" y="120"/>
                  <a:pt x="247" y="120"/>
                </a:cubicBezTo>
                <a:cubicBezTo>
                  <a:pt x="255" y="120"/>
                  <a:pt x="261" y="114"/>
                  <a:pt x="261" y="106"/>
                </a:cubicBezTo>
                <a:cubicBezTo>
                  <a:pt x="261" y="114"/>
                  <a:pt x="268" y="120"/>
                  <a:pt x="276" y="120"/>
                </a:cubicBezTo>
                <a:cubicBezTo>
                  <a:pt x="268" y="120"/>
                  <a:pt x="261" y="126"/>
                  <a:pt x="261" y="134"/>
                </a:cubicBezTo>
                <a:moveTo>
                  <a:pt x="554" y="0"/>
                </a:moveTo>
                <a:cubicBezTo>
                  <a:pt x="150" y="0"/>
                  <a:pt x="150" y="0"/>
                  <a:pt x="150" y="0"/>
                </a:cubicBezTo>
                <a:cubicBezTo>
                  <a:pt x="67" y="0"/>
                  <a:pt x="0" y="67"/>
                  <a:pt x="0" y="150"/>
                </a:cubicBezTo>
                <a:cubicBezTo>
                  <a:pt x="0" y="233"/>
                  <a:pt x="67" y="300"/>
                  <a:pt x="150" y="300"/>
                </a:cubicBezTo>
                <a:cubicBezTo>
                  <a:pt x="554" y="300"/>
                  <a:pt x="554" y="300"/>
                  <a:pt x="554" y="300"/>
                </a:cubicBezTo>
                <a:cubicBezTo>
                  <a:pt x="636" y="300"/>
                  <a:pt x="704" y="233"/>
                  <a:pt x="704" y="150"/>
                </a:cubicBezTo>
                <a:cubicBezTo>
                  <a:pt x="704" y="67"/>
                  <a:pt x="636" y="0"/>
                  <a:pt x="554" y="0"/>
                </a:cubicBezTo>
              </a:path>
            </a:pathLst>
          </a:cu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8"/>
          <p:cNvSpPr/>
          <p:nvPr/>
        </p:nvSpPr>
        <p:spPr>
          <a:xfrm>
            <a:off x="8274297" y="3514083"/>
            <a:ext cx="90107" cy="90107"/>
          </a:xfrm>
          <a:custGeom>
            <a:avLst/>
            <a:gdLst/>
            <a:ahLst/>
            <a:cxnLst/>
            <a:rect l="l" t="t" r="r" b="b"/>
            <a:pathLst>
              <a:path w="29" h="28" extrusionOk="0">
                <a:moveTo>
                  <a:pt x="14" y="0"/>
                </a:moveTo>
                <a:cubicBezTo>
                  <a:pt x="14" y="8"/>
                  <a:pt x="8" y="14"/>
                  <a:pt x="0" y="14"/>
                </a:cubicBezTo>
                <a:cubicBezTo>
                  <a:pt x="8" y="14"/>
                  <a:pt x="14" y="20"/>
                  <a:pt x="14" y="28"/>
                </a:cubicBezTo>
                <a:cubicBezTo>
                  <a:pt x="14" y="20"/>
                  <a:pt x="21" y="14"/>
                  <a:pt x="29" y="14"/>
                </a:cubicBezTo>
                <a:cubicBezTo>
                  <a:pt x="21" y="14"/>
                  <a:pt x="14" y="8"/>
                  <a:pt x="14" y="0"/>
                </a:cubicBezTo>
              </a:path>
            </a:pathLst>
          </a:custGeom>
          <a:solidFill>
            <a:srgbClr val="EF876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8"/>
          <p:cNvSpPr/>
          <p:nvPr/>
        </p:nvSpPr>
        <p:spPr>
          <a:xfrm>
            <a:off x="2247314" y="3113622"/>
            <a:ext cx="2082411" cy="891034"/>
          </a:xfrm>
          <a:custGeom>
            <a:avLst/>
            <a:gdLst/>
            <a:ahLst/>
            <a:cxnLst/>
            <a:rect l="l" t="t" r="r" b="b"/>
            <a:pathLst>
              <a:path w="704" h="300" extrusionOk="0">
                <a:moveTo>
                  <a:pt x="352" y="68"/>
                </a:moveTo>
                <a:cubicBezTo>
                  <a:pt x="352" y="55"/>
                  <a:pt x="341" y="44"/>
                  <a:pt x="328" y="44"/>
                </a:cubicBezTo>
                <a:cubicBezTo>
                  <a:pt x="341" y="44"/>
                  <a:pt x="352" y="34"/>
                  <a:pt x="352" y="20"/>
                </a:cubicBezTo>
                <a:cubicBezTo>
                  <a:pt x="352" y="34"/>
                  <a:pt x="363" y="44"/>
                  <a:pt x="376" y="44"/>
                </a:cubicBezTo>
                <a:cubicBezTo>
                  <a:pt x="363" y="44"/>
                  <a:pt x="352" y="55"/>
                  <a:pt x="352" y="68"/>
                </a:cubicBezTo>
                <a:moveTo>
                  <a:pt x="554" y="0"/>
                </a:moveTo>
                <a:cubicBezTo>
                  <a:pt x="382" y="0"/>
                  <a:pt x="382" y="0"/>
                  <a:pt x="382" y="0"/>
                </a:cubicBezTo>
                <a:cubicBezTo>
                  <a:pt x="370" y="0"/>
                  <a:pt x="370" y="0"/>
                  <a:pt x="370" y="0"/>
                </a:cubicBezTo>
                <a:cubicBezTo>
                  <a:pt x="150" y="0"/>
                  <a:pt x="150" y="0"/>
                  <a:pt x="150" y="0"/>
                </a:cubicBezTo>
                <a:cubicBezTo>
                  <a:pt x="67" y="0"/>
                  <a:pt x="0" y="67"/>
                  <a:pt x="0" y="150"/>
                </a:cubicBezTo>
                <a:cubicBezTo>
                  <a:pt x="0" y="233"/>
                  <a:pt x="67" y="300"/>
                  <a:pt x="150" y="300"/>
                </a:cubicBezTo>
                <a:cubicBezTo>
                  <a:pt x="554" y="300"/>
                  <a:pt x="554" y="300"/>
                  <a:pt x="554" y="300"/>
                </a:cubicBezTo>
                <a:cubicBezTo>
                  <a:pt x="636" y="300"/>
                  <a:pt x="704" y="233"/>
                  <a:pt x="704" y="150"/>
                </a:cubicBezTo>
                <a:cubicBezTo>
                  <a:pt x="704" y="67"/>
                  <a:pt x="636" y="0"/>
                  <a:pt x="554" y="0"/>
                </a:cubicBezTo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8"/>
          <p:cNvSpPr/>
          <p:nvPr/>
        </p:nvSpPr>
        <p:spPr>
          <a:xfrm>
            <a:off x="6121800" y="2883350"/>
            <a:ext cx="2492890" cy="320369"/>
          </a:xfrm>
          <a:custGeom>
            <a:avLst/>
            <a:gdLst/>
            <a:ahLst/>
            <a:cxnLst/>
            <a:rect l="l" t="t" r="r" b="b"/>
            <a:pathLst>
              <a:path w="249" h="32" extrusionOk="0">
                <a:moveTo>
                  <a:pt x="249" y="0"/>
                </a:moveTo>
                <a:lnTo>
                  <a:pt x="0" y="0"/>
                </a:lnTo>
                <a:lnTo>
                  <a:pt x="0" y="4"/>
                </a:lnTo>
                <a:lnTo>
                  <a:pt x="246" y="4"/>
                </a:lnTo>
                <a:lnTo>
                  <a:pt x="246" y="32"/>
                </a:lnTo>
                <a:lnTo>
                  <a:pt x="249" y="32"/>
                </a:lnTo>
                <a:lnTo>
                  <a:pt x="249" y="0"/>
                </a:lnTo>
                <a:close/>
              </a:path>
            </a:pathLst>
          </a:custGeom>
          <a:solidFill>
            <a:srgbClr val="FBDAC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8"/>
          <p:cNvSpPr/>
          <p:nvPr/>
        </p:nvSpPr>
        <p:spPr>
          <a:xfrm>
            <a:off x="6121800" y="2883350"/>
            <a:ext cx="2492890" cy="320369"/>
          </a:xfrm>
          <a:custGeom>
            <a:avLst/>
            <a:gdLst/>
            <a:ahLst/>
            <a:cxnLst/>
            <a:rect l="l" t="t" r="r" b="b"/>
            <a:pathLst>
              <a:path w="249" h="32" extrusionOk="0">
                <a:moveTo>
                  <a:pt x="249" y="0"/>
                </a:moveTo>
                <a:lnTo>
                  <a:pt x="0" y="0"/>
                </a:lnTo>
                <a:lnTo>
                  <a:pt x="0" y="4"/>
                </a:lnTo>
                <a:lnTo>
                  <a:pt x="246" y="4"/>
                </a:lnTo>
                <a:lnTo>
                  <a:pt x="246" y="32"/>
                </a:lnTo>
                <a:lnTo>
                  <a:pt x="249" y="32"/>
                </a:lnTo>
                <a:lnTo>
                  <a:pt x="249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8"/>
          <p:cNvSpPr/>
          <p:nvPr/>
        </p:nvSpPr>
        <p:spPr>
          <a:xfrm>
            <a:off x="6101775" y="2883350"/>
            <a:ext cx="20022" cy="40046"/>
          </a:xfrm>
          <a:prstGeom prst="rect">
            <a:avLst/>
          </a:prstGeom>
          <a:solidFill>
            <a:srgbClr val="F6BBA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8"/>
          <p:cNvSpPr/>
          <p:nvPr/>
        </p:nvSpPr>
        <p:spPr>
          <a:xfrm>
            <a:off x="6101775" y="2883350"/>
            <a:ext cx="20022" cy="40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8"/>
          <p:cNvSpPr txBox="1"/>
          <p:nvPr/>
        </p:nvSpPr>
        <p:spPr>
          <a:xfrm>
            <a:off x="2352508" y="4438136"/>
            <a:ext cx="1872021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</a:t>
            </a:r>
            <a:endParaRPr/>
          </a:p>
        </p:txBody>
      </p:sp>
      <p:sp>
        <p:nvSpPr>
          <p:cNvPr id="511" name="Google Shape;511;p8"/>
          <p:cNvSpPr txBox="1"/>
          <p:nvPr/>
        </p:nvSpPr>
        <p:spPr>
          <a:xfrm>
            <a:off x="7658654" y="4543734"/>
            <a:ext cx="1872021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</a:t>
            </a:r>
            <a:endParaRPr/>
          </a:p>
        </p:txBody>
      </p:sp>
      <p:sp>
        <p:nvSpPr>
          <p:cNvPr id="512" name="Google Shape;512;p8"/>
          <p:cNvSpPr txBox="1"/>
          <p:nvPr/>
        </p:nvSpPr>
        <p:spPr>
          <a:xfrm>
            <a:off x="2485120" y="3392550"/>
            <a:ext cx="160679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 </a:t>
            </a:r>
            <a:endParaRPr/>
          </a:p>
        </p:txBody>
      </p:sp>
      <p:sp>
        <p:nvSpPr>
          <p:cNvPr id="513" name="Google Shape;513;p8"/>
          <p:cNvSpPr txBox="1"/>
          <p:nvPr/>
        </p:nvSpPr>
        <p:spPr>
          <a:xfrm>
            <a:off x="7701160" y="3488277"/>
            <a:ext cx="160679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 </a:t>
            </a:r>
            <a:endParaRPr/>
          </a:p>
        </p:txBody>
      </p:sp>
      <p:sp>
        <p:nvSpPr>
          <p:cNvPr id="514" name="Google Shape;514;p8"/>
          <p:cNvSpPr txBox="1"/>
          <p:nvPr/>
        </p:nvSpPr>
        <p:spPr>
          <a:xfrm>
            <a:off x="4956418" y="1860472"/>
            <a:ext cx="22606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 </a:t>
            </a:r>
            <a:endParaRPr/>
          </a:p>
        </p:txBody>
      </p:sp>
      <p:sp>
        <p:nvSpPr>
          <p:cNvPr id="515" name="Google Shape;515;p8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0" name="Google Shape;520;p9"/>
          <p:cNvGrpSpPr/>
          <p:nvPr/>
        </p:nvGrpSpPr>
        <p:grpSpPr>
          <a:xfrm>
            <a:off x="4988135" y="2293243"/>
            <a:ext cx="1878950" cy="1878950"/>
            <a:chOff x="4660030" y="3593698"/>
            <a:chExt cx="1142850" cy="1142850"/>
          </a:xfrm>
        </p:grpSpPr>
        <p:sp>
          <p:nvSpPr>
            <p:cNvPr id="521" name="Google Shape;521;p9"/>
            <p:cNvSpPr/>
            <p:nvPr/>
          </p:nvSpPr>
          <p:spPr>
            <a:xfrm>
              <a:off x="5564786" y="4129410"/>
              <a:ext cx="238094" cy="41668"/>
            </a:xfrm>
            <a:custGeom>
              <a:avLst/>
              <a:gdLst/>
              <a:ahLst/>
              <a:cxnLst/>
              <a:rect l="l" t="t" r="r" b="b"/>
              <a:pathLst>
                <a:path w="111" h="17" extrusionOk="0">
                  <a:moveTo>
                    <a:pt x="56" y="1"/>
                  </a:moveTo>
                  <a:cubicBezTo>
                    <a:pt x="71" y="1"/>
                    <a:pt x="86" y="1"/>
                    <a:pt x="101" y="1"/>
                  </a:cubicBezTo>
                  <a:cubicBezTo>
                    <a:pt x="107" y="0"/>
                    <a:pt x="111" y="2"/>
                    <a:pt x="111" y="8"/>
                  </a:cubicBezTo>
                  <a:cubicBezTo>
                    <a:pt x="111" y="14"/>
                    <a:pt x="107" y="17"/>
                    <a:pt x="101" y="17"/>
                  </a:cubicBezTo>
                  <a:cubicBezTo>
                    <a:pt x="71" y="17"/>
                    <a:pt x="41" y="17"/>
                    <a:pt x="11" y="17"/>
                  </a:cubicBezTo>
                  <a:cubicBezTo>
                    <a:pt x="5" y="17"/>
                    <a:pt x="0" y="15"/>
                    <a:pt x="0" y="9"/>
                  </a:cubicBezTo>
                  <a:cubicBezTo>
                    <a:pt x="0" y="2"/>
                    <a:pt x="5" y="1"/>
                    <a:pt x="10" y="1"/>
                  </a:cubicBezTo>
                  <a:cubicBezTo>
                    <a:pt x="26" y="1"/>
                    <a:pt x="41" y="1"/>
                    <a:pt x="56" y="1"/>
                  </a:cubicBezTo>
                  <a:close/>
                </a:path>
              </a:pathLst>
            </a:custGeom>
            <a:solidFill>
              <a:srgbClr val="C81517"/>
            </a:solidFill>
            <a:ln>
              <a:noFill/>
            </a:ln>
            <a:effectLst>
              <a:outerShdw blurRad="152400" dist="317500" dir="5400000" sx="90000" sy="-19000" rotWithShape="0">
                <a:srgbClr val="344193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22" name="Google Shape;522;p9"/>
            <p:cNvGrpSpPr/>
            <p:nvPr/>
          </p:nvGrpSpPr>
          <p:grpSpPr>
            <a:xfrm>
              <a:off x="4660030" y="3593698"/>
              <a:ext cx="999994" cy="1142850"/>
              <a:chOff x="4660030" y="3593698"/>
              <a:chExt cx="999994" cy="1142850"/>
            </a:xfrm>
          </p:grpSpPr>
          <p:sp>
            <p:nvSpPr>
              <p:cNvPr id="523" name="Google Shape;523;p9"/>
              <p:cNvSpPr/>
              <p:nvPr/>
            </p:nvSpPr>
            <p:spPr>
              <a:xfrm>
                <a:off x="4957647" y="3867506"/>
                <a:ext cx="553570" cy="869042"/>
              </a:xfrm>
              <a:custGeom>
                <a:avLst/>
                <a:gdLst/>
                <a:ahLst/>
                <a:cxnLst/>
                <a:rect l="l" t="t" r="r" b="b"/>
                <a:pathLst>
                  <a:path w="261" h="408" extrusionOk="0">
                    <a:moveTo>
                      <a:pt x="62" y="324"/>
                    </a:moveTo>
                    <a:cubicBezTo>
                      <a:pt x="60" y="313"/>
                      <a:pt x="58" y="302"/>
                      <a:pt x="56" y="291"/>
                    </a:cubicBezTo>
                    <a:cubicBezTo>
                      <a:pt x="54" y="281"/>
                      <a:pt x="54" y="270"/>
                      <a:pt x="50" y="260"/>
                    </a:cubicBezTo>
                    <a:cubicBezTo>
                      <a:pt x="44" y="245"/>
                      <a:pt x="35" y="232"/>
                      <a:pt x="27" y="217"/>
                    </a:cubicBezTo>
                    <a:cubicBezTo>
                      <a:pt x="12" y="189"/>
                      <a:pt x="0" y="159"/>
                      <a:pt x="1" y="126"/>
                    </a:cubicBezTo>
                    <a:cubicBezTo>
                      <a:pt x="4" y="54"/>
                      <a:pt x="63" y="0"/>
                      <a:pt x="135" y="2"/>
                    </a:cubicBezTo>
                    <a:cubicBezTo>
                      <a:pt x="206" y="5"/>
                      <a:pt x="245" y="59"/>
                      <a:pt x="255" y="113"/>
                    </a:cubicBezTo>
                    <a:cubicBezTo>
                      <a:pt x="261" y="142"/>
                      <a:pt x="253" y="169"/>
                      <a:pt x="241" y="196"/>
                    </a:cubicBezTo>
                    <a:cubicBezTo>
                      <a:pt x="234" y="210"/>
                      <a:pt x="226" y="224"/>
                      <a:pt x="218" y="237"/>
                    </a:cubicBezTo>
                    <a:cubicBezTo>
                      <a:pt x="209" y="251"/>
                      <a:pt x="204" y="265"/>
                      <a:pt x="203" y="281"/>
                    </a:cubicBezTo>
                    <a:cubicBezTo>
                      <a:pt x="202" y="283"/>
                      <a:pt x="203" y="286"/>
                      <a:pt x="202" y="288"/>
                    </a:cubicBezTo>
                    <a:cubicBezTo>
                      <a:pt x="194" y="305"/>
                      <a:pt x="198" y="323"/>
                      <a:pt x="196" y="340"/>
                    </a:cubicBezTo>
                    <a:cubicBezTo>
                      <a:pt x="195" y="354"/>
                      <a:pt x="192" y="368"/>
                      <a:pt x="189" y="382"/>
                    </a:cubicBezTo>
                    <a:cubicBezTo>
                      <a:pt x="187" y="391"/>
                      <a:pt x="181" y="397"/>
                      <a:pt x="170" y="400"/>
                    </a:cubicBezTo>
                    <a:cubicBezTo>
                      <a:pt x="141" y="406"/>
                      <a:pt x="112" y="408"/>
                      <a:pt x="83" y="399"/>
                    </a:cubicBezTo>
                    <a:cubicBezTo>
                      <a:pt x="76" y="396"/>
                      <a:pt x="71" y="393"/>
                      <a:pt x="70" y="386"/>
                    </a:cubicBezTo>
                    <a:cubicBezTo>
                      <a:pt x="66" y="371"/>
                      <a:pt x="63" y="355"/>
                      <a:pt x="61" y="339"/>
                    </a:cubicBezTo>
                    <a:cubicBezTo>
                      <a:pt x="60" y="334"/>
                      <a:pt x="61" y="329"/>
                      <a:pt x="61" y="324"/>
                    </a:cubicBezTo>
                    <a:cubicBezTo>
                      <a:pt x="61" y="324"/>
                      <a:pt x="62" y="324"/>
                      <a:pt x="62" y="324"/>
                    </a:cubicBezTo>
                    <a:close/>
                    <a:moveTo>
                      <a:pt x="141" y="299"/>
                    </a:moveTo>
                    <a:cubicBezTo>
                      <a:pt x="148" y="297"/>
                      <a:pt x="154" y="296"/>
                      <a:pt x="160" y="295"/>
                    </a:cubicBezTo>
                    <a:cubicBezTo>
                      <a:pt x="169" y="293"/>
                      <a:pt x="173" y="288"/>
                      <a:pt x="174" y="278"/>
                    </a:cubicBezTo>
                    <a:cubicBezTo>
                      <a:pt x="175" y="257"/>
                      <a:pt x="182" y="239"/>
                      <a:pt x="192" y="222"/>
                    </a:cubicBezTo>
                    <a:cubicBezTo>
                      <a:pt x="203" y="205"/>
                      <a:pt x="212" y="187"/>
                      <a:pt x="220" y="169"/>
                    </a:cubicBezTo>
                    <a:cubicBezTo>
                      <a:pt x="245" y="110"/>
                      <a:pt x="201" y="35"/>
                      <a:pt x="140" y="32"/>
                    </a:cubicBezTo>
                    <a:cubicBezTo>
                      <a:pt x="105" y="30"/>
                      <a:pt x="75" y="38"/>
                      <a:pt x="53" y="68"/>
                    </a:cubicBezTo>
                    <a:cubicBezTo>
                      <a:pt x="33" y="96"/>
                      <a:pt x="24" y="127"/>
                      <a:pt x="35" y="161"/>
                    </a:cubicBezTo>
                    <a:cubicBezTo>
                      <a:pt x="42" y="182"/>
                      <a:pt x="51" y="202"/>
                      <a:pt x="63" y="220"/>
                    </a:cubicBezTo>
                    <a:cubicBezTo>
                      <a:pt x="76" y="237"/>
                      <a:pt x="82" y="256"/>
                      <a:pt x="84" y="277"/>
                    </a:cubicBezTo>
                    <a:cubicBezTo>
                      <a:pt x="84" y="281"/>
                      <a:pt x="86" y="286"/>
                      <a:pt x="88" y="290"/>
                    </a:cubicBezTo>
                    <a:cubicBezTo>
                      <a:pt x="94" y="301"/>
                      <a:pt x="106" y="297"/>
                      <a:pt x="117" y="299"/>
                    </a:cubicBezTo>
                    <a:cubicBezTo>
                      <a:pt x="117" y="295"/>
                      <a:pt x="117" y="292"/>
                      <a:pt x="117" y="289"/>
                    </a:cubicBezTo>
                    <a:cubicBezTo>
                      <a:pt x="116" y="271"/>
                      <a:pt x="116" y="252"/>
                      <a:pt x="116" y="233"/>
                    </a:cubicBezTo>
                    <a:cubicBezTo>
                      <a:pt x="117" y="226"/>
                      <a:pt x="115" y="219"/>
                      <a:pt x="112" y="213"/>
                    </a:cubicBezTo>
                    <a:cubicBezTo>
                      <a:pt x="100" y="183"/>
                      <a:pt x="87" y="154"/>
                      <a:pt x="75" y="125"/>
                    </a:cubicBezTo>
                    <a:cubicBezTo>
                      <a:pt x="75" y="123"/>
                      <a:pt x="73" y="121"/>
                      <a:pt x="74" y="120"/>
                    </a:cubicBezTo>
                    <a:cubicBezTo>
                      <a:pt x="76" y="115"/>
                      <a:pt x="79" y="110"/>
                      <a:pt x="83" y="106"/>
                    </a:cubicBezTo>
                    <a:cubicBezTo>
                      <a:pt x="84" y="104"/>
                      <a:pt x="89" y="106"/>
                      <a:pt x="92" y="106"/>
                    </a:cubicBezTo>
                    <a:cubicBezTo>
                      <a:pt x="93" y="106"/>
                      <a:pt x="94" y="105"/>
                      <a:pt x="95" y="105"/>
                    </a:cubicBezTo>
                    <a:cubicBezTo>
                      <a:pt x="101" y="104"/>
                      <a:pt x="108" y="106"/>
                      <a:pt x="114" y="101"/>
                    </a:cubicBezTo>
                    <a:cubicBezTo>
                      <a:pt x="115" y="100"/>
                      <a:pt x="117" y="101"/>
                      <a:pt x="118" y="101"/>
                    </a:cubicBezTo>
                    <a:cubicBezTo>
                      <a:pt x="126" y="104"/>
                      <a:pt x="133" y="104"/>
                      <a:pt x="141" y="100"/>
                    </a:cubicBezTo>
                    <a:cubicBezTo>
                      <a:pt x="144" y="98"/>
                      <a:pt x="148" y="99"/>
                      <a:pt x="152" y="100"/>
                    </a:cubicBezTo>
                    <a:cubicBezTo>
                      <a:pt x="155" y="100"/>
                      <a:pt x="158" y="102"/>
                      <a:pt x="162" y="103"/>
                    </a:cubicBezTo>
                    <a:cubicBezTo>
                      <a:pt x="172" y="105"/>
                      <a:pt x="177" y="113"/>
                      <a:pt x="174" y="122"/>
                    </a:cubicBezTo>
                    <a:cubicBezTo>
                      <a:pt x="163" y="154"/>
                      <a:pt x="152" y="186"/>
                      <a:pt x="141" y="218"/>
                    </a:cubicBezTo>
                    <a:cubicBezTo>
                      <a:pt x="140" y="220"/>
                      <a:pt x="139" y="223"/>
                      <a:pt x="139" y="225"/>
                    </a:cubicBezTo>
                    <a:cubicBezTo>
                      <a:pt x="140" y="237"/>
                      <a:pt x="141" y="249"/>
                      <a:pt x="141" y="261"/>
                    </a:cubicBezTo>
                    <a:cubicBezTo>
                      <a:pt x="141" y="273"/>
                      <a:pt x="141" y="285"/>
                      <a:pt x="141" y="299"/>
                    </a:cubicBezTo>
                    <a:close/>
                    <a:moveTo>
                      <a:pt x="91" y="126"/>
                    </a:moveTo>
                    <a:cubicBezTo>
                      <a:pt x="90" y="126"/>
                      <a:pt x="89" y="126"/>
                      <a:pt x="89" y="126"/>
                    </a:cubicBezTo>
                    <a:cubicBezTo>
                      <a:pt x="102" y="156"/>
                      <a:pt x="114" y="187"/>
                      <a:pt x="127" y="218"/>
                    </a:cubicBezTo>
                    <a:cubicBezTo>
                      <a:pt x="128" y="216"/>
                      <a:pt x="129" y="215"/>
                      <a:pt x="129" y="214"/>
                    </a:cubicBezTo>
                    <a:cubicBezTo>
                      <a:pt x="139" y="185"/>
                      <a:pt x="149" y="157"/>
                      <a:pt x="159" y="128"/>
                    </a:cubicBezTo>
                    <a:cubicBezTo>
                      <a:pt x="159" y="125"/>
                      <a:pt x="158" y="121"/>
                      <a:pt x="157" y="116"/>
                    </a:cubicBezTo>
                    <a:cubicBezTo>
                      <a:pt x="150" y="123"/>
                      <a:pt x="150" y="123"/>
                      <a:pt x="143" y="121"/>
                    </a:cubicBezTo>
                    <a:cubicBezTo>
                      <a:pt x="142" y="121"/>
                      <a:pt x="141" y="121"/>
                      <a:pt x="140" y="121"/>
                    </a:cubicBezTo>
                    <a:cubicBezTo>
                      <a:pt x="130" y="124"/>
                      <a:pt x="128" y="121"/>
                      <a:pt x="130" y="111"/>
                    </a:cubicBezTo>
                    <a:cubicBezTo>
                      <a:pt x="131" y="110"/>
                      <a:pt x="131" y="109"/>
                      <a:pt x="131" y="108"/>
                    </a:cubicBezTo>
                    <a:cubicBezTo>
                      <a:pt x="129" y="108"/>
                      <a:pt x="127" y="108"/>
                      <a:pt x="126" y="108"/>
                    </a:cubicBezTo>
                    <a:cubicBezTo>
                      <a:pt x="126" y="109"/>
                      <a:pt x="127" y="110"/>
                      <a:pt x="128" y="110"/>
                    </a:cubicBezTo>
                    <a:cubicBezTo>
                      <a:pt x="125" y="114"/>
                      <a:pt x="123" y="117"/>
                      <a:pt x="121" y="121"/>
                    </a:cubicBezTo>
                    <a:cubicBezTo>
                      <a:pt x="117" y="118"/>
                      <a:pt x="113" y="116"/>
                      <a:pt x="110" y="113"/>
                    </a:cubicBezTo>
                    <a:cubicBezTo>
                      <a:pt x="109" y="115"/>
                      <a:pt x="106" y="118"/>
                      <a:pt x="104" y="122"/>
                    </a:cubicBezTo>
                    <a:cubicBezTo>
                      <a:pt x="101" y="119"/>
                      <a:pt x="99" y="117"/>
                      <a:pt x="96" y="114"/>
                    </a:cubicBezTo>
                    <a:cubicBezTo>
                      <a:pt x="95" y="118"/>
                      <a:pt x="93" y="122"/>
                      <a:pt x="91" y="126"/>
                    </a:cubicBez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9"/>
              <p:cNvSpPr/>
              <p:nvPr/>
            </p:nvSpPr>
            <p:spPr>
              <a:xfrm>
                <a:off x="5463595" y="3736555"/>
                <a:ext cx="178570" cy="184525"/>
              </a:xfrm>
              <a:custGeom>
                <a:avLst/>
                <a:gdLst/>
                <a:ahLst/>
                <a:cxnLst/>
                <a:rect l="l" t="t" r="r" b="b"/>
                <a:pathLst>
                  <a:path w="85" h="87" extrusionOk="0">
                    <a:moveTo>
                      <a:pt x="7" y="87"/>
                    </a:moveTo>
                    <a:cubicBezTo>
                      <a:pt x="4" y="85"/>
                      <a:pt x="1" y="83"/>
                      <a:pt x="0" y="81"/>
                    </a:cubicBezTo>
                    <a:cubicBezTo>
                      <a:pt x="0" y="78"/>
                      <a:pt x="0" y="74"/>
                      <a:pt x="2" y="72"/>
                    </a:cubicBezTo>
                    <a:cubicBezTo>
                      <a:pt x="7" y="65"/>
                      <a:pt x="13" y="60"/>
                      <a:pt x="19" y="54"/>
                    </a:cubicBezTo>
                    <a:cubicBezTo>
                      <a:pt x="34" y="38"/>
                      <a:pt x="50" y="22"/>
                      <a:pt x="66" y="6"/>
                    </a:cubicBezTo>
                    <a:cubicBezTo>
                      <a:pt x="70" y="2"/>
                      <a:pt x="75" y="0"/>
                      <a:pt x="80" y="5"/>
                    </a:cubicBezTo>
                    <a:cubicBezTo>
                      <a:pt x="85" y="10"/>
                      <a:pt x="82" y="14"/>
                      <a:pt x="78" y="18"/>
                    </a:cubicBezTo>
                    <a:cubicBezTo>
                      <a:pt x="63" y="33"/>
                      <a:pt x="49" y="48"/>
                      <a:pt x="34" y="62"/>
                    </a:cubicBezTo>
                    <a:cubicBezTo>
                      <a:pt x="27" y="69"/>
                      <a:pt x="21" y="76"/>
                      <a:pt x="14" y="82"/>
                    </a:cubicBezTo>
                    <a:cubicBezTo>
                      <a:pt x="13" y="84"/>
                      <a:pt x="10" y="85"/>
                      <a:pt x="7" y="87"/>
                    </a:cubicBez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9"/>
              <p:cNvSpPr/>
              <p:nvPr/>
            </p:nvSpPr>
            <p:spPr>
              <a:xfrm>
                <a:off x="4802886" y="3754414"/>
                <a:ext cx="190475" cy="172620"/>
              </a:xfrm>
              <a:custGeom>
                <a:avLst/>
                <a:gdLst/>
                <a:ahLst/>
                <a:cxnLst/>
                <a:rect l="l" t="t" r="r" b="b"/>
                <a:pathLst>
                  <a:path w="89" h="81" extrusionOk="0">
                    <a:moveTo>
                      <a:pt x="89" y="74"/>
                    </a:moveTo>
                    <a:cubicBezTo>
                      <a:pt x="87" y="77"/>
                      <a:pt x="85" y="80"/>
                      <a:pt x="83" y="81"/>
                    </a:cubicBezTo>
                    <a:cubicBezTo>
                      <a:pt x="80" y="81"/>
                      <a:pt x="75" y="81"/>
                      <a:pt x="73" y="79"/>
                    </a:cubicBezTo>
                    <a:cubicBezTo>
                      <a:pt x="61" y="68"/>
                      <a:pt x="49" y="57"/>
                      <a:pt x="37" y="47"/>
                    </a:cubicBezTo>
                    <a:cubicBezTo>
                      <a:pt x="27" y="37"/>
                      <a:pt x="16" y="28"/>
                      <a:pt x="6" y="18"/>
                    </a:cubicBezTo>
                    <a:cubicBezTo>
                      <a:pt x="1" y="13"/>
                      <a:pt x="0" y="8"/>
                      <a:pt x="4" y="4"/>
                    </a:cubicBezTo>
                    <a:cubicBezTo>
                      <a:pt x="9" y="0"/>
                      <a:pt x="13" y="2"/>
                      <a:pt x="17" y="5"/>
                    </a:cubicBezTo>
                    <a:cubicBezTo>
                      <a:pt x="39" y="26"/>
                      <a:pt x="61" y="46"/>
                      <a:pt x="83" y="66"/>
                    </a:cubicBezTo>
                    <a:cubicBezTo>
                      <a:pt x="85" y="68"/>
                      <a:pt x="87" y="71"/>
                      <a:pt x="89" y="74"/>
                    </a:cubicBez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9"/>
              <p:cNvSpPr/>
              <p:nvPr/>
            </p:nvSpPr>
            <p:spPr>
              <a:xfrm>
                <a:off x="4820741" y="4385362"/>
                <a:ext cx="184525" cy="178570"/>
              </a:xfrm>
              <a:custGeom>
                <a:avLst/>
                <a:gdLst/>
                <a:ahLst/>
                <a:cxnLst/>
                <a:rect l="l" t="t" r="r" b="b"/>
                <a:pathLst>
                  <a:path w="86" h="85" extrusionOk="0">
                    <a:moveTo>
                      <a:pt x="86" y="7"/>
                    </a:moveTo>
                    <a:cubicBezTo>
                      <a:pt x="84" y="10"/>
                      <a:pt x="83" y="13"/>
                      <a:pt x="81" y="14"/>
                    </a:cubicBezTo>
                    <a:cubicBezTo>
                      <a:pt x="60" y="36"/>
                      <a:pt x="39" y="58"/>
                      <a:pt x="17" y="79"/>
                    </a:cubicBezTo>
                    <a:cubicBezTo>
                      <a:pt x="13" y="83"/>
                      <a:pt x="9" y="85"/>
                      <a:pt x="4" y="80"/>
                    </a:cubicBezTo>
                    <a:cubicBezTo>
                      <a:pt x="0" y="76"/>
                      <a:pt x="1" y="72"/>
                      <a:pt x="5" y="68"/>
                    </a:cubicBezTo>
                    <a:cubicBezTo>
                      <a:pt x="27" y="46"/>
                      <a:pt x="48" y="25"/>
                      <a:pt x="69" y="3"/>
                    </a:cubicBezTo>
                    <a:cubicBezTo>
                      <a:pt x="71" y="1"/>
                      <a:pt x="76" y="0"/>
                      <a:pt x="80" y="0"/>
                    </a:cubicBezTo>
                    <a:cubicBezTo>
                      <a:pt x="82" y="1"/>
                      <a:pt x="84" y="5"/>
                      <a:pt x="86" y="7"/>
                    </a:cubicBez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" name="Google Shape;527;p9"/>
              <p:cNvSpPr/>
              <p:nvPr/>
            </p:nvSpPr>
            <p:spPr>
              <a:xfrm>
                <a:off x="5469549" y="4361553"/>
                <a:ext cx="190475" cy="178570"/>
              </a:xfrm>
              <a:custGeom>
                <a:avLst/>
                <a:gdLst/>
                <a:ahLst/>
                <a:cxnLst/>
                <a:rect l="l" t="t" r="r" b="b"/>
                <a:pathLst>
                  <a:path w="89" h="82" extrusionOk="0">
                    <a:moveTo>
                      <a:pt x="89" y="74"/>
                    </a:moveTo>
                    <a:cubicBezTo>
                      <a:pt x="86" y="77"/>
                      <a:pt x="85" y="81"/>
                      <a:pt x="83" y="81"/>
                    </a:cubicBezTo>
                    <a:cubicBezTo>
                      <a:pt x="80" y="82"/>
                      <a:pt x="75" y="81"/>
                      <a:pt x="73" y="80"/>
                    </a:cubicBezTo>
                    <a:cubicBezTo>
                      <a:pt x="66" y="74"/>
                      <a:pt x="61" y="69"/>
                      <a:pt x="54" y="63"/>
                    </a:cubicBezTo>
                    <a:cubicBezTo>
                      <a:pt x="38" y="48"/>
                      <a:pt x="21" y="33"/>
                      <a:pt x="5" y="18"/>
                    </a:cubicBezTo>
                    <a:cubicBezTo>
                      <a:pt x="1" y="14"/>
                      <a:pt x="0" y="9"/>
                      <a:pt x="3" y="5"/>
                    </a:cubicBezTo>
                    <a:cubicBezTo>
                      <a:pt x="7" y="0"/>
                      <a:pt x="12" y="2"/>
                      <a:pt x="16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39" y="26"/>
                      <a:pt x="60" y="46"/>
                      <a:pt x="82" y="66"/>
                    </a:cubicBezTo>
                    <a:cubicBezTo>
                      <a:pt x="84" y="68"/>
                      <a:pt x="86" y="71"/>
                      <a:pt x="89" y="74"/>
                    </a:cubicBez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" name="Google Shape;528;p9"/>
              <p:cNvSpPr/>
              <p:nvPr/>
            </p:nvSpPr>
            <p:spPr>
              <a:xfrm>
                <a:off x="4660030" y="4129410"/>
                <a:ext cx="238094" cy="41668"/>
              </a:xfrm>
              <a:custGeom>
                <a:avLst/>
                <a:gdLst/>
                <a:ahLst/>
                <a:cxnLst/>
                <a:rect l="l" t="t" r="r" b="b"/>
                <a:pathLst>
                  <a:path w="111" h="17" extrusionOk="0">
                    <a:moveTo>
                      <a:pt x="55" y="1"/>
                    </a:moveTo>
                    <a:cubicBezTo>
                      <a:pt x="71" y="1"/>
                      <a:pt x="86" y="1"/>
                      <a:pt x="101" y="1"/>
                    </a:cubicBezTo>
                    <a:cubicBezTo>
                      <a:pt x="107" y="0"/>
                      <a:pt x="111" y="3"/>
                      <a:pt x="111" y="9"/>
                    </a:cubicBezTo>
                    <a:cubicBezTo>
                      <a:pt x="111" y="15"/>
                      <a:pt x="106" y="17"/>
                      <a:pt x="101" y="17"/>
                    </a:cubicBezTo>
                    <a:cubicBezTo>
                      <a:pt x="71" y="17"/>
                      <a:pt x="40" y="17"/>
                      <a:pt x="10" y="17"/>
                    </a:cubicBezTo>
                    <a:cubicBezTo>
                      <a:pt x="5" y="17"/>
                      <a:pt x="0" y="15"/>
                      <a:pt x="0" y="9"/>
                    </a:cubicBezTo>
                    <a:cubicBezTo>
                      <a:pt x="0" y="2"/>
                      <a:pt x="4" y="1"/>
                      <a:pt x="10" y="1"/>
                    </a:cubicBezTo>
                    <a:cubicBezTo>
                      <a:pt x="25" y="1"/>
                      <a:pt x="40" y="1"/>
                      <a:pt x="55" y="1"/>
                    </a:cubicBez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Google Shape;529;p9"/>
              <p:cNvSpPr/>
              <p:nvPr/>
            </p:nvSpPr>
            <p:spPr>
              <a:xfrm>
                <a:off x="5213596" y="3593698"/>
                <a:ext cx="35714" cy="238094"/>
              </a:xfrm>
              <a:custGeom>
                <a:avLst/>
                <a:gdLst/>
                <a:ahLst/>
                <a:cxnLst/>
                <a:rect l="l" t="t" r="r" b="b"/>
                <a:pathLst>
                  <a:path w="17" h="111" extrusionOk="0">
                    <a:moveTo>
                      <a:pt x="17" y="55"/>
                    </a:moveTo>
                    <a:cubicBezTo>
                      <a:pt x="17" y="70"/>
                      <a:pt x="17" y="85"/>
                      <a:pt x="17" y="100"/>
                    </a:cubicBezTo>
                    <a:cubicBezTo>
                      <a:pt x="17" y="106"/>
                      <a:pt x="15" y="110"/>
                      <a:pt x="9" y="111"/>
                    </a:cubicBezTo>
                    <a:cubicBezTo>
                      <a:pt x="4" y="111"/>
                      <a:pt x="0" y="107"/>
                      <a:pt x="0" y="100"/>
                    </a:cubicBezTo>
                    <a:cubicBezTo>
                      <a:pt x="0" y="70"/>
                      <a:pt x="0" y="41"/>
                      <a:pt x="0" y="11"/>
                    </a:cubicBezTo>
                    <a:cubicBezTo>
                      <a:pt x="0" y="5"/>
                      <a:pt x="2" y="0"/>
                      <a:pt x="9" y="0"/>
                    </a:cubicBezTo>
                    <a:cubicBezTo>
                      <a:pt x="16" y="0"/>
                      <a:pt x="17" y="5"/>
                      <a:pt x="17" y="11"/>
                    </a:cubicBezTo>
                    <a:cubicBezTo>
                      <a:pt x="17" y="26"/>
                      <a:pt x="17" y="41"/>
                      <a:pt x="17" y="55"/>
                    </a:cubicBez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30" name="Google Shape;530;p9"/>
          <p:cNvSpPr txBox="1"/>
          <p:nvPr/>
        </p:nvSpPr>
        <p:spPr>
          <a:xfrm>
            <a:off x="5287776" y="4980279"/>
            <a:ext cx="5662136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</a:t>
            </a:r>
            <a:endParaRPr sz="1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9"/>
          <p:cNvSpPr txBox="1"/>
          <p:nvPr/>
        </p:nvSpPr>
        <p:spPr>
          <a:xfrm>
            <a:off x="7195086" y="3771589"/>
            <a:ext cx="55494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9"/>
          <p:cNvSpPr txBox="1"/>
          <p:nvPr/>
        </p:nvSpPr>
        <p:spPr>
          <a:xfrm>
            <a:off x="7195086" y="2091460"/>
            <a:ext cx="5549451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DOLOR SIT AMET, </a:t>
            </a:r>
            <a:endParaRPr sz="32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9"/>
          <p:cNvSpPr txBox="1">
            <a:spLocks noGrp="1"/>
          </p:cNvSpPr>
          <p:nvPr>
            <p:ph type="body" idx="1"/>
          </p:nvPr>
        </p:nvSpPr>
        <p:spPr>
          <a:xfrm>
            <a:off x="1032750" y="5504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3E86"/>
              </a:buClr>
              <a:buSzPts val="4000"/>
              <a:buNone/>
            </a:pPr>
            <a:endParaRPr/>
          </a:p>
        </p:txBody>
      </p:sp>
      <p:pic>
        <p:nvPicPr>
          <p:cNvPr id="534" name="Google Shape;534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2743" y="2030379"/>
            <a:ext cx="3847500" cy="412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ALLPPT-2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Break Slide Master">
  <a:themeElements>
    <a:clrScheme name="ALLPPT-40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5116</Words>
  <Application>Microsoft Office PowerPoint</Application>
  <PresentationFormat>Panorámica</PresentationFormat>
  <Paragraphs>580</Paragraphs>
  <Slides>58</Slides>
  <Notes>58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58</vt:i4>
      </vt:variant>
    </vt:vector>
  </HeadingPairs>
  <TitlesOfParts>
    <vt:vector size="64" baseType="lpstr">
      <vt:lpstr>Arial</vt:lpstr>
      <vt:lpstr>Noto Sans Symbols</vt:lpstr>
      <vt:lpstr>Calibri</vt:lpstr>
      <vt:lpstr>Arial Black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Allppt.com</dc:creator>
  <cp:lastModifiedBy>eduardo</cp:lastModifiedBy>
  <cp:revision>3</cp:revision>
  <dcterms:created xsi:type="dcterms:W3CDTF">2020-01-20T05:08:25Z</dcterms:created>
  <dcterms:modified xsi:type="dcterms:W3CDTF">2023-11-21T21:29:28Z</dcterms:modified>
</cp:coreProperties>
</file>