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saveSubsetFonts="1">
  <p:sldMasterIdLst>
    <p:sldMasterId id="2147483664" r:id="rId1"/>
  </p:sldMasterIdLst>
  <p:notesMasterIdLst>
    <p:notesMasterId r:id="rId107"/>
  </p:notesMasterIdLst>
  <p:sldIdLst>
    <p:sldId id="258" r:id="rId2"/>
    <p:sldId id="376" r:id="rId3"/>
    <p:sldId id="374" r:id="rId4"/>
    <p:sldId id="262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5" r:id="rId16"/>
    <p:sldId id="274" r:id="rId17"/>
    <p:sldId id="306" r:id="rId18"/>
    <p:sldId id="313" r:id="rId19"/>
    <p:sldId id="297" r:id="rId20"/>
    <p:sldId id="298" r:id="rId21"/>
    <p:sldId id="299" r:id="rId22"/>
    <p:sldId id="278" r:id="rId23"/>
    <p:sldId id="279" r:id="rId24"/>
    <p:sldId id="317" r:id="rId25"/>
    <p:sldId id="318" r:id="rId26"/>
    <p:sldId id="319" r:id="rId27"/>
    <p:sldId id="323" r:id="rId28"/>
    <p:sldId id="280" r:id="rId29"/>
    <p:sldId id="281" r:id="rId30"/>
    <p:sldId id="321" r:id="rId31"/>
    <p:sldId id="300" r:id="rId32"/>
    <p:sldId id="301" r:id="rId33"/>
    <p:sldId id="302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42" r:id="rId42"/>
    <p:sldId id="344" r:id="rId43"/>
    <p:sldId id="343" r:id="rId44"/>
    <p:sldId id="345" r:id="rId45"/>
    <p:sldId id="382" r:id="rId46"/>
    <p:sldId id="277" r:id="rId47"/>
    <p:sldId id="309" r:id="rId48"/>
    <p:sldId id="383" r:id="rId49"/>
    <p:sldId id="282" r:id="rId50"/>
    <p:sldId id="283" r:id="rId51"/>
    <p:sldId id="284" r:id="rId52"/>
    <p:sldId id="285" r:id="rId53"/>
    <p:sldId id="314" r:id="rId54"/>
    <p:sldId id="380" r:id="rId55"/>
    <p:sldId id="286" r:id="rId56"/>
    <p:sldId id="289" r:id="rId57"/>
    <p:sldId id="290" r:id="rId58"/>
    <p:sldId id="288" r:id="rId59"/>
    <p:sldId id="287" r:id="rId60"/>
    <p:sldId id="293" r:id="rId61"/>
    <p:sldId id="346" r:id="rId62"/>
    <p:sldId id="347" r:id="rId63"/>
    <p:sldId id="348" r:id="rId64"/>
    <p:sldId id="349" r:id="rId65"/>
    <p:sldId id="350" r:id="rId66"/>
    <p:sldId id="294" r:id="rId67"/>
    <p:sldId id="359" r:id="rId68"/>
    <p:sldId id="295" r:id="rId69"/>
    <p:sldId id="352" r:id="rId70"/>
    <p:sldId id="353" r:id="rId71"/>
    <p:sldId id="354" r:id="rId72"/>
    <p:sldId id="355" r:id="rId73"/>
    <p:sldId id="356" r:id="rId74"/>
    <p:sldId id="357" r:id="rId75"/>
    <p:sldId id="358" r:id="rId76"/>
    <p:sldId id="384" r:id="rId77"/>
    <p:sldId id="361" r:id="rId78"/>
    <p:sldId id="362" r:id="rId79"/>
    <p:sldId id="291" r:id="rId80"/>
    <p:sldId id="312" r:id="rId81"/>
    <p:sldId id="296" r:id="rId82"/>
    <p:sldId id="304" r:id="rId83"/>
    <p:sldId id="325" r:id="rId84"/>
    <p:sldId id="332" r:id="rId85"/>
    <p:sldId id="381" r:id="rId86"/>
    <p:sldId id="307" r:id="rId87"/>
    <p:sldId id="316" r:id="rId88"/>
    <p:sldId id="320" r:id="rId89"/>
    <p:sldId id="334" r:id="rId90"/>
    <p:sldId id="310" r:id="rId91"/>
    <p:sldId id="366" r:id="rId92"/>
    <p:sldId id="365" r:id="rId93"/>
    <p:sldId id="367" r:id="rId94"/>
    <p:sldId id="368" r:id="rId95"/>
    <p:sldId id="369" r:id="rId96"/>
    <p:sldId id="370" r:id="rId97"/>
    <p:sldId id="371" r:id="rId98"/>
    <p:sldId id="372" r:id="rId99"/>
    <p:sldId id="373" r:id="rId100"/>
    <p:sldId id="379" r:id="rId101"/>
    <p:sldId id="315" r:id="rId102"/>
    <p:sldId id="331" r:id="rId103"/>
    <p:sldId id="378" r:id="rId104"/>
    <p:sldId id="377" r:id="rId105"/>
    <p:sldId id="303" r:id="rId106"/>
  </p:sldIdLst>
  <p:sldSz cx="12192000" cy="6858000"/>
  <p:notesSz cx="6858000" cy="9144000"/>
  <p:embeddedFontLst>
    <p:embeddedFont>
      <p:font typeface="Poppins SemiBold" panose="00000700000000000000" pitchFamily="50" charset="0"/>
      <p:bold r:id="rId108"/>
      <p:boldItalic r:id="rId109"/>
    </p:embeddedFont>
    <p:embeddedFont>
      <p:font typeface="等线" panose="02010600030101010101" pitchFamily="2" charset="-122"/>
      <p:regular r:id="rId110"/>
      <p:bold r:id="rId111"/>
    </p:embeddedFont>
    <p:embeddedFont>
      <p:font typeface="等线 Light" panose="02010600030101010101" pitchFamily="2" charset="-122"/>
      <p:regular r:id="rId11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3CFE7E5D-1800-43D1-9A8F-AA570566A8FB}">
          <p14:sldIdLst>
            <p14:sldId id="258"/>
            <p14:sldId id="376"/>
            <p14:sldId id="374"/>
          </p14:sldIdLst>
        </p14:section>
        <p14:section name="Company Pictures" id="{1AAF773D-6132-4D98-90A4-FF714F263088}">
          <p14:sldIdLst>
            <p14:sldId id="262"/>
            <p14:sldId id="263"/>
          </p14:sldIdLst>
        </p14:section>
        <p14:section name="PET Tray" id="{8901BCE7-5A5F-4887-BC16-DAA5CF3F322D}">
          <p14:sldIdLst>
            <p14:sldId id="265"/>
          </p14:sldIdLst>
        </p14:section>
        <p14:section name="第 3 节" id="{1A4F600D-992F-418C-B3B3-E20DFABA5513}">
          <p14:sldIdLst>
            <p14:sldId id="266"/>
            <p14:sldId id="267"/>
            <p14:sldId id="268"/>
            <p14:sldId id="269"/>
          </p14:sldIdLst>
        </p14:section>
        <p14:section name="第 4 节" id="{54B1E5CE-B3ED-442A-9CB2-F3C2A4E7CA02}">
          <p14:sldIdLst>
            <p14:sldId id="270"/>
            <p14:sldId id="271"/>
            <p14:sldId id="272"/>
            <p14:sldId id="273"/>
            <p14:sldId id="275"/>
            <p14:sldId id="274"/>
            <p14:sldId id="306"/>
            <p14:sldId id="313"/>
          </p14:sldIdLst>
        </p14:section>
        <p14:section name="PET New Tray" id="{5A4F97CA-F3AE-4384-A9AC-527F2FF99990}">
          <p14:sldIdLst>
            <p14:sldId id="297"/>
            <p14:sldId id="298"/>
            <p14:sldId id="299"/>
          </p14:sldIdLst>
        </p14:section>
        <p14:section name="PET Clamshell" id="{82536E9D-A798-4FD9-88E3-BFF7D099B265}">
          <p14:sldIdLst>
            <p14:sldId id="278"/>
            <p14:sldId id="279"/>
            <p14:sldId id="317"/>
            <p14:sldId id="318"/>
            <p14:sldId id="319"/>
            <p14:sldId id="323"/>
          </p14:sldIdLst>
        </p14:section>
        <p14:section name="PET Food Container" id="{CCFF19CE-87A9-4C2A-BEFC-BB6DFF67A1C6}">
          <p14:sldIdLst>
            <p14:sldId id="280"/>
            <p14:sldId id="281"/>
            <p14:sldId id="321"/>
          </p14:sldIdLst>
        </p14:section>
        <p14:section name="PET Clamshell for Plant Packaging" id="{FFE7391A-37B6-480C-9BBC-0268648B0F26}">
          <p14:sldIdLst>
            <p14:sldId id="300"/>
            <p14:sldId id="301"/>
            <p14:sldId id="302"/>
          </p14:sldIdLst>
        </p14:section>
        <p14:section name="PET Cup" id="{4AD6B537-ADAC-449E-8AF9-5BB9CC08798C}">
          <p14:sldIdLst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4"/>
            <p14:sldId id="343"/>
            <p14:sldId id="345"/>
            <p14:sldId id="382"/>
          </p14:sldIdLst>
        </p14:section>
        <p14:section name="PP Cup" id="{299E4BCE-3E62-4E04-B414-D50CFD4E7820}">
          <p14:sldIdLst>
            <p14:sldId id="277"/>
          </p14:sldIdLst>
        </p14:section>
        <p14:section name="Paper Cup" id="{D07F36CD-F5CE-4F96-A678-6A1CEBDC5FDF}">
          <p14:sldIdLst>
            <p14:sldId id="309"/>
            <p14:sldId id="383"/>
          </p14:sldIdLst>
        </p14:section>
        <p14:section name="PP Tray" id="{6CFDC18C-8786-4DC4-98CD-21634CD2D5D5}">
          <p14:sldIdLst>
            <p14:sldId id="282"/>
            <p14:sldId id="283"/>
            <p14:sldId id="284"/>
            <p14:sldId id="285"/>
            <p14:sldId id="314"/>
            <p14:sldId id="380"/>
          </p14:sldIdLst>
        </p14:section>
        <p14:section name="PP Insert Tray" id="{014DCA1D-4442-4350-8E7E-A4B4E44B6012}">
          <p14:sldIdLst>
            <p14:sldId id="286"/>
            <p14:sldId id="289"/>
            <p14:sldId id="290"/>
            <p14:sldId id="288"/>
            <p14:sldId id="287"/>
          </p14:sldIdLst>
        </p14:section>
        <p14:section name="PP Tray for Top Sealing" id="{42716EAB-83A7-46D2-892A-84E8A871D8FD}">
          <p14:sldIdLst>
            <p14:sldId id="293"/>
          </p14:sldIdLst>
        </p14:section>
        <p14:section name="PP Take Away Food Container" id="{E33EA67D-C2AE-4F59-83DD-5AF23B835DA0}">
          <p14:sldIdLst>
            <p14:sldId id="346"/>
            <p14:sldId id="347"/>
            <p14:sldId id="348"/>
            <p14:sldId id="349"/>
            <p14:sldId id="350"/>
            <p14:sldId id="294"/>
            <p14:sldId id="359"/>
            <p14:sldId id="295"/>
            <p14:sldId id="352"/>
            <p14:sldId id="353"/>
            <p14:sldId id="354"/>
            <p14:sldId id="355"/>
            <p14:sldId id="356"/>
            <p14:sldId id="357"/>
            <p14:sldId id="358"/>
            <p14:sldId id="384"/>
          </p14:sldIdLst>
        </p14:section>
        <p14:section name="PP Sauce Cup" id="{D0803045-5DE4-443A-8D28-DEDC5DBDC6D4}">
          <p14:sldIdLst>
            <p14:sldId id="361"/>
            <p14:sldId id="362"/>
          </p14:sldIdLst>
        </p14:section>
        <p14:section name="PP Bowl" id="{9AE67A58-23D1-4790-B29F-190852897598}">
          <p14:sldIdLst>
            <p14:sldId id="291"/>
            <p14:sldId id="312"/>
          </p14:sldIdLst>
        </p14:section>
        <p14:section name="PP Food Container" id="{BDC1AE3F-0519-454A-967E-23F27BCEC09C}">
          <p14:sldIdLst>
            <p14:sldId id="296"/>
          </p14:sldIdLst>
        </p14:section>
        <p14:section name="Paper Box" id="{1C2E9318-F607-4133-9584-9E78268CC338}">
          <p14:sldIdLst>
            <p14:sldId id="304"/>
            <p14:sldId id="325"/>
            <p14:sldId id="332"/>
            <p14:sldId id="381"/>
          </p14:sldIdLst>
        </p14:section>
        <p14:section name="Paper Bag" id="{EB62A2A3-4D0F-442D-B31A-856DB62FBB72}">
          <p14:sldIdLst>
            <p14:sldId id="307"/>
            <p14:sldId id="316"/>
          </p14:sldIdLst>
        </p14:section>
        <p14:section name="Paper Tray" id="{28AA19F4-B801-4EBD-ADC8-EE09B5A1250B}">
          <p14:sldIdLst>
            <p14:sldId id="320"/>
            <p14:sldId id="334"/>
          </p14:sldIdLst>
        </p14:section>
        <p14:section name="Sugarcane / Bagasse" id="{B0DA6D89-5C6F-4EAB-A93C-1CA49D1B537A}">
          <p14:sldIdLst>
            <p14:sldId id="310"/>
            <p14:sldId id="366"/>
            <p14:sldId id="365"/>
            <p14:sldId id="367"/>
            <p14:sldId id="368"/>
            <p14:sldId id="369"/>
            <p14:sldId id="370"/>
            <p14:sldId id="371"/>
            <p14:sldId id="372"/>
            <p14:sldId id="373"/>
            <p14:sldId id="379"/>
          </p14:sldIdLst>
        </p14:section>
        <p14:section name="Aluminum" id="{459F1254-C77D-4B1A-812B-B790D2C915B2}">
          <p14:sldIdLst>
            <p14:sldId id="315"/>
          </p14:sldIdLst>
        </p14:section>
        <p14:section name="Paper Straw" id="{6DE5ED6E-35C7-43A4-9EBD-8C214F113FCE}">
          <p14:sldIdLst>
            <p14:sldId id="331"/>
          </p14:sldIdLst>
        </p14:section>
        <p14:section name="Other Straw" id="{B6226F5F-46D0-41B3-9541-E24C2E8167D1}">
          <p14:sldIdLst>
            <p14:sldId id="378"/>
          </p14:sldIdLst>
        </p14:section>
        <p14:section name="Others" id="{712B9676-1589-44BF-B6BC-67AC8CB85538}">
          <p14:sldIdLst>
            <p14:sldId id="377"/>
          </p14:sldIdLst>
        </p14:section>
        <p14:section name="Contact" id="{873C8273-59BB-4DB8-9B73-8BD509A992A5}">
          <p14:sldIdLst>
            <p14:sldId id="303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2160">
          <p15:clr>
            <a:srgbClr val="A4A3A4"/>
          </p15:clr>
        </p15:guide>
        <p15:guide id="4" pos="39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A859"/>
    <a:srgbClr val="358F4D"/>
    <a:srgbClr val="C7EBD0"/>
    <a:srgbClr val="389851"/>
    <a:srgbClr val="FFFFFF"/>
    <a:srgbClr val="3D393A"/>
    <a:srgbClr val="181415"/>
    <a:srgbClr val="0D0D0B"/>
    <a:srgbClr val="0A0A08"/>
    <a:srgbClr val="1111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5" autoAdjust="0"/>
    <p:restoredTop sz="94662" autoAdjust="0"/>
  </p:normalViewPr>
  <p:slideViewPr>
    <p:cSldViewPr snapToGrid="0" showGuides="1">
      <p:cViewPr varScale="1">
        <p:scale>
          <a:sx n="115" d="100"/>
          <a:sy n="115" d="100"/>
        </p:scale>
        <p:origin x="686" y="67"/>
      </p:cViewPr>
      <p:guideLst>
        <p:guide orient="horz" pos="2160"/>
        <p:guide pos="39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5.fntdata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font" Target="fonts/font1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2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3.fntdata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F90FA-6BA5-499C-B9A9-73CDB1DEC768}" type="datetimeFigureOut">
              <a:rPr lang="zh-CN" altLang="en-US" smtClean="0"/>
              <a:t>2026/7/10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88B65-82E6-4EB9-AFEF-4BFAA3A123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761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A7449FE-A63E-77DE-8D11-81768A2D7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53FE-E031-4173-AD87-FB8786E8493C}" type="datetime1">
              <a:rPr lang="zh-CN" altLang="en-US" smtClean="0"/>
              <a:t>2026/7/10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7F1130-04A7-A468-AB05-909FD8304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F1DAC14-C224-4897-D3EB-6B929C0C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28082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4AA234-5E14-499B-90F7-F89C2ED3A7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340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BBB643-35BF-AFD9-10F3-CE48797E6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7672-2D86-47BD-AFF2-8AD86C734558}" type="datetime1">
              <a:rPr lang="zh-CN" altLang="en-US" smtClean="0"/>
              <a:t>2026/7/10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43C7634-9956-37B2-1BEE-DB959E214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56B266D-0C2D-8D2A-EDAA-5A6997268470}"/>
              </a:ext>
            </a:extLst>
          </p:cNvPr>
          <p:cNvSpPr/>
          <p:nvPr userDrawn="1"/>
        </p:nvSpPr>
        <p:spPr>
          <a:xfrm>
            <a:off x="11652706" y="187760"/>
            <a:ext cx="360000" cy="360000"/>
          </a:xfrm>
          <a:prstGeom prst="rect">
            <a:avLst/>
          </a:prstGeom>
          <a:solidFill>
            <a:srgbClr val="3EA8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4308895A-B0A4-F0C3-E457-CBD08125E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28082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4AA234-5E14-499B-90F7-F89C2ED3A7F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028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3A74AF2C-60A8-02E7-161B-7C1CA909ED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8706" y="223760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847D26A-2A2E-6CDA-1E58-8775A569F9A6}"/>
              </a:ext>
            </a:extLst>
          </p:cNvPr>
          <p:cNvSpPr/>
          <p:nvPr userDrawn="1"/>
        </p:nvSpPr>
        <p:spPr>
          <a:xfrm>
            <a:off x="-2" y="-2"/>
            <a:ext cx="720000" cy="6858001"/>
          </a:xfrm>
          <a:prstGeom prst="rect">
            <a:avLst/>
          </a:prstGeom>
          <a:solidFill>
            <a:srgbClr val="3EA8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图片 7" descr="徽标&#10;&#10;AI 生成的内容可能不正确。">
            <a:extLst>
              <a:ext uri="{FF2B5EF4-FFF2-40B4-BE49-F238E27FC236}">
                <a16:creationId xmlns:a16="http://schemas.microsoft.com/office/drawing/2014/main" id="{0727074B-965B-95B8-D9A7-BE138905BA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" y="88264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68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D960276-703A-F05B-D846-93470E507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02D019-FE87-2454-BE1D-A8A389591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225A0-BAF2-84B5-28D0-AD7BA30B34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3D7672-2D86-47BD-AFF2-8AD86C734558}" type="datetime1">
              <a:rPr lang="zh-CN" altLang="en-US" smtClean="0"/>
              <a:t>2026/7/10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AE6A66-3BA9-87D1-66C1-4216EAD2B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761ABD-F663-7E8F-DD91-66F03EF0E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4AA234-5E14-499B-90F7-F89C2ED3A7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25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4.jpeg"/><Relationship Id="rId2" Type="http://schemas.openxmlformats.org/officeDocument/2006/relationships/image" Target="../media/image5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6.jpeg"/><Relationship Id="rId4" Type="http://schemas.openxmlformats.org/officeDocument/2006/relationships/image" Target="../media/image50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8.jpeg"/><Relationship Id="rId7" Type="http://schemas.openxmlformats.org/officeDocument/2006/relationships/image" Target="../media/image512.jpeg"/><Relationship Id="rId2" Type="http://schemas.openxmlformats.org/officeDocument/2006/relationships/image" Target="../media/image5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1.jpeg"/><Relationship Id="rId5" Type="http://schemas.openxmlformats.org/officeDocument/2006/relationships/image" Target="../media/image510.jpeg"/><Relationship Id="rId4" Type="http://schemas.openxmlformats.org/officeDocument/2006/relationships/image" Target="../media/image509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4.jpeg"/><Relationship Id="rId2" Type="http://schemas.openxmlformats.org/officeDocument/2006/relationships/image" Target="../media/image5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7.jpeg"/><Relationship Id="rId5" Type="http://schemas.openxmlformats.org/officeDocument/2006/relationships/image" Target="../media/image516.jpeg"/><Relationship Id="rId4" Type="http://schemas.openxmlformats.org/officeDocument/2006/relationships/image" Target="../media/image515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9.jpeg"/><Relationship Id="rId2" Type="http://schemas.openxmlformats.org/officeDocument/2006/relationships/image" Target="../media/image5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2.jpeg"/><Relationship Id="rId5" Type="http://schemas.openxmlformats.org/officeDocument/2006/relationships/image" Target="../media/image521.jpeg"/><Relationship Id="rId4" Type="http://schemas.openxmlformats.org/officeDocument/2006/relationships/image" Target="../media/image520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4.jpeg"/><Relationship Id="rId2" Type="http://schemas.openxmlformats.org/officeDocument/2006/relationships/image" Target="../media/image5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5.jpe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27.png"/><Relationship Id="rId7" Type="http://schemas.openxmlformats.org/officeDocument/2006/relationships/image" Target="../media/image4.png"/><Relationship Id="rId2" Type="http://schemas.openxmlformats.org/officeDocument/2006/relationships/image" Target="../media/image5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0.png"/><Relationship Id="rId11" Type="http://schemas.openxmlformats.org/officeDocument/2006/relationships/image" Target="../media/image8.png"/><Relationship Id="rId5" Type="http://schemas.openxmlformats.org/officeDocument/2006/relationships/image" Target="../media/image529.png"/><Relationship Id="rId10" Type="http://schemas.openxmlformats.org/officeDocument/2006/relationships/image" Target="../media/image7.png"/><Relationship Id="rId4" Type="http://schemas.openxmlformats.org/officeDocument/2006/relationships/image" Target="../media/image528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2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slide" Target="slide28.xml"/><Relationship Id="rId3" Type="http://schemas.openxmlformats.org/officeDocument/2006/relationships/slide" Target="slide19.xml"/><Relationship Id="rId7" Type="http://schemas.openxmlformats.org/officeDocument/2006/relationships/slide" Target="slide46.xml"/><Relationship Id="rId12" Type="http://schemas.openxmlformats.org/officeDocument/2006/relationships/slide" Target="slide49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47.xml"/><Relationship Id="rId5" Type="http://schemas.openxmlformats.org/officeDocument/2006/relationships/slide" Target="slide31.xml"/><Relationship Id="rId10" Type="http://schemas.openxmlformats.org/officeDocument/2006/relationships/slide" Target="slide61.xml"/><Relationship Id="rId4" Type="http://schemas.openxmlformats.org/officeDocument/2006/relationships/slide" Target="slide22.xml"/><Relationship Id="rId9" Type="http://schemas.openxmlformats.org/officeDocument/2006/relationships/slide" Target="slide60.xml"/><Relationship Id="rId14" Type="http://schemas.openxmlformats.org/officeDocument/2006/relationships/slide" Target="slide7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7" Type="http://schemas.openxmlformats.org/officeDocument/2006/relationships/image" Target="../media/image192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7" Type="http://schemas.openxmlformats.org/officeDocument/2006/relationships/image" Target="../media/image231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jpeg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7" Type="http://schemas.openxmlformats.org/officeDocument/2006/relationships/image" Target="../media/image231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jpeg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7" Type="http://schemas.openxmlformats.org/officeDocument/2006/relationships/image" Target="../media/image243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7" Type="http://schemas.openxmlformats.org/officeDocument/2006/relationships/image" Target="../media/image249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7" Type="http://schemas.openxmlformats.org/officeDocument/2006/relationships/image" Target="../media/image255.jpe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jpe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7" Type="http://schemas.openxmlformats.org/officeDocument/2006/relationships/image" Target="../media/image261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9.png"/><Relationship Id="rId4" Type="http://schemas.openxmlformats.org/officeDocument/2006/relationships/image" Target="../media/image2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7" Type="http://schemas.openxmlformats.org/officeDocument/2006/relationships/image" Target="../media/image271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9.png"/><Relationship Id="rId4" Type="http://schemas.openxmlformats.org/officeDocument/2006/relationships/image" Target="../media/image2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7" Type="http://schemas.openxmlformats.org/officeDocument/2006/relationships/image" Target="../media/image277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5" Type="http://schemas.openxmlformats.org/officeDocument/2006/relationships/image" Target="../media/image275.png"/><Relationship Id="rId4" Type="http://schemas.openxmlformats.org/officeDocument/2006/relationships/image" Target="../media/image2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7" Type="http://schemas.openxmlformats.org/officeDocument/2006/relationships/image" Target="../media/image283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png"/><Relationship Id="rId5" Type="http://schemas.openxmlformats.org/officeDocument/2006/relationships/image" Target="../media/image281.png"/><Relationship Id="rId4" Type="http://schemas.openxmlformats.org/officeDocument/2006/relationships/image" Target="../media/image2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7" Type="http://schemas.openxmlformats.org/officeDocument/2006/relationships/image" Target="../media/image289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8.png"/><Relationship Id="rId5" Type="http://schemas.openxmlformats.org/officeDocument/2006/relationships/image" Target="../media/image287.png"/><Relationship Id="rId4" Type="http://schemas.openxmlformats.org/officeDocument/2006/relationships/image" Target="../media/image2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7" Type="http://schemas.openxmlformats.org/officeDocument/2006/relationships/image" Target="../media/image295.jpe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4.png"/><Relationship Id="rId5" Type="http://schemas.openxmlformats.org/officeDocument/2006/relationships/image" Target="../media/image293.png"/><Relationship Id="rId4" Type="http://schemas.openxmlformats.org/officeDocument/2006/relationships/image" Target="../media/image29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7" Type="http://schemas.openxmlformats.org/officeDocument/2006/relationships/image" Target="../media/image301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299.png"/><Relationship Id="rId4" Type="http://schemas.openxmlformats.org/officeDocument/2006/relationships/image" Target="../media/image29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7" Type="http://schemas.openxmlformats.org/officeDocument/2006/relationships/image" Target="../media/image307.png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6.png"/><Relationship Id="rId5" Type="http://schemas.openxmlformats.org/officeDocument/2006/relationships/image" Target="../media/image305.png"/><Relationship Id="rId4" Type="http://schemas.openxmlformats.org/officeDocument/2006/relationships/image" Target="../media/image30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7" Type="http://schemas.openxmlformats.org/officeDocument/2006/relationships/image" Target="../media/image313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png"/><Relationship Id="rId5" Type="http://schemas.openxmlformats.org/officeDocument/2006/relationships/image" Target="../media/image311.png"/><Relationship Id="rId4" Type="http://schemas.openxmlformats.org/officeDocument/2006/relationships/image" Target="../media/image3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7" Type="http://schemas.openxmlformats.org/officeDocument/2006/relationships/image" Target="../media/image319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8.png"/><Relationship Id="rId5" Type="http://schemas.openxmlformats.org/officeDocument/2006/relationships/image" Target="../media/image317.png"/><Relationship Id="rId4" Type="http://schemas.openxmlformats.org/officeDocument/2006/relationships/image" Target="../media/image31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7" Type="http://schemas.openxmlformats.org/officeDocument/2006/relationships/image" Target="../media/image325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4.png"/><Relationship Id="rId5" Type="http://schemas.openxmlformats.org/officeDocument/2006/relationships/image" Target="../media/image323.png"/><Relationship Id="rId4" Type="http://schemas.openxmlformats.org/officeDocument/2006/relationships/image" Target="../media/image32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7" Type="http://schemas.openxmlformats.org/officeDocument/2006/relationships/image" Target="../media/image331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29.png"/><Relationship Id="rId4" Type="http://schemas.openxmlformats.org/officeDocument/2006/relationships/image" Target="../media/image32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7" Type="http://schemas.openxmlformats.org/officeDocument/2006/relationships/image" Target="../media/image337.png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6.png"/><Relationship Id="rId5" Type="http://schemas.openxmlformats.org/officeDocument/2006/relationships/image" Target="../media/image335.png"/><Relationship Id="rId4" Type="http://schemas.openxmlformats.org/officeDocument/2006/relationships/image" Target="../media/image33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7" Type="http://schemas.openxmlformats.org/officeDocument/2006/relationships/image" Target="../media/image343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2.png"/><Relationship Id="rId5" Type="http://schemas.openxmlformats.org/officeDocument/2006/relationships/image" Target="../media/image341.png"/><Relationship Id="rId4" Type="http://schemas.openxmlformats.org/officeDocument/2006/relationships/image" Target="../media/image34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7" Type="http://schemas.openxmlformats.org/officeDocument/2006/relationships/image" Target="../media/image349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8.png"/><Relationship Id="rId5" Type="http://schemas.openxmlformats.org/officeDocument/2006/relationships/image" Target="../media/image347.png"/><Relationship Id="rId4" Type="http://schemas.openxmlformats.org/officeDocument/2006/relationships/image" Target="../media/image34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7" Type="http://schemas.openxmlformats.org/officeDocument/2006/relationships/image" Target="../media/image355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4.png"/><Relationship Id="rId5" Type="http://schemas.openxmlformats.org/officeDocument/2006/relationships/image" Target="../media/image353.png"/><Relationship Id="rId4" Type="http://schemas.openxmlformats.org/officeDocument/2006/relationships/image" Target="../media/image3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7" Type="http://schemas.openxmlformats.org/officeDocument/2006/relationships/image" Target="../media/image361.png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59.png"/><Relationship Id="rId4" Type="http://schemas.openxmlformats.org/officeDocument/2006/relationships/image" Target="../media/image35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7" Type="http://schemas.openxmlformats.org/officeDocument/2006/relationships/image" Target="../media/image367.png"/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6.png"/><Relationship Id="rId5" Type="http://schemas.openxmlformats.org/officeDocument/2006/relationships/image" Target="../media/image365.png"/><Relationship Id="rId4" Type="http://schemas.openxmlformats.org/officeDocument/2006/relationships/image" Target="../media/image36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png"/><Relationship Id="rId7" Type="http://schemas.openxmlformats.org/officeDocument/2006/relationships/image" Target="../media/image373.png"/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2.png"/><Relationship Id="rId5" Type="http://schemas.openxmlformats.org/officeDocument/2006/relationships/image" Target="../media/image371.png"/><Relationship Id="rId4" Type="http://schemas.openxmlformats.org/officeDocument/2006/relationships/image" Target="../media/image37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7" Type="http://schemas.openxmlformats.org/officeDocument/2006/relationships/image" Target="../media/image379.png"/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8.png"/><Relationship Id="rId5" Type="http://schemas.openxmlformats.org/officeDocument/2006/relationships/image" Target="../media/image377.png"/><Relationship Id="rId4" Type="http://schemas.openxmlformats.org/officeDocument/2006/relationships/image" Target="../media/image37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7" Type="http://schemas.openxmlformats.org/officeDocument/2006/relationships/image" Target="../media/image385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4.png"/><Relationship Id="rId5" Type="http://schemas.openxmlformats.org/officeDocument/2006/relationships/image" Target="../media/image383.png"/><Relationship Id="rId4" Type="http://schemas.openxmlformats.org/officeDocument/2006/relationships/image" Target="../media/image38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7" Type="http://schemas.openxmlformats.org/officeDocument/2006/relationships/image" Target="../media/image391.jpe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389.png"/><Relationship Id="rId4" Type="http://schemas.openxmlformats.org/officeDocument/2006/relationships/image" Target="../media/image38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jpeg"/><Relationship Id="rId2" Type="http://schemas.openxmlformats.org/officeDocument/2006/relationships/image" Target="../media/image39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7" Type="http://schemas.openxmlformats.org/officeDocument/2006/relationships/image" Target="../media/image399.png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8.png"/><Relationship Id="rId5" Type="http://schemas.openxmlformats.org/officeDocument/2006/relationships/image" Target="../media/image397.png"/><Relationship Id="rId4" Type="http://schemas.openxmlformats.org/officeDocument/2006/relationships/image" Target="../media/image39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7" Type="http://schemas.openxmlformats.org/officeDocument/2006/relationships/image" Target="../media/image408.jpe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7.jpeg"/><Relationship Id="rId5" Type="http://schemas.openxmlformats.org/officeDocument/2006/relationships/image" Target="../media/image406.png"/><Relationship Id="rId4" Type="http://schemas.openxmlformats.org/officeDocument/2006/relationships/image" Target="../media/image40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jpeg"/><Relationship Id="rId7" Type="http://schemas.openxmlformats.org/officeDocument/2006/relationships/image" Target="../media/image413.jpeg"/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2.jpeg"/><Relationship Id="rId5" Type="http://schemas.openxmlformats.org/officeDocument/2006/relationships/image" Target="../media/image411.jpeg"/><Relationship Id="rId4" Type="http://schemas.openxmlformats.org/officeDocument/2006/relationships/image" Target="../media/image41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7" Type="http://schemas.openxmlformats.org/officeDocument/2006/relationships/image" Target="../media/image419.jpeg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8.jpeg"/><Relationship Id="rId5" Type="http://schemas.openxmlformats.org/officeDocument/2006/relationships/image" Target="../media/image417.jpeg"/><Relationship Id="rId4" Type="http://schemas.openxmlformats.org/officeDocument/2006/relationships/image" Target="../media/image41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jpeg"/><Relationship Id="rId7" Type="http://schemas.openxmlformats.org/officeDocument/2006/relationships/image" Target="../media/image425.jpeg"/><Relationship Id="rId2" Type="http://schemas.openxmlformats.org/officeDocument/2006/relationships/image" Target="../media/image4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4.jpeg"/><Relationship Id="rId5" Type="http://schemas.openxmlformats.org/officeDocument/2006/relationships/image" Target="../media/image423.jpeg"/><Relationship Id="rId4" Type="http://schemas.openxmlformats.org/officeDocument/2006/relationships/image" Target="../media/image42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jpeg"/><Relationship Id="rId7" Type="http://schemas.openxmlformats.org/officeDocument/2006/relationships/image" Target="../media/image431.jpeg"/><Relationship Id="rId2" Type="http://schemas.openxmlformats.org/officeDocument/2006/relationships/image" Target="../media/image4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jpeg"/><Relationship Id="rId5" Type="http://schemas.openxmlformats.org/officeDocument/2006/relationships/image" Target="../media/image429.jpeg"/><Relationship Id="rId4" Type="http://schemas.openxmlformats.org/officeDocument/2006/relationships/image" Target="../media/image42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jpeg"/><Relationship Id="rId7" Type="http://schemas.openxmlformats.org/officeDocument/2006/relationships/image" Target="../media/image437.jpeg"/><Relationship Id="rId2" Type="http://schemas.openxmlformats.org/officeDocument/2006/relationships/image" Target="../media/image4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6.jpeg"/><Relationship Id="rId5" Type="http://schemas.openxmlformats.org/officeDocument/2006/relationships/image" Target="../media/image435.jpeg"/><Relationship Id="rId4" Type="http://schemas.openxmlformats.org/officeDocument/2006/relationships/image" Target="../media/image43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9.jpeg"/><Relationship Id="rId2" Type="http://schemas.openxmlformats.org/officeDocument/2006/relationships/image" Target="../media/image43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jpeg"/><Relationship Id="rId7" Type="http://schemas.openxmlformats.org/officeDocument/2006/relationships/image" Target="../media/image445.jpeg"/><Relationship Id="rId2" Type="http://schemas.openxmlformats.org/officeDocument/2006/relationships/image" Target="../media/image4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4.jpeg"/><Relationship Id="rId5" Type="http://schemas.openxmlformats.org/officeDocument/2006/relationships/image" Target="../media/image443.jpeg"/><Relationship Id="rId4" Type="http://schemas.openxmlformats.org/officeDocument/2006/relationships/image" Target="../media/image44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7.jpeg"/><Relationship Id="rId2" Type="http://schemas.openxmlformats.org/officeDocument/2006/relationships/image" Target="../media/image44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9.jpeg"/><Relationship Id="rId7" Type="http://schemas.openxmlformats.org/officeDocument/2006/relationships/image" Target="../media/image453.jpeg"/><Relationship Id="rId2" Type="http://schemas.openxmlformats.org/officeDocument/2006/relationships/image" Target="../media/image4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2.jpeg"/><Relationship Id="rId5" Type="http://schemas.openxmlformats.org/officeDocument/2006/relationships/image" Target="../media/image451.jpeg"/><Relationship Id="rId4" Type="http://schemas.openxmlformats.org/officeDocument/2006/relationships/image" Target="../media/image45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5.jpeg"/><Relationship Id="rId7" Type="http://schemas.openxmlformats.org/officeDocument/2006/relationships/image" Target="../media/image459.jpeg"/><Relationship Id="rId2" Type="http://schemas.openxmlformats.org/officeDocument/2006/relationships/image" Target="../media/image4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8.jpeg"/><Relationship Id="rId5" Type="http://schemas.openxmlformats.org/officeDocument/2006/relationships/image" Target="../media/image457.jpeg"/><Relationship Id="rId4" Type="http://schemas.openxmlformats.org/officeDocument/2006/relationships/image" Target="../media/image45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3.png"/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5.png"/><Relationship Id="rId4" Type="http://schemas.openxmlformats.org/officeDocument/2006/relationships/image" Target="../media/image46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7.png"/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469.png"/><Relationship Id="rId4" Type="http://schemas.openxmlformats.org/officeDocument/2006/relationships/image" Target="../media/image46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8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2.png"/><Relationship Id="rId7" Type="http://schemas.openxmlformats.org/officeDocument/2006/relationships/image" Target="../media/image476.png"/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5.png"/><Relationship Id="rId5" Type="http://schemas.openxmlformats.org/officeDocument/2006/relationships/image" Target="../media/image474.png"/><Relationship Id="rId4" Type="http://schemas.openxmlformats.org/officeDocument/2006/relationships/image" Target="../media/image47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7.png"/><Relationship Id="rId7" Type="http://schemas.openxmlformats.org/officeDocument/2006/relationships/image" Target="../media/image480.png"/><Relationship Id="rId2" Type="http://schemas.openxmlformats.org/officeDocument/2006/relationships/image" Target="../media/image4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9.png"/><Relationship Id="rId5" Type="http://schemas.openxmlformats.org/officeDocument/2006/relationships/image" Target="../media/image478.png"/><Relationship Id="rId4" Type="http://schemas.openxmlformats.org/officeDocument/2006/relationships/image" Target="../media/image1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2.png"/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4.png"/><Relationship Id="rId4" Type="http://schemas.openxmlformats.org/officeDocument/2006/relationships/image" Target="../media/image48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6.png"/><Relationship Id="rId7" Type="http://schemas.openxmlformats.org/officeDocument/2006/relationships/image" Target="../media/image490.png"/><Relationship Id="rId2" Type="http://schemas.openxmlformats.org/officeDocument/2006/relationships/image" Target="../media/image4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9.png"/><Relationship Id="rId5" Type="http://schemas.openxmlformats.org/officeDocument/2006/relationships/image" Target="../media/image488.png"/><Relationship Id="rId4" Type="http://schemas.openxmlformats.org/officeDocument/2006/relationships/image" Target="../media/image48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2.jpeg"/><Relationship Id="rId7" Type="http://schemas.openxmlformats.org/officeDocument/2006/relationships/image" Target="../media/image496.jpe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5.jpeg"/><Relationship Id="rId5" Type="http://schemas.openxmlformats.org/officeDocument/2006/relationships/image" Target="../media/image494.jpeg"/><Relationship Id="rId4" Type="http://schemas.openxmlformats.org/officeDocument/2006/relationships/image" Target="../media/image493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8.jpeg"/><Relationship Id="rId7" Type="http://schemas.openxmlformats.org/officeDocument/2006/relationships/image" Target="../media/image502.jpeg"/><Relationship Id="rId2" Type="http://schemas.openxmlformats.org/officeDocument/2006/relationships/image" Target="../media/image4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1.jpeg"/><Relationship Id="rId5" Type="http://schemas.openxmlformats.org/officeDocument/2006/relationships/image" Target="../media/image500.jpeg"/><Relationship Id="rId4" Type="http://schemas.openxmlformats.org/officeDocument/2006/relationships/image" Target="../media/image49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A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1ABF871-B9F5-1998-9603-6103FE66C314}"/>
              </a:ext>
            </a:extLst>
          </p:cNvPr>
          <p:cNvSpPr>
            <a:spLocks/>
          </p:cNvSpPr>
          <p:nvPr/>
        </p:nvSpPr>
        <p:spPr>
          <a:xfrm>
            <a:off x="8587409" y="0"/>
            <a:ext cx="363843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039D810-7B8C-E45C-7DE0-04947821D66A}"/>
              </a:ext>
            </a:extLst>
          </p:cNvPr>
          <p:cNvSpPr txBox="1"/>
          <p:nvPr/>
        </p:nvSpPr>
        <p:spPr>
          <a:xfrm>
            <a:off x="398402" y="2564153"/>
            <a:ext cx="7666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35" noProof="0" dirty="0" err="1">
                <a:solidFill>
                  <a:srgbClr val="B8E6C4"/>
                </a:solidFill>
                <a:latin typeface="Poppins SemiBold" panose="00000700000000000000" pitchFamily="50" charset="0"/>
                <a:ea typeface="Cambria" panose="02040503050406030204" pitchFamily="18" charset="0"/>
                <a:cs typeface="Poppins SemiBold" panose="00000700000000000000" pitchFamily="50" charset="0"/>
              </a:rPr>
              <a:t>ZhangZhou</a:t>
            </a:r>
            <a:r>
              <a:rPr lang="en-US" sz="3600" b="1" spc="35" noProof="0" dirty="0">
                <a:solidFill>
                  <a:srgbClr val="B8E6C4"/>
                </a:solidFill>
                <a:latin typeface="Poppins SemiBold" panose="00000700000000000000" pitchFamily="50" charset="0"/>
                <a:ea typeface="Cambria" panose="02040503050406030204" pitchFamily="18" charset="0"/>
                <a:cs typeface="Poppins SemiBold" panose="00000700000000000000" pitchFamily="50" charset="0"/>
              </a:rPr>
              <a:t> Subang Plastic Products Co., Ltd.</a:t>
            </a:r>
            <a:endParaRPr lang="en-US" sz="3600" noProof="0" dirty="0">
              <a:solidFill>
                <a:srgbClr val="B8E6C4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C12053-37A4-7C9B-E0A5-694D306A2E78}"/>
              </a:ext>
            </a:extLst>
          </p:cNvPr>
          <p:cNvSpPr txBox="1"/>
          <p:nvPr/>
        </p:nvSpPr>
        <p:spPr>
          <a:xfrm>
            <a:off x="398402" y="809827"/>
            <a:ext cx="78918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Reliance Trading </a:t>
            </a:r>
            <a:r>
              <a:rPr lang="en-US" sz="5400" dirty="0" err="1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Co.,Ltd</a:t>
            </a:r>
            <a:r>
              <a:rPr lang="en-US" sz="540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.</a:t>
            </a:r>
            <a:endParaRPr lang="en-US" sz="5400" noProof="0" dirty="0">
              <a:solidFill>
                <a:schemeClr val="bg1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pic>
        <p:nvPicPr>
          <p:cNvPr id="9" name="图片 8" descr="徽标&#10;&#10;AI 生成的内容可能不正确。">
            <a:extLst>
              <a:ext uri="{FF2B5EF4-FFF2-40B4-BE49-F238E27FC236}">
                <a16:creationId xmlns:a16="http://schemas.microsoft.com/office/drawing/2014/main" id="{90DF951A-666D-84B9-D732-DB08DC52B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944" y="840148"/>
            <a:ext cx="2163375" cy="2163375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D56771FA-26B9-49CC-3F66-FEC8D087663E}"/>
              </a:ext>
            </a:extLst>
          </p:cNvPr>
          <p:cNvSpPr/>
          <p:nvPr/>
        </p:nvSpPr>
        <p:spPr>
          <a:xfrm>
            <a:off x="492538" y="4985410"/>
            <a:ext cx="1080000" cy="135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1DAE901-CB7A-876A-0BB4-8BA740844304}"/>
              </a:ext>
            </a:extLst>
          </p:cNvPr>
          <p:cNvSpPr txBox="1"/>
          <p:nvPr/>
        </p:nvSpPr>
        <p:spPr>
          <a:xfrm>
            <a:off x="492538" y="6033071"/>
            <a:ext cx="108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i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endParaRPr lang="zh-CN" altLang="en-US" sz="1200" i="1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B306612-3DC1-98A5-4705-DF14B4D28B82}"/>
              </a:ext>
            </a:extLst>
          </p:cNvPr>
          <p:cNvSpPr/>
          <p:nvPr/>
        </p:nvSpPr>
        <p:spPr>
          <a:xfrm>
            <a:off x="1761043" y="4985410"/>
            <a:ext cx="1080000" cy="135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CC486D4-9118-125D-FC34-FC25D38FA811}"/>
              </a:ext>
            </a:extLst>
          </p:cNvPr>
          <p:cNvSpPr txBox="1"/>
          <p:nvPr/>
        </p:nvSpPr>
        <p:spPr>
          <a:xfrm>
            <a:off x="1761043" y="6033071"/>
            <a:ext cx="108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i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Videos</a:t>
            </a:r>
            <a:endParaRPr lang="zh-CN" altLang="en-US" sz="1200" i="1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9EC5D8A-6B62-A190-22A6-9E70C86E339D}"/>
              </a:ext>
            </a:extLst>
          </p:cNvPr>
          <p:cNvSpPr/>
          <p:nvPr/>
        </p:nvSpPr>
        <p:spPr>
          <a:xfrm>
            <a:off x="3029547" y="4985410"/>
            <a:ext cx="1080000" cy="135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89543F0-75F9-77D5-713B-5AF3F452B824}"/>
              </a:ext>
            </a:extLst>
          </p:cNvPr>
          <p:cNvSpPr txBox="1"/>
          <p:nvPr/>
        </p:nvSpPr>
        <p:spPr>
          <a:xfrm>
            <a:off x="3029547" y="6033071"/>
            <a:ext cx="108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i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endParaRPr lang="zh-CN" altLang="en-US" sz="1200" i="1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C153202-5AAA-9F91-AC78-A33543AC7774}"/>
              </a:ext>
            </a:extLst>
          </p:cNvPr>
          <p:cNvSpPr txBox="1"/>
          <p:nvPr/>
        </p:nvSpPr>
        <p:spPr>
          <a:xfrm>
            <a:off x="9000404" y="5309966"/>
            <a:ext cx="29264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noProof="0" dirty="0">
                <a:solidFill>
                  <a:srgbClr val="3EA859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CATALOG</a:t>
            </a:r>
            <a:endParaRPr lang="zh-CN" altLang="en-US" sz="4000" dirty="0">
              <a:solidFill>
                <a:srgbClr val="3EA859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3E5F93C-9D16-1C7A-47B2-FD97DCE83A2E}"/>
              </a:ext>
            </a:extLst>
          </p:cNvPr>
          <p:cNvSpPr/>
          <p:nvPr/>
        </p:nvSpPr>
        <p:spPr>
          <a:xfrm>
            <a:off x="4298051" y="4985409"/>
            <a:ext cx="1080000" cy="135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BDC0107-042F-D264-056D-EFEB103F3F5B}"/>
              </a:ext>
            </a:extLst>
          </p:cNvPr>
          <p:cNvSpPr txBox="1"/>
          <p:nvPr/>
        </p:nvSpPr>
        <p:spPr>
          <a:xfrm>
            <a:off x="4298051" y="6033070"/>
            <a:ext cx="108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i="1" dirty="0" err="1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Wechat</a:t>
            </a:r>
            <a:endParaRPr lang="zh-CN" altLang="en-US" sz="1200" i="1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176C453-ACBA-5B3A-52AF-3E437E30C39B}"/>
              </a:ext>
            </a:extLst>
          </p:cNvPr>
          <p:cNvSpPr/>
          <p:nvPr/>
        </p:nvSpPr>
        <p:spPr>
          <a:xfrm>
            <a:off x="5566555" y="4985408"/>
            <a:ext cx="1080000" cy="135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D55C9CF-39B3-5584-8EE7-A196A68DD674}"/>
              </a:ext>
            </a:extLst>
          </p:cNvPr>
          <p:cNvSpPr txBox="1"/>
          <p:nvPr/>
        </p:nvSpPr>
        <p:spPr>
          <a:xfrm>
            <a:off x="5566555" y="6033069"/>
            <a:ext cx="108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i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  <a:endParaRPr lang="zh-CN" altLang="en-US" sz="1200" i="1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1" descr="QR 代码&#10;&#10;AI 生成的内容可能不正确。">
            <a:extLst>
              <a:ext uri="{FF2B5EF4-FFF2-40B4-BE49-F238E27FC236}">
                <a16:creationId xmlns:a16="http://schemas.microsoft.com/office/drawing/2014/main" id="{08F71BC4-63FC-88EE-BCE8-B012DF310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38" y="4985410"/>
            <a:ext cx="1080000" cy="1080000"/>
          </a:xfrm>
          <a:prstGeom prst="rect">
            <a:avLst/>
          </a:prstGeom>
        </p:spPr>
      </p:pic>
      <p:pic>
        <p:nvPicPr>
          <p:cNvPr id="16" name="图片 15" descr="QR 代码&#10;&#10;AI 生成的内容可能不正确。">
            <a:extLst>
              <a:ext uri="{FF2B5EF4-FFF2-40B4-BE49-F238E27FC236}">
                <a16:creationId xmlns:a16="http://schemas.microsoft.com/office/drawing/2014/main" id="{3910E835-B8E8-F8CA-2022-BB689EEAEC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043" y="4985410"/>
            <a:ext cx="1080000" cy="1080000"/>
          </a:xfrm>
          <a:prstGeom prst="rect">
            <a:avLst/>
          </a:prstGeom>
        </p:spPr>
      </p:pic>
      <p:pic>
        <p:nvPicPr>
          <p:cNvPr id="21" name="图片 20" descr="QR 代码&#10;&#10;AI 生成的内容可能不正确。">
            <a:extLst>
              <a:ext uri="{FF2B5EF4-FFF2-40B4-BE49-F238E27FC236}">
                <a16:creationId xmlns:a16="http://schemas.microsoft.com/office/drawing/2014/main" id="{E47869DA-152B-0D29-0388-D78B245E82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46" y="4985410"/>
            <a:ext cx="1080000" cy="1080000"/>
          </a:xfrm>
          <a:prstGeom prst="rect">
            <a:avLst/>
          </a:prstGeom>
        </p:spPr>
      </p:pic>
      <p:pic>
        <p:nvPicPr>
          <p:cNvPr id="30" name="图片 29" descr="QR 代码&#10;&#10;AI 生成的内容可能不正确。">
            <a:extLst>
              <a:ext uri="{FF2B5EF4-FFF2-40B4-BE49-F238E27FC236}">
                <a16:creationId xmlns:a16="http://schemas.microsoft.com/office/drawing/2014/main" id="{7B94F0F9-7A1C-52BC-313B-1856DB65A8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050" y="4985410"/>
            <a:ext cx="1080000" cy="1080000"/>
          </a:xfrm>
          <a:prstGeom prst="rect">
            <a:avLst/>
          </a:prstGeom>
        </p:spPr>
      </p:pic>
      <p:pic>
        <p:nvPicPr>
          <p:cNvPr id="32" name="图片 31" descr="QR 代码&#10;&#10;AI 生成的内容可能不正确。">
            <a:extLst>
              <a:ext uri="{FF2B5EF4-FFF2-40B4-BE49-F238E27FC236}">
                <a16:creationId xmlns:a16="http://schemas.microsoft.com/office/drawing/2014/main" id="{EBC84ACD-E1B7-DAD2-051C-23BC7FEF9E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555" y="498541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50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5E5DB-830A-887C-8BFF-B779461BD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46BB7CE3-9756-26FB-819C-3A6FBAE1CEDD}"/>
              </a:ext>
            </a:extLst>
          </p:cNvPr>
          <p:cNvSpPr txBox="1"/>
          <p:nvPr/>
        </p:nvSpPr>
        <p:spPr>
          <a:xfrm>
            <a:off x="927316" y="136928"/>
            <a:ext cx="2615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Trays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F9ACCA6-9C86-4DF8-0DAB-D5CCD28828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A4DFA819-C426-B2A4-0E4F-AA0A8D5588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938776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R01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177*125*15mm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8.7g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335A490B-FE8B-F2B9-DE7A-2FF9D358A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956A4E54-0FCC-995B-90E0-9A7581D36F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607007B-5E45-10BB-39DE-B761CAD3A1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B976A958-448A-D532-1CC3-5F5CF3ABF0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641587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JY21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245*163*35mm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72181C60-5985-20A3-BAFA-B85C46A0B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310281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JY31 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220*220*30mm 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0" lang="en-US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0F8F257D-80AB-D976-697F-4752949598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58549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PETTRAY-1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11*12*1.3CM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0.19mm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DFDFB86A-F927-A4B0-5FBC-E2DE7BFAD1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47178655-E1BC-32D0-F7A7-A60085A395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114620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0622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212x160x30mm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0" lang="en-US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4" name="图片 53">
            <a:extLst>
              <a:ext uri="{FF2B5EF4-FFF2-40B4-BE49-F238E27FC236}">
                <a16:creationId xmlns:a16="http://schemas.microsoft.com/office/drawing/2014/main" id="{80D26327-21E9-CC5F-B86D-540EDDD5EF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09CA4D4A-C478-AA69-3784-1B98AAE64B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739942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PETTRAY-2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14*11.5*2.5cm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DA0C88-B1CF-AE57-4CC1-458A5AC8B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73143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2CC88-CC68-D578-F6BC-94F44CC40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5A9D920B-1DD7-F6AB-D972-D8BD6EBBFE03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Sugarcane / Bagasse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9B2E9FE3-0F46-63D4-FAED-44CE20DBB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982426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Coffee Carrier-4-1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215*215*45mm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A836477C-5A53-67B3-AB2E-722233D88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076603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Coffee Carrier-2-1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215*110*45mm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6069B390-2C1A-3780-0B08-065AFDAC0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845416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Coffee Carrier-2-2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220*110*45mm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667474C1-5F52-6C98-02A3-814885D57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75160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Coffee Carrier-4-2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190*190*45mm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0A23166-058E-ACDA-D988-203821E9B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99</a:t>
            </a:fld>
            <a:endParaRPr lang="zh-CN" altLang="en-US"/>
          </a:p>
        </p:txBody>
      </p:sp>
      <p:pic>
        <p:nvPicPr>
          <p:cNvPr id="3" name="图片 2" descr="图示&#10;&#10;AI 生成的内容可能不正确。">
            <a:extLst>
              <a:ext uri="{FF2B5EF4-FFF2-40B4-BE49-F238E27FC236}">
                <a16:creationId xmlns:a16="http://schemas.microsoft.com/office/drawing/2014/main" id="{494D68E0-BE49-86E3-40E2-7B857B7469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pic>
        <p:nvPicPr>
          <p:cNvPr id="9" name="图片 8" descr="图示&#10;&#10;AI 生成的内容可能不正确。">
            <a:extLst>
              <a:ext uri="{FF2B5EF4-FFF2-40B4-BE49-F238E27FC236}">
                <a16:creationId xmlns:a16="http://schemas.microsoft.com/office/drawing/2014/main" id="{81423B21-833F-C8E7-9487-76ADAEF134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pic>
        <p:nvPicPr>
          <p:cNvPr id="12" name="图片 11" descr="图示&#10;&#10;AI 生成的内容可能不正确。">
            <a:extLst>
              <a:ext uri="{FF2B5EF4-FFF2-40B4-BE49-F238E27FC236}">
                <a16:creationId xmlns:a16="http://schemas.microsoft.com/office/drawing/2014/main" id="{A5BE04C5-60DE-66DD-2541-A391D97525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14" name="图片 13" descr="图形用户界面&#10;&#10;AI 生成的内容可能不正确。">
            <a:extLst>
              <a:ext uri="{FF2B5EF4-FFF2-40B4-BE49-F238E27FC236}">
                <a16:creationId xmlns:a16="http://schemas.microsoft.com/office/drawing/2014/main" id="{88CDC073-4C50-F700-FB99-2E24CC9745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8906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AD4A5-8BEA-FD16-B89A-4052ED5A0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44DE2DD0-7FAA-9110-FB8F-5030FA236189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Aluminum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8B53A473-9C12-4951-CF93-7C581F3942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161481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ALUMINUM-1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rgbClr val="3EA859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Customize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Aluminum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C6079D9C-1230-AD4D-BB3C-75797B45D0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433949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ALUMINUM-2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195*205*60</a:t>
                      </a: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Aluminum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6127224F-D468-C9D5-E708-65A0C10D1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141094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AL-200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165*65*30mm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Aluminum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5" name="图片 14" descr="图片包含 厨具, 游戏机, 平底锅, 架子&#10;&#10;AI 生成的内容可能不正确。">
            <a:extLst>
              <a:ext uri="{FF2B5EF4-FFF2-40B4-BE49-F238E27FC236}">
                <a16:creationId xmlns:a16="http://schemas.microsoft.com/office/drawing/2014/main" id="{CEDE6508-50E4-DA02-EA78-51B0CB699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1D407E76-1EED-7CCB-52B9-843FB27E8C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009229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ALUMINUM-3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85*85*36</a:t>
                      </a: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Aluminum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9" name="图片 18" descr="图片包含 刷子, 猫, 桌子, 游戏机&#10;&#10;AI 生成的内容可能不正确。">
            <a:extLst>
              <a:ext uri="{FF2B5EF4-FFF2-40B4-BE49-F238E27FC236}">
                <a16:creationId xmlns:a16="http://schemas.microsoft.com/office/drawing/2014/main" id="{D47AA423-714E-5AC4-4225-6B9E52102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36A39845-47D6-E1B2-C1C4-3110CEE227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872843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ALUMINUM-4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85*85*36</a:t>
                      </a: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Aluminum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22" name="图片 21" descr="玻璃碗&#10;&#10;AI 生成的内容可能不正确。">
            <a:extLst>
              <a:ext uri="{FF2B5EF4-FFF2-40B4-BE49-F238E27FC236}">
                <a16:creationId xmlns:a16="http://schemas.microsoft.com/office/drawing/2014/main" id="{396E1C68-537F-62A1-A8B6-721E1EC925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16BAE009-3D9E-E14D-FEBF-B0E16907F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260813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ALUMINUM-5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85*85*28</a:t>
                      </a: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Aluminum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25" name="图片 24" descr="碗里有一些绿色的杯子&#10;&#10;AI 生成的内容可能不正确。">
            <a:extLst>
              <a:ext uri="{FF2B5EF4-FFF2-40B4-BE49-F238E27FC236}">
                <a16:creationId xmlns:a16="http://schemas.microsoft.com/office/drawing/2014/main" id="{5A8EEA48-BF66-1BF3-861C-8406A731B1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pic>
        <p:nvPicPr>
          <p:cNvPr id="27" name="图片 26" descr="桌子上有杯子和碗&#10;&#10;AI 生成的内容可能不正确。">
            <a:extLst>
              <a:ext uri="{FF2B5EF4-FFF2-40B4-BE49-F238E27FC236}">
                <a16:creationId xmlns:a16="http://schemas.microsoft.com/office/drawing/2014/main" id="{F83813C0-CB10-F8BE-55DA-781EB0C620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33" name="图片 32" descr="桌子上的碗&#10;&#10;AI 生成的内容可能不正确。">
            <a:extLst>
              <a:ext uri="{FF2B5EF4-FFF2-40B4-BE49-F238E27FC236}">
                <a16:creationId xmlns:a16="http://schemas.microsoft.com/office/drawing/2014/main" id="{ED9B58F2-C87B-02DB-3CBB-3643396692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442DA9-0DEF-2AA2-27E7-F5A65149B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100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9310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2DB3F-AB98-BB38-1B7B-5A47B4AFB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D56F353E-C21A-6711-60CE-9987F6B5EE09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Straw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731BBC-957A-B81C-F56D-3A5687A9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101</a:t>
            </a:fld>
            <a:endParaRPr lang="zh-CN" altLang="en-US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138DFDC2-4629-8187-A2BC-798938B39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423437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Paper-Straw-4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rgbClr val="3EA859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Customize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C3BECC8A-A7C2-3E1E-2686-A88B498F6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682975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Paper-Straw-5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rgbClr val="3EA859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Customize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CC87A177-1DCF-0CFC-77C3-0B9BD88224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159161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Paper-Straw-3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rgbClr val="3EA859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Customize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953DF447-2832-6435-35B9-8C27D28BE4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705759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Paper-Straw-1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rgbClr val="3EA859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Customize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3C619C2-6989-C4BF-AD63-694CF4F536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819352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Paper-Straw-2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rgbClr val="3EA859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Customize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5" name="AutoShape 2">
            <a:extLst>
              <a:ext uri="{FF2B5EF4-FFF2-40B4-BE49-F238E27FC236}">
                <a16:creationId xmlns:a16="http://schemas.microsoft.com/office/drawing/2014/main" id="{FDEEAB41-3B4B-D0F5-F2E1-604641B829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F48F53DD-90C2-63BD-CD48-04E832F9A3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74117" y="2744309"/>
            <a:ext cx="757917" cy="141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7" name="图片 16" descr="蓝色领带的男子&#10;&#10;AI 生成的内容可能不正确。">
            <a:extLst>
              <a:ext uri="{FF2B5EF4-FFF2-40B4-BE49-F238E27FC236}">
                <a16:creationId xmlns:a16="http://schemas.microsoft.com/office/drawing/2014/main" id="{BDFADEA0-F6E8-5359-E8D3-F7A76EFCF3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pic>
        <p:nvPicPr>
          <p:cNvPr id="20" name="图片 19" descr="建筑的设计&#10;&#10;AI 生成的内容可能不正确。">
            <a:extLst>
              <a:ext uri="{FF2B5EF4-FFF2-40B4-BE49-F238E27FC236}">
                <a16:creationId xmlns:a16="http://schemas.microsoft.com/office/drawing/2014/main" id="{541D8C97-FF52-8602-D628-1429618931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pic>
        <p:nvPicPr>
          <p:cNvPr id="22" name="图片 21" descr="黑色的高楼大厦&#10;&#10;AI 生成的内容可能不正确。">
            <a:extLst>
              <a:ext uri="{FF2B5EF4-FFF2-40B4-BE49-F238E27FC236}">
                <a16:creationId xmlns:a16="http://schemas.microsoft.com/office/drawing/2014/main" id="{6F4471E3-5D1F-4107-8A08-37BD910E1D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24" name="图片 23" descr="图片包含 游戏机&#10;&#10;AI 生成的内容可能不正确。">
            <a:extLst>
              <a:ext uri="{FF2B5EF4-FFF2-40B4-BE49-F238E27FC236}">
                <a16:creationId xmlns:a16="http://schemas.microsoft.com/office/drawing/2014/main" id="{17A47BCB-80A1-695B-B0AB-90018E8AD1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pic>
        <p:nvPicPr>
          <p:cNvPr id="26" name="图片 25" descr="图片包含 游戏机&#10;&#10;AI 生成的内容可能不正确。">
            <a:extLst>
              <a:ext uri="{FF2B5EF4-FFF2-40B4-BE49-F238E27FC236}">
                <a16:creationId xmlns:a16="http://schemas.microsoft.com/office/drawing/2014/main" id="{4E6B2516-A5CE-B019-8E38-AF4D0330F2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9067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EBE82-649B-8196-1B07-A4FDB3F6F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5F38A896-83D4-B9F3-3577-FA9CE3EAECC5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Straw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A277019-F8D7-C3F3-8573-6794466EA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102</a:t>
            </a:fld>
            <a:endParaRPr lang="zh-CN" altLang="en-US"/>
          </a:p>
        </p:txBody>
      </p:sp>
      <p:pic>
        <p:nvPicPr>
          <p:cNvPr id="3" name="图片 2" descr="图片包含 游戏机&#10;&#10;AI 生成的内容可能不正确。">
            <a:extLst>
              <a:ext uri="{FF2B5EF4-FFF2-40B4-BE49-F238E27FC236}">
                <a16:creationId xmlns:a16="http://schemas.microsoft.com/office/drawing/2014/main" id="{A740E391-75E3-07DD-7D52-0627DF914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31CF5853-FED8-2BDF-B9B3-7890117470F6}"/>
              </a:ext>
            </a:extLst>
          </p:cNvPr>
          <p:cNvGraphicFramePr>
            <a:graphicFrameLocks noGrp="1"/>
          </p:cNvGraphicFramePr>
          <p:nvPr/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2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Three Hole Coffee Stirrers Sticks</a:t>
                      </a:r>
                      <a:endParaRPr lang="en-US" sz="12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215mm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PLA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C2ED37BB-180D-A954-BA4E-5EF042570764}"/>
              </a:ext>
            </a:extLst>
          </p:cNvPr>
          <p:cNvGraphicFramePr>
            <a:graphicFrameLocks noGrp="1"/>
          </p:cNvGraphicFramePr>
          <p:nvPr/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Plastic Straws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260</a:t>
                      </a: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2100E652-3706-14E3-5FF8-48FA35E1E546}"/>
              </a:ext>
            </a:extLst>
          </p:cNvPr>
          <p:cNvGraphicFramePr>
            <a:graphicFrameLocks noGrp="1"/>
          </p:cNvGraphicFramePr>
          <p:nvPr/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Coffee Grounds Straw-1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230</a:t>
                      </a: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Coffee Grounds 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5" name="图片 14" descr="图片包含 游戏机, 工具, 铅笔&#10;&#10;AI 生成的内容可能不正确。">
            <a:extLst>
              <a:ext uri="{FF2B5EF4-FFF2-40B4-BE49-F238E27FC236}">
                <a16:creationId xmlns:a16="http://schemas.microsoft.com/office/drawing/2014/main" id="{9825DE48-CA0A-63C7-528E-78A11DAC5E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18" name="图片 17" descr="一列火车&#10;&#10;AI 生成的内容可能不正确。">
            <a:extLst>
              <a:ext uri="{FF2B5EF4-FFF2-40B4-BE49-F238E27FC236}">
                <a16:creationId xmlns:a16="http://schemas.microsoft.com/office/drawing/2014/main" id="{3B827E27-CF65-3A5D-841F-EF2A007B14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141480D-A0CE-7BA2-F523-D2CA2900C63F}"/>
              </a:ext>
            </a:extLst>
          </p:cNvPr>
          <p:cNvGraphicFramePr>
            <a:graphicFrameLocks noGrp="1"/>
          </p:cNvGraphicFramePr>
          <p:nvPr/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Coffee Grounds Straw-2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200mm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Coffee Grounds 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33A0C08C-4B91-7E10-6536-D4E8502BF680}"/>
              </a:ext>
            </a:extLst>
          </p:cNvPr>
          <p:cNvGraphicFramePr>
            <a:graphicFrameLocks noGrp="1"/>
          </p:cNvGraphicFramePr>
          <p:nvPr/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Bamboo Fiber Straw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205mm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Bamboo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7" name="图片 6" descr="图片包含 游戏机, 空气, 桌子, 男人&#10;&#10;AI 生成的内容可能不正确。">
            <a:extLst>
              <a:ext uri="{FF2B5EF4-FFF2-40B4-BE49-F238E27FC236}">
                <a16:creationId xmlns:a16="http://schemas.microsoft.com/office/drawing/2014/main" id="{D8DA7D5A-7758-924C-3F93-47026380CF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pic>
        <p:nvPicPr>
          <p:cNvPr id="14" name="图片 13" descr="图标&#10;&#10;AI 生成的内容可能不正确。">
            <a:extLst>
              <a:ext uri="{FF2B5EF4-FFF2-40B4-BE49-F238E27FC236}">
                <a16:creationId xmlns:a16="http://schemas.microsoft.com/office/drawing/2014/main" id="{E27B35B8-A5A7-0DBF-3891-C48921143C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9474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0B43F-A999-88DD-1A84-732B0D8B9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9550EDC9-7570-AD74-8F3E-D978C3F8BA2E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CEEEE26-EFCA-218F-FA6B-F5B2972BC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103</a:t>
            </a:fld>
            <a:endParaRPr lang="zh-CN" altLang="en-US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929D45FB-77A5-B869-F59A-4FEAA13CCE51}"/>
              </a:ext>
            </a:extLst>
          </p:cNvPr>
          <p:cNvGraphicFramePr>
            <a:graphicFrameLocks noGrp="1"/>
          </p:cNvGraphicFramePr>
          <p:nvPr/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WB01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150*85*253mm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HDPE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BBDC3CB8-A23D-31DD-6178-72983AAB63D6}"/>
              </a:ext>
            </a:extLst>
          </p:cNvPr>
          <p:cNvGraphicFramePr>
            <a:graphicFrameLocks noGrp="1"/>
          </p:cNvGraphicFramePr>
          <p:nvPr/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COFFEE-1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rgbClr val="3EA859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Customize</a:t>
                      </a:r>
                      <a:endParaRPr lang="en-US" sz="1400" noProof="0" dirty="0">
                        <a:solidFill>
                          <a:srgbClr val="3EA859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PET/PA/AL/CPP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" name="图片 4" descr="穿白色衣服的人&#10;&#10;AI 生成的内容可能不正确。">
            <a:extLst>
              <a:ext uri="{FF2B5EF4-FFF2-40B4-BE49-F238E27FC236}">
                <a16:creationId xmlns:a16="http://schemas.microsoft.com/office/drawing/2014/main" id="{625DF66F-60B6-B8DA-F886-3017FE2224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pic>
        <p:nvPicPr>
          <p:cNvPr id="10" name="图片 9" descr="床上的行李箱&#10;&#10;AI 生成的内容可能不正确。">
            <a:extLst>
              <a:ext uri="{FF2B5EF4-FFF2-40B4-BE49-F238E27FC236}">
                <a16:creationId xmlns:a16="http://schemas.microsoft.com/office/drawing/2014/main" id="{810FA408-0468-E630-5E7D-CBD084794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2D47BF6A-A90D-BFC0-09C1-A0EBC3CCE0F7}"/>
              </a:ext>
            </a:extLst>
          </p:cNvPr>
          <p:cNvGraphicFramePr>
            <a:graphicFrameLocks noGrp="1"/>
          </p:cNvGraphicFramePr>
          <p:nvPr/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CP01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130*85mm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3" name="图片 12" descr="墙上挂着一幅画&#10;&#10;AI 生成的内容可能不正确。">
            <a:extLst>
              <a:ext uri="{FF2B5EF4-FFF2-40B4-BE49-F238E27FC236}">
                <a16:creationId xmlns:a16="http://schemas.microsoft.com/office/drawing/2014/main" id="{EC0FCF2C-8F1B-79D2-0968-18FA4D0E28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0701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7D769-8871-DC54-C569-0CB89C759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11C748-6E5E-EFFE-6E52-9D8869F08457}"/>
              </a:ext>
            </a:extLst>
          </p:cNvPr>
          <p:cNvSpPr/>
          <p:nvPr/>
        </p:nvSpPr>
        <p:spPr>
          <a:xfrm>
            <a:off x="0" y="607324"/>
            <a:ext cx="129654" cy="498145"/>
          </a:xfrm>
          <a:prstGeom prst="rect">
            <a:avLst/>
          </a:prstGeom>
          <a:solidFill>
            <a:srgbClr val="3EA8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4EBBB9-281B-E98D-754B-6C35C02AF052}"/>
              </a:ext>
            </a:extLst>
          </p:cNvPr>
          <p:cNvSpPr txBox="1"/>
          <p:nvPr/>
        </p:nvSpPr>
        <p:spPr>
          <a:xfrm>
            <a:off x="365077" y="521860"/>
            <a:ext cx="5167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noProof="0" dirty="0">
                <a:solidFill>
                  <a:srgbClr val="3EA859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CONTACT US</a:t>
            </a:r>
          </a:p>
        </p:txBody>
      </p:sp>
      <p:sp>
        <p:nvSpPr>
          <p:cNvPr id="21" name="矩形: 圆角 16">
            <a:extLst>
              <a:ext uri="{FF2B5EF4-FFF2-40B4-BE49-F238E27FC236}">
                <a16:creationId xmlns:a16="http://schemas.microsoft.com/office/drawing/2014/main" id="{C086A114-08E2-29F3-1760-4FCC8F67666A}"/>
              </a:ext>
            </a:extLst>
          </p:cNvPr>
          <p:cNvSpPr/>
          <p:nvPr/>
        </p:nvSpPr>
        <p:spPr>
          <a:xfrm flipH="1">
            <a:off x="11738211" y="6576030"/>
            <a:ext cx="453788" cy="281970"/>
          </a:xfrm>
          <a:prstGeom prst="round1Rect">
            <a:avLst>
              <a:gd name="adj" fmla="val 50000"/>
            </a:avLst>
          </a:prstGeom>
          <a:solidFill>
            <a:srgbClr val="3EA8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pic>
        <p:nvPicPr>
          <p:cNvPr id="30" name="图片 29" descr="徽标&#10;&#10;AI 生成的内容可能不正确。">
            <a:extLst>
              <a:ext uri="{FF2B5EF4-FFF2-40B4-BE49-F238E27FC236}">
                <a16:creationId xmlns:a16="http://schemas.microsoft.com/office/drawing/2014/main" id="{12041858-5554-1164-9922-1CCD89202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770" y="272851"/>
            <a:ext cx="1167089" cy="11670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AD442CF-1F07-A75B-137F-7ED5A2D130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6521"/>
          <a:stretch>
            <a:fillRect/>
          </a:stretch>
        </p:blipFill>
        <p:spPr>
          <a:xfrm>
            <a:off x="6682147" y="0"/>
            <a:ext cx="5509852" cy="6858000"/>
          </a:xfrm>
          <a:prstGeom prst="rect">
            <a:avLst/>
          </a:prstGeom>
          <a:noFill/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E0D0F0E-ABA7-7085-EAC2-9F7E7BD1A8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82147" y="0"/>
            <a:ext cx="5509852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AA2E673-39F4-2636-51C6-27A5C4930D11}"/>
              </a:ext>
            </a:extLst>
          </p:cNvPr>
          <p:cNvSpPr/>
          <p:nvPr/>
        </p:nvSpPr>
        <p:spPr>
          <a:xfrm>
            <a:off x="0" y="1996887"/>
            <a:ext cx="6784042" cy="4202207"/>
          </a:xfrm>
          <a:prstGeom prst="rect">
            <a:avLst/>
          </a:prstGeom>
          <a:solidFill>
            <a:srgbClr val="3EA8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49AC7AB-BDF4-15B3-38B3-37EA41768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51" y="2384062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C686008-576A-727B-0420-0245A5FD7933}"/>
              </a:ext>
            </a:extLst>
          </p:cNvPr>
          <p:cNvSpPr txBox="1"/>
          <p:nvPr/>
        </p:nvSpPr>
        <p:spPr>
          <a:xfrm>
            <a:off x="1148723" y="2369229"/>
            <a:ext cx="4648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+86-13960005663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3A8CB9EC-4158-6E3B-9CCB-4764A2DFB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51" y="3391349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F86DAC5-5F75-A0D6-245E-1C50B3450B72}"/>
              </a:ext>
            </a:extLst>
          </p:cNvPr>
          <p:cNvSpPr txBox="1"/>
          <p:nvPr/>
        </p:nvSpPr>
        <p:spPr>
          <a:xfrm>
            <a:off x="1148722" y="3371945"/>
            <a:ext cx="4648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admin@bereliance.com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56C8219-9BB8-5247-8898-70A6E031CB34}"/>
              </a:ext>
            </a:extLst>
          </p:cNvPr>
          <p:cNvSpPr txBox="1"/>
          <p:nvPr/>
        </p:nvSpPr>
        <p:spPr>
          <a:xfrm>
            <a:off x="6891865" y="4134182"/>
            <a:ext cx="40540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>
                <a:solidFill>
                  <a:srgbClr val="3EA8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r>
              <a:rPr lang="en-GB" altLang="zh-CN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No.708 </a:t>
            </a:r>
            <a:r>
              <a:rPr lang="en-GB" altLang="zh-CN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Tianzhi</a:t>
            </a:r>
            <a:r>
              <a:rPr lang="en-GB" altLang="zh-CN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Village, </a:t>
            </a:r>
          </a:p>
          <a:p>
            <a:pPr algn="r"/>
            <a:r>
              <a:rPr lang="en-GB" altLang="zh-CN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Yancuo</a:t>
            </a:r>
            <a:r>
              <a:rPr lang="en-GB" altLang="zh-CN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Town, </a:t>
            </a:r>
            <a:r>
              <a:rPr lang="en-GB" altLang="zh-CN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Longhai</a:t>
            </a:r>
            <a:r>
              <a:rPr lang="en-GB" altLang="zh-CN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District, </a:t>
            </a:r>
          </a:p>
          <a:p>
            <a:pPr algn="r"/>
            <a:r>
              <a:rPr lang="en-GB" altLang="zh-CN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Zhangzhou, Fujian Province, </a:t>
            </a:r>
          </a:p>
          <a:p>
            <a:pPr algn="r"/>
            <a:r>
              <a:rPr lang="en-GB" altLang="zh-CN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  <a:endParaRPr lang="zh-CN" altLang="en-US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C9531391-A61A-3E27-9609-9BA4E7D22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198" y="3657601"/>
            <a:ext cx="402618" cy="40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21C4446-5604-5C49-BECC-5E71B9437752}"/>
              </a:ext>
            </a:extLst>
          </p:cNvPr>
          <p:cNvCxnSpPr>
            <a:cxnSpLocks/>
          </p:cNvCxnSpPr>
          <p:nvPr/>
        </p:nvCxnSpPr>
        <p:spPr>
          <a:xfrm>
            <a:off x="282388" y="3052481"/>
            <a:ext cx="5943600" cy="0"/>
          </a:xfrm>
          <a:prstGeom prst="line">
            <a:avLst/>
          </a:prstGeom>
          <a:ln>
            <a:solidFill>
              <a:srgbClr val="358F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9C017152-56F3-7609-049D-D9AEBF22E26F}"/>
              </a:ext>
            </a:extLst>
          </p:cNvPr>
          <p:cNvCxnSpPr>
            <a:cxnSpLocks/>
          </p:cNvCxnSpPr>
          <p:nvPr/>
        </p:nvCxnSpPr>
        <p:spPr>
          <a:xfrm>
            <a:off x="296187" y="4084872"/>
            <a:ext cx="5923078" cy="0"/>
          </a:xfrm>
          <a:prstGeom prst="line">
            <a:avLst/>
          </a:prstGeom>
          <a:ln>
            <a:solidFill>
              <a:srgbClr val="358F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灯片编号占位符 35">
            <a:extLst>
              <a:ext uri="{FF2B5EF4-FFF2-40B4-BE49-F238E27FC236}">
                <a16:creationId xmlns:a16="http://schemas.microsoft.com/office/drawing/2014/main" id="{95E78E31-A9A9-D73E-D6B1-7B643FE32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104</a:t>
            </a:fld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3B5BC78-384D-C39A-59BB-1E74DC5C7CE5}"/>
              </a:ext>
            </a:extLst>
          </p:cNvPr>
          <p:cNvSpPr/>
          <p:nvPr/>
        </p:nvSpPr>
        <p:spPr>
          <a:xfrm>
            <a:off x="296187" y="4426335"/>
            <a:ext cx="1080000" cy="135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C9673FA-6DEB-3D03-347A-4C791DC558A8}"/>
              </a:ext>
            </a:extLst>
          </p:cNvPr>
          <p:cNvSpPr txBox="1"/>
          <p:nvPr/>
        </p:nvSpPr>
        <p:spPr>
          <a:xfrm>
            <a:off x="296187" y="5473996"/>
            <a:ext cx="108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i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endParaRPr lang="zh-CN" altLang="en-US" sz="1200" i="1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A3FE1E4-7E5D-8D1D-0F25-D830FA09522E}"/>
              </a:ext>
            </a:extLst>
          </p:cNvPr>
          <p:cNvSpPr/>
          <p:nvPr/>
        </p:nvSpPr>
        <p:spPr>
          <a:xfrm>
            <a:off x="1564692" y="4426335"/>
            <a:ext cx="1080000" cy="135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7F779B6-3423-C731-7512-8A9540E257C0}"/>
              </a:ext>
            </a:extLst>
          </p:cNvPr>
          <p:cNvSpPr txBox="1"/>
          <p:nvPr/>
        </p:nvSpPr>
        <p:spPr>
          <a:xfrm>
            <a:off x="1564692" y="5473996"/>
            <a:ext cx="108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i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Videos</a:t>
            </a:r>
            <a:endParaRPr lang="zh-CN" altLang="en-US" sz="1200" i="1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DA23B8F-37BB-4640-465E-09E11B418EDB}"/>
              </a:ext>
            </a:extLst>
          </p:cNvPr>
          <p:cNvSpPr/>
          <p:nvPr/>
        </p:nvSpPr>
        <p:spPr>
          <a:xfrm>
            <a:off x="2833196" y="4426335"/>
            <a:ext cx="1080000" cy="135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53819FB-E775-50B1-AA7A-85EA25A67EAC}"/>
              </a:ext>
            </a:extLst>
          </p:cNvPr>
          <p:cNvSpPr txBox="1"/>
          <p:nvPr/>
        </p:nvSpPr>
        <p:spPr>
          <a:xfrm>
            <a:off x="2833196" y="5473996"/>
            <a:ext cx="108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i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endParaRPr lang="zh-CN" altLang="en-US" sz="1200" i="1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03B02D3-8D44-50A3-233E-C8E049A43B87}"/>
              </a:ext>
            </a:extLst>
          </p:cNvPr>
          <p:cNvSpPr/>
          <p:nvPr/>
        </p:nvSpPr>
        <p:spPr>
          <a:xfrm>
            <a:off x="4101700" y="4426334"/>
            <a:ext cx="1080000" cy="135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B6D68A8-4D42-F50F-6863-4A782BD1BBAC}"/>
              </a:ext>
            </a:extLst>
          </p:cNvPr>
          <p:cNvSpPr txBox="1"/>
          <p:nvPr/>
        </p:nvSpPr>
        <p:spPr>
          <a:xfrm>
            <a:off x="4101700" y="5473995"/>
            <a:ext cx="108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i="1" dirty="0" err="1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Wechat</a:t>
            </a:r>
            <a:endParaRPr lang="zh-CN" altLang="en-US" sz="1200" i="1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F2D867D1-7243-63D9-BEDF-87C0FD344868}"/>
              </a:ext>
            </a:extLst>
          </p:cNvPr>
          <p:cNvSpPr/>
          <p:nvPr/>
        </p:nvSpPr>
        <p:spPr>
          <a:xfrm>
            <a:off x="5370204" y="4426333"/>
            <a:ext cx="1080000" cy="135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D16E53D-42AA-B333-FEFA-DC731D67A19D}"/>
              </a:ext>
            </a:extLst>
          </p:cNvPr>
          <p:cNvSpPr txBox="1"/>
          <p:nvPr/>
        </p:nvSpPr>
        <p:spPr>
          <a:xfrm>
            <a:off x="5370204" y="5473994"/>
            <a:ext cx="108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i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  <a:endParaRPr lang="zh-CN" altLang="en-US" sz="1200" i="1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图片 38" descr="QR 代码&#10;&#10;AI 生成的内容可能不正确。">
            <a:extLst>
              <a:ext uri="{FF2B5EF4-FFF2-40B4-BE49-F238E27FC236}">
                <a16:creationId xmlns:a16="http://schemas.microsoft.com/office/drawing/2014/main" id="{66A712ED-DFCB-A466-44C2-1D64A31BD9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87" y="4426335"/>
            <a:ext cx="1080000" cy="1080000"/>
          </a:xfrm>
          <a:prstGeom prst="rect">
            <a:avLst/>
          </a:prstGeom>
        </p:spPr>
      </p:pic>
      <p:pic>
        <p:nvPicPr>
          <p:cNvPr id="40" name="图片 39" descr="QR 代码&#10;&#10;AI 生成的内容可能不正确。">
            <a:extLst>
              <a:ext uri="{FF2B5EF4-FFF2-40B4-BE49-F238E27FC236}">
                <a16:creationId xmlns:a16="http://schemas.microsoft.com/office/drawing/2014/main" id="{DF675088-7B35-99DC-1F41-D13638276A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92" y="4426335"/>
            <a:ext cx="1080000" cy="1080000"/>
          </a:xfrm>
          <a:prstGeom prst="rect">
            <a:avLst/>
          </a:prstGeom>
        </p:spPr>
      </p:pic>
      <p:pic>
        <p:nvPicPr>
          <p:cNvPr id="41" name="图片 40" descr="QR 代码&#10;&#10;AI 生成的内容可能不正确。">
            <a:extLst>
              <a:ext uri="{FF2B5EF4-FFF2-40B4-BE49-F238E27FC236}">
                <a16:creationId xmlns:a16="http://schemas.microsoft.com/office/drawing/2014/main" id="{260FE995-E8DB-C54D-EAAD-80184EB868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195" y="4426335"/>
            <a:ext cx="1080000" cy="1080000"/>
          </a:xfrm>
          <a:prstGeom prst="rect">
            <a:avLst/>
          </a:prstGeom>
        </p:spPr>
      </p:pic>
      <p:pic>
        <p:nvPicPr>
          <p:cNvPr id="42" name="图片 41" descr="QR 代码&#10;&#10;AI 生成的内容可能不正确。">
            <a:extLst>
              <a:ext uri="{FF2B5EF4-FFF2-40B4-BE49-F238E27FC236}">
                <a16:creationId xmlns:a16="http://schemas.microsoft.com/office/drawing/2014/main" id="{E6B2A12D-1417-E7C6-E036-8F08802977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99" y="4426335"/>
            <a:ext cx="1080000" cy="1080000"/>
          </a:xfrm>
          <a:prstGeom prst="rect">
            <a:avLst/>
          </a:prstGeom>
        </p:spPr>
      </p:pic>
      <p:pic>
        <p:nvPicPr>
          <p:cNvPr id="43" name="图片 42" descr="QR 代码&#10;&#10;AI 生成的内容可能不正确。">
            <a:extLst>
              <a:ext uri="{FF2B5EF4-FFF2-40B4-BE49-F238E27FC236}">
                <a16:creationId xmlns:a16="http://schemas.microsoft.com/office/drawing/2014/main" id="{2E4BCA82-08A8-C438-F74C-872A6D5A45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04" y="442633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95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6F922-ECC7-6F56-C77F-1BA6C3138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F1529F46-71D3-3894-AAE6-2B5FC67017B6}"/>
              </a:ext>
            </a:extLst>
          </p:cNvPr>
          <p:cNvSpPr txBox="1"/>
          <p:nvPr/>
        </p:nvSpPr>
        <p:spPr>
          <a:xfrm>
            <a:off x="927316" y="136928"/>
            <a:ext cx="2615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Trays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C5D8ED-BFAC-8D18-57B6-82586CE00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E75E0FB3-7C25-C2F4-2A55-F82355E35D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015213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JY24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250*182*28mm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0.36mm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C9C60D4C-F533-C52D-DD11-FDC25FBDE4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0338F70-4DEC-4A00-BB6A-D0AA693AFE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061B35A-1721-7669-124B-17C69053F6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5E389D30-0EC4-FD59-6E59-5455BBE01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252815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JY15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290*190*45mm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0.36mm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A0A8E889-4034-A185-3310-D8AC459BDC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937816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S01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244*144*25mm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301F37E9-F7D9-2B92-C579-15E8910F4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40196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314*248*28mm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0.26mm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5D6260A8-85D4-4914-E231-7876049DF1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4405946D-218D-35DA-BC6E-F65358B745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104547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S001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270*185*35mm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0.35mm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4" name="图片 53">
            <a:extLst>
              <a:ext uri="{FF2B5EF4-FFF2-40B4-BE49-F238E27FC236}">
                <a16:creationId xmlns:a16="http://schemas.microsoft.com/office/drawing/2014/main" id="{0669CC02-D293-4F6A-EF3F-B638A8DF89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0677189F-A1C7-FC73-731A-8E9CC414DC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352100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Y01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337*240*25mm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DDE35A-61C9-2D5C-E3BC-DF817FC3A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556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F3476-6923-205A-98C9-84A411B8D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7DF83B4A-5B12-49E5-0DC2-BAB5D076FA89}"/>
              </a:ext>
            </a:extLst>
          </p:cNvPr>
          <p:cNvSpPr txBox="1"/>
          <p:nvPr/>
        </p:nvSpPr>
        <p:spPr>
          <a:xfrm>
            <a:off x="927316" y="136928"/>
            <a:ext cx="2615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Trays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39C7F36-389D-81E9-1C8F-0D07D55CA0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06B865FF-9584-C33B-EA1D-0D8282D05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1519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B11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240*199*26mm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0.29mm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7" name="图片 36">
            <a:extLst>
              <a:ext uri="{FF2B5EF4-FFF2-40B4-BE49-F238E27FC236}">
                <a16:creationId xmlns:a16="http://schemas.microsoft.com/office/drawing/2014/main" id="{884E0E30-A158-03BC-0C81-2BB784EA0E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D9AF82A-4F70-4BC3-B1E7-3682F3DC69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89898CA0-6C10-4831-7723-1332702A2E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12441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JY27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205*165*30mm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30.4g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0.70mm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AE3FF87B-6B39-6505-B233-B0A403688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056824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JY46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180*110*20mm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5.8g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0.20mm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149C5307-E477-8E86-FD33-65B8D8F0C7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286DF4CF-0ECA-D921-7428-3A040FD073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548321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JY38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225*100*48mm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4" name="图片 53">
            <a:extLst>
              <a:ext uri="{FF2B5EF4-FFF2-40B4-BE49-F238E27FC236}">
                <a16:creationId xmlns:a16="http://schemas.microsoft.com/office/drawing/2014/main" id="{40F44241-509C-F29B-A730-A51617DD8B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ABADBF6D-DE2B-4914-C877-A12FFA455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806911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32103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320mm*100mm*28mm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0.18mm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C5B60A-5B94-BDBE-FD89-349CE94E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EC55907-49EE-2449-BDA5-0F346AA568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4728275"/>
            <a:ext cx="1764000" cy="1764000"/>
          </a:xfrm>
          <a:prstGeom prst="rect">
            <a:avLst/>
          </a:prstGeom>
          <a:ln>
            <a:noFill/>
          </a:ln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71C592FA-6A89-A387-2E3F-027EF32522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754924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BISCUITS-1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295*140*58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2304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BE9B7-73AD-BA8E-5754-F75419B04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C798C915-D2C1-B0C8-D702-79972587533D}"/>
              </a:ext>
            </a:extLst>
          </p:cNvPr>
          <p:cNvSpPr txBox="1"/>
          <p:nvPr/>
        </p:nvSpPr>
        <p:spPr>
          <a:xfrm>
            <a:off x="927316" y="136928"/>
            <a:ext cx="2615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Trays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180A5C-F5A3-DB27-647D-EC5893F10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2307D704-BCF4-E654-3CD2-4F47975CD6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179979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PETT-1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220*150*30mm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C9B2D804-F544-1BE5-092F-9522318B31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701E28A-453F-DCD6-2E67-60742E18B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00FA76AC-10A6-2424-FCDE-6D7DDF3BB3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308943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FCB-1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2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195*195*22mm(Dia:</a:t>
                      </a:r>
                      <a:r>
                        <a:rPr lang="en-US" sz="12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180mm</a:t>
                      </a:r>
                      <a:r>
                        <a:rPr lang="en-US" sz="12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0.26mm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D404CF94-11EA-A3D9-08B1-EEBBDEC6A7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950626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PETT-2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180*180*30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474C0212-2760-8A0D-2DB7-30E89C38EF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CF10D79E-28FF-E28A-3B3D-E68E3D6412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35868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FCB-2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>
                        <a:buNone/>
                      </a:pPr>
                      <a:r>
                        <a:rPr lang="en-US" sz="12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190*190*25mm(Dia:165mm)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0.26mm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4" name="图片 53">
            <a:extLst>
              <a:ext uri="{FF2B5EF4-FFF2-40B4-BE49-F238E27FC236}">
                <a16:creationId xmlns:a16="http://schemas.microsoft.com/office/drawing/2014/main" id="{17621D85-8BDB-86AF-898F-4FA0A6EFBF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C83FA495-5384-DA58-CA88-8081523EB9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233477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PETT-4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220*150*29mm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8.7g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BB18D2-DDE7-F739-EDC4-79F5E7DAE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F20E8E2-9549-2A76-1D7C-607D1B9565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6C832FD-D005-05A8-13C7-145A484033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592222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PETT-15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183*122*40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7582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DA0FF-04B2-8E69-04F0-39A83F90F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1B0FF379-D1BE-A078-6998-904802A644B7}"/>
              </a:ext>
            </a:extLst>
          </p:cNvPr>
          <p:cNvSpPr txBox="1"/>
          <p:nvPr/>
        </p:nvSpPr>
        <p:spPr>
          <a:xfrm>
            <a:off x="927316" y="136928"/>
            <a:ext cx="2615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Trays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4E93C7D-8764-6E5B-F24E-BD75DD414A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07AB1F3E-8B7E-022C-44C9-D5482F54D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04626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PETT-5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240*200*20mm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ED38BC3B-EA1E-6DA0-6FC7-D8997FE032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0EF5FCE-7CC2-99F7-F355-E906C72972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E7AFF9B4-03DD-F560-FBA4-06EEA92BED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5D4BE5C6-6271-B738-C7FD-C36969233F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528327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PETT-6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183*120*40mm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0CCF2E75-4A0B-851F-68E4-1ED02AFA9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570894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PETT-7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183*150*27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0" lang="en-US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5F2B5791-735B-82ED-4DA6-FD7AA2345B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032776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B13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220*108*37mm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13.4g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6B825327-D71A-C0E1-E358-23CAEE2EC9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76C397CA-8CB9-6CBA-81BA-AF1C8D846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20473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PETT-8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210*160*30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4" name="图片 53">
            <a:extLst>
              <a:ext uri="{FF2B5EF4-FFF2-40B4-BE49-F238E27FC236}">
                <a16:creationId xmlns:a16="http://schemas.microsoft.com/office/drawing/2014/main" id="{C6DB1717-ECB4-945B-F88D-53ACD3E012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BBEB0240-5DA5-56D0-8013-4BBF3873E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908161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6 Compartment Tray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184*121*29mm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7.9g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124DF0-62D0-41A7-D176-0AF753FE0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543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B31FC-B0B2-E11F-E03B-E954F41E1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BCACE5CE-9727-4A52-DBB6-B51F5A4EEEF4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Trays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62C375C-0266-3C12-E5ED-5DA22058A9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8089BDFD-91B8-7BB2-C263-DF4D0B8759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484605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PETT-9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0" lang="en-US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DBCEB375-5595-55DD-A45F-A2EB2E433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7B08D5F5-DA5B-C519-F978-8376E6FE13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70FC9F1A-5ABB-39F1-23E0-38BA44DB66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A8CA6EAB-3A8D-5163-97D8-DB1EA9241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112589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PETT-10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194*145*60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0" lang="en-US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1428B40C-3058-6F93-6FA9-1ED98C674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055038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PETT-11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211*146*40mm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923BC78A-84B3-5044-1AC9-28A9492FC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66671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PETT-13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228*150*31mm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EECBF63D-3ECC-D8A1-2AAB-49274FB6F6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06E91875-4957-B260-E619-D0AB50FCC8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248075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PETT-12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250x120x52mm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0" lang="en-US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4" name="图片 53">
            <a:extLst>
              <a:ext uri="{FF2B5EF4-FFF2-40B4-BE49-F238E27FC236}">
                <a16:creationId xmlns:a16="http://schemas.microsoft.com/office/drawing/2014/main" id="{6AC49685-D6C5-3E3E-937F-0F43143AAC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B71702D1-6CA0-33B7-7AE1-ADFFA4050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559219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PETT-14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0" lang="en-US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EBBE5F-2561-EE30-9EF5-33D09315B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417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B18C5-F3D8-D828-B3C6-20CB0B1D4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E0F40676-3F84-4DFC-13DA-AAC15194B086}"/>
              </a:ext>
            </a:extLst>
          </p:cNvPr>
          <p:cNvSpPr txBox="1"/>
          <p:nvPr/>
        </p:nvSpPr>
        <p:spPr>
          <a:xfrm>
            <a:off x="927316" y="136928"/>
            <a:ext cx="2615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Trays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37F30C-EE11-9058-894B-FDAC99DC2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8FF22A0B-C916-0ADA-9458-E42D3CE9F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357241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2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6 Compartment Seafood Tray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41" name="图片 40">
            <a:extLst>
              <a:ext uri="{FF2B5EF4-FFF2-40B4-BE49-F238E27FC236}">
                <a16:creationId xmlns:a16="http://schemas.microsoft.com/office/drawing/2014/main" id="{DDF7C13F-A49B-3C31-55BB-A9650FA6FA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A4CF19F9-DF6F-8E49-8B0C-CC9C2558D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740953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2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8 Compartment Seafood Tray</a:t>
                      </a:r>
                      <a:endParaRPr lang="en-US" sz="12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2" name="图片 11" descr="图片包含 游戏机, 平底锅, 架子&#10;&#10;AI 生成的内容可能不正确。">
            <a:extLst>
              <a:ext uri="{FF2B5EF4-FFF2-40B4-BE49-F238E27FC236}">
                <a16:creationId xmlns:a16="http://schemas.microsoft.com/office/drawing/2014/main" id="{AA373135-D78B-F8CF-5FC6-C4E12E3890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B16FBB80-52EE-7F33-1B6F-7BF0341FC9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537239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TPP15-Blue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195*145*25mm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7" name="图片 16" descr="图片包含 游戏机, 黑暗, 平底锅&#10;&#10;AI 生成的内容可能不正确。">
            <a:extLst>
              <a:ext uri="{FF2B5EF4-FFF2-40B4-BE49-F238E27FC236}">
                <a16:creationId xmlns:a16="http://schemas.microsoft.com/office/drawing/2014/main" id="{22DEDEE1-40AC-B077-F777-8924D15ABF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5FFFF40C-F937-45B0-68B6-ADC381AC9A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244509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PETSAUSETRAY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140*50*25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C1F42F47-2831-13B3-A83E-2213ACE2D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15</a:t>
            </a:fld>
            <a:endParaRPr lang="zh-CN" altLang="en-US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8B02FCC6-CC1B-B0B6-3CF1-2BC49A53D1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526065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QB-04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170*170*28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1" name="图片 10" descr="图片包含 游戏机, 平底锅&#10;&#10;AI 生成的内容可能不正确。">
            <a:extLst>
              <a:ext uri="{FF2B5EF4-FFF2-40B4-BE49-F238E27FC236}">
                <a16:creationId xmlns:a16="http://schemas.microsoft.com/office/drawing/2014/main" id="{5567101D-C94C-36A1-3854-8DECB74D91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B924432C-1288-B493-00EC-EA78370029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614319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SC02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180*105*40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CPET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5" name="图片 14" descr="图片包含 室内, 物体, 黑暗, 小&#10;&#10;AI 生成的内容可能不正确。">
            <a:extLst>
              <a:ext uri="{FF2B5EF4-FFF2-40B4-BE49-F238E27FC236}">
                <a16:creationId xmlns:a16="http://schemas.microsoft.com/office/drawing/2014/main" id="{E85AFAC6-D77E-E560-C9B0-E577C0410F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97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6A96F-2B6F-5127-BCFB-6E477F34A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C75F0E79-EE21-DDBB-339E-F0598B7308D2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Trays</a:t>
            </a:r>
          </a:p>
        </p:txBody>
      </p:sp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407FE35D-F66C-2EC9-51EB-7A5E3CE145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64592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VG-0415-rr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235*185*27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9C0C7D15-0393-5C18-CF64-F0425C2BC9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898623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VG-0777-rr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363*200*38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FA986694-37C7-303F-3450-430303A281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426160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VG-1219-rr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260*202*34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05169360-2A2E-A315-4FF0-5C9BDB79B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470816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VG-0413-rr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290*178*38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7" name="图片 6" descr="图片包含 游戏机, 厨具, 平底锅&#10;&#10;AI 生成的内容可能不正确。">
            <a:extLst>
              <a:ext uri="{FF2B5EF4-FFF2-40B4-BE49-F238E27FC236}">
                <a16:creationId xmlns:a16="http://schemas.microsoft.com/office/drawing/2014/main" id="{6E4FBBBB-5B64-16A9-4347-26E76F392B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pic>
        <p:nvPicPr>
          <p:cNvPr id="10" name="图片 9" descr="黑暗中的标志&#10;&#10;AI 生成的内容可能不正确。">
            <a:extLst>
              <a:ext uri="{FF2B5EF4-FFF2-40B4-BE49-F238E27FC236}">
                <a16:creationId xmlns:a16="http://schemas.microsoft.com/office/drawing/2014/main" id="{A168300C-C72F-CFEB-1944-615B67246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pic>
        <p:nvPicPr>
          <p:cNvPr id="12" name="图片 11" descr="图片包含 游戏机, 平底锅&#10;&#10;AI 生成的内容可能不正确。">
            <a:extLst>
              <a:ext uri="{FF2B5EF4-FFF2-40B4-BE49-F238E27FC236}">
                <a16:creationId xmlns:a16="http://schemas.microsoft.com/office/drawing/2014/main" id="{9A7E958E-C2C0-084E-0C21-1E9CD12C09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14" name="图片 13" descr="图片包含 游戏机, 电路, 平底锅&#10;&#10;AI 生成的内容可能不正确。">
            <a:extLst>
              <a:ext uri="{FF2B5EF4-FFF2-40B4-BE49-F238E27FC236}">
                <a16:creationId xmlns:a16="http://schemas.microsoft.com/office/drawing/2014/main" id="{10460FCC-87DB-18C4-7AE7-E9B8A7ABC5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7960FC80-EE2E-054D-E162-171AE57DC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168572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VG-1971-rr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206*157*34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9" name="图片 18" descr="图片包含 游戏机, 平底锅, 黑暗&#10;&#10;AI 生成的内容可能不正确。">
            <a:extLst>
              <a:ext uri="{FF2B5EF4-FFF2-40B4-BE49-F238E27FC236}">
                <a16:creationId xmlns:a16="http://schemas.microsoft.com/office/drawing/2014/main" id="{CEE15887-81D6-5DDF-950A-32EDABBF32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5" name="图片 4" descr="图片包含 键盘, 电脑, 电路, 躺&#10;&#10;AI 生成的内容可能不正确。">
            <a:extLst>
              <a:ext uri="{FF2B5EF4-FFF2-40B4-BE49-F238E27FC236}">
                <a16:creationId xmlns:a16="http://schemas.microsoft.com/office/drawing/2014/main" id="{DC465632-D08C-6DBA-EE70-7DFE7ED395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304D3488-38F9-D84E-D5D2-6DF553065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714028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14IT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335*243*30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3F691892-732A-3828-E1E4-EC53A2260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558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25CA7-F3E0-CC0F-6AB1-FE5E703D9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B327FB9E-86F8-18F0-D288-0987BC5CF2B0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Trays</a:t>
            </a:r>
          </a:p>
        </p:txBody>
      </p:sp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15799925-B865-7F6C-21DA-C9F816BEA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467475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HH-06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337*187*60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DB676B0D-5863-C041-F4B2-8B3F316D9C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345046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PETT-16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170*95*35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CPET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8A076846-9F95-964E-9A21-5792506995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067874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PETT-17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170*95*35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CPET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BA48C1CF-4BF9-747F-BEC3-6797A3188B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17379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C3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278*278*63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8" name="图片 7" descr="图片包含 游戏机, 桌子, 平底锅&#10;&#10;AI 生成的内容可能不正确。">
            <a:extLst>
              <a:ext uri="{FF2B5EF4-FFF2-40B4-BE49-F238E27FC236}">
                <a16:creationId xmlns:a16="http://schemas.microsoft.com/office/drawing/2014/main" id="{4DC45BFE-0A5F-953D-8C5E-03B17067C2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pic>
        <p:nvPicPr>
          <p:cNvPr id="13" name="图片 12" descr="图片包含 游戏机&#10;&#10;AI 生成的内容可能不正确。">
            <a:extLst>
              <a:ext uri="{FF2B5EF4-FFF2-40B4-BE49-F238E27FC236}">
                <a16:creationId xmlns:a16="http://schemas.microsoft.com/office/drawing/2014/main" id="{61781809-771D-0415-43D6-287C1F497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pic>
        <p:nvPicPr>
          <p:cNvPr id="5" name="图片 4" descr="黑暗中的光&#10;&#10;AI 生成的内容可能不正确。">
            <a:extLst>
              <a:ext uri="{FF2B5EF4-FFF2-40B4-BE49-F238E27FC236}">
                <a16:creationId xmlns:a16="http://schemas.microsoft.com/office/drawing/2014/main" id="{95E50180-BABB-6FD8-0A93-FD4B08E3E6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10" name="图片 9" descr="桌子上放了游戏机&#10;&#10;AI 生成的内容可能不正确。">
            <a:extLst>
              <a:ext uri="{FF2B5EF4-FFF2-40B4-BE49-F238E27FC236}">
                <a16:creationId xmlns:a16="http://schemas.microsoft.com/office/drawing/2014/main" id="{EEE7A380-7C3A-95B2-30F5-46549BDC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74E90D-9384-D445-B0C8-09AF10D3E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17</a:t>
            </a:fld>
            <a:endParaRPr lang="zh-CN" altLang="en-US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5657E89A-7D71-45B8-B31D-C71FFB39D9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069984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SP01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7*70*25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1" name="图片 10" descr="平底锅里的卡通人物&#10;&#10;AI 生成的内容可能不正确。">
            <a:extLst>
              <a:ext uri="{FF2B5EF4-FFF2-40B4-BE49-F238E27FC236}">
                <a16:creationId xmlns:a16="http://schemas.microsoft.com/office/drawing/2014/main" id="{AE5090B5-3D1A-AE86-0295-AF6C517547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56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CE1D1-637B-077B-5EA2-202A658CB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0FE9B4A2-F9C7-0664-393A-9392228C3538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New </a:t>
            </a:r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Tray for Meat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5F49EF8-4281-27AA-4E74-3F44450899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70BDB9D1-F093-49A1-96EF-AE761E18A5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104234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WX2013-S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192*130*22mm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17D7E118-7761-5B75-F59D-E01A71B87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74A09EFE-7BCC-31C2-3742-F67243463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484B64D2-9AA5-BF1F-57FE-CDF0959FB5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D8A177DF-86F7-4E0E-7325-79A9D2119F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545828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WX2013-GB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192*130*22mm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6DF78751-6556-381E-1932-1DE7A7B12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283389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WX2013-GS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192*130*22mm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C444A5C2-DA62-781B-1201-ACE69C2D4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092117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WX2015-GB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195*145*25mm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15.4g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662DCD8B-9A46-DE95-DE84-51C2D1A820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69885A88-B4EC-C17B-9995-9F0D2CE4D7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909798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WX2015-XS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195*145*20mm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4" name="图片 53">
            <a:extLst>
              <a:ext uri="{FF2B5EF4-FFF2-40B4-BE49-F238E27FC236}">
                <a16:creationId xmlns:a16="http://schemas.microsoft.com/office/drawing/2014/main" id="{113B25B7-81F3-FBE0-EA62-F5123C8B1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15CEEA23-304A-A720-F6CA-26375ABDB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35778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WX2015-GS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195*145*25mm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6F4C33-2599-4B79-5B90-F441A3EC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176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E3216-9B02-97D8-486E-6331A49B7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17ADF02-7047-AB1C-E8E6-69ADEFA949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0"/>
            <a:ext cx="4533901" cy="6858000"/>
          </a:xfrm>
          <a:prstGeom prst="rect">
            <a:avLst/>
          </a:prstGeom>
          <a:solidFill>
            <a:srgbClr val="3EA8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FFC5C18-517A-49E9-85B6-B6D418E10C06}"/>
              </a:ext>
            </a:extLst>
          </p:cNvPr>
          <p:cNvSpPr txBox="1"/>
          <p:nvPr/>
        </p:nvSpPr>
        <p:spPr>
          <a:xfrm>
            <a:off x="5408153" y="521860"/>
            <a:ext cx="597203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3EA8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Reliance Trading </a:t>
            </a:r>
            <a:r>
              <a:rPr lang="en-US" b="1" dirty="0" err="1">
                <a:solidFill>
                  <a:srgbClr val="3EA8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Co.,Ltd</a:t>
            </a:r>
            <a:r>
              <a:rPr lang="en-US" b="1" dirty="0">
                <a:solidFill>
                  <a:srgbClr val="3EA8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b="1" i="0" noProof="0" dirty="0">
                <a:solidFill>
                  <a:srgbClr val="3EA8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noProof="0" dirty="0">
                <a:solidFill>
                  <a:srgbClr val="3EA8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a leading provider of eco-friendly and innovative packaging solutions, headquartered in Mainland China. With three companies and two advanced manufacturing facilities, we deliver high-quality, sustainable packaging options to clients across the globe.</a:t>
            </a:r>
          </a:p>
          <a:p>
            <a:pPr>
              <a:buNone/>
            </a:pPr>
            <a:endParaRPr lang="en-US" b="0" i="0" noProof="0" dirty="0">
              <a:solidFill>
                <a:srgbClr val="3EA8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US" b="0" i="0" noProof="0" dirty="0">
                <a:solidFill>
                  <a:srgbClr val="3EA8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vertically integrated structure allows us to control every aspect of production from raw material sourcing to final delivery – ensuring consistent quality, cost efficiency, and fast turnaround times. With a dedicated team of professionals and cutting-edge technology, we specialize in creating tailored packaging solutions for industries such as food, retail, and electronics.</a:t>
            </a:r>
          </a:p>
        </p:txBody>
      </p:sp>
      <p:pic>
        <p:nvPicPr>
          <p:cNvPr id="14" name="图片 13" descr="徽标&#10;&#10;AI 生成的内容可能不正确。" hidden="1">
            <a:extLst>
              <a:ext uri="{FF2B5EF4-FFF2-40B4-BE49-F238E27FC236}">
                <a16:creationId xmlns:a16="http://schemas.microsoft.com/office/drawing/2014/main" id="{B9816023-6BD8-5AA8-0D9E-D138D671D9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89" y="5124734"/>
            <a:ext cx="1451296" cy="1451296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71EBEFC5-0FE4-72D8-C7C5-266F61A9836B}"/>
              </a:ext>
            </a:extLst>
          </p:cNvPr>
          <p:cNvSpPr/>
          <p:nvPr/>
        </p:nvSpPr>
        <p:spPr>
          <a:xfrm>
            <a:off x="0" y="939557"/>
            <a:ext cx="83820" cy="12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1" name="图片 10" descr="图片包含 体育, 运动, 棒球, 水&#10;&#10;AI 生成的内容可能不正确。">
            <a:extLst>
              <a:ext uri="{FF2B5EF4-FFF2-40B4-BE49-F238E27FC236}">
                <a16:creationId xmlns:a16="http://schemas.microsoft.com/office/drawing/2014/main" id="{2EC3B51C-8C3C-8B44-53CE-47F3BABF1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79" y="5139855"/>
            <a:ext cx="1502009" cy="150200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C61F7344-5AC1-4060-46C0-DD83ECF72D34}"/>
              </a:ext>
            </a:extLst>
          </p:cNvPr>
          <p:cNvGrpSpPr/>
          <p:nvPr/>
        </p:nvGrpSpPr>
        <p:grpSpPr>
          <a:xfrm>
            <a:off x="494872" y="940192"/>
            <a:ext cx="2520000" cy="1223365"/>
            <a:chOff x="272953" y="3519796"/>
            <a:chExt cx="2520000" cy="1223365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4275C575-A162-E160-DE61-4F642EAA4163}"/>
                </a:ext>
              </a:extLst>
            </p:cNvPr>
            <p:cNvSpPr txBox="1"/>
            <p:nvPr/>
          </p:nvSpPr>
          <p:spPr>
            <a:xfrm>
              <a:off x="272953" y="3519796"/>
              <a:ext cx="16479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noProof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1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95B428B-F65E-492A-6D8B-834D2246C93D}"/>
                </a:ext>
              </a:extLst>
            </p:cNvPr>
            <p:cNvSpPr txBox="1"/>
            <p:nvPr/>
          </p:nvSpPr>
          <p:spPr>
            <a:xfrm>
              <a:off x="272953" y="3815067"/>
              <a:ext cx="2520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COMPANY</a:t>
              </a:r>
              <a:endParaRPr lang="en-US" sz="2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F71C3A79-DFB6-DD70-020F-4F028C5FCFBC}"/>
                </a:ext>
              </a:extLst>
            </p:cNvPr>
            <p:cNvSpPr txBox="1"/>
            <p:nvPr/>
          </p:nvSpPr>
          <p:spPr>
            <a:xfrm>
              <a:off x="272953" y="4343051"/>
              <a:ext cx="15746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noProof="0" dirty="0">
                  <a:solidFill>
                    <a:srgbClr val="2C76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2000" noProof="0" dirty="0">
                  <a:solidFill>
                    <a:srgbClr val="2C76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sz="2000" dirty="0">
                  <a:solidFill>
                    <a:srgbClr val="2C76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2000" noProof="0" dirty="0">
                  <a:solidFill>
                    <a:srgbClr val="2C76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~ 04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439E531-E74B-B036-49F7-46B4CE36467D}"/>
              </a:ext>
            </a:extLst>
          </p:cNvPr>
          <p:cNvGrpSpPr/>
          <p:nvPr/>
        </p:nvGrpSpPr>
        <p:grpSpPr>
          <a:xfrm>
            <a:off x="494872" y="2817316"/>
            <a:ext cx="2520000" cy="1223365"/>
            <a:chOff x="3274040" y="3519796"/>
            <a:chExt cx="2520000" cy="1223365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DA718E0-4490-D934-370A-44C17AF5064C}"/>
                </a:ext>
              </a:extLst>
            </p:cNvPr>
            <p:cNvSpPr txBox="1"/>
            <p:nvPr/>
          </p:nvSpPr>
          <p:spPr>
            <a:xfrm>
              <a:off x="3274040" y="3519796"/>
              <a:ext cx="16479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noProof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2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FF85A0E-46FE-63D5-69E6-3F0AE89D9E0B}"/>
                </a:ext>
              </a:extLst>
            </p:cNvPr>
            <p:cNvSpPr txBox="1"/>
            <p:nvPr/>
          </p:nvSpPr>
          <p:spPr>
            <a:xfrm>
              <a:off x="3274040" y="3815067"/>
              <a:ext cx="2520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noProof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PRODUCTS</a:t>
              </a:r>
              <a:endParaRPr lang="en-US" sz="2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BE53EA7-1723-9CF4-288C-64D72396ABC4}"/>
                </a:ext>
              </a:extLst>
            </p:cNvPr>
            <p:cNvSpPr txBox="1"/>
            <p:nvPr/>
          </p:nvSpPr>
          <p:spPr>
            <a:xfrm>
              <a:off x="3274040" y="4343051"/>
              <a:ext cx="15746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noProof="0" dirty="0">
                  <a:solidFill>
                    <a:srgbClr val="2C76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altLang="zh-CN" sz="2000" dirty="0">
                  <a:solidFill>
                    <a:srgbClr val="2C76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  <a:r>
                <a:rPr lang="en-US" sz="2000" noProof="0" dirty="0">
                  <a:solidFill>
                    <a:srgbClr val="2C76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~ 102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C0CD696-C131-19C4-B85E-1040A8CFA086}"/>
              </a:ext>
            </a:extLst>
          </p:cNvPr>
          <p:cNvGrpSpPr/>
          <p:nvPr/>
        </p:nvGrpSpPr>
        <p:grpSpPr>
          <a:xfrm>
            <a:off x="494872" y="4694441"/>
            <a:ext cx="2520000" cy="1223366"/>
            <a:chOff x="6891549" y="3519795"/>
            <a:chExt cx="2520000" cy="1223366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756654C-7FE5-3808-134C-737630BBF4D6}"/>
                </a:ext>
              </a:extLst>
            </p:cNvPr>
            <p:cNvSpPr txBox="1"/>
            <p:nvPr/>
          </p:nvSpPr>
          <p:spPr>
            <a:xfrm>
              <a:off x="6891549" y="3519795"/>
              <a:ext cx="16479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noProof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3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CA1D62E1-95C1-0D2B-C4CD-76C0BD037254}"/>
                </a:ext>
              </a:extLst>
            </p:cNvPr>
            <p:cNvSpPr txBox="1"/>
            <p:nvPr/>
          </p:nvSpPr>
          <p:spPr>
            <a:xfrm>
              <a:off x="6891549" y="3815067"/>
              <a:ext cx="2520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noProof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CONTACT</a:t>
              </a:r>
              <a:r>
                <a:rPr lang="en-US" sz="2800" b="1" noProof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31EA9F7-061B-3F02-883B-9817434E4499}"/>
                </a:ext>
              </a:extLst>
            </p:cNvPr>
            <p:cNvSpPr txBox="1"/>
            <p:nvPr/>
          </p:nvSpPr>
          <p:spPr>
            <a:xfrm>
              <a:off x="6891549" y="4343051"/>
              <a:ext cx="15746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noProof="0" dirty="0">
                  <a:solidFill>
                    <a:srgbClr val="2C76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P103</a:t>
              </a:r>
              <a:endParaRPr lang="en-US" sz="2000" noProof="0" dirty="0">
                <a:solidFill>
                  <a:srgbClr val="2C76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7AF9B935-C3AA-D051-5CF2-72C8E3369292}"/>
              </a:ext>
            </a:extLst>
          </p:cNvPr>
          <p:cNvSpPr/>
          <p:nvPr/>
        </p:nvSpPr>
        <p:spPr>
          <a:xfrm>
            <a:off x="0" y="2817316"/>
            <a:ext cx="83820" cy="12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9F1EAD9-C6F9-EC03-F148-1F8486A4CDA7}"/>
              </a:ext>
            </a:extLst>
          </p:cNvPr>
          <p:cNvSpPr/>
          <p:nvPr/>
        </p:nvSpPr>
        <p:spPr>
          <a:xfrm>
            <a:off x="0" y="4694441"/>
            <a:ext cx="83820" cy="12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6D2190F-42B9-7971-69D3-6A73EE87B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760" y="5546065"/>
            <a:ext cx="1152620" cy="743484"/>
          </a:xfrm>
          <a:prstGeom prst="rect">
            <a:avLst/>
          </a:prstGeom>
        </p:spPr>
      </p:pic>
      <p:pic>
        <p:nvPicPr>
          <p:cNvPr id="24" name="图片 23" descr="桌子上放了不同类型的杯子&#10;&#10;AI 生成的内容可能不正确。">
            <a:extLst>
              <a:ext uri="{FF2B5EF4-FFF2-40B4-BE49-F238E27FC236}">
                <a16:creationId xmlns:a16="http://schemas.microsoft.com/office/drawing/2014/main" id="{0F432D74-73FF-E5EC-8150-67BC7E99B4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996" y="5121743"/>
            <a:ext cx="1571520" cy="1571520"/>
          </a:xfrm>
          <a:prstGeom prst="rect">
            <a:avLst/>
          </a:prstGeom>
        </p:spPr>
      </p:pic>
      <p:pic>
        <p:nvPicPr>
          <p:cNvPr id="28" name="图片 27" descr="玻璃碗&#10;&#10;AI 生成的内容可能不正确。">
            <a:extLst>
              <a:ext uri="{FF2B5EF4-FFF2-40B4-BE49-F238E27FC236}">
                <a16:creationId xmlns:a16="http://schemas.microsoft.com/office/drawing/2014/main" id="{26FA491F-5C09-0ED3-3529-B4E64AE38C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t="25848" r="4278" b="23878"/>
          <a:stretch>
            <a:fillRect/>
          </a:stretch>
        </p:blipFill>
        <p:spPr>
          <a:xfrm>
            <a:off x="10441644" y="5546065"/>
            <a:ext cx="1371600" cy="790075"/>
          </a:xfrm>
          <a:prstGeom prst="rect">
            <a:avLst/>
          </a:prstGeom>
        </p:spPr>
      </p:pic>
      <p:pic>
        <p:nvPicPr>
          <p:cNvPr id="29" name="图片 28" descr="图片包含 游戏机, 食物&#10;&#10;AI 生成的内容可能不正确。">
            <a:extLst>
              <a:ext uri="{FF2B5EF4-FFF2-40B4-BE49-F238E27FC236}">
                <a16:creationId xmlns:a16="http://schemas.microsoft.com/office/drawing/2014/main" id="{C384A866-FF49-F9C8-10BA-F1A5FEF134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2" t="22557" r="15290" b="18129"/>
          <a:stretch>
            <a:fillRect/>
          </a:stretch>
        </p:blipFill>
        <p:spPr>
          <a:xfrm>
            <a:off x="9433112" y="5534328"/>
            <a:ext cx="974912" cy="81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85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65780-96FD-184D-C297-63AE332D4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D9D4976-272A-DD3A-6FAE-017D5270E6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00D2B826-828B-50B6-1B54-B9FFA3055F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856336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WX2212-XS with Lid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220*115*40mm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30.2g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28BE847B-2AA5-933D-5F20-271D4FE6A8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7229DB7E-05B4-6EF4-CE21-274D97F234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1072AD10-692A-6964-BC5A-AA3786C836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7AF4CE80-24F0-6111-D257-89B8D93122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308207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WX2212-XS-GB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220*115*40mm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15.6g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0BCC68F2-B725-05F4-713B-1ACBFF606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873591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WX</a:t>
                      </a: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2118-GS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205*180*25mm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4B6507F8-9641-C912-59A4-8CE036BD82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267796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WX2515-XS-GB with Lid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210*180*25mm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16g/11g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7E2D7B3D-4F45-1A0C-01DB-A9CC93CDED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2088FC52-A282-8D49-7FC3-274641EF7D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968417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WX</a:t>
                      </a: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2118-S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205*180*25mm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4" name="图片 53">
            <a:extLst>
              <a:ext uri="{FF2B5EF4-FFF2-40B4-BE49-F238E27FC236}">
                <a16:creationId xmlns:a16="http://schemas.microsoft.com/office/drawing/2014/main" id="{33EB64BA-2AD1-4DB1-374A-FA9DD86723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5EBED93D-5A97-1740-1F90-284E0E0250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64897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WX2515-XS -GS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210*180*25mm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E14B84CE-3283-FD00-2CE0-5905D48EAE43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New </a:t>
            </a:r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Tray for Meat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9DA70A-40BD-5A1C-5374-3A2B18BB2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759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C399F-737B-BE0E-A75B-0E3F4951A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A64BE1-78E6-6DCC-C2FF-3962BDD440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B4AAD367-EA14-6FD6-D30E-396B705D32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804900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WX2514-S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243*140*20mm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16.7g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896F2881-76A4-F3B0-268B-139EBB9CD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FD22C83-2A12-8FF5-111F-85FAD1D06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A3BD35BC-384A-BBFF-4F27-B1FCD77B8F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761273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WX2514-GS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243*140*20mm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16.7g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85E876F8-1BD9-67AE-6E26-209DFB951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529415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WX2518-XS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250*180*25mm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69FAD298-1D93-4DD4-31ED-7771DF56BE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BB9D6B73-A9F8-1372-3F23-2C0E4656AE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174689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WX1616-GB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160*160*15mm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13.6g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47A8F3B7-FB0D-03CD-BFE0-F079BF8F9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312892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GOLDTRAY-1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210*210*25mm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7" name="图片 6" descr="图片包含 游戏机&#10;&#10;AI 生成的内容可能不正确。">
            <a:extLst>
              <a:ext uri="{FF2B5EF4-FFF2-40B4-BE49-F238E27FC236}">
                <a16:creationId xmlns:a16="http://schemas.microsoft.com/office/drawing/2014/main" id="{7870CD54-A6E1-DA8B-C0A5-6EB9F9B308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C7442C4-03CD-9DCE-E586-A88989DFED6B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New </a:t>
            </a:r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Tray for Meat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E921D8B5-485E-3642-9244-33F056E10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11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57F0D-2E33-3235-4A50-5B1023E5C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1522BC9B-6EAA-9A2A-2F71-20E548EBBAC2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</a:t>
            </a:r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Clamshell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FB70674-10BF-AAC7-3A5A-8A510F405B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7C710009-5B68-E8D2-0C0F-DA9CCDDEE7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392063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TPPCS-3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245*163*35mm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0.22mm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E2E599C4-109F-8339-EC18-59CB6FDDB2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C35D144-7254-7F64-6C01-9C738C9059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5B5460F3-75C6-310A-969A-8B5C6047DB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05200981-D019-9D7A-805D-69E462B20A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755923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JY15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290*190*45mm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27g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0.36mm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8DED5C5E-017D-9604-C914-6A5829D2F6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482556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PETC-1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155*120*55cm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0.47mm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4BE0D843-DE80-2A21-7139-4F11949D38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22565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S-003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190*156*45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CFFE87CC-A4E1-99EA-5A2D-6C4FB849E4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C33A08D5-8CE6-74CB-1C07-85FB6632A6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285190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PETC-2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4" name="图片 53">
            <a:extLst>
              <a:ext uri="{FF2B5EF4-FFF2-40B4-BE49-F238E27FC236}">
                <a16:creationId xmlns:a16="http://schemas.microsoft.com/office/drawing/2014/main" id="{2B5EA20D-93F9-5A68-F21C-D7ED31ED50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9EB70ED5-D37B-3BE2-EE65-981A15F8A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213581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S-001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190*156*45mm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B2AA91-18B0-A803-1713-61538BD66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794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7E9D2-47E9-9FF3-124A-009C9729E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B89AF0E5-2C6A-AB78-2CDF-B8FFE750A7C0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Clamshell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4BBB010-9692-82DB-05B1-6CB5607FC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EAD2DDDD-7E89-E982-6DF1-8781F1F5EA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775605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PETC-5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43835986-7252-09D3-1E81-35442FEA7F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6E8C27C-A4B2-3894-514D-605C9F8BF4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403B8C23-3C1A-ED2F-9D31-093D5A4093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481159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PETC-6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BD75D168-48ED-164D-AA72-1A9210BE19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377832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TPPCS-4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127*112*70mm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0.45mm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FD71D45-2002-38F7-C50D-FD3504730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392310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18119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185*110*90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69D787B-9BBF-C3E7-F76E-A650B3EC39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26841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3LB-H127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190*185*125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A85D047F-BADC-5195-D900-44D1112516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370592"/>
              </p:ext>
            </p:extLst>
          </p:nvPr>
        </p:nvGraphicFramePr>
        <p:xfrm>
          <a:off x="2788316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RC-01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203*158*125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9" name="图片 18" descr="图片包含 桌子, 黑暗, 游戏机, 盒子&#10;&#10;AI 生成的内容可能不正确。">
            <a:extLst>
              <a:ext uri="{FF2B5EF4-FFF2-40B4-BE49-F238E27FC236}">
                <a16:creationId xmlns:a16="http://schemas.microsoft.com/office/drawing/2014/main" id="{DD608F0C-F253-BCFE-3649-5E4488BDCF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pic>
        <p:nvPicPr>
          <p:cNvPr id="21" name="图片 20" descr="图片包含 桌子, 平底锅, 游戏机&#10;&#10;AI 生成的内容可能不正确。">
            <a:extLst>
              <a:ext uri="{FF2B5EF4-FFF2-40B4-BE49-F238E27FC236}">
                <a16:creationId xmlns:a16="http://schemas.microsoft.com/office/drawing/2014/main" id="{A27CECD8-ED7E-4A8E-B7AC-5D603486DE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23" name="图片 22" descr="图片包含 桌子, 玻璃&#10;&#10;AI 生成的内容可能不正确。">
            <a:extLst>
              <a:ext uri="{FF2B5EF4-FFF2-40B4-BE49-F238E27FC236}">
                <a16:creationId xmlns:a16="http://schemas.microsoft.com/office/drawing/2014/main" id="{DA4EA140-58E6-285E-43A0-CFBB7788EC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B934F9-CA24-B36A-4A7C-262F70BA6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508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66C0C-1818-4729-6AB0-9126D2451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821715FF-D8CA-ECF2-FB1F-180AC8D596A9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Clamshell</a:t>
            </a: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267C33EA-D541-C463-1651-F9931BAD62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514209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K-301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100*110*95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D5B99BB2-E28B-0FA9-8AAB-21E1F71E52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749679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K-302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170*100*90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0680C7B-7A13-A944-4D73-BCCF588FDC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64377"/>
              </p:ext>
            </p:extLst>
          </p:nvPr>
        </p:nvGraphicFramePr>
        <p:xfrm>
          <a:off x="8204635" y="2744309"/>
          <a:ext cx="3348000" cy="1763239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039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MX-12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315*255*95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AA30492A-16DB-E563-4B3F-AD0273797C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537545"/>
              </p:ext>
            </p:extLst>
          </p:nvPr>
        </p:nvGraphicFramePr>
        <p:xfrm>
          <a:off x="2792191" y="274468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MX-04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170*170*95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4C95CFFF-35E6-2990-7D54-77C9503635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952281"/>
              </p:ext>
            </p:extLst>
          </p:nvPr>
        </p:nvGraphicFramePr>
        <p:xfrm>
          <a:off x="2788316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MX-24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440*325*90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6" name="图片 5" descr="杯子里有饮料&#10;&#10;AI 生成的内容可能不正确。">
            <a:extLst>
              <a:ext uri="{FF2B5EF4-FFF2-40B4-BE49-F238E27FC236}">
                <a16:creationId xmlns:a16="http://schemas.microsoft.com/office/drawing/2014/main" id="{827E33C3-8AA2-4018-87D1-BC3F57CB64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2" y="760343"/>
            <a:ext cx="1764000" cy="1764000"/>
          </a:xfrm>
          <a:prstGeom prst="rect">
            <a:avLst/>
          </a:prstGeom>
        </p:spPr>
      </p:pic>
      <p:pic>
        <p:nvPicPr>
          <p:cNvPr id="10" name="图片 9" descr="卡通人物&#10;&#10;AI 生成的内容可能不正确。">
            <a:extLst>
              <a:ext uri="{FF2B5EF4-FFF2-40B4-BE49-F238E27FC236}">
                <a16:creationId xmlns:a16="http://schemas.microsoft.com/office/drawing/2014/main" id="{743F3F1D-53DD-72A9-32C8-590032CE44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3928"/>
            <a:ext cx="1764000" cy="1764000"/>
          </a:xfrm>
          <a:prstGeom prst="rect">
            <a:avLst/>
          </a:prstGeom>
        </p:spPr>
      </p:pic>
      <p:pic>
        <p:nvPicPr>
          <p:cNvPr id="15" name="图片 14" descr="图片包含 黑暗, 桌子, 游戏机, 蛋糕&#10;&#10;AI 生成的内容可能不正确。">
            <a:extLst>
              <a:ext uri="{FF2B5EF4-FFF2-40B4-BE49-F238E27FC236}">
                <a16:creationId xmlns:a16="http://schemas.microsoft.com/office/drawing/2014/main" id="{98D0B8EE-2ABD-A983-2EBB-3752C5FDF4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pic>
        <p:nvPicPr>
          <p:cNvPr id="18" name="图片 17" descr="图片包含 游戏机, 蛋糕, 桌子, 食物&#10;&#10;AI 生成的内容可能不正确。">
            <a:extLst>
              <a:ext uri="{FF2B5EF4-FFF2-40B4-BE49-F238E27FC236}">
                <a16:creationId xmlns:a16="http://schemas.microsoft.com/office/drawing/2014/main" id="{BDD54753-945F-16F7-E726-DAF6A3A02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22" name="图片 21" descr="杯子里有饮料&#10;&#10;AI 生成的内容可能不正确。">
            <a:extLst>
              <a:ext uri="{FF2B5EF4-FFF2-40B4-BE49-F238E27FC236}">
                <a16:creationId xmlns:a16="http://schemas.microsoft.com/office/drawing/2014/main" id="{62FAE287-BB27-786E-2DC6-86D9B79CB8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3F6A4D42-22D9-EFCE-5B03-0D8BB2BB0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526564"/>
              </p:ext>
            </p:extLst>
          </p:nvPr>
        </p:nvGraphicFramePr>
        <p:xfrm>
          <a:off x="8204635" y="4727514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MX-06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250*180*100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25" name="图片 24" descr="卡通人物&#10;&#10;AI 生成的内容可能不正确。">
            <a:extLst>
              <a:ext uri="{FF2B5EF4-FFF2-40B4-BE49-F238E27FC236}">
                <a16:creationId xmlns:a16="http://schemas.microsoft.com/office/drawing/2014/main" id="{3FFB2082-9DA0-11FF-D2B3-B14577F54B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7514"/>
            <a:ext cx="1764000" cy="1764000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D304364-3839-39A0-C275-D061B2118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857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0DB83-6044-66D2-17E7-A33DD4F7A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F1A7D1F1-B7FD-12C1-305D-6EADB4AEE9CC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Clamshell</a:t>
            </a: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9F1C719B-61CD-792B-3465-24731C46B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730913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STL-4D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205*205*100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DD342DE6-FE52-723D-3500-5D87869F7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221974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STL-6D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280*190*100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8420F5BD-CF1B-2F05-B151-888D2133DF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465770"/>
              </p:ext>
            </p:extLst>
          </p:nvPr>
        </p:nvGraphicFramePr>
        <p:xfrm>
          <a:off x="8204635" y="2744309"/>
          <a:ext cx="3348000" cy="1763239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039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XT200005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190*190*80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397C2956-1B42-0D92-E2FE-9C5E8BAC63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339754"/>
              </p:ext>
            </p:extLst>
          </p:nvPr>
        </p:nvGraphicFramePr>
        <p:xfrm>
          <a:off x="2792191" y="274468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XT101206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165*165*85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CAAE4C2F-3F35-AE7C-DA21-7F27F8A94E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417260"/>
              </p:ext>
            </p:extLst>
          </p:nvPr>
        </p:nvGraphicFramePr>
        <p:xfrm>
          <a:off x="2788316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XT230003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190*190*85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C65C0535-E8DD-EE7B-1FEB-716D11C6EE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45409"/>
              </p:ext>
            </p:extLst>
          </p:nvPr>
        </p:nvGraphicFramePr>
        <p:xfrm>
          <a:off x="8204635" y="4727514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RE20105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200*105*85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" name="图片 4" descr="图片包含 游戏机, 食物, 床&#10;&#10;AI 生成的内容可能不正确。">
            <a:extLst>
              <a:ext uri="{FF2B5EF4-FFF2-40B4-BE49-F238E27FC236}">
                <a16:creationId xmlns:a16="http://schemas.microsoft.com/office/drawing/2014/main" id="{8AA57571-77C7-DBEC-AC8D-BF08F106D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pic>
        <p:nvPicPr>
          <p:cNvPr id="11" name="图片 10" descr="黑暗里有星球&#10;&#10;AI 生成的内容可能不正确。">
            <a:extLst>
              <a:ext uri="{FF2B5EF4-FFF2-40B4-BE49-F238E27FC236}">
                <a16:creationId xmlns:a16="http://schemas.microsoft.com/office/drawing/2014/main" id="{4AACFC65-521F-1EC5-82D6-F67B1396FE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pic>
        <p:nvPicPr>
          <p:cNvPr id="13" name="图片 12" descr="卡通人物&#10;&#10;AI 生成的内容可能不正确。">
            <a:extLst>
              <a:ext uri="{FF2B5EF4-FFF2-40B4-BE49-F238E27FC236}">
                <a16:creationId xmlns:a16="http://schemas.microsoft.com/office/drawing/2014/main" id="{B91C4BD5-6B14-868E-3594-E004085972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3929"/>
            <a:ext cx="1764000" cy="1764000"/>
          </a:xfrm>
          <a:prstGeom prst="rect">
            <a:avLst/>
          </a:prstGeom>
        </p:spPr>
      </p:pic>
      <p:pic>
        <p:nvPicPr>
          <p:cNvPr id="19" name="图片 18" descr="墙上挂着一幅画&#10;&#10;AI 生成的内容可能不正确。">
            <a:extLst>
              <a:ext uri="{FF2B5EF4-FFF2-40B4-BE49-F238E27FC236}">
                <a16:creationId xmlns:a16="http://schemas.microsoft.com/office/drawing/2014/main" id="{8CA2386B-9372-8F6C-1AD6-CB6B321ACB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3928"/>
            <a:ext cx="1764000" cy="1764000"/>
          </a:xfrm>
          <a:prstGeom prst="rect">
            <a:avLst/>
          </a:prstGeom>
        </p:spPr>
      </p:pic>
      <p:pic>
        <p:nvPicPr>
          <p:cNvPr id="21" name="图片 20" descr="图片包含 游戏机&#10;&#10;AI 生成的内容可能不正确。">
            <a:extLst>
              <a:ext uri="{FF2B5EF4-FFF2-40B4-BE49-F238E27FC236}">
                <a16:creationId xmlns:a16="http://schemas.microsoft.com/office/drawing/2014/main" id="{05ADECC3-69F6-9BA9-ED8C-99B5A3D3AC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6" y="4727514"/>
            <a:ext cx="1764000" cy="1764000"/>
          </a:xfrm>
          <a:prstGeom prst="rect">
            <a:avLst/>
          </a:prstGeom>
        </p:spPr>
      </p:pic>
      <p:pic>
        <p:nvPicPr>
          <p:cNvPr id="26" name="图片 25" descr="黑暗里有星球&#10;&#10;AI 生成的内容可能不正确。">
            <a:extLst>
              <a:ext uri="{FF2B5EF4-FFF2-40B4-BE49-F238E27FC236}">
                <a16:creationId xmlns:a16="http://schemas.microsoft.com/office/drawing/2014/main" id="{6994ED50-D5CA-F0FD-27BE-83D88C00B8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4" y="4727134"/>
            <a:ext cx="1764000" cy="1764000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34A421-3707-C630-CAAC-9E68050D5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886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8525F-A303-0B68-E02B-E027BA3D3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D12965FA-38F9-AEAF-B296-E8D1C5240B72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Clamshell</a:t>
            </a: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48FFF752-708E-8E43-4D88-93E4390B2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977188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STL-1D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120*115*95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AD97A4ED-3463-E193-3CC1-DEF8551AFB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954701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XT150721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230*230*100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54AD3A5-A7A4-6473-A32F-1F5E5018F9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898972"/>
              </p:ext>
            </p:extLst>
          </p:nvPr>
        </p:nvGraphicFramePr>
        <p:xfrm>
          <a:off x="8204635" y="2744309"/>
          <a:ext cx="3348000" cy="1763239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039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SGL-280A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145*120*65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57C83876-5044-07F6-408B-21453FBD01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48087"/>
              </p:ext>
            </p:extLst>
          </p:nvPr>
        </p:nvGraphicFramePr>
        <p:xfrm>
          <a:off x="2792191" y="274468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SGL-250A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150*125*50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59698532-13A0-A86C-6863-39B727AFA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415771"/>
              </p:ext>
            </p:extLst>
          </p:nvPr>
        </p:nvGraphicFramePr>
        <p:xfrm>
          <a:off x="2788316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PET-CLAMSHELL-1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185*120*80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DDFF0ABF-2485-B25A-22F3-37310FB6D9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801400"/>
              </p:ext>
            </p:extLst>
          </p:nvPr>
        </p:nvGraphicFramePr>
        <p:xfrm>
          <a:off x="8204635" y="4727514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SZ2-500A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180*140*80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6" name="图片 5" descr="黑暗里有星球&#10;&#10;AI 生成的内容可能不正确。">
            <a:extLst>
              <a:ext uri="{FF2B5EF4-FFF2-40B4-BE49-F238E27FC236}">
                <a16:creationId xmlns:a16="http://schemas.microsoft.com/office/drawing/2014/main" id="{C8C31526-98E2-DDA0-B548-FE2ECF4E2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2" y="760343"/>
            <a:ext cx="1764000" cy="1764000"/>
          </a:xfrm>
          <a:prstGeom prst="rect">
            <a:avLst/>
          </a:prstGeom>
        </p:spPr>
      </p:pic>
      <p:pic>
        <p:nvPicPr>
          <p:cNvPr id="10" name="图片 9" descr="图片包含 游戏机, 青蛙, 食物&#10;&#10;AI 生成的内容可能不正确。">
            <a:extLst>
              <a:ext uri="{FF2B5EF4-FFF2-40B4-BE49-F238E27FC236}">
                <a16:creationId xmlns:a16="http://schemas.microsoft.com/office/drawing/2014/main" id="{0FA74F85-0EB4-2A67-3969-D668102F7E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pic>
        <p:nvPicPr>
          <p:cNvPr id="15" name="图片 14" descr="图片包含 黑暗, 杯子, 桌子, 玻璃&#10;&#10;AI 生成的内容可能不正确。">
            <a:extLst>
              <a:ext uri="{FF2B5EF4-FFF2-40B4-BE49-F238E27FC236}">
                <a16:creationId xmlns:a16="http://schemas.microsoft.com/office/drawing/2014/main" id="{470A4B46-A2F5-D4C2-F7D4-D57AD37CA6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3548"/>
            <a:ext cx="1764000" cy="1764000"/>
          </a:xfrm>
          <a:prstGeom prst="rect">
            <a:avLst/>
          </a:prstGeom>
        </p:spPr>
      </p:pic>
      <p:pic>
        <p:nvPicPr>
          <p:cNvPr id="18" name="图片 17" descr="图片包含 黑暗, 钟表, 游戏机&#10;&#10;AI 生成的内容可能不正确。">
            <a:extLst>
              <a:ext uri="{FF2B5EF4-FFF2-40B4-BE49-F238E27FC236}">
                <a16:creationId xmlns:a16="http://schemas.microsoft.com/office/drawing/2014/main" id="{FF13C628-D908-40F9-B22F-50A1287B4A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3548"/>
            <a:ext cx="1764000" cy="1764000"/>
          </a:xfrm>
          <a:prstGeom prst="rect">
            <a:avLst/>
          </a:prstGeom>
        </p:spPr>
      </p:pic>
      <p:pic>
        <p:nvPicPr>
          <p:cNvPr id="22" name="图片 21" descr="图片包含 桌子, 玻璃, 游戏机, 电话&#10;&#10;AI 生成的内容可能不正确。">
            <a:extLst>
              <a:ext uri="{FF2B5EF4-FFF2-40B4-BE49-F238E27FC236}">
                <a16:creationId xmlns:a16="http://schemas.microsoft.com/office/drawing/2014/main" id="{B9B7E921-611C-DE2B-6433-EB952339B4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27514"/>
            <a:ext cx="1764000" cy="1764000"/>
          </a:xfrm>
          <a:prstGeom prst="rect">
            <a:avLst/>
          </a:prstGeom>
        </p:spPr>
      </p:pic>
      <p:pic>
        <p:nvPicPr>
          <p:cNvPr id="25" name="图片 24" descr="图片包含 桌子, 杯子, 黑暗, 玻璃&#10;&#10;AI 生成的内容可能不正确。">
            <a:extLst>
              <a:ext uri="{FF2B5EF4-FFF2-40B4-BE49-F238E27FC236}">
                <a16:creationId xmlns:a16="http://schemas.microsoft.com/office/drawing/2014/main" id="{5918CACF-FB53-3762-111F-00DFBD12FD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6753"/>
            <a:ext cx="1764000" cy="1764000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9A1235-7D15-885B-F7DB-9A1A0BADE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621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140F3-564B-922F-BC7E-0E1070FA1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06B5655D-3434-A649-159F-EFDA744A6A12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Clamshell</a:t>
            </a: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59E37F06-616D-04CC-56B1-D5256A4F5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680600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TPL-1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190*190*130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35639704-AAFC-ABCB-4CBC-5F1BA191B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646960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XT-400A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160*120*70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DB33246-FA11-0328-253C-3ACFAFF0D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291880"/>
              </p:ext>
            </p:extLst>
          </p:nvPr>
        </p:nvGraphicFramePr>
        <p:xfrm>
          <a:off x="8204635" y="2744309"/>
          <a:ext cx="3348000" cy="1763239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039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XT151123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175*175*85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99E996F-D777-3208-C0DE-6BD2A8FB30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937393"/>
              </p:ext>
            </p:extLst>
          </p:nvPr>
        </p:nvGraphicFramePr>
        <p:xfrm>
          <a:off x="2792191" y="274468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XT-500M1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180*135*75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68AEE571-F559-4B47-337A-7A5A94945D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780670"/>
              </p:ext>
            </p:extLst>
          </p:nvPr>
        </p:nvGraphicFramePr>
        <p:xfrm>
          <a:off x="2788316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XT220003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195*195*120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2555A0B6-E4F9-E626-AFE4-0842586F87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571758"/>
              </p:ext>
            </p:extLst>
          </p:nvPr>
        </p:nvGraphicFramePr>
        <p:xfrm>
          <a:off x="8204635" y="4727514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S-205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155*150*75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" name="图片 4" descr="图片包含 黑暗, 桌子, 游戏机, 电话&#10;&#10;AI 生成的内容可能不正确。">
            <a:extLst>
              <a:ext uri="{FF2B5EF4-FFF2-40B4-BE49-F238E27FC236}">
                <a16:creationId xmlns:a16="http://schemas.microsoft.com/office/drawing/2014/main" id="{2A80CAEE-2CE1-344E-B9A0-DD02A113E2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pic>
        <p:nvPicPr>
          <p:cNvPr id="11" name="图片 10" descr="图片包含 游戏机, 盒子&#10;&#10;AI 生成的内容可能不正确。">
            <a:extLst>
              <a:ext uri="{FF2B5EF4-FFF2-40B4-BE49-F238E27FC236}">
                <a16:creationId xmlns:a16="http://schemas.microsoft.com/office/drawing/2014/main" id="{F73808ED-92DC-AAD4-509C-B15CBF30CA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pic>
        <p:nvPicPr>
          <p:cNvPr id="19" name="图片 18" descr="黑色的手机&#10;&#10;AI 生成的内容可能不正确。">
            <a:extLst>
              <a:ext uri="{FF2B5EF4-FFF2-40B4-BE49-F238E27FC236}">
                <a16:creationId xmlns:a16="http://schemas.microsoft.com/office/drawing/2014/main" id="{64BF4D1F-3921-9E63-6FD1-1C3139D033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2" y="2743548"/>
            <a:ext cx="1764000" cy="1764000"/>
          </a:xfrm>
          <a:prstGeom prst="rect">
            <a:avLst/>
          </a:prstGeom>
        </p:spPr>
      </p:pic>
      <p:pic>
        <p:nvPicPr>
          <p:cNvPr id="21" name="图片 20" descr="黑暗中亮着灯&#10;&#10;AI 生成的内容可能不正确。">
            <a:extLst>
              <a:ext uri="{FF2B5EF4-FFF2-40B4-BE49-F238E27FC236}">
                <a16:creationId xmlns:a16="http://schemas.microsoft.com/office/drawing/2014/main" id="{FA300C2D-AC93-B950-C71A-E08E611DE4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3548"/>
            <a:ext cx="1764000" cy="1764000"/>
          </a:xfrm>
          <a:prstGeom prst="rect">
            <a:avLst/>
          </a:prstGeom>
        </p:spPr>
      </p:pic>
      <p:pic>
        <p:nvPicPr>
          <p:cNvPr id="26" name="图片 25" descr="桌子上有一些绿色的蔬菜&#10;&#10;AI 生成的内容可能不正确。">
            <a:extLst>
              <a:ext uri="{FF2B5EF4-FFF2-40B4-BE49-F238E27FC236}">
                <a16:creationId xmlns:a16="http://schemas.microsoft.com/office/drawing/2014/main" id="{5D265D56-A263-62E0-D927-9350DACED2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27514"/>
            <a:ext cx="1764000" cy="1764000"/>
          </a:xfrm>
          <a:prstGeom prst="rect">
            <a:avLst/>
          </a:prstGeom>
        </p:spPr>
      </p:pic>
      <p:pic>
        <p:nvPicPr>
          <p:cNvPr id="30" name="图片 29" descr="黑暗里有星球&#10;&#10;AI 生成的内容可能不正确。">
            <a:extLst>
              <a:ext uri="{FF2B5EF4-FFF2-40B4-BE49-F238E27FC236}">
                <a16:creationId xmlns:a16="http://schemas.microsoft.com/office/drawing/2014/main" id="{177CDF94-8037-B432-625E-F74FCBE008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7514"/>
            <a:ext cx="1764000" cy="1764000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762439-12AE-5EDF-638A-469AD634D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757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EFB52-927F-33CE-C50E-948A2ABB1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5647A801-249B-31DD-D4BE-AD5F4D0E1D75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</a:t>
            </a:r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Container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8DC26D1-5FAC-D705-CFB8-6F553C22B4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ED3CF769-C621-635B-DD83-C78946ABD1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718035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TPD-16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180*130*35mm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11592D12-B1ED-012B-AF3D-9497BDF14C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2BF7E60-14B7-A5B1-121E-A4AB789FD5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A39F453-9C0C-B99F-0B42-3251F98DC6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BC80CAD3-AA1B-6B0B-BD19-212C61F552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81029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JY15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290*190*45mm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27g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0.36mm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288CCD6C-2036-D4A4-8779-CBC0CBE65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637777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TPPD-24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190*160*50mm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F1525CDA-59A2-6A15-82B6-E89D607D73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055092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PETFC-1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160*120*57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C2F0FBC8-BA6E-0472-339E-F75C5FB465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FD015DB0-003C-D496-FD5F-0984D07D2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50693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TPPD-12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145*120*50mm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C0E7E1-BA5B-3A16-27B0-88BCFF18E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27</a:t>
            </a:fld>
            <a:endParaRPr lang="zh-CN" altLang="en-US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67C4506E-D66A-96D5-7170-0AF4D4A3C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497368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S-204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160*135*75mm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1" name="图片 10" descr="卡通人物&#10;&#10;AI 生成的内容可能不正确。">
            <a:extLst>
              <a:ext uri="{FF2B5EF4-FFF2-40B4-BE49-F238E27FC236}">
                <a16:creationId xmlns:a16="http://schemas.microsoft.com/office/drawing/2014/main" id="{7A81136B-66BF-4AC5-1713-E20F40F699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06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8EDDD-3BF0-5C1C-8BFF-50FFF8EB9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A82EE957-DDBB-11DB-5D7F-4B94C5D13F46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Food Container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F0CDED3-E9C6-316E-7502-35E9C0D2FD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1FEC711C-9331-15B1-61F8-38DCECA88F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985000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R02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125X125X50mm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5189E931-242B-9B8C-9DCB-7ECB98E2E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587232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HT077APB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313*230*112mm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7" name="图片 6" descr="图片包含 体育, 运动, 棒球, 水&#10;&#10;AI 生成的内容可能不正确。">
            <a:extLst>
              <a:ext uri="{FF2B5EF4-FFF2-40B4-BE49-F238E27FC236}">
                <a16:creationId xmlns:a16="http://schemas.microsoft.com/office/drawing/2014/main" id="{D96C934E-AD1D-D745-5BBD-0FD4E485FB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pic>
        <p:nvPicPr>
          <p:cNvPr id="10" name="图片 9" descr="图片包含 游戏机, 行李&#10;&#10;AI 生成的内容可能不正确。">
            <a:extLst>
              <a:ext uri="{FF2B5EF4-FFF2-40B4-BE49-F238E27FC236}">
                <a16:creationId xmlns:a16="http://schemas.microsoft.com/office/drawing/2014/main" id="{55A78E89-D83B-EC91-0472-3B1B16C6CE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2F9084-5DA9-3D07-35BD-05D12065E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541607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ELP-09097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97*105*70mm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US" altLang="zh-CN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 + 5g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6" name="图片 5" descr="黑暗里有星球&#10;&#10;AI 生成的内容可能不正确。">
            <a:extLst>
              <a:ext uri="{FF2B5EF4-FFF2-40B4-BE49-F238E27FC236}">
                <a16:creationId xmlns:a16="http://schemas.microsoft.com/office/drawing/2014/main" id="{4E5D3E62-3DC0-B6A6-40DC-52BEBDAF93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6588FA90-62FE-7B13-7D0C-5D23092173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818306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FR-001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250*250*100mm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B1423D2C-8787-B394-92E6-2A64AA662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681821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LS-DM-047B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220*220*70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2DD7BAD6-2149-8F7D-9401-D0216112E7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218751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LS-DM-048B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190*190*80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21" name="图片 20" descr="桌子上的碗&#10;&#10;AI 生成的内容可能不正确。">
            <a:extLst>
              <a:ext uri="{FF2B5EF4-FFF2-40B4-BE49-F238E27FC236}">
                <a16:creationId xmlns:a16="http://schemas.microsoft.com/office/drawing/2014/main" id="{B0827522-C703-8ADC-F716-B41AB8A3F8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pic>
        <p:nvPicPr>
          <p:cNvPr id="23" name="图片 22" descr="图片包含 游戏机, 猫, 平底锅, 瓶子&#10;&#10;AI 生成的内容可能不正确。">
            <a:extLst>
              <a:ext uri="{FF2B5EF4-FFF2-40B4-BE49-F238E27FC236}">
                <a16:creationId xmlns:a16="http://schemas.microsoft.com/office/drawing/2014/main" id="{5C8545BE-84D6-3103-7D0A-312A42CD11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254680C7-C910-A551-89E4-87CB3856C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589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A8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0C5189-228C-4E39-1F26-DA0B397CD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id="{C5923529-E7FB-BE65-AE70-EE510D6ECC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1049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EA859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5A15119-8343-466D-A17B-ED9AB980DAA9}"/>
              </a:ext>
            </a:extLst>
          </p:cNvPr>
          <p:cNvSpPr/>
          <p:nvPr/>
        </p:nvSpPr>
        <p:spPr>
          <a:xfrm>
            <a:off x="0" y="365274"/>
            <a:ext cx="88287" cy="347327"/>
          </a:xfrm>
          <a:prstGeom prst="rect">
            <a:avLst/>
          </a:prstGeom>
          <a:solidFill>
            <a:srgbClr val="3EA8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C857200-9267-3B09-9A59-6D98B9A52AEB}"/>
              </a:ext>
            </a:extLst>
          </p:cNvPr>
          <p:cNvSpPr txBox="1"/>
          <p:nvPr/>
        </p:nvSpPr>
        <p:spPr>
          <a:xfrm>
            <a:off x="196941" y="229362"/>
            <a:ext cx="6012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 CATALOG</a:t>
            </a:r>
            <a:endParaRPr lang="en-US" sz="32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hlinkClick r:id="rId2" action="ppaction://hlinksldjump"/>
            <a:extLst>
              <a:ext uri="{FF2B5EF4-FFF2-40B4-BE49-F238E27FC236}">
                <a16:creationId xmlns:a16="http://schemas.microsoft.com/office/drawing/2014/main" id="{06D41B7B-5A26-A0C0-D120-A8AA886D1344}"/>
              </a:ext>
            </a:extLst>
          </p:cNvPr>
          <p:cNvSpPr txBox="1"/>
          <p:nvPr/>
        </p:nvSpPr>
        <p:spPr>
          <a:xfrm>
            <a:off x="359510" y="1526616"/>
            <a:ext cx="25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 defTabSz="1116000">
              <a:buSzPct val="100000"/>
              <a:buFont typeface="Arial" panose="020B0604020202020204" pitchFamily="34" charset="0"/>
              <a:buChar char="•"/>
              <a:tabLst>
                <a:tab pos="108000" algn="l"/>
              </a:tabLst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Tray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hlinkClick r:id="rId3" action="ppaction://hlinksldjump"/>
            <a:extLst>
              <a:ext uri="{FF2B5EF4-FFF2-40B4-BE49-F238E27FC236}">
                <a16:creationId xmlns:a16="http://schemas.microsoft.com/office/drawing/2014/main" id="{23822251-7620-0F9B-A86A-ED77BBD28ADB}"/>
              </a:ext>
            </a:extLst>
          </p:cNvPr>
          <p:cNvSpPr txBox="1"/>
          <p:nvPr/>
        </p:nvSpPr>
        <p:spPr>
          <a:xfrm>
            <a:off x="359510" y="1939741"/>
            <a:ext cx="25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 defTabSz="1116000">
              <a:buSzPct val="100000"/>
              <a:buFont typeface="Arial" panose="020B0604020202020204" pitchFamily="34" charset="0"/>
              <a:buChar char="•"/>
              <a:tabLst>
                <a:tab pos="108000" algn="l"/>
              </a:tabLst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New Tray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hlinkClick r:id="rId4" action="ppaction://hlinksldjump"/>
            <a:extLst>
              <a:ext uri="{FF2B5EF4-FFF2-40B4-BE49-F238E27FC236}">
                <a16:creationId xmlns:a16="http://schemas.microsoft.com/office/drawing/2014/main" id="{6FCE5F8F-99EE-8EB6-1FBE-816CAA473D65}"/>
              </a:ext>
            </a:extLst>
          </p:cNvPr>
          <p:cNvSpPr txBox="1"/>
          <p:nvPr/>
        </p:nvSpPr>
        <p:spPr>
          <a:xfrm>
            <a:off x="359510" y="2352866"/>
            <a:ext cx="25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 defTabSz="1116000">
              <a:buSzPct val="100000"/>
              <a:buFont typeface="Arial" panose="020B0604020202020204" pitchFamily="34" charset="0"/>
              <a:buChar char="•"/>
              <a:tabLst>
                <a:tab pos="108000" algn="l"/>
              </a:tabLst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Clamshell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hlinkClick r:id="rId5" action="ppaction://hlinksldjump"/>
            <a:extLst>
              <a:ext uri="{FF2B5EF4-FFF2-40B4-BE49-F238E27FC236}">
                <a16:creationId xmlns:a16="http://schemas.microsoft.com/office/drawing/2014/main" id="{435D2348-A612-6A31-5C99-1FFBB102566C}"/>
              </a:ext>
            </a:extLst>
          </p:cNvPr>
          <p:cNvSpPr txBox="1"/>
          <p:nvPr/>
        </p:nvSpPr>
        <p:spPr>
          <a:xfrm>
            <a:off x="359510" y="3181495"/>
            <a:ext cx="30993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 defTabSz="1116000">
              <a:buSzPct val="100000"/>
              <a:buFont typeface="Arial" panose="020B0604020202020204" pitchFamily="34" charset="0"/>
              <a:buChar char="•"/>
              <a:tabLst>
                <a:tab pos="108000" algn="l"/>
              </a:tabLst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Clamshell for Plant</a:t>
            </a:r>
          </a:p>
        </p:txBody>
      </p:sp>
      <p:sp>
        <p:nvSpPr>
          <p:cNvPr id="27" name="文本框 26">
            <a:hlinkClick r:id="rId6" action="ppaction://hlinksldjump"/>
            <a:extLst>
              <a:ext uri="{FF2B5EF4-FFF2-40B4-BE49-F238E27FC236}">
                <a16:creationId xmlns:a16="http://schemas.microsoft.com/office/drawing/2014/main" id="{393A7022-E7D4-F6D8-293F-4B373366B79E}"/>
              </a:ext>
            </a:extLst>
          </p:cNvPr>
          <p:cNvSpPr txBox="1"/>
          <p:nvPr/>
        </p:nvSpPr>
        <p:spPr>
          <a:xfrm>
            <a:off x="359511" y="3594620"/>
            <a:ext cx="3001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 defTabSz="1116000">
              <a:buSzPct val="100000"/>
              <a:buFont typeface="Arial" panose="020B0604020202020204" pitchFamily="34" charset="0"/>
              <a:buChar char="•"/>
              <a:tabLst>
                <a:tab pos="108000" algn="l"/>
              </a:tabLst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Cup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A378A7C-81E8-76DF-7757-9BC4FACB6380}"/>
              </a:ext>
            </a:extLst>
          </p:cNvPr>
          <p:cNvSpPr txBox="1"/>
          <p:nvPr/>
        </p:nvSpPr>
        <p:spPr>
          <a:xfrm>
            <a:off x="3458817" y="1526616"/>
            <a:ext cx="1055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16000">
              <a:buSzPct val="100000"/>
              <a:tabLst>
                <a:tab pos="108000" algn="l"/>
              </a:tabLst>
            </a:pPr>
            <a:r>
              <a:rPr lang="en-US" altLang="zh-CN" dirty="0">
                <a:solidFill>
                  <a:srgbClr val="C7EB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P05~17</a:t>
            </a:r>
            <a:endParaRPr lang="zh-CN" altLang="en-US" dirty="0">
              <a:solidFill>
                <a:srgbClr val="C7EB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本框 34">
            <a:hlinkClick r:id="rId7" action="ppaction://hlinksldjump"/>
            <a:extLst>
              <a:ext uri="{FF2B5EF4-FFF2-40B4-BE49-F238E27FC236}">
                <a16:creationId xmlns:a16="http://schemas.microsoft.com/office/drawing/2014/main" id="{762464AF-36A3-B9B4-EF7F-D2025D4DB424}"/>
              </a:ext>
            </a:extLst>
          </p:cNvPr>
          <p:cNvSpPr txBox="1"/>
          <p:nvPr/>
        </p:nvSpPr>
        <p:spPr>
          <a:xfrm>
            <a:off x="359511" y="4007745"/>
            <a:ext cx="3001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 defTabSz="1116000">
              <a:buSzPct val="100000"/>
              <a:buFont typeface="Arial" panose="020B0604020202020204" pitchFamily="34" charset="0"/>
              <a:buChar char="•"/>
              <a:tabLst>
                <a:tab pos="108000" algn="l"/>
              </a:tabLst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Cup</a:t>
            </a:r>
          </a:p>
        </p:txBody>
      </p:sp>
      <p:sp>
        <p:nvSpPr>
          <p:cNvPr id="36" name="文本框 35">
            <a:hlinkClick r:id="rId8" action="ppaction://hlinksldjump"/>
            <a:extLst>
              <a:ext uri="{FF2B5EF4-FFF2-40B4-BE49-F238E27FC236}">
                <a16:creationId xmlns:a16="http://schemas.microsoft.com/office/drawing/2014/main" id="{0F9C8E53-EBAA-3DD1-FFE5-E6F12C4C3B57}"/>
              </a:ext>
            </a:extLst>
          </p:cNvPr>
          <p:cNvSpPr txBox="1"/>
          <p:nvPr/>
        </p:nvSpPr>
        <p:spPr>
          <a:xfrm>
            <a:off x="359511" y="5247120"/>
            <a:ext cx="3001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 defTabSz="1116000">
              <a:buSzPct val="100000"/>
              <a:buFont typeface="Arial" panose="020B0604020202020204" pitchFamily="34" charset="0"/>
              <a:buChar char="•"/>
              <a:tabLst>
                <a:tab pos="108000" algn="l"/>
              </a:tabLst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Insert Tray</a:t>
            </a:r>
          </a:p>
        </p:txBody>
      </p:sp>
      <p:sp>
        <p:nvSpPr>
          <p:cNvPr id="37" name="文本框 36">
            <a:hlinkClick r:id="rId9" action="ppaction://hlinksldjump"/>
            <a:extLst>
              <a:ext uri="{FF2B5EF4-FFF2-40B4-BE49-F238E27FC236}">
                <a16:creationId xmlns:a16="http://schemas.microsoft.com/office/drawing/2014/main" id="{A58A4198-FDC3-1124-4A57-D385E5928F4B}"/>
              </a:ext>
            </a:extLst>
          </p:cNvPr>
          <p:cNvSpPr txBox="1"/>
          <p:nvPr/>
        </p:nvSpPr>
        <p:spPr>
          <a:xfrm>
            <a:off x="359511" y="5660245"/>
            <a:ext cx="3001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 defTabSz="1116000">
              <a:buSzPct val="100000"/>
              <a:buFont typeface="Arial" panose="020B0604020202020204" pitchFamily="34" charset="0"/>
              <a:buChar char="•"/>
              <a:tabLst>
                <a:tab pos="108000" algn="l"/>
              </a:tabLst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Tray for Top Sealing</a:t>
            </a:r>
          </a:p>
        </p:txBody>
      </p:sp>
      <p:sp>
        <p:nvSpPr>
          <p:cNvPr id="40" name="文本框 39">
            <a:hlinkClick r:id="rId10" action="ppaction://hlinksldjump"/>
            <a:extLst>
              <a:ext uri="{FF2B5EF4-FFF2-40B4-BE49-F238E27FC236}">
                <a16:creationId xmlns:a16="http://schemas.microsoft.com/office/drawing/2014/main" id="{E5075CC9-6287-901C-7443-2A8F6511E6A8}"/>
              </a:ext>
            </a:extLst>
          </p:cNvPr>
          <p:cNvSpPr txBox="1"/>
          <p:nvPr/>
        </p:nvSpPr>
        <p:spPr>
          <a:xfrm>
            <a:off x="359511" y="6073370"/>
            <a:ext cx="3099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 defTabSz="1116000">
              <a:buSzPct val="100000"/>
              <a:buFont typeface="Arial" panose="020B0604020202020204" pitchFamily="34" charset="0"/>
              <a:buChar char="•"/>
              <a:tabLst>
                <a:tab pos="108000" algn="l"/>
              </a:tabLst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Away Container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323A7D3-CEED-4D0A-1D49-14911AFF03A4}"/>
              </a:ext>
            </a:extLst>
          </p:cNvPr>
          <p:cNvSpPr txBox="1"/>
          <p:nvPr/>
        </p:nvSpPr>
        <p:spPr>
          <a:xfrm>
            <a:off x="3458817" y="1939741"/>
            <a:ext cx="1055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16000">
              <a:buSzPct val="100000"/>
              <a:tabLst>
                <a:tab pos="108000" algn="l"/>
              </a:tabLst>
            </a:pPr>
            <a:r>
              <a:rPr lang="en-US" altLang="zh-CN" dirty="0">
                <a:solidFill>
                  <a:srgbClr val="C7EB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P18~20</a:t>
            </a:r>
            <a:endParaRPr lang="zh-CN" altLang="en-US" dirty="0">
              <a:solidFill>
                <a:srgbClr val="C7EB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C9E95CE-F65A-246C-51B8-D757DE372CFE}"/>
              </a:ext>
            </a:extLst>
          </p:cNvPr>
          <p:cNvSpPr txBox="1"/>
          <p:nvPr/>
        </p:nvSpPr>
        <p:spPr>
          <a:xfrm>
            <a:off x="3458818" y="3181495"/>
            <a:ext cx="1055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16000">
              <a:buSzPct val="100000"/>
              <a:tabLst>
                <a:tab pos="108000" algn="l"/>
              </a:tabLst>
            </a:pPr>
            <a:r>
              <a:rPr lang="en-US" altLang="zh-CN" dirty="0">
                <a:solidFill>
                  <a:srgbClr val="C7EB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P30~32</a:t>
            </a:r>
            <a:endParaRPr lang="zh-CN" altLang="en-US" dirty="0">
              <a:solidFill>
                <a:srgbClr val="C7EB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19A6A4B-A4D6-CA7E-3B24-F629EA9D3EB6}"/>
              </a:ext>
            </a:extLst>
          </p:cNvPr>
          <p:cNvSpPr txBox="1"/>
          <p:nvPr/>
        </p:nvSpPr>
        <p:spPr>
          <a:xfrm>
            <a:off x="3458818" y="3594620"/>
            <a:ext cx="1055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16000">
              <a:buSzPct val="100000"/>
              <a:tabLst>
                <a:tab pos="108000" algn="l"/>
              </a:tabLst>
            </a:pPr>
            <a:r>
              <a:rPr lang="en-US" altLang="zh-CN" dirty="0">
                <a:solidFill>
                  <a:srgbClr val="C7EB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P33~44</a:t>
            </a:r>
            <a:endParaRPr lang="zh-CN" altLang="en-US" dirty="0">
              <a:solidFill>
                <a:srgbClr val="C7EB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54E43916-8087-97B0-7AF7-3BB7B588EDF3}"/>
              </a:ext>
            </a:extLst>
          </p:cNvPr>
          <p:cNvSpPr txBox="1"/>
          <p:nvPr/>
        </p:nvSpPr>
        <p:spPr>
          <a:xfrm>
            <a:off x="3458818" y="4007745"/>
            <a:ext cx="1055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16000">
              <a:buSzPct val="100000"/>
              <a:tabLst>
                <a:tab pos="108000" algn="l"/>
              </a:tabLst>
            </a:pPr>
            <a:r>
              <a:rPr lang="en-US" altLang="zh-CN" dirty="0">
                <a:solidFill>
                  <a:srgbClr val="C7EB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P45</a:t>
            </a:r>
            <a:endParaRPr lang="zh-CN" altLang="en-US" dirty="0">
              <a:solidFill>
                <a:srgbClr val="C7EB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A8757DA5-0568-7005-74ED-B7883AAD28E3}"/>
              </a:ext>
            </a:extLst>
          </p:cNvPr>
          <p:cNvSpPr txBox="1"/>
          <p:nvPr/>
        </p:nvSpPr>
        <p:spPr>
          <a:xfrm>
            <a:off x="3458818" y="4420870"/>
            <a:ext cx="1055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16000">
              <a:buSzPct val="100000"/>
              <a:tabLst>
                <a:tab pos="108000" algn="l"/>
              </a:tabLst>
            </a:pPr>
            <a:r>
              <a:rPr lang="en-US" altLang="zh-CN" dirty="0">
                <a:solidFill>
                  <a:srgbClr val="C7EB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P46~47</a:t>
            </a:r>
            <a:endParaRPr lang="zh-CN" altLang="en-US" dirty="0">
              <a:solidFill>
                <a:srgbClr val="C7EB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82FCDB4C-B03F-7519-D37F-80DD4A7D76E0}"/>
              </a:ext>
            </a:extLst>
          </p:cNvPr>
          <p:cNvSpPr txBox="1"/>
          <p:nvPr/>
        </p:nvSpPr>
        <p:spPr>
          <a:xfrm>
            <a:off x="3458818" y="4833995"/>
            <a:ext cx="1055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16000">
              <a:buSzPct val="100000"/>
              <a:tabLst>
                <a:tab pos="108000" algn="l"/>
              </a:tabLst>
            </a:pPr>
            <a:r>
              <a:rPr lang="en-US" altLang="zh-CN" dirty="0">
                <a:solidFill>
                  <a:srgbClr val="C7EB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P48~53</a:t>
            </a:r>
            <a:endParaRPr lang="zh-CN" altLang="en-US" dirty="0">
              <a:solidFill>
                <a:srgbClr val="C7EB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CB9F816-2660-23C3-272D-8F716598B150}"/>
              </a:ext>
            </a:extLst>
          </p:cNvPr>
          <p:cNvSpPr txBox="1"/>
          <p:nvPr/>
        </p:nvSpPr>
        <p:spPr>
          <a:xfrm>
            <a:off x="3458818" y="5247120"/>
            <a:ext cx="1055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16000">
              <a:buSzPct val="100000"/>
              <a:tabLst>
                <a:tab pos="108000" algn="l"/>
              </a:tabLst>
            </a:pPr>
            <a:r>
              <a:rPr lang="en-US" altLang="zh-CN" dirty="0">
                <a:solidFill>
                  <a:srgbClr val="C7EB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P54~58</a:t>
            </a:r>
            <a:endParaRPr lang="zh-CN" altLang="en-US" dirty="0">
              <a:solidFill>
                <a:srgbClr val="C7EB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7EC2CC53-94D0-7E9B-F0C7-73035FB5A015}"/>
              </a:ext>
            </a:extLst>
          </p:cNvPr>
          <p:cNvSpPr txBox="1"/>
          <p:nvPr/>
        </p:nvSpPr>
        <p:spPr>
          <a:xfrm>
            <a:off x="3458818" y="5660244"/>
            <a:ext cx="1055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16000">
              <a:buSzPct val="100000"/>
              <a:tabLst>
                <a:tab pos="108000" algn="l"/>
              </a:tabLst>
            </a:pPr>
            <a:r>
              <a:rPr lang="en-US" altLang="zh-CN" dirty="0">
                <a:solidFill>
                  <a:srgbClr val="C7EB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P59</a:t>
            </a:r>
            <a:endParaRPr lang="zh-CN" altLang="en-US" dirty="0">
              <a:solidFill>
                <a:srgbClr val="C7EB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EC1FBDA7-3D77-0A02-A744-8C3279516970}"/>
              </a:ext>
            </a:extLst>
          </p:cNvPr>
          <p:cNvSpPr txBox="1"/>
          <p:nvPr/>
        </p:nvSpPr>
        <p:spPr>
          <a:xfrm>
            <a:off x="3458818" y="6073370"/>
            <a:ext cx="1055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16000">
              <a:buSzPct val="100000"/>
              <a:tabLst>
                <a:tab pos="108000" algn="l"/>
              </a:tabLst>
            </a:pPr>
            <a:r>
              <a:rPr lang="en-US" altLang="zh-CN" dirty="0">
                <a:solidFill>
                  <a:srgbClr val="C7EB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P60~74</a:t>
            </a:r>
            <a:endParaRPr lang="zh-CN" altLang="en-US" dirty="0">
              <a:solidFill>
                <a:srgbClr val="C7EB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35309503-59BC-F4C8-DA6C-EF27BBB88EE5}"/>
              </a:ext>
            </a:extLst>
          </p:cNvPr>
          <p:cNvSpPr txBox="1"/>
          <p:nvPr/>
        </p:nvSpPr>
        <p:spPr>
          <a:xfrm>
            <a:off x="8257013" y="1525820"/>
            <a:ext cx="1055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16000">
              <a:buSzPct val="100000"/>
              <a:tabLst>
                <a:tab pos="108000" algn="l"/>
              </a:tabLst>
            </a:pPr>
            <a:r>
              <a:rPr lang="en-US" altLang="zh-CN" dirty="0">
                <a:solidFill>
                  <a:srgbClr val="C7EB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P75~76</a:t>
            </a:r>
            <a:endParaRPr lang="zh-CN" altLang="en-US" dirty="0">
              <a:solidFill>
                <a:srgbClr val="C7EB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AF3DD9EB-963E-A1E8-185E-D2297914DCB8}"/>
              </a:ext>
            </a:extLst>
          </p:cNvPr>
          <p:cNvSpPr txBox="1"/>
          <p:nvPr/>
        </p:nvSpPr>
        <p:spPr>
          <a:xfrm>
            <a:off x="3458817" y="2352866"/>
            <a:ext cx="1055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16000">
              <a:buSzPct val="100000"/>
              <a:tabLst>
                <a:tab pos="108000" algn="l"/>
              </a:tabLst>
            </a:pPr>
            <a:r>
              <a:rPr lang="en-US" altLang="zh-CN" dirty="0">
                <a:solidFill>
                  <a:srgbClr val="C7EB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P21~26</a:t>
            </a:r>
            <a:endParaRPr lang="zh-CN" altLang="en-US" dirty="0">
              <a:solidFill>
                <a:srgbClr val="C7EB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19FA5F7-5AED-3CC0-4052-663794049A72}"/>
              </a:ext>
            </a:extLst>
          </p:cNvPr>
          <p:cNvSpPr txBox="1"/>
          <p:nvPr/>
        </p:nvSpPr>
        <p:spPr>
          <a:xfrm>
            <a:off x="5157705" y="1525820"/>
            <a:ext cx="25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 defTabSz="1116000">
              <a:buSzPct val="100000"/>
              <a:buFont typeface="Arial" panose="020B0604020202020204" pitchFamily="34" charset="0"/>
              <a:buChar char="•"/>
              <a:tabLst>
                <a:tab pos="108000" algn="l"/>
              </a:tabLst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Sauce Cup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FCE592CD-11BD-1495-8630-670F81328BAB}"/>
              </a:ext>
            </a:extLst>
          </p:cNvPr>
          <p:cNvSpPr txBox="1"/>
          <p:nvPr/>
        </p:nvSpPr>
        <p:spPr>
          <a:xfrm>
            <a:off x="5157705" y="2352866"/>
            <a:ext cx="25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 defTabSz="1116000">
              <a:buSzPct val="100000"/>
              <a:buFont typeface="Arial" panose="020B0604020202020204" pitchFamily="34" charset="0"/>
              <a:buChar char="•"/>
              <a:tabLst>
                <a:tab pos="108000" algn="l"/>
              </a:tabLst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Food Container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7D2FA0F2-E578-2DC2-9628-2A20FF09634B}"/>
              </a:ext>
            </a:extLst>
          </p:cNvPr>
          <p:cNvSpPr txBox="1"/>
          <p:nvPr/>
        </p:nvSpPr>
        <p:spPr>
          <a:xfrm>
            <a:off x="8159446" y="2359215"/>
            <a:ext cx="1153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16000">
              <a:buSzPct val="100000"/>
              <a:tabLst>
                <a:tab pos="108000" algn="l"/>
              </a:tabLst>
            </a:pPr>
            <a:r>
              <a:rPr lang="en-US" altLang="zh-CN" dirty="0">
                <a:solidFill>
                  <a:srgbClr val="C7EB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P79</a:t>
            </a:r>
            <a:endParaRPr lang="zh-CN" altLang="en-US" dirty="0">
              <a:solidFill>
                <a:srgbClr val="C7EB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5E4F509A-9B61-ABA2-9B8C-DC16034996F3}"/>
              </a:ext>
            </a:extLst>
          </p:cNvPr>
          <p:cNvSpPr txBox="1"/>
          <p:nvPr/>
        </p:nvSpPr>
        <p:spPr>
          <a:xfrm>
            <a:off x="5157705" y="2766784"/>
            <a:ext cx="3001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 defTabSz="1116000">
              <a:buSzPct val="100000"/>
              <a:buFont typeface="Arial" panose="020B0604020202020204" pitchFamily="34" charset="0"/>
              <a:buChar char="•"/>
              <a:tabLst>
                <a:tab pos="108000" algn="l"/>
              </a:tabLst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Box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47B63A71-ED90-105E-1AF9-454E48B916D2}"/>
              </a:ext>
            </a:extLst>
          </p:cNvPr>
          <p:cNvSpPr txBox="1"/>
          <p:nvPr/>
        </p:nvSpPr>
        <p:spPr>
          <a:xfrm>
            <a:off x="5157705" y="3180702"/>
            <a:ext cx="3001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 defTabSz="1116000">
              <a:buSzPct val="100000"/>
              <a:buFont typeface="Arial" panose="020B0604020202020204" pitchFamily="34" charset="0"/>
              <a:buChar char="•"/>
              <a:tabLst>
                <a:tab pos="108000" algn="l"/>
              </a:tabLst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Bag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C9251E4D-2D6B-A229-1660-D78215810E9A}"/>
              </a:ext>
            </a:extLst>
          </p:cNvPr>
          <p:cNvSpPr txBox="1"/>
          <p:nvPr/>
        </p:nvSpPr>
        <p:spPr>
          <a:xfrm>
            <a:off x="5157705" y="3594620"/>
            <a:ext cx="3001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 defTabSz="1116000">
              <a:buSzPct val="100000"/>
              <a:buFont typeface="Arial" panose="020B0604020202020204" pitchFamily="34" charset="0"/>
              <a:buChar char="•"/>
              <a:tabLst>
                <a:tab pos="108000" algn="l"/>
              </a:tabLst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Tray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3FC9D191-F91A-1024-F1FC-F380C2ED442B}"/>
              </a:ext>
            </a:extLst>
          </p:cNvPr>
          <p:cNvSpPr txBox="1"/>
          <p:nvPr/>
        </p:nvSpPr>
        <p:spPr>
          <a:xfrm>
            <a:off x="5157705" y="4008538"/>
            <a:ext cx="3001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 defTabSz="1116000">
              <a:buSzPct val="100000"/>
              <a:buFont typeface="Arial" panose="020B0604020202020204" pitchFamily="34" charset="0"/>
              <a:buChar char="•"/>
              <a:tabLst>
                <a:tab pos="108000" algn="l"/>
              </a:tabLst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Sugarcane / Bagasse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34F20C53-74E2-84C6-97ED-BA99D34C1D3C}"/>
              </a:ext>
            </a:extLst>
          </p:cNvPr>
          <p:cNvSpPr txBox="1"/>
          <p:nvPr/>
        </p:nvSpPr>
        <p:spPr>
          <a:xfrm>
            <a:off x="5157705" y="4422456"/>
            <a:ext cx="3001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 defTabSz="1116000">
              <a:buSzPct val="100000"/>
              <a:buFont typeface="Arial" panose="020B0604020202020204" pitchFamily="34" charset="0"/>
              <a:buChar char="•"/>
              <a:tabLst>
                <a:tab pos="108000" algn="l"/>
              </a:tabLst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Aluminum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E96BB1D8-F501-1DD6-AF15-C8532A842DDB}"/>
              </a:ext>
            </a:extLst>
          </p:cNvPr>
          <p:cNvSpPr txBox="1"/>
          <p:nvPr/>
        </p:nvSpPr>
        <p:spPr>
          <a:xfrm>
            <a:off x="5157705" y="4836374"/>
            <a:ext cx="3001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 defTabSz="1116000">
              <a:buSzPct val="100000"/>
              <a:buFont typeface="Arial" panose="020B0604020202020204" pitchFamily="34" charset="0"/>
              <a:buChar char="•"/>
              <a:tabLst>
                <a:tab pos="108000" algn="l"/>
              </a:tabLst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Straw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ED659D26-CDD3-8309-D0B2-023320D64B07}"/>
              </a:ext>
            </a:extLst>
          </p:cNvPr>
          <p:cNvSpPr txBox="1"/>
          <p:nvPr/>
        </p:nvSpPr>
        <p:spPr>
          <a:xfrm>
            <a:off x="8159448" y="2771743"/>
            <a:ext cx="1153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16000">
              <a:buSzPct val="100000"/>
              <a:tabLst>
                <a:tab pos="108000" algn="l"/>
              </a:tabLst>
            </a:pPr>
            <a:r>
              <a:rPr lang="en-US" altLang="zh-CN" dirty="0">
                <a:solidFill>
                  <a:srgbClr val="C7EB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P80~83</a:t>
            </a:r>
            <a:endParaRPr lang="zh-CN" altLang="en-US" dirty="0">
              <a:solidFill>
                <a:srgbClr val="C7EB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C3FD7096-EB78-CEA8-209F-07EAF8D82FBC}"/>
              </a:ext>
            </a:extLst>
          </p:cNvPr>
          <p:cNvSpPr txBox="1"/>
          <p:nvPr/>
        </p:nvSpPr>
        <p:spPr>
          <a:xfrm>
            <a:off x="8159448" y="3596799"/>
            <a:ext cx="1153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16000">
              <a:buSzPct val="100000"/>
              <a:tabLst>
                <a:tab pos="108000" algn="l"/>
              </a:tabLst>
            </a:pPr>
            <a:r>
              <a:rPr lang="en-US" altLang="zh-CN" dirty="0">
                <a:solidFill>
                  <a:srgbClr val="C7EB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P86~87</a:t>
            </a:r>
            <a:endParaRPr lang="zh-CN" altLang="en-US" dirty="0">
              <a:solidFill>
                <a:srgbClr val="C7EB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0F040892-7D26-D6BB-2715-605781693A03}"/>
              </a:ext>
            </a:extLst>
          </p:cNvPr>
          <p:cNvSpPr txBox="1"/>
          <p:nvPr/>
        </p:nvSpPr>
        <p:spPr>
          <a:xfrm>
            <a:off x="8159448" y="4009327"/>
            <a:ext cx="1153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16000">
              <a:buSzPct val="100000"/>
              <a:tabLst>
                <a:tab pos="108000" algn="l"/>
              </a:tabLst>
            </a:pPr>
            <a:r>
              <a:rPr lang="en-US" altLang="zh-CN" dirty="0">
                <a:solidFill>
                  <a:srgbClr val="C7EB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P88~98</a:t>
            </a:r>
            <a:endParaRPr lang="zh-CN" altLang="en-US" dirty="0">
              <a:solidFill>
                <a:srgbClr val="C7EB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3034AED1-E28A-39BC-2C8B-D7E6335F9D3C}"/>
              </a:ext>
            </a:extLst>
          </p:cNvPr>
          <p:cNvSpPr txBox="1"/>
          <p:nvPr/>
        </p:nvSpPr>
        <p:spPr>
          <a:xfrm>
            <a:off x="8159448" y="4421855"/>
            <a:ext cx="1153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16000">
              <a:buSzPct val="100000"/>
              <a:tabLst>
                <a:tab pos="108000" algn="l"/>
              </a:tabLst>
            </a:pPr>
            <a:r>
              <a:rPr lang="en-US" altLang="zh-CN" dirty="0">
                <a:solidFill>
                  <a:srgbClr val="C7EB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P99</a:t>
            </a:r>
            <a:endParaRPr lang="zh-CN" altLang="en-US" dirty="0">
              <a:solidFill>
                <a:srgbClr val="C7EB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0CCFC150-B7E1-6E6B-8B42-8E810192B614}"/>
              </a:ext>
            </a:extLst>
          </p:cNvPr>
          <p:cNvSpPr txBox="1"/>
          <p:nvPr/>
        </p:nvSpPr>
        <p:spPr>
          <a:xfrm>
            <a:off x="8159447" y="5246911"/>
            <a:ext cx="1153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16000">
              <a:buSzPct val="100000"/>
              <a:tabLst>
                <a:tab pos="108000" algn="l"/>
              </a:tabLst>
            </a:pPr>
            <a:r>
              <a:rPr lang="en-US" altLang="zh-CN" dirty="0">
                <a:solidFill>
                  <a:srgbClr val="C7EB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P101</a:t>
            </a:r>
            <a:endParaRPr lang="zh-CN" altLang="en-US" dirty="0">
              <a:solidFill>
                <a:srgbClr val="C7EB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B9BAB888-0092-83F8-F88D-F85E789C485D}"/>
              </a:ext>
            </a:extLst>
          </p:cNvPr>
          <p:cNvSpPr txBox="1"/>
          <p:nvPr/>
        </p:nvSpPr>
        <p:spPr>
          <a:xfrm>
            <a:off x="8159446" y="5659440"/>
            <a:ext cx="1153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16000">
              <a:buSzPct val="100000"/>
              <a:tabLst>
                <a:tab pos="108000" algn="l"/>
              </a:tabLst>
            </a:pPr>
            <a:r>
              <a:rPr lang="en-US" altLang="zh-CN" dirty="0">
                <a:solidFill>
                  <a:srgbClr val="C7EB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P102</a:t>
            </a:r>
            <a:endParaRPr lang="zh-CN" altLang="en-US" dirty="0">
              <a:solidFill>
                <a:srgbClr val="C7EB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D97C8656-0DE5-BFFB-EF7F-204A9307CFFE}"/>
              </a:ext>
            </a:extLst>
          </p:cNvPr>
          <p:cNvSpPr txBox="1"/>
          <p:nvPr/>
        </p:nvSpPr>
        <p:spPr>
          <a:xfrm>
            <a:off x="8159448" y="3184271"/>
            <a:ext cx="1153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16000">
              <a:buSzPct val="100000"/>
              <a:tabLst>
                <a:tab pos="108000" algn="l"/>
              </a:tabLst>
            </a:pPr>
            <a:r>
              <a:rPr lang="en-US" altLang="zh-CN" dirty="0">
                <a:solidFill>
                  <a:srgbClr val="C7EB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P84~85</a:t>
            </a:r>
            <a:endParaRPr lang="zh-CN" altLang="en-US" dirty="0">
              <a:solidFill>
                <a:srgbClr val="C7EB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hlinkClick r:id="rId11" action="ppaction://hlinksldjump"/>
            <a:extLst>
              <a:ext uri="{FF2B5EF4-FFF2-40B4-BE49-F238E27FC236}">
                <a16:creationId xmlns:a16="http://schemas.microsoft.com/office/drawing/2014/main" id="{C01D61CA-15C1-5F79-893D-A065189247B4}"/>
              </a:ext>
            </a:extLst>
          </p:cNvPr>
          <p:cNvSpPr txBox="1"/>
          <p:nvPr/>
        </p:nvSpPr>
        <p:spPr>
          <a:xfrm>
            <a:off x="359511" y="4420870"/>
            <a:ext cx="3001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 defTabSz="1116000">
              <a:buSzPct val="100000"/>
              <a:buFont typeface="Arial" panose="020B0604020202020204" pitchFamily="34" charset="0"/>
              <a:buChar char="•"/>
              <a:tabLst>
                <a:tab pos="108000" algn="l"/>
              </a:tabLst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Cup</a:t>
            </a:r>
          </a:p>
        </p:txBody>
      </p:sp>
      <p:sp>
        <p:nvSpPr>
          <p:cNvPr id="7" name="文本框 6">
            <a:hlinkClick r:id="rId12" action="ppaction://hlinksldjump"/>
            <a:extLst>
              <a:ext uri="{FF2B5EF4-FFF2-40B4-BE49-F238E27FC236}">
                <a16:creationId xmlns:a16="http://schemas.microsoft.com/office/drawing/2014/main" id="{B36F9664-DE40-2ED2-F4C0-9337AE6656CA}"/>
              </a:ext>
            </a:extLst>
          </p:cNvPr>
          <p:cNvSpPr txBox="1"/>
          <p:nvPr/>
        </p:nvSpPr>
        <p:spPr>
          <a:xfrm>
            <a:off x="359511" y="4833995"/>
            <a:ext cx="3001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 defTabSz="1116000">
              <a:buSzPct val="100000"/>
              <a:buFont typeface="Arial" panose="020B0604020202020204" pitchFamily="34" charset="0"/>
              <a:buChar char="•"/>
              <a:tabLst>
                <a:tab pos="108000" algn="l"/>
              </a:tabLst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Tray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EC35795-1C45-9598-BD6B-3F9FFE0E52CD}"/>
              </a:ext>
            </a:extLst>
          </p:cNvPr>
          <p:cNvSpPr txBox="1"/>
          <p:nvPr/>
        </p:nvSpPr>
        <p:spPr>
          <a:xfrm>
            <a:off x="5157705" y="5250293"/>
            <a:ext cx="3001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 defTabSz="1116000">
              <a:buSzPct val="100000"/>
              <a:buFont typeface="Arial" panose="020B0604020202020204" pitchFamily="34" charset="0"/>
              <a:buChar char="•"/>
              <a:tabLst>
                <a:tab pos="108000" algn="l"/>
              </a:tabLst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Straw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BEC5F79-411B-B191-2A0C-F480F24E4AD5}"/>
              </a:ext>
            </a:extLst>
          </p:cNvPr>
          <p:cNvSpPr txBox="1"/>
          <p:nvPr/>
        </p:nvSpPr>
        <p:spPr>
          <a:xfrm>
            <a:off x="5157705" y="5664214"/>
            <a:ext cx="3001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 defTabSz="1116000">
              <a:buSzPct val="100000"/>
              <a:buFont typeface="Arial" panose="020B0604020202020204" pitchFamily="34" charset="0"/>
              <a:buChar char="•"/>
              <a:tabLst>
                <a:tab pos="108000" algn="l"/>
              </a:tabLst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812E7AC-F7B1-5FD4-6D5E-6E902AA7C4EC}"/>
              </a:ext>
            </a:extLst>
          </p:cNvPr>
          <p:cNvSpPr txBox="1"/>
          <p:nvPr/>
        </p:nvSpPr>
        <p:spPr>
          <a:xfrm>
            <a:off x="8159447" y="4834383"/>
            <a:ext cx="1153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16000">
              <a:buSzPct val="100000"/>
              <a:tabLst>
                <a:tab pos="108000" algn="l"/>
              </a:tabLst>
            </a:pPr>
            <a:r>
              <a:rPr lang="en-US" altLang="zh-CN" dirty="0">
                <a:solidFill>
                  <a:srgbClr val="C7EB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P100</a:t>
            </a:r>
            <a:endParaRPr lang="zh-CN" altLang="en-US" dirty="0">
              <a:solidFill>
                <a:srgbClr val="C7EB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hlinkClick r:id="rId13" action="ppaction://hlinksldjump"/>
            <a:extLst>
              <a:ext uri="{FF2B5EF4-FFF2-40B4-BE49-F238E27FC236}">
                <a16:creationId xmlns:a16="http://schemas.microsoft.com/office/drawing/2014/main" id="{5389F9D0-EE33-121E-F84A-89787F987580}"/>
              </a:ext>
            </a:extLst>
          </p:cNvPr>
          <p:cNvSpPr txBox="1"/>
          <p:nvPr/>
        </p:nvSpPr>
        <p:spPr>
          <a:xfrm>
            <a:off x="359510" y="2767577"/>
            <a:ext cx="2840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 defTabSz="1116000">
              <a:buSzPct val="100000"/>
              <a:buFont typeface="Arial" panose="020B0604020202020204" pitchFamily="34" charset="0"/>
              <a:buChar char="•"/>
              <a:tabLst>
                <a:tab pos="108000" algn="l"/>
              </a:tabLst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Food Container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6F17622-5B02-E4E5-D118-5B6907C345C5}"/>
              </a:ext>
            </a:extLst>
          </p:cNvPr>
          <p:cNvSpPr txBox="1"/>
          <p:nvPr/>
        </p:nvSpPr>
        <p:spPr>
          <a:xfrm>
            <a:off x="3458816" y="2767577"/>
            <a:ext cx="1055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16000">
              <a:buSzPct val="100000"/>
              <a:tabLst>
                <a:tab pos="108000" algn="l"/>
              </a:tabLst>
            </a:pPr>
            <a:r>
              <a:rPr lang="en-US" altLang="zh-CN" dirty="0">
                <a:solidFill>
                  <a:srgbClr val="C7EB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P27~29</a:t>
            </a:r>
            <a:endParaRPr lang="zh-CN" altLang="en-US" dirty="0">
              <a:solidFill>
                <a:srgbClr val="C7EB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BC92548-1B5B-5012-7D5F-4BFA91271DE1}"/>
              </a:ext>
            </a:extLst>
          </p:cNvPr>
          <p:cNvSpPr txBox="1"/>
          <p:nvPr/>
        </p:nvSpPr>
        <p:spPr>
          <a:xfrm>
            <a:off x="8257010" y="1936018"/>
            <a:ext cx="1055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16000">
              <a:buSzPct val="100000"/>
              <a:tabLst>
                <a:tab pos="108000" algn="l"/>
              </a:tabLst>
            </a:pPr>
            <a:r>
              <a:rPr lang="en-US" altLang="zh-CN" dirty="0">
                <a:solidFill>
                  <a:srgbClr val="C7EB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P77~78</a:t>
            </a:r>
            <a:endParaRPr lang="zh-CN" altLang="en-US" dirty="0">
              <a:solidFill>
                <a:srgbClr val="C7EB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hlinkClick r:id="rId14" action="ppaction://hlinksldjump"/>
            <a:extLst>
              <a:ext uri="{FF2B5EF4-FFF2-40B4-BE49-F238E27FC236}">
                <a16:creationId xmlns:a16="http://schemas.microsoft.com/office/drawing/2014/main" id="{9146E092-B0C4-C112-1C22-83341ADCD52F}"/>
              </a:ext>
            </a:extLst>
          </p:cNvPr>
          <p:cNvSpPr txBox="1"/>
          <p:nvPr/>
        </p:nvSpPr>
        <p:spPr>
          <a:xfrm>
            <a:off x="5157702" y="1936018"/>
            <a:ext cx="25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 defTabSz="1116000">
              <a:buSzPct val="100000"/>
              <a:buFont typeface="Arial" panose="020B0604020202020204" pitchFamily="34" charset="0"/>
              <a:buChar char="•"/>
              <a:tabLst>
                <a:tab pos="108000" algn="l"/>
              </a:tabLst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Bowl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805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E5E5B-5989-096B-D361-23DB6A44B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040E94C8-0482-805C-F4C2-33F4E6C28817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Food Container</a:t>
            </a: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43049E39-6DBF-12A7-DFD6-22236F742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885430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LS-DM-129B-8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260*260*100mm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AEFE3D86-C847-274E-B347-D974956FD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336973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G-2120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195*195*20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361BA265-48FB-8A8C-7BEF-6828D3A023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504819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KARYO-1303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220*220*30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7" name="图片 16" descr="图片包含 杯子, 桌子, 柜台, 玻璃&#10;&#10;AI 生成的内容可能不正确。">
            <a:extLst>
              <a:ext uri="{FF2B5EF4-FFF2-40B4-BE49-F238E27FC236}">
                <a16:creationId xmlns:a16="http://schemas.microsoft.com/office/drawing/2014/main" id="{BEAC0A24-8970-1398-7599-742C5ADAB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5A2A6379-B16E-F149-C1F2-54BCE1E1C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158363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G-2013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280*280*30mm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21" name="图片 20" descr="图片包含 游戏机, 桌子&#10;&#10;AI 生成的内容可能不正确。">
            <a:extLst>
              <a:ext uri="{FF2B5EF4-FFF2-40B4-BE49-F238E27FC236}">
                <a16:creationId xmlns:a16="http://schemas.microsoft.com/office/drawing/2014/main" id="{BE3315A7-6038-E370-79CB-EECC5A339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7C7E2B70-C097-452F-B554-66E0D1B36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145006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G-2105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250*250*30mm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A10044E1-700D-D4AC-624F-672F17562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782264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G-2103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280*280*30mm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26" name="图片 25" descr="黑暗里有星球&#10;&#10;AI 生成的内容可能不正确。">
            <a:extLst>
              <a:ext uri="{FF2B5EF4-FFF2-40B4-BE49-F238E27FC236}">
                <a16:creationId xmlns:a16="http://schemas.microsoft.com/office/drawing/2014/main" id="{3598F790-7DC9-D1B1-B862-F75B680A81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pic>
        <p:nvPicPr>
          <p:cNvPr id="30" name="图片 29" descr="图片包含 桌子, 游戏机&#10;&#10;AI 生成的内容可能不正确。">
            <a:extLst>
              <a:ext uri="{FF2B5EF4-FFF2-40B4-BE49-F238E27FC236}">
                <a16:creationId xmlns:a16="http://schemas.microsoft.com/office/drawing/2014/main" id="{E3750F98-94A3-6F81-6156-B8F4FA1F6D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32" name="图片 31" descr="图片包含 游戏机, 桌子&#10;&#10;AI 生成的内容可能不正确。">
            <a:extLst>
              <a:ext uri="{FF2B5EF4-FFF2-40B4-BE49-F238E27FC236}">
                <a16:creationId xmlns:a16="http://schemas.microsoft.com/office/drawing/2014/main" id="{79D5637D-EFBF-F731-C995-78B202346D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34" name="图片 33" descr="图片包含 游戏机&#10;&#10;AI 生成的内容可能不正确。">
            <a:extLst>
              <a:ext uri="{FF2B5EF4-FFF2-40B4-BE49-F238E27FC236}">
                <a16:creationId xmlns:a16="http://schemas.microsoft.com/office/drawing/2014/main" id="{1703BD12-7AC0-A55C-A562-42CAD7DE2B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000F26-65D3-2559-9F7B-057BC74E4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982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E1F11-7DA9-078C-4FE8-CBF263BD9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34A20C9C-9992-F5C5-076A-6020F600EB88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</a:t>
            </a:r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Clamshell for Plant Packaging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97A0DE1-B305-1D64-837F-B18FDF163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790" y="901915"/>
            <a:ext cx="3204000" cy="320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4F5C1079-1FCC-4487-1DAE-662EA2F548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522495"/>
              </p:ext>
            </p:extLst>
          </p:nvPr>
        </p:nvGraphicFramePr>
        <p:xfrm>
          <a:off x="1058110" y="4105915"/>
          <a:ext cx="3211679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3346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078210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B1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330*165*120mm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C0784E18-053F-10F1-59E9-34B9B8D22F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1296" y="901915"/>
            <a:ext cx="3204000" cy="3204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AA6A85-6148-534E-3BC1-73C65F54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6802" y="901915"/>
            <a:ext cx="3204000" cy="3204000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FB1320FD-1D84-BA82-B224-35340C2FE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608092"/>
              </p:ext>
            </p:extLst>
          </p:nvPr>
        </p:nvGraphicFramePr>
        <p:xfrm>
          <a:off x="4607456" y="4105915"/>
          <a:ext cx="3211679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3346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078210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B2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328*190*165mm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77.5g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0.45mm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1278549D-BF46-8285-7F87-5C13A5D44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080238"/>
              </p:ext>
            </p:extLst>
          </p:nvPr>
        </p:nvGraphicFramePr>
        <p:xfrm>
          <a:off x="8149123" y="4105915"/>
          <a:ext cx="3211679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3346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078210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JY50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348*93*57mm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26g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0.29mm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0F67C970-7033-1592-80F4-82A21CD1F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255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45D44-BB17-88BD-FC92-61DB9C4E1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6F72E5C8-702B-45C9-32F4-7DB34E20ECD4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Clamshell for Plant Packaging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C303D0-021F-C55F-C278-13D9F1AB83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790" y="901915"/>
            <a:ext cx="3204000" cy="320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F225A35F-A3B7-FF00-D9D5-6E0ABB22F4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852086"/>
              </p:ext>
            </p:extLst>
          </p:nvPr>
        </p:nvGraphicFramePr>
        <p:xfrm>
          <a:off x="1058110" y="4105915"/>
          <a:ext cx="3211679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3346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078210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B3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400*90*60mm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33g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0.35mm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9A65B608-E35B-0BCA-AC4B-7BE083CD3D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1296" y="901915"/>
            <a:ext cx="3204000" cy="3204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931A6AB-1801-B7E8-E60B-7B7F3BCFF8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6802" y="901915"/>
            <a:ext cx="3204000" cy="3204000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F75CFED7-353C-FE84-EE2B-B25BF3CCD3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584106"/>
              </p:ext>
            </p:extLst>
          </p:nvPr>
        </p:nvGraphicFramePr>
        <p:xfrm>
          <a:off x="4607456" y="4105915"/>
          <a:ext cx="3211679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3346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078210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B4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Customize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27g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0.31mm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0DB5B1AB-3977-115D-77EB-3A5F2E11D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233716"/>
              </p:ext>
            </p:extLst>
          </p:nvPr>
        </p:nvGraphicFramePr>
        <p:xfrm>
          <a:off x="8149123" y="4105915"/>
          <a:ext cx="3211679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3346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078210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JY50-02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350*90*60mm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0.29mm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99F41059-C054-9593-B9DC-FD934ACA2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279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982C6-F133-7E36-C38B-DF6A929A4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6E465FB6-CD04-D12B-48C5-06C6F5D97D26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Clamshell for Plant Packaging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FB796A7-94F9-297C-9CC6-C845CA09E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790" y="901915"/>
            <a:ext cx="3204000" cy="320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C9B213A4-0B8F-BA2A-F522-731E2BF2F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69113"/>
              </p:ext>
            </p:extLst>
          </p:nvPr>
        </p:nvGraphicFramePr>
        <p:xfrm>
          <a:off x="1058110" y="4105915"/>
          <a:ext cx="3211679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3346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078210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JY51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340*110*90mm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34g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0.35mm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6AB1C362-407B-3D1E-D117-8781074799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1296" y="901915"/>
            <a:ext cx="3204000" cy="3204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B4DD594-DB1D-4068-104F-5131D1F2E8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6802" y="901915"/>
            <a:ext cx="3204000" cy="3204000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B17063DD-1FB2-6FD2-EC5D-D1B86C0F5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404491"/>
              </p:ext>
            </p:extLst>
          </p:nvPr>
        </p:nvGraphicFramePr>
        <p:xfrm>
          <a:off x="4607456" y="4105915"/>
          <a:ext cx="3211679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3346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078210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JY52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250*110*90mm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0.33mm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620D9393-62D5-FC53-86CF-F34C66DE3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491111"/>
              </p:ext>
            </p:extLst>
          </p:nvPr>
        </p:nvGraphicFramePr>
        <p:xfrm>
          <a:off x="8149123" y="4105915"/>
          <a:ext cx="3211679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3346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078210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sz="1400" kern="1200" noProof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sz="1400" kern="1200" noProof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350*135*110mm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sz="1400" kern="1200" noProof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kern="1200" noProof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sz="1400" kern="1200" noProof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50g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sz="1400" kern="1200" noProof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0.36mm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4A21CD3C-FF49-1B2F-B832-0B91EBCFC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699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3F943-D17C-684B-4B68-505745B45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F1F68CD1-4D40-8E97-0B37-CFF81298944B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/ PLA Cup</a:t>
            </a: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C1C7A424-97E1-2061-FDB6-EB38FA9E36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877234"/>
              </p:ext>
            </p:extLst>
          </p:nvPr>
        </p:nvGraphicFramePr>
        <p:xfrm>
          <a:off x="2792191" y="756037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78-8oz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78*49*86mm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7g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4518FF94-8A9E-9157-D798-63C4EC513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757011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78-Arch Lid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2.6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185C43DD-7EC4-5B39-0799-D234E23D09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231426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78-Flat Lid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FEB9E225-882A-6838-7818-FFB547D62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267" y="972119"/>
            <a:ext cx="1157623" cy="1358770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C4455207-4D4D-9642-D356-60049DB982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946745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78-9oz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78*48*98mm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7.5g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BA7AE84C-1655-E4C0-1928-C0E766A367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485327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78-10oz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78*50*107mm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pic>
        <p:nvPicPr>
          <p:cNvPr id="22" name="图片 21">
            <a:extLst>
              <a:ext uri="{FF2B5EF4-FFF2-40B4-BE49-F238E27FC236}">
                <a16:creationId xmlns:a16="http://schemas.microsoft.com/office/drawing/2014/main" id="{E2A4D64D-F3E4-65D3-FA57-C0FF8731F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883" y="2910532"/>
            <a:ext cx="1177619" cy="141934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55E47BF-90A2-7BD4-B6D0-8F5D454AD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268" y="4853895"/>
            <a:ext cx="1177619" cy="14193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DF00071-0AB8-7196-A31E-9E12D725B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374" y="1038188"/>
            <a:ext cx="1362141" cy="110634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C24F973-CC58-6815-BC84-077248221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902" y="3428998"/>
            <a:ext cx="1271613" cy="58175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EAF8B7-F142-93DA-F9FD-9CDAC6BE0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827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E1E01-B381-40E0-7CCF-4E786899E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F40FDA70-86FA-83DA-93A6-75D41952F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405874"/>
              </p:ext>
            </p:extLst>
          </p:nvPr>
        </p:nvGraphicFramePr>
        <p:xfrm>
          <a:off x="2792191" y="756037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90-12oz-A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90*55*116mm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10.5g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51466C56-0863-4E5C-111F-7EA28BD39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581832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90-16oz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90*55*136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EA16EA2C-733D-8E6E-E014-B447E9DA44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764478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90-20oz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90*55*158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18A3312F-DA2B-3B25-D2DC-7B417C98C9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3995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90-12oz-B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90*57*107mm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11g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110C3A4A-4C4C-9B38-DBD2-156689137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387161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90-14oz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90*55*116mm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11g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228FDEA6-3205-0076-42ED-1121F6027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18" y="932756"/>
            <a:ext cx="987710" cy="148882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C7F7CB2-D1CD-FD58-A10B-0ACC2AF5C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318" y="2837231"/>
            <a:ext cx="987710" cy="14888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573F735-F16B-CB71-D489-61BA81B76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303" y="4877568"/>
            <a:ext cx="1006725" cy="13842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C1C7DCE-19AC-07E0-C450-87C5A23BF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7983" y="856687"/>
            <a:ext cx="1039550" cy="15788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2304138-4AA4-3D10-E959-9485CCBAB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8651" y="2814324"/>
            <a:ext cx="799600" cy="15842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181E6E2-EB5A-BB71-6E4A-9E40C1AD8E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2127" y="4940025"/>
            <a:ext cx="1087538" cy="1334402"/>
          </a:xfrm>
          <a:prstGeom prst="rect">
            <a:avLst/>
          </a:prstGeom>
        </p:spPr>
      </p:pic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48373912-72C2-BA09-4768-AFDBFD9A1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27384"/>
              </p:ext>
            </p:extLst>
          </p:nvPr>
        </p:nvGraphicFramePr>
        <p:xfrm>
          <a:off x="8212384" y="4728275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90-360U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90*46*91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A35AD53-FCB2-B323-5FF1-034C0E076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56AC122-D882-8753-18BC-C14CDFA4DECD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/ PLA Cup</a:t>
            </a:r>
          </a:p>
        </p:txBody>
      </p:sp>
    </p:spTree>
    <p:extLst>
      <p:ext uri="{BB962C8B-B14F-4D97-AF65-F5344CB8AC3E}">
        <p14:creationId xmlns:p14="http://schemas.microsoft.com/office/powerpoint/2010/main" val="108724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B4017-E9FC-F848-DA51-7CD1582B9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C955D555-C4BB-458C-DCCB-B0BA098041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35378"/>
              </p:ext>
            </p:extLst>
          </p:nvPr>
        </p:nvGraphicFramePr>
        <p:xfrm>
          <a:off x="2792191" y="756037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90-500U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90*40*118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13.5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9324DF1C-553D-8135-CCF0-BCD224A52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935804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90-Arch Lid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3.5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767BA889-A9F7-FCE6-E8E3-60B8A2F08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74521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78-Sip Lid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AFF210DC-9690-F832-F960-775FDF4B85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540271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78-Flat Lid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2.5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0DB4127B-6F83-D85D-A4AE-90CD458EF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417" y="893391"/>
            <a:ext cx="989779" cy="1452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7837282-C721-00A5-15EC-F5A6B7E15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050" y="1261531"/>
            <a:ext cx="1317590" cy="8590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2123B00-3679-EE8A-B03A-ED60696E1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935" y="3377674"/>
            <a:ext cx="1413930" cy="58306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2FCB152-54DC-2822-B906-3F194EE31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82" y="3305335"/>
            <a:ext cx="1449085" cy="719054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F6FF2F-218C-56C3-C6FF-21B2E6EB9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1757F4A-2F7B-8882-A951-AE867AFCC896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/ PLA Cup</a:t>
            </a:r>
          </a:p>
        </p:txBody>
      </p:sp>
    </p:spTree>
    <p:extLst>
      <p:ext uri="{BB962C8B-B14F-4D97-AF65-F5344CB8AC3E}">
        <p14:creationId xmlns:p14="http://schemas.microsoft.com/office/powerpoint/2010/main" val="4407771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B9EC3-1696-AD2E-C01C-33BC83B2B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42EF089C-7CA6-1412-C7B6-4373F10C0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538219"/>
              </p:ext>
            </p:extLst>
          </p:nvPr>
        </p:nvGraphicFramePr>
        <p:xfrm>
          <a:off x="2792191" y="756037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92-9oz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92*55*71mm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260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ml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48A34115-A35F-2AF9-CA0A-622BB9EA4D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628232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92-12oz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92*60*106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410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ml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0253E3A5-8180-9EE9-958F-D4685DBCA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209786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92-Arch Lid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3.6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D1B234FB-A9DC-1FC8-0740-968054924E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347300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92-420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92*61*106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11.5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420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ml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B97F56A2-7A35-2CBA-471A-D6334A0E2A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647893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92-Flat Lid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2.6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5D265D25-F507-A53B-E16F-F3DCEB1F9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366" y="1084030"/>
            <a:ext cx="1241657" cy="11748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F0FE99B-5192-D08A-3415-335AE278A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642" y="921028"/>
            <a:ext cx="1184825" cy="14536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F7E1070-F3FC-8484-113D-F5064E635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714" y="2912009"/>
            <a:ext cx="1185501" cy="147899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AA4D724-743B-055B-4D86-67690F2B1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9354" y="3237765"/>
            <a:ext cx="1317590" cy="85904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349B891-68F0-887A-BC67-93139FEFF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097" y="5353908"/>
            <a:ext cx="1413930" cy="583064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8BB802-B675-DB4D-3BFF-9D6B1DFA8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8F05707-9DEC-E47B-2CA7-7BB4A30351B9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/ PLA Cup</a:t>
            </a:r>
          </a:p>
        </p:txBody>
      </p:sp>
    </p:spTree>
    <p:extLst>
      <p:ext uri="{BB962C8B-B14F-4D97-AF65-F5344CB8AC3E}">
        <p14:creationId xmlns:p14="http://schemas.microsoft.com/office/powerpoint/2010/main" val="3492666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9EC27-BBA7-7F94-F4A0-5C2364995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F2EDC2F9-4011-4756-4755-21F96684C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127495"/>
              </p:ext>
            </p:extLst>
          </p:nvPr>
        </p:nvGraphicFramePr>
        <p:xfrm>
          <a:off x="2792191" y="756037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95-16oz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95*56*126mm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12g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490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ml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7BB6C500-51D1-142E-E72D-657682F106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855794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95-Arch Lid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35B37DDB-037A-A89E-EEF6-F40A6E76A6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893133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95-Sip Lid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CE1BC2C6-D769-F4E8-155C-751838BFA1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893104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95-Flat Lid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2.7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EE7C2143-756A-8A78-F7B6-2B510960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171" y="1015299"/>
            <a:ext cx="1169884" cy="13123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B494235-3C5E-B908-449A-D92C41696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657" y="1317998"/>
            <a:ext cx="1144376" cy="7461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824A6F5-A0FB-39BF-9148-D960AC173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259" y="3429000"/>
            <a:ext cx="1164998" cy="4804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6BFF4E-4DB1-8063-8ABB-862DB37C5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989" y="3367514"/>
            <a:ext cx="1198472" cy="594696"/>
          </a:xfrm>
          <a:prstGeom prst="rect">
            <a:avLst/>
          </a:prstGeom>
        </p:spPr>
      </p:pic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D167B16-62F7-E64E-F685-74C9CD204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37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8849C6C-5E19-EBF6-7D26-4B6C827C3ACA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/ PLA Cup</a:t>
            </a:r>
          </a:p>
        </p:txBody>
      </p:sp>
    </p:spTree>
    <p:extLst>
      <p:ext uri="{BB962C8B-B14F-4D97-AF65-F5344CB8AC3E}">
        <p14:creationId xmlns:p14="http://schemas.microsoft.com/office/powerpoint/2010/main" val="25056574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D47B9-E643-72CF-2846-A5881B64A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4B7DCBBF-22F7-3AB4-3D5F-FE2DFE647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364853"/>
              </p:ext>
            </p:extLst>
          </p:nvPr>
        </p:nvGraphicFramePr>
        <p:xfrm>
          <a:off x="2792191" y="756037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98-12oz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98*58*89mm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11g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340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ml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82B202A9-891A-076E-DC59-0E087940BD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128732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98-14oz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98*58*108mm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11.5g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430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ml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BFA150F9-DE1D-C04F-B478-CDE7E4BB7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205360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98-16oz-B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98*62*127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13.5g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500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ml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ADC5E0DA-4818-D542-34DC-76C1D55E66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908086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98-16oz-A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98*63*122mm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13.5g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500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ml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72430350-1260-8F60-0DDB-7CE8D4E67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720560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98-16oz-C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98*62*127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13.5g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540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ml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B6625184-3D23-CD1A-A9B9-6F48D04F04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642709"/>
              </p:ext>
            </p:extLst>
          </p:nvPr>
        </p:nvGraphicFramePr>
        <p:xfrm>
          <a:off x="8212384" y="4728275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98-18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98*75*98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13.5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510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ml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E6A7F96C-1423-72CD-9E13-F3B1906C6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435" y="1147730"/>
            <a:ext cx="1109788" cy="10909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8CE6B11-A8E0-2F3E-37E3-9532252D6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151" y="1046830"/>
            <a:ext cx="1150572" cy="12927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7E65603-98E2-7938-F055-F4E566E3E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644" y="2917034"/>
            <a:ext cx="1014740" cy="13898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65849FD-1BE3-C052-EFC6-3A5F43F2E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149" y="2951305"/>
            <a:ext cx="1044576" cy="13500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4B2BA19-887E-9EB3-1C3D-F666CDE0E2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780" y="4917399"/>
            <a:ext cx="1033604" cy="134791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BFC110E-371F-AF17-4B4B-5BF7933E1D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3653" y="5038659"/>
            <a:ext cx="1041612" cy="1143232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80C8E9-9AA7-B24C-881D-64C7116F1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38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4FB4A2B-437A-5805-9096-EEB5F2160D8B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/ PLA Cup</a:t>
            </a:r>
          </a:p>
        </p:txBody>
      </p:sp>
    </p:spTree>
    <p:extLst>
      <p:ext uri="{BB962C8B-B14F-4D97-AF65-F5344CB8AC3E}">
        <p14:creationId xmlns:p14="http://schemas.microsoft.com/office/powerpoint/2010/main" val="2203298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房间里的摆设布局&#10;&#10;AI 生成的内容可能不正确。">
            <a:extLst>
              <a:ext uri="{FF2B5EF4-FFF2-40B4-BE49-F238E27FC236}">
                <a16:creationId xmlns:a16="http://schemas.microsoft.com/office/drawing/2014/main" id="{F1AB2CF1-DA67-70A3-B28B-85C9E36F05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29" y="168088"/>
            <a:ext cx="3441245" cy="2108602"/>
          </a:xfrm>
          <a:prstGeom prst="rect">
            <a:avLst/>
          </a:prstGeom>
        </p:spPr>
      </p:pic>
      <p:pic>
        <p:nvPicPr>
          <p:cNvPr id="47" name="图片 46" descr="图片包含 室内, 桌子, 房间, 女人&#10;&#10;AI 生成的内容可能不正确。">
            <a:extLst>
              <a:ext uri="{FF2B5EF4-FFF2-40B4-BE49-F238E27FC236}">
                <a16:creationId xmlns:a16="http://schemas.microsoft.com/office/drawing/2014/main" id="{3F8A30E0-D71A-1BB0-0DD7-1E5DB61BA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378" y="168088"/>
            <a:ext cx="3441245" cy="2108602"/>
          </a:xfrm>
          <a:prstGeom prst="rect">
            <a:avLst/>
          </a:prstGeom>
        </p:spPr>
      </p:pic>
      <p:pic>
        <p:nvPicPr>
          <p:cNvPr id="49" name="图片 48" descr="房间的摆设布局&#10;&#10;AI 生成的内容可能不正确。">
            <a:extLst>
              <a:ext uri="{FF2B5EF4-FFF2-40B4-BE49-F238E27FC236}">
                <a16:creationId xmlns:a16="http://schemas.microsoft.com/office/drawing/2014/main" id="{5237FB52-8DFE-96B5-9526-3F271A6778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26" y="168088"/>
            <a:ext cx="3441245" cy="2108602"/>
          </a:xfrm>
          <a:prstGeom prst="rect">
            <a:avLst/>
          </a:prstGeom>
        </p:spPr>
      </p:pic>
      <p:pic>
        <p:nvPicPr>
          <p:cNvPr id="51" name="图片 50" descr="一群人站在一起&#10;&#10;AI 生成的内容可能不正确。">
            <a:extLst>
              <a:ext uri="{FF2B5EF4-FFF2-40B4-BE49-F238E27FC236}">
                <a16:creationId xmlns:a16="http://schemas.microsoft.com/office/drawing/2014/main" id="{CEF9E18C-C1FF-D335-5D6E-DF9FF9F6C5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29" y="2374698"/>
            <a:ext cx="3441245" cy="2108602"/>
          </a:xfrm>
          <a:prstGeom prst="rect">
            <a:avLst/>
          </a:prstGeom>
        </p:spPr>
      </p:pic>
      <p:pic>
        <p:nvPicPr>
          <p:cNvPr id="53" name="图片 52" descr="房间里的摆设布局&#10;&#10;AI 生成的内容可能不正确。">
            <a:extLst>
              <a:ext uri="{FF2B5EF4-FFF2-40B4-BE49-F238E27FC236}">
                <a16:creationId xmlns:a16="http://schemas.microsoft.com/office/drawing/2014/main" id="{D4DE3F8B-16D1-22BA-4C53-731521857F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379" y="2374698"/>
            <a:ext cx="3441245" cy="2108602"/>
          </a:xfrm>
          <a:prstGeom prst="rect">
            <a:avLst/>
          </a:prstGeom>
        </p:spPr>
      </p:pic>
      <p:pic>
        <p:nvPicPr>
          <p:cNvPr id="55" name="图片 54" descr="房间的摆设布局&#10;&#10;AI 生成的内容可能不正确。">
            <a:extLst>
              <a:ext uri="{FF2B5EF4-FFF2-40B4-BE49-F238E27FC236}">
                <a16:creationId xmlns:a16="http://schemas.microsoft.com/office/drawing/2014/main" id="{B6979240-92ED-6636-7110-28A020F64E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25" y="2374697"/>
            <a:ext cx="3441246" cy="2108602"/>
          </a:xfrm>
          <a:prstGeom prst="rect">
            <a:avLst/>
          </a:prstGeom>
        </p:spPr>
      </p:pic>
      <p:pic>
        <p:nvPicPr>
          <p:cNvPr id="57" name="图片 56" descr="房间里有许多行李&#10;&#10;AI 生成的内容可能不正确。">
            <a:extLst>
              <a:ext uri="{FF2B5EF4-FFF2-40B4-BE49-F238E27FC236}">
                <a16:creationId xmlns:a16="http://schemas.microsoft.com/office/drawing/2014/main" id="{6D2ADBB7-B7AE-E85C-8699-30CFC17186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29" y="4581309"/>
            <a:ext cx="3441245" cy="2108602"/>
          </a:xfrm>
          <a:prstGeom prst="rect">
            <a:avLst/>
          </a:prstGeom>
        </p:spPr>
      </p:pic>
      <p:pic>
        <p:nvPicPr>
          <p:cNvPr id="59" name="图片 58" descr="建筑与房屋的卡车&#10;&#10;AI 生成的内容可能不正确。">
            <a:extLst>
              <a:ext uri="{FF2B5EF4-FFF2-40B4-BE49-F238E27FC236}">
                <a16:creationId xmlns:a16="http://schemas.microsoft.com/office/drawing/2014/main" id="{F297C5FA-75D0-E779-F93A-C674746FEE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378" y="4581309"/>
            <a:ext cx="3441246" cy="2108603"/>
          </a:xfrm>
          <a:prstGeom prst="rect">
            <a:avLst/>
          </a:prstGeom>
        </p:spPr>
      </p:pic>
      <p:pic>
        <p:nvPicPr>
          <p:cNvPr id="61" name="图片 60" descr="一些人在商店里&#10;&#10;AI 生成的内容可能不正确。">
            <a:extLst>
              <a:ext uri="{FF2B5EF4-FFF2-40B4-BE49-F238E27FC236}">
                <a16:creationId xmlns:a16="http://schemas.microsoft.com/office/drawing/2014/main" id="{7B16FC48-5ED4-5BA5-29C9-DAA3F52ED8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25" y="4581308"/>
            <a:ext cx="3441246" cy="2108603"/>
          </a:xfrm>
          <a:prstGeom prst="rect">
            <a:avLst/>
          </a:prstGeom>
        </p:spPr>
      </p:pic>
      <p:sp>
        <p:nvSpPr>
          <p:cNvPr id="63" name="矩形: 单圆角 62">
            <a:extLst>
              <a:ext uri="{FF2B5EF4-FFF2-40B4-BE49-F238E27FC236}">
                <a16:creationId xmlns:a16="http://schemas.microsoft.com/office/drawing/2014/main" id="{723EF152-FC5F-1A28-3324-5B848F5A2DE5}"/>
              </a:ext>
            </a:extLst>
          </p:cNvPr>
          <p:cNvSpPr/>
          <p:nvPr/>
        </p:nvSpPr>
        <p:spPr>
          <a:xfrm>
            <a:off x="856129" y="2010335"/>
            <a:ext cx="851647" cy="266354"/>
          </a:xfrm>
          <a:prstGeom prst="round1Rect">
            <a:avLst>
              <a:gd name="adj" fmla="val 50000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noProof="0" dirty="0"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</a:p>
        </p:txBody>
      </p:sp>
      <p:sp>
        <p:nvSpPr>
          <p:cNvPr id="65" name="矩形: 单圆角 64">
            <a:extLst>
              <a:ext uri="{FF2B5EF4-FFF2-40B4-BE49-F238E27FC236}">
                <a16:creationId xmlns:a16="http://schemas.microsoft.com/office/drawing/2014/main" id="{41B5B23D-1234-131A-6C7A-7C2620B6F8E3}"/>
              </a:ext>
            </a:extLst>
          </p:cNvPr>
          <p:cNvSpPr/>
          <p:nvPr/>
        </p:nvSpPr>
        <p:spPr>
          <a:xfrm>
            <a:off x="4375377" y="2010335"/>
            <a:ext cx="851647" cy="266354"/>
          </a:xfrm>
          <a:prstGeom prst="round1Rect">
            <a:avLst>
              <a:gd name="adj" fmla="val 50000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noProof="0" dirty="0"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</a:p>
        </p:txBody>
      </p:sp>
      <p:sp>
        <p:nvSpPr>
          <p:cNvPr id="66" name="矩形: 单圆角 65">
            <a:extLst>
              <a:ext uri="{FF2B5EF4-FFF2-40B4-BE49-F238E27FC236}">
                <a16:creationId xmlns:a16="http://schemas.microsoft.com/office/drawing/2014/main" id="{164C77F3-A9A6-AB45-2927-6A9B4CCD85DE}"/>
              </a:ext>
            </a:extLst>
          </p:cNvPr>
          <p:cNvSpPr/>
          <p:nvPr/>
        </p:nvSpPr>
        <p:spPr>
          <a:xfrm>
            <a:off x="7894625" y="2010334"/>
            <a:ext cx="1350228" cy="266354"/>
          </a:xfrm>
          <a:prstGeom prst="round1Rect">
            <a:avLst>
              <a:gd name="adj" fmla="val 50000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noProof="0" dirty="0">
                <a:latin typeface="Arial" panose="020B0604020202020204" pitchFamily="34" charset="0"/>
                <a:cs typeface="Arial" panose="020B0604020202020204" pitchFamily="34" charset="0"/>
              </a:rPr>
              <a:t>Sample Room</a:t>
            </a:r>
          </a:p>
        </p:txBody>
      </p:sp>
      <p:sp>
        <p:nvSpPr>
          <p:cNvPr id="69" name="矩形: 单圆角 68">
            <a:extLst>
              <a:ext uri="{FF2B5EF4-FFF2-40B4-BE49-F238E27FC236}">
                <a16:creationId xmlns:a16="http://schemas.microsoft.com/office/drawing/2014/main" id="{60C97979-E7EF-A188-5117-28DD89F24024}"/>
              </a:ext>
            </a:extLst>
          </p:cNvPr>
          <p:cNvSpPr/>
          <p:nvPr/>
        </p:nvSpPr>
        <p:spPr>
          <a:xfrm>
            <a:off x="7894625" y="4216945"/>
            <a:ext cx="1148522" cy="266354"/>
          </a:xfrm>
          <a:prstGeom prst="round1Rect">
            <a:avLst>
              <a:gd name="adj" fmla="val 50000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noProof="0" dirty="0">
                <a:latin typeface="Arial" panose="020B0604020202020204" pitchFamily="34" charset="0"/>
                <a:cs typeface="Arial" panose="020B0604020202020204" pitchFamily="34" charset="0"/>
              </a:rPr>
              <a:t>Warehouse</a:t>
            </a:r>
          </a:p>
        </p:txBody>
      </p:sp>
      <p:sp>
        <p:nvSpPr>
          <p:cNvPr id="70" name="矩形: 单圆角 69">
            <a:extLst>
              <a:ext uri="{FF2B5EF4-FFF2-40B4-BE49-F238E27FC236}">
                <a16:creationId xmlns:a16="http://schemas.microsoft.com/office/drawing/2014/main" id="{11E54D70-4E2B-3110-E52C-2325B5283EE0}"/>
              </a:ext>
            </a:extLst>
          </p:cNvPr>
          <p:cNvSpPr/>
          <p:nvPr/>
        </p:nvSpPr>
        <p:spPr>
          <a:xfrm>
            <a:off x="4375375" y="4216945"/>
            <a:ext cx="1003449" cy="266354"/>
          </a:xfrm>
          <a:prstGeom prst="round1Rect">
            <a:avLst>
              <a:gd name="adj" fmla="val 50000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noProof="0" dirty="0">
                <a:latin typeface="Arial" panose="020B0604020202020204" pitchFamily="34" charset="0"/>
                <a:cs typeface="Arial" panose="020B0604020202020204" pitchFamily="34" charset="0"/>
              </a:rPr>
              <a:t>Workshop</a:t>
            </a:r>
          </a:p>
        </p:txBody>
      </p:sp>
      <p:sp>
        <p:nvSpPr>
          <p:cNvPr id="71" name="矩形: 单圆角 70">
            <a:extLst>
              <a:ext uri="{FF2B5EF4-FFF2-40B4-BE49-F238E27FC236}">
                <a16:creationId xmlns:a16="http://schemas.microsoft.com/office/drawing/2014/main" id="{5B378538-413F-3E30-8C4E-4A3CC1E0F064}"/>
              </a:ext>
            </a:extLst>
          </p:cNvPr>
          <p:cNvSpPr/>
          <p:nvPr/>
        </p:nvSpPr>
        <p:spPr>
          <a:xfrm>
            <a:off x="856129" y="4211514"/>
            <a:ext cx="1226522" cy="266354"/>
          </a:xfrm>
          <a:prstGeom prst="round1Rect">
            <a:avLst>
              <a:gd name="adj" fmla="val 50000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noProof="0" dirty="0">
                <a:latin typeface="Arial" panose="020B0604020202020204" pitchFamily="34" charset="0"/>
                <a:cs typeface="Arial" panose="020B0604020202020204" pitchFamily="34" charset="0"/>
              </a:rPr>
              <a:t>Sales Team</a:t>
            </a:r>
          </a:p>
        </p:txBody>
      </p:sp>
      <p:sp>
        <p:nvSpPr>
          <p:cNvPr id="72" name="矩形: 单圆角 71">
            <a:extLst>
              <a:ext uri="{FF2B5EF4-FFF2-40B4-BE49-F238E27FC236}">
                <a16:creationId xmlns:a16="http://schemas.microsoft.com/office/drawing/2014/main" id="{1A3BAE28-13AE-D6D1-0B58-7AA0B1F8F6B6}"/>
              </a:ext>
            </a:extLst>
          </p:cNvPr>
          <p:cNvSpPr/>
          <p:nvPr/>
        </p:nvSpPr>
        <p:spPr>
          <a:xfrm>
            <a:off x="856128" y="6423557"/>
            <a:ext cx="2122395" cy="266354"/>
          </a:xfrm>
          <a:prstGeom prst="round1Rect">
            <a:avLst>
              <a:gd name="adj" fmla="val 50000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Rawmaterial</a:t>
            </a:r>
            <a:r>
              <a:rPr lang="en-US" sz="1200" i="1" noProof="0" dirty="0">
                <a:latin typeface="Arial" panose="020B0604020202020204" pitchFamily="34" charset="0"/>
                <a:cs typeface="Arial" panose="020B0604020202020204" pitchFamily="34" charset="0"/>
              </a:rPr>
              <a:t> Warehouse</a:t>
            </a:r>
          </a:p>
        </p:txBody>
      </p:sp>
      <p:sp>
        <p:nvSpPr>
          <p:cNvPr id="73" name="矩形: 单圆角 72">
            <a:extLst>
              <a:ext uri="{FF2B5EF4-FFF2-40B4-BE49-F238E27FC236}">
                <a16:creationId xmlns:a16="http://schemas.microsoft.com/office/drawing/2014/main" id="{B7D6A912-BF75-391D-683B-3AE11C600DC6}"/>
              </a:ext>
            </a:extLst>
          </p:cNvPr>
          <p:cNvSpPr/>
          <p:nvPr/>
        </p:nvSpPr>
        <p:spPr>
          <a:xfrm>
            <a:off x="4375375" y="6423554"/>
            <a:ext cx="1003449" cy="266354"/>
          </a:xfrm>
          <a:prstGeom prst="round1Rect">
            <a:avLst>
              <a:gd name="adj" fmla="val 50000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noProof="0" dirty="0">
                <a:latin typeface="Arial" panose="020B0604020202020204" pitchFamily="34" charset="0"/>
                <a:cs typeface="Arial" panose="020B0604020202020204" pitchFamily="34" charset="0"/>
              </a:rPr>
              <a:t>Delivery</a:t>
            </a:r>
          </a:p>
        </p:txBody>
      </p:sp>
      <p:sp>
        <p:nvSpPr>
          <p:cNvPr id="74" name="矩形: 单圆角 73">
            <a:extLst>
              <a:ext uri="{FF2B5EF4-FFF2-40B4-BE49-F238E27FC236}">
                <a16:creationId xmlns:a16="http://schemas.microsoft.com/office/drawing/2014/main" id="{CB5C920F-9D5C-410E-1133-535BB1546873}"/>
              </a:ext>
            </a:extLst>
          </p:cNvPr>
          <p:cNvSpPr/>
          <p:nvPr/>
        </p:nvSpPr>
        <p:spPr>
          <a:xfrm>
            <a:off x="7894625" y="6423554"/>
            <a:ext cx="1003449" cy="266354"/>
          </a:xfrm>
          <a:prstGeom prst="round1Rect">
            <a:avLst>
              <a:gd name="adj" fmla="val 50000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noProof="0" dirty="0">
                <a:latin typeface="Arial" panose="020B0604020202020204" pitchFamily="34" charset="0"/>
                <a:cs typeface="Arial" panose="020B0604020202020204" pitchFamily="34" charset="0"/>
              </a:rPr>
              <a:t>Exhibition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82F172A-7C80-266C-004F-14D77A1B5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1722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14AF6-12D4-EC36-C56C-51879B7AC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F07543FA-4C9D-DFD8-D2C0-D68DAB283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307755"/>
              </p:ext>
            </p:extLst>
          </p:nvPr>
        </p:nvGraphicFramePr>
        <p:xfrm>
          <a:off x="2792191" y="756037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98-20oz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98*62*135mm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15.5g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600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ml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A7E22082-5FAA-AC6F-3A85-060C21A3A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89873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98-24oz-A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98*59*153mm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16.5g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660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ml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F242B4F0-2A66-B037-E283-80406F38A3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703939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98-400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98*61*82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13.5g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400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ml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7C53B9B2-9746-6AE8-8E8D-E4636B1328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322673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98-24oz-B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98*62*159mm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16.8g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720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ml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39A5C3AD-6305-EE6A-CAD4-EC3E92BC3D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303817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98-Tall Lid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3.6g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D92AC002-0EF3-B1BE-B038-6DD80E7F0F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596053"/>
              </p:ext>
            </p:extLst>
          </p:nvPr>
        </p:nvGraphicFramePr>
        <p:xfrm>
          <a:off x="8212384" y="4728275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98-Arch Lid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1BEF25DC-422F-9630-49A5-F40D0621A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803" y="963280"/>
            <a:ext cx="927602" cy="133848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4A91A80-C41C-0CE5-B7A4-DC8758B6A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907" y="893911"/>
            <a:ext cx="914417" cy="14835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ED214CF-3CF3-4B18-B86E-1A8ACEC75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803" y="2850700"/>
            <a:ext cx="936080" cy="155121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E171ABD-F2B2-3696-8037-A367998F7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256" y="3140491"/>
            <a:ext cx="1022330" cy="97163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3A3E50E-38C1-9E56-68DD-2DA2FDF007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8527" y="5237672"/>
            <a:ext cx="1246458" cy="65704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C2918FE-5065-A8DE-3929-FCCD2D61DA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2927" y="5193140"/>
            <a:ext cx="1144376" cy="746112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D7C1B3-8E18-87A4-263A-C6E73EA5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39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636E20E-54C7-4986-6DEE-6402F23BC2DE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/ PLA Cup</a:t>
            </a:r>
          </a:p>
        </p:txBody>
      </p:sp>
    </p:spTree>
    <p:extLst>
      <p:ext uri="{BB962C8B-B14F-4D97-AF65-F5344CB8AC3E}">
        <p14:creationId xmlns:p14="http://schemas.microsoft.com/office/powerpoint/2010/main" val="33598657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58EA3-590C-893E-E3BC-C91438A38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D102FB33-B2B9-8D10-6962-07BEB2E44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478628"/>
              </p:ext>
            </p:extLst>
          </p:nvPr>
        </p:nvGraphicFramePr>
        <p:xfrm>
          <a:off x="2792191" y="756037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98-Flat Lid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2.8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BFC17464-9EC0-69B2-243D-19ADB2C609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997458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98-Sip Lid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4.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5g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9E873FAA-B466-FBF5-504F-2616664AF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647" y="1397831"/>
            <a:ext cx="1164998" cy="48041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B5ECEE8-B8D2-6596-4FAA-27DF84B17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846" y="1340689"/>
            <a:ext cx="1198472" cy="594696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884897-0A70-261D-2A1D-9717DA970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40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3B050B6-959B-BF99-2B30-414B0716D001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/ PLA Cup</a:t>
            </a:r>
          </a:p>
        </p:txBody>
      </p:sp>
    </p:spTree>
    <p:extLst>
      <p:ext uri="{BB962C8B-B14F-4D97-AF65-F5344CB8AC3E}">
        <p14:creationId xmlns:p14="http://schemas.microsoft.com/office/powerpoint/2010/main" val="26855612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8455A-60DA-C48C-758F-9E0E2511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徽标&#10;&#10;AI 生成的内容可能不正确。">
            <a:extLst>
              <a:ext uri="{FF2B5EF4-FFF2-40B4-BE49-F238E27FC236}">
                <a16:creationId xmlns:a16="http://schemas.microsoft.com/office/drawing/2014/main" id="{E9CF7F98-61D9-04EC-F760-430213A18F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6" b="28516"/>
          <a:stretch>
            <a:fillRect/>
          </a:stretch>
        </p:blipFill>
        <p:spPr>
          <a:xfrm>
            <a:off x="-2" y="136928"/>
            <a:ext cx="720000" cy="443865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4FDB4351-86FD-F734-5B0A-9E70B88B7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069515"/>
              </p:ext>
            </p:extLst>
          </p:nvPr>
        </p:nvGraphicFramePr>
        <p:xfrm>
          <a:off x="2792191" y="756037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107-32oz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107*72*176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1000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ml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335C2B28-0341-4898-A983-9F77A4564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934917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107-Flat Lid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id="{1FCC418D-4C69-EA8E-4017-8045FD81D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217" y="1004880"/>
            <a:ext cx="1015708" cy="131580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6AB2C53-5566-79FA-6E85-FC6C2C698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679" y="1422576"/>
            <a:ext cx="1164998" cy="480412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33663D-F581-97F6-2573-3473B0D88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41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7F8C456-A18E-E669-31BB-0E342249C098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/ PLA Cup</a:t>
            </a:r>
          </a:p>
        </p:txBody>
      </p:sp>
    </p:spTree>
    <p:extLst>
      <p:ext uri="{BB962C8B-B14F-4D97-AF65-F5344CB8AC3E}">
        <p14:creationId xmlns:p14="http://schemas.microsoft.com/office/powerpoint/2010/main" val="2598688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B416D-BBE9-52CB-E0B3-90AF6EDDC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7472F0B7-DDAE-44AD-4BC2-51CD48CA02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423572"/>
              </p:ext>
            </p:extLst>
          </p:nvPr>
        </p:nvGraphicFramePr>
        <p:xfrm>
          <a:off x="2792191" y="756037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117-8oz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117*98*42mm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11g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350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ml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4C25A3B2-96C2-24C1-D2D6-5CBB5AD8FE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692491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117-12oz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117*88*54mm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14g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430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ml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9CAFCADE-89C1-19C4-3351-180C2E6CD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162419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117-24oz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117*77*105mm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21g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750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ml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AE5E38CB-265B-7DAC-DDAD-B1E5C124B5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154901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117-16oz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117*82*78mm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16g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580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ml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A7CA5736-FBEA-E216-AFAB-688A4B6A2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019389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117-32oz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117*71*145mm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24g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1000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ml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6DE35605-CC5A-B255-0545-2D540F046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568367"/>
              </p:ext>
            </p:extLst>
          </p:nvPr>
        </p:nvGraphicFramePr>
        <p:xfrm>
          <a:off x="8212384" y="4728275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117-Tall Lid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6g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17157D24-14B0-F6AC-D1DF-2D4906C13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157" y="1270623"/>
            <a:ext cx="1220876" cy="7551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6F7A53D-3F51-D878-B6C0-418FC54BD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859" y="1271705"/>
            <a:ext cx="1104144" cy="9023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E810C71-91CF-B614-C6ED-42E5BA727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157" y="3171827"/>
            <a:ext cx="1154918" cy="90896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C24547C-7FA3-F403-17C8-76B072A61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732" y="3034348"/>
            <a:ext cx="1171189" cy="118391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1C9BC5-846C-CA2F-9E5B-030F21134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8313" y="4879337"/>
            <a:ext cx="1022372" cy="141608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C420CCB-0723-F87C-EFB7-C47278D01F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3732" y="5238054"/>
            <a:ext cx="1249313" cy="696481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273255-68DA-A717-545D-69079E5C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42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F137BA0-C991-2FF1-9E2C-C8571C5F6203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/ PLA Cup</a:t>
            </a:r>
          </a:p>
        </p:txBody>
      </p:sp>
    </p:spTree>
    <p:extLst>
      <p:ext uri="{BB962C8B-B14F-4D97-AF65-F5344CB8AC3E}">
        <p14:creationId xmlns:p14="http://schemas.microsoft.com/office/powerpoint/2010/main" val="7814490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3D3FA-8EEC-1A97-48E1-C6D964740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ADF83350-64E3-0E35-E7E6-39AD060559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122540"/>
              </p:ext>
            </p:extLst>
          </p:nvPr>
        </p:nvGraphicFramePr>
        <p:xfrm>
          <a:off x="2792191" y="756037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117-Arch Lid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/ PLA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6.5g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149F0748-1CCE-C033-05FF-898173644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721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117-Flat Lid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 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/ PLA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6g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D5F8B692-76AC-46F3-AC11-CEE315F06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938" y="1242323"/>
            <a:ext cx="1240617" cy="7252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26800F2-F8B6-BF54-15ED-9BA4C0608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108" y="1248629"/>
            <a:ext cx="1234407" cy="725214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1E5B3E-603F-E5DA-D9FE-752A28261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43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D1F4F19-F7D0-E847-5330-51AF7B887D47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/ PLA Cup</a:t>
            </a:r>
          </a:p>
        </p:txBody>
      </p:sp>
    </p:spTree>
    <p:extLst>
      <p:ext uri="{BB962C8B-B14F-4D97-AF65-F5344CB8AC3E}">
        <p14:creationId xmlns:p14="http://schemas.microsoft.com/office/powerpoint/2010/main" val="801436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95341-810E-4E83-AB71-F4BD5DD56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2BCDF221-624F-D748-6D23-60CF57782DDB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Cup</a:t>
            </a: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D7A030D3-8644-5823-819E-2B68294BA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563177"/>
              </p:ext>
            </p:extLst>
          </p:nvPr>
        </p:nvGraphicFramePr>
        <p:xfrm>
          <a:off x="2792191" y="756037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Football Texture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190*65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739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apacity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659266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7127EB-9FCD-9DF6-232F-3911ADC4B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44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9A5FB16-DCFF-8FD7-ECB4-4CAC468881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56037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899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D58F3-B875-6E6A-C12E-6C0D6B864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4445A04F-4B10-C91F-F294-1B4E2141D589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</a:t>
            </a:r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3A4E12F-38F8-FE17-DDC5-50604AE039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81F005FC-EEC7-085A-D766-73E3F594B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621347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2OZ </a:t>
                      </a:r>
                      <a:r>
                        <a:rPr lang="en-US" sz="1400" b="0" noProof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Coffe</a:t>
                      </a: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 Cup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56*33*52mm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1.7g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41" name="图片 40">
            <a:extLst>
              <a:ext uri="{FF2B5EF4-FFF2-40B4-BE49-F238E27FC236}">
                <a16:creationId xmlns:a16="http://schemas.microsoft.com/office/drawing/2014/main" id="{1E684D84-65C4-37D5-9FA5-B584C17889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FD595073-DFFA-CE7F-6AEA-199E76FCE2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135733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2oz </a:t>
                      </a:r>
                      <a:r>
                        <a:rPr lang="en-US" sz="1400" b="0" noProof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Coffe</a:t>
                      </a: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 Cup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56*33*52mm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1.7g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AD88348B-6250-0E3A-1801-49589E99A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639876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98-16OZ Party Cup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98*62*117mm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2F760404-A255-15C5-25E0-7D3627606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432811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PPCUP-1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70*42*70mm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0" name="图片 9" descr="杯子里有饮料&#10;&#10;AI 生成的内容可能不正确。">
            <a:extLst>
              <a:ext uri="{FF2B5EF4-FFF2-40B4-BE49-F238E27FC236}">
                <a16:creationId xmlns:a16="http://schemas.microsoft.com/office/drawing/2014/main" id="{58486A8C-9C32-C537-CBED-95A827AEFC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ABE1468A-446A-9BD7-8A5E-4A72C263C8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060643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PARTYCUP-Red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50*32*50mm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5" name="图片 14" descr="杯子里装着饮料&#10;&#10;AI 生成的内容可能不正确。">
            <a:extLst>
              <a:ext uri="{FF2B5EF4-FFF2-40B4-BE49-F238E27FC236}">
                <a16:creationId xmlns:a16="http://schemas.microsoft.com/office/drawing/2014/main" id="{CA99615D-599E-FAA4-21B1-20604D8EF8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BB65E4-AD36-BF4A-8CB6-F79A40DE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45</a:t>
            </a:fld>
            <a:endParaRPr lang="zh-CN" altLang="en-US"/>
          </a:p>
        </p:txBody>
      </p:sp>
      <p:pic>
        <p:nvPicPr>
          <p:cNvPr id="3" name="图片 2" descr="桌子上放了不同类型的杯子&#10;&#10;AI 生成的内容可能不正确。">
            <a:extLst>
              <a:ext uri="{FF2B5EF4-FFF2-40B4-BE49-F238E27FC236}">
                <a16:creationId xmlns:a16="http://schemas.microsoft.com/office/drawing/2014/main" id="{9C903E13-E466-BE43-8D92-2298CAF454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59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3EBF3-30F6-5473-BB3F-40DF19132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EB00D32B-B84F-CB15-4862-88D03E37CEF4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</a:t>
            </a:r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</a:t>
            </a: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5F9B9E13-9B21-E8D8-F19D-03F1B73234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308670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FRENCHFRY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rgbClr val="3EA859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Customized</a:t>
                      </a:r>
                      <a:endParaRPr lang="en-US" sz="1400" noProof="0" dirty="0">
                        <a:solidFill>
                          <a:srgbClr val="3EA859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536BCAD-4DCF-E22C-94C2-9596F06E6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992893"/>
              </p:ext>
            </p:extLst>
          </p:nvPr>
        </p:nvGraphicFramePr>
        <p:xfrm>
          <a:off x="820489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Corrugated-1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2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87*60*110mm/80*56*90</a:t>
                      </a:r>
                      <a:r>
                        <a:rPr lang="en-US" altLang="zh-CN" sz="12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2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Corrugated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7" name="图片 6" descr="桌子上有杯子&#10;&#10;AI 生成的内容可能不正确。">
            <a:extLst>
              <a:ext uri="{FF2B5EF4-FFF2-40B4-BE49-F238E27FC236}">
                <a16:creationId xmlns:a16="http://schemas.microsoft.com/office/drawing/2014/main" id="{7F55543D-42F2-FFC4-DBC0-925A877C4D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pic>
        <p:nvPicPr>
          <p:cNvPr id="8" name="图片 7" descr="杯子里有咖啡&#10;&#10;AI 生成的内容可能不正确。">
            <a:extLst>
              <a:ext uri="{FF2B5EF4-FFF2-40B4-BE49-F238E27FC236}">
                <a16:creationId xmlns:a16="http://schemas.microsoft.com/office/drawing/2014/main" id="{0B103A2A-D11F-A8C0-DB71-6A20BBAFEA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55CAA61C-9CED-239B-F441-8AE3E350D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07231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PAPERCUP-2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60*43*60mm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2" name="图片 11" descr="杯子放在一起&#10;&#10;AI 生成的内容可能不正确。">
            <a:extLst>
              <a:ext uri="{FF2B5EF4-FFF2-40B4-BE49-F238E27FC236}">
                <a16:creationId xmlns:a16="http://schemas.microsoft.com/office/drawing/2014/main" id="{5D5467C1-DCB9-C76A-1FB9-9F2EBA4C23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641468D-762A-8785-8F32-4E618C4F3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46</a:t>
            </a:fld>
            <a:endParaRPr lang="zh-CN" altLang="en-US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1BD740C5-D1D8-B6A9-845D-FF32618A73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328340"/>
              </p:ext>
            </p:extLst>
          </p:nvPr>
        </p:nvGraphicFramePr>
        <p:xfrm>
          <a:off x="820489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Corrugated-2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rgbClr val="3EA859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Customized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Corrugated Paper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6" name="图片 5" descr="杯子放在一起&#10;&#10;AI 生成的内容可能不正确。">
            <a:extLst>
              <a:ext uri="{FF2B5EF4-FFF2-40B4-BE49-F238E27FC236}">
                <a16:creationId xmlns:a16="http://schemas.microsoft.com/office/drawing/2014/main" id="{438E0551-4CBD-0CAC-68C4-253EF3EB20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C4680602-4BBF-57DB-9696-7E0BFE77DE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155507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Top Lid-Free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10oz, 14oz, 16oz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:a16="http://schemas.microsoft.com/office/drawing/2014/main" id="{E3377DC1-E374-DED8-2CEB-98790DCC7E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A8BB031D-2632-FE62-971B-DD46F0D7C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508805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White Paper Cup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8oz, 10oz, 12oz, 16oz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21" name="图片 20">
            <a:extLst>
              <a:ext uri="{FF2B5EF4-FFF2-40B4-BE49-F238E27FC236}">
                <a16:creationId xmlns:a16="http://schemas.microsoft.com/office/drawing/2014/main" id="{5A73F0FF-401A-08A6-6B34-07E791AC59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249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A466E-09AF-12D0-A916-27E6D7F34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DCE7A6DA-D26B-7DF7-8006-5E765FD4C6C7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</a:t>
            </a:r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</a:t>
            </a: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3D4C5312-D537-72A5-B089-3680BD6A7C59}"/>
              </a:ext>
            </a:extLst>
          </p:cNvPr>
          <p:cNvGraphicFramePr>
            <a:graphicFrameLocks noGrp="1"/>
          </p:cNvGraphicFramePr>
          <p:nvPr/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FRENCHFRY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rgbClr val="3EA859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Customized</a:t>
                      </a:r>
                      <a:endParaRPr lang="en-US" sz="1400" noProof="0" dirty="0">
                        <a:solidFill>
                          <a:srgbClr val="3EA859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B50C49A-2079-417B-B984-1660F89D2526}"/>
              </a:ext>
            </a:extLst>
          </p:cNvPr>
          <p:cNvGraphicFramePr>
            <a:graphicFrameLocks noGrp="1"/>
          </p:cNvGraphicFramePr>
          <p:nvPr/>
        </p:nvGraphicFramePr>
        <p:xfrm>
          <a:off x="820489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Corrugated-1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2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87*60*110mm/80*56*90</a:t>
                      </a:r>
                      <a:r>
                        <a:rPr lang="en-US" altLang="zh-CN" sz="12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2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Corrugated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7" name="图片 6" descr="桌子上有杯子&#10;&#10;AI 生成的内容可能不正确。">
            <a:extLst>
              <a:ext uri="{FF2B5EF4-FFF2-40B4-BE49-F238E27FC236}">
                <a16:creationId xmlns:a16="http://schemas.microsoft.com/office/drawing/2014/main" id="{81A4608B-D99C-C1F4-A988-153CECE48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pic>
        <p:nvPicPr>
          <p:cNvPr id="8" name="图片 7" descr="杯子里有咖啡&#10;&#10;AI 生成的内容可能不正确。">
            <a:extLst>
              <a:ext uri="{FF2B5EF4-FFF2-40B4-BE49-F238E27FC236}">
                <a16:creationId xmlns:a16="http://schemas.microsoft.com/office/drawing/2014/main" id="{A357A2AD-0BB9-C376-AF47-5E58047CDE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577A5253-45BC-4DE3-FAF0-FC8B335B7A5A}"/>
              </a:ext>
            </a:extLst>
          </p:cNvPr>
          <p:cNvGraphicFramePr>
            <a:graphicFrameLocks noGrp="1"/>
          </p:cNvGraphicFramePr>
          <p:nvPr/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PAPERCUP-2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60*43*60mm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2" name="图片 11" descr="杯子放在一起&#10;&#10;AI 生成的内容可能不正确。">
            <a:extLst>
              <a:ext uri="{FF2B5EF4-FFF2-40B4-BE49-F238E27FC236}">
                <a16:creationId xmlns:a16="http://schemas.microsoft.com/office/drawing/2014/main" id="{AD27F2D0-5C3F-455B-05E6-08E450A4C5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8FF3F24-AE3F-631D-B6F2-2482494DF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47</a:t>
            </a:fld>
            <a:endParaRPr lang="zh-CN" altLang="en-US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AD03C707-4D2D-5FFF-AB02-A57824555598}"/>
              </a:ext>
            </a:extLst>
          </p:cNvPr>
          <p:cNvGraphicFramePr>
            <a:graphicFrameLocks noGrp="1"/>
          </p:cNvGraphicFramePr>
          <p:nvPr/>
        </p:nvGraphicFramePr>
        <p:xfrm>
          <a:off x="820489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Corrugated-2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rgbClr val="3EA859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Customized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Corrugated Paper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6" name="图片 5" descr="杯子放在一起&#10;&#10;AI 生成的内容可能不正确。">
            <a:extLst>
              <a:ext uri="{FF2B5EF4-FFF2-40B4-BE49-F238E27FC236}">
                <a16:creationId xmlns:a16="http://schemas.microsoft.com/office/drawing/2014/main" id="{79029D73-87CF-FD7D-3AEB-7CD879B1BB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C56C2F23-8177-F16B-8910-3CAEBBC9C8B5}"/>
              </a:ext>
            </a:extLst>
          </p:cNvPr>
          <p:cNvGraphicFramePr>
            <a:graphicFrameLocks noGrp="1"/>
          </p:cNvGraphicFramePr>
          <p:nvPr/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Top Lid-Free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10oz, 14oz, 16oz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:a16="http://schemas.microsoft.com/office/drawing/2014/main" id="{0EDA1332-AA50-930D-55B3-50DBA401C4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CF679C5E-EBBB-6269-A5FE-3381954C7E03}"/>
              </a:ext>
            </a:extLst>
          </p:cNvPr>
          <p:cNvGraphicFramePr>
            <a:graphicFrameLocks noGrp="1"/>
          </p:cNvGraphicFramePr>
          <p:nvPr/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White Paper Cup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8oz, 10oz, 12oz, 16oz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21" name="图片 20">
            <a:extLst>
              <a:ext uri="{FF2B5EF4-FFF2-40B4-BE49-F238E27FC236}">
                <a16:creationId xmlns:a16="http://schemas.microsoft.com/office/drawing/2014/main" id="{9E48AF69-EA4F-83D1-C4C8-25782756D8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332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A3311-A6BA-7A14-68E3-3A18D0530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38B97BD7-AA5C-E073-91ED-02D748AE72C1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Tray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7D88B5-10F9-5AD7-A0CC-3706EC504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1F7B7B0E-E638-5986-472B-1818FA9E61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398217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2014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200*137*40mm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0.60mm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570E4D32-23B9-9D05-8555-05898198F5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ECC09D5-AF64-E857-88E4-4A46AC507B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6FABAAE-374B-3A88-34FE-E58A859DD4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EEC4382C-5F55-1FE2-67BB-C1B1C8614E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074807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2111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190*135*40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0.65mm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078AFD26-D003-547E-A9A5-CB396553E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177057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12125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120*120*50mm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0.90mm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FF63A944-B270-001D-8105-DC9D6D904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442772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TPPD-45NPP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178x130x45mm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0.7mm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755B63D3-9AA8-8136-4163-E212434AFC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D75660BE-741B-C58C-264D-28C24A39C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333726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19135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190*135*50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0.65mm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4" name="图片 53">
            <a:extLst>
              <a:ext uri="{FF2B5EF4-FFF2-40B4-BE49-F238E27FC236}">
                <a16:creationId xmlns:a16="http://schemas.microsoft.com/office/drawing/2014/main" id="{14978826-B0F3-970D-D663-9B5C03D8B8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FC6E28CD-CC6C-383D-79F8-8B7269AE7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376061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RYTP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190*115*39mm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13g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625E37-DC62-30C1-28BE-1F8DD77A2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537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E61664D-FFF4-A902-5EA4-9E51135F47D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6000"/>
          </a:blip>
          <a:srcRect t="5921" b="5921"/>
          <a:stretch>
            <a:fillRect/>
          </a:stretch>
        </p:blipFill>
        <p:spPr>
          <a:xfrm>
            <a:off x="430476" y="1037891"/>
            <a:ext cx="7243468" cy="4782218"/>
          </a:xfrm>
          <a:prstGeom prst="rect">
            <a:avLst/>
          </a:prstGeom>
          <a:solidFill>
            <a:schemeClr val="accent1">
              <a:alpha val="15000"/>
            </a:schemeClr>
          </a:solidFill>
          <a:ln w="34925" cmpd="sng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图片包含 图形用户界面&#10;&#10;AI 生成的内容可能不正确。">
            <a:extLst>
              <a:ext uri="{FF2B5EF4-FFF2-40B4-BE49-F238E27FC236}">
                <a16:creationId xmlns:a16="http://schemas.microsoft.com/office/drawing/2014/main" id="{57363B3F-6B7A-2ABD-50AE-2BA22B8A4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067" y="2158634"/>
            <a:ext cx="2449714" cy="34619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文本&#10;&#10;AI 生成的内容可能不正确。">
            <a:extLst>
              <a:ext uri="{FF2B5EF4-FFF2-40B4-BE49-F238E27FC236}">
                <a16:creationId xmlns:a16="http://schemas.microsoft.com/office/drawing/2014/main" id="{88138611-BCBA-EE93-0E30-A6F5C22628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432" y="1237410"/>
            <a:ext cx="2446772" cy="34597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F23089-9484-C834-C9A2-796EBEB80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2449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723EA-49A4-65A6-FA7A-31F229DDD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497A7B94-FFD9-00CB-3A83-7B2AEEB2C66D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Tray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1810C4-BDB6-4AE4-D782-F6763F871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8D9435BC-AC4B-74F7-3C3E-9FFC8093A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193182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TOFU Tray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140*140*35mm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78208129-C90D-F36A-0B4F-886CDD5E47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64905AE-0B28-0723-E87B-BE773C3322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A7CAD6BE-D8B9-E4FD-374E-5DD929D58C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271B4510-13DC-0ED1-D7AF-9DE69F0DA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529171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Tofu Tray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190*110*40mm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9g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Customize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CF62EAEE-B7D3-7584-CE62-8B9A6E044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060100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PPT-1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385*270*33mm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45C2469F-5554-755D-77F9-CF552642C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452062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XRB-500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195*118*30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A4D70FD0-5849-F304-308A-292FDBE691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0D2B1BFC-4CD8-A4CE-910E-25DF7052B2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309687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XRB-240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4" name="图片 53">
            <a:extLst>
              <a:ext uri="{FF2B5EF4-FFF2-40B4-BE49-F238E27FC236}">
                <a16:creationId xmlns:a16="http://schemas.microsoft.com/office/drawing/2014/main" id="{2FA181DF-07E5-029C-FA1D-76285257FE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06B8D86C-4A2D-3CAA-0739-29A3ABDDB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452193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12184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120*180*40mm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0.7mm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A00FA-79FA-0D1B-A6AB-FA99FB441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9576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CA5CE-0D46-C26F-F4B3-82B3B8229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0D858C01-0468-3458-13B9-5B7E835AA6D0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Tray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1C24981-9EBD-4228-6509-2303F0F93A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DDA1E280-6EDF-CE5D-8D86-75986DAFBB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163877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17143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170*140*30mm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66588020-53C4-9A6D-B297-CD5AC0487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5529F4F-6348-88AC-98BE-CF52E1DF5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35A01FC-3516-7517-B405-5371D1F47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1640AF59-072A-4145-27D4-9DA78CE4A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531484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AB101015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100*100*15mm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40A22FA0-3340-6956-5178-FB5E1F34B6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392345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ATQ-10103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100*100*30mm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CEB341C7-886C-685D-7A1C-E8F20577DD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005843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B10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165*115*30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D95ACD08-BD1A-4CB0-87D1-DDF257ACD2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B6D46864-A091-04C1-648D-C28813ACAC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954150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ATQ-10104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100*100*40mm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4" name="图片 53">
            <a:extLst>
              <a:ext uri="{FF2B5EF4-FFF2-40B4-BE49-F238E27FC236}">
                <a16:creationId xmlns:a16="http://schemas.microsoft.com/office/drawing/2014/main" id="{E56D5C99-5859-5BF7-89EA-D378960270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2B28987D-9619-7852-1A7A-65D5FDFF8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70688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B12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150*100*16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0C31C4-1520-629C-76E0-7AA6BB415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6826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D9956-22B0-DD03-110D-895836428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BEB4836C-0E70-11C6-28B7-A8B9373C83D3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Tray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FF4DB73-AF94-FB4D-9522-1442EB302D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ADEC3272-DDF9-525D-474C-E745B5BA1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746991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DY-30-600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238*134*30mm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10.5g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B3543562-6680-9831-B03B-8C7971B9AB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797C8D4-6AF1-36AA-9108-46443087FB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493AFAB7-B6BB-6D82-40ED-86A1672D3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908855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DY-25-700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240*160*25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6DD460A1-4AEC-A6CD-B62A-BC00AD572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41305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XKM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205*134*10mm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7g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8AF5B702-4234-7FD9-0D43-96361A1405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4A013265-2B3E-401E-C83B-6383A3971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239712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PPT-2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205*110*25mm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4" name="图片 3" descr="一辆银色的车&#10;&#10;AI 生成的内容可能不正确。">
            <a:extLst>
              <a:ext uri="{FF2B5EF4-FFF2-40B4-BE49-F238E27FC236}">
                <a16:creationId xmlns:a16="http://schemas.microsoft.com/office/drawing/2014/main" id="{C0846697-A55D-002C-C6B5-4F3F24E69E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1265A90C-2BBE-4915-87E8-F06A54AA43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516190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SUB-2619H25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260*188*25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2" name="图片 11" descr="黑白的卫生间&#10;&#10;AI 生成的内容可能不正确。">
            <a:extLst>
              <a:ext uri="{FF2B5EF4-FFF2-40B4-BE49-F238E27FC236}">
                <a16:creationId xmlns:a16="http://schemas.microsoft.com/office/drawing/2014/main" id="{2C6BE28D-DA1A-9902-C145-B3946E610C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53ADC478-77EB-4D2C-CC43-E4103F422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98366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2SAUSE-PP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120*73*25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8DA4C9-5C2D-F2F7-BDF1-7F888DC9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0197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D1949-2FCF-E00C-9855-DB933348F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FE668853-FC44-94F3-F62C-2BFB1B205C1F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Tray</a:t>
            </a: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50753A28-A1C7-B5B1-7181-0E6445498C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849746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TPD-23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235*235*45mm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5EAFF103-4ECF-69E5-6027-003CCC7C1D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177687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TPD-23-HOLE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235*235*45mm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6" name="图片 5" descr="白色的游戏机&#10;&#10;AI 生成的内容可能不正确。">
            <a:extLst>
              <a:ext uri="{FF2B5EF4-FFF2-40B4-BE49-F238E27FC236}">
                <a16:creationId xmlns:a16="http://schemas.microsoft.com/office/drawing/2014/main" id="{498ACE70-01E4-6FE2-2CF0-D3D240864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pic>
        <p:nvPicPr>
          <p:cNvPr id="10" name="图片 9" descr="黑色的游戏机&#10;&#10;AI 生成的内容可能不正确。">
            <a:extLst>
              <a:ext uri="{FF2B5EF4-FFF2-40B4-BE49-F238E27FC236}">
                <a16:creationId xmlns:a16="http://schemas.microsoft.com/office/drawing/2014/main" id="{3C1B1269-D29A-8C93-6882-CF03175B30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2D432CA-0263-86AE-4B37-890235AF9B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1055189-9632-4237-345B-B227872C1B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82595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19155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190*150*50mm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CA83C162-CF25-4D0A-7142-EAF575205D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395E36EB-2632-BD17-1A59-912F5F30F7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306417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R800 Tray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174*120*58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D4A920E0-5AD0-4C1A-7388-A0B0B7625B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8AB27FEF-98CE-DFE9-F390-1A487A4A03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862177"/>
              </p:ext>
            </p:extLst>
          </p:nvPr>
        </p:nvGraphicFramePr>
        <p:xfrm>
          <a:off x="2788316" y="4728275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Lyophilization Mold Tray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rgbClr val="3EA859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Customize</a:t>
                      </a:r>
                      <a:endParaRPr lang="en-US" sz="1400" noProof="0" dirty="0">
                        <a:solidFill>
                          <a:srgbClr val="3EA859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rgbClr val="3EA859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Customize</a:t>
                      </a:r>
                      <a:endParaRPr lang="en-US" sz="1400" noProof="0" dirty="0">
                        <a:solidFill>
                          <a:srgbClr val="3EA859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rgbClr val="3EA859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Customize</a:t>
                      </a:r>
                      <a:endParaRPr lang="en-US" sz="1400" noProof="0" dirty="0">
                        <a:solidFill>
                          <a:srgbClr val="3EA859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rgbClr val="3EA859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Customize</a:t>
                      </a:r>
                      <a:endParaRPr lang="en-US" sz="1400" noProof="0" dirty="0">
                        <a:solidFill>
                          <a:srgbClr val="3EA859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32DF73B2-6D56-6195-0102-1D681E61E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52</a:t>
            </a:fld>
            <a:endParaRPr lang="zh-CN" altLang="en-US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E3AD4654-47D3-A6A6-BFB1-5BDF6E7CB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237904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YTL-18-13-H55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183*133*53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14.6g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:a16="http://schemas.microsoft.com/office/drawing/2014/main" id="{650B63A7-E4B5-E33D-6F86-562C320269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388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3E48A-0190-6F06-2715-04385475D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400D1583-888D-FA6D-8C9E-2B0F4D1E9DD3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Tray</a:t>
            </a: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A4C4E3D0-DC16-60F1-3522-DEBBD80D07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29306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YTL2014H55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222*142*55mm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16.2g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360E6700-BD8E-5971-728F-717E8D262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53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14E561F-40F5-53BA-B757-262914BCBD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CF8BADC7-38D4-7121-B580-27FA6BF4D1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428704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BT-2213H30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223*135*32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7" name="图片 16">
            <a:extLst>
              <a:ext uri="{FF2B5EF4-FFF2-40B4-BE49-F238E27FC236}">
                <a16:creationId xmlns:a16="http://schemas.microsoft.com/office/drawing/2014/main" id="{7B42CEF7-1C83-BBE0-7BDE-D248F9720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B3828677-43FB-70B1-7636-22F6B0533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944999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YTL2014H35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222*142*55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21" name="图片 20">
            <a:extLst>
              <a:ext uri="{FF2B5EF4-FFF2-40B4-BE49-F238E27FC236}">
                <a16:creationId xmlns:a16="http://schemas.microsoft.com/office/drawing/2014/main" id="{7B92C31F-1CC8-A8D0-2265-C594238390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BB779AE1-5F6F-480C-B0CF-FABF0477FD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507778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ATQ-19004A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195*155*40mm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20.5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7" name="图片 6">
            <a:extLst>
              <a:ext uri="{FF2B5EF4-FFF2-40B4-BE49-F238E27FC236}">
                <a16:creationId xmlns:a16="http://schemas.microsoft.com/office/drawing/2014/main" id="{28AE247A-84DE-310D-2B29-D320DC20A1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586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A244A-A90B-6EE8-268E-587EE5FA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F90803D-88B7-7676-EC4B-4524B7FA0B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9E450EFA-A420-A3BE-7B5A-24F30B1408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369417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8 Compartments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270*140*48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62A71EB9-E934-C469-B4DA-76AB7829F5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43B4C8CA-E64C-4344-C989-CBED2ACB3E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5D45438-8C0C-1267-0DFE-18985A3590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39EAD8C9-487D-5299-AACA-431A588221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281920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10 Compartments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216*211*36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BCB7D2D2-5E56-2DBF-5F4A-D9D08DF154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329427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 Compartments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242*142*37mm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459C003F-4E08-7044-6BFA-C7A307E88E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404273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 Compartments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235*180*38mm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0.60mm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FFD0134E-5FCE-40E1-578C-39A4736A6F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C83B2C39-F023-355D-F174-EE9345E49D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67947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 Compartments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4" name="图片 53">
            <a:extLst>
              <a:ext uri="{FF2B5EF4-FFF2-40B4-BE49-F238E27FC236}">
                <a16:creationId xmlns:a16="http://schemas.microsoft.com/office/drawing/2014/main" id="{BF4B3BA4-D4D2-B6BB-201A-874329C1F6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37322A02-5E05-92D8-6DFA-5DD0897F49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526562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 Compartments New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250*153*32mm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0.47mm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C460BB3C-126F-010C-EDD4-22E3DD8D514E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Insert Tray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5AA003-1033-49D3-E529-B561C9F1D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7923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B2284-FEE0-77A6-3531-CBEC8C07F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EAFB02B-8986-4E0C-8001-8F71E1DCDE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EBF63CE4-A404-D87C-24BE-C217D90E56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235439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YJ-12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224*153*28mm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0.48mm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9C0F447B-1E4D-B47E-B6DB-BD30C6445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40CBA5A-9996-D07A-2D63-0A95D05F6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45EB9E98-AB22-8717-395B-7DB4504728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5132C393-EA24-80BD-47E0-9C026E31C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150637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15-Dumpling Tray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237*180*34mm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0.60mm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B3DD2A37-82CE-BCE5-9718-B325DD1E28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340560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20-Dumpling Tray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300*200*38mm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39g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0.65mm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28639844-CFEE-4F00-1D8E-240DFDFA48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598718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12-Dumpling Tray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233*166*38mm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25g/18g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0.65mm/0.45mm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69F69ED8-8E27-C6EC-C644-85288D1377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626AD132-472F-633A-FC1C-D027A11EAA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65426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LYJ-12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205*153*32mm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0.48mm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4" name="图片 53">
            <a:extLst>
              <a:ext uri="{FF2B5EF4-FFF2-40B4-BE49-F238E27FC236}">
                <a16:creationId xmlns:a16="http://schemas.microsoft.com/office/drawing/2014/main" id="{99E745AF-DDF4-B157-2E07-884C6E850E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01CE0436-2BA1-2483-8B15-226CC0D31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370232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SM-12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270*153*36mm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0.48mm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E11C0174-812C-6D06-CAFD-7AE5FED9560D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Insert Tray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404DF6-1434-6577-B08E-8CF122926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6301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B7AA6-FDB3-6FCC-D133-1EFD9564E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2E986538-8AE1-306E-C952-6165E3762BFD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Insert Tray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73DC77B-FCCB-AFD6-A490-DA02AC436E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55D6F1D4-F6BD-615E-F21A-6D549C4B6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324467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1400" b="0" noProof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Comaprtments</a:t>
                      </a: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 Tray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255*170*50mm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0.45mm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F3A4442C-6DAB-FFE8-A0D7-3E57338EF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18802CC6-82B5-3E2A-B712-4239CC4D49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BB4ACAC8-C398-0203-3BBF-5FCFC03E8D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F42F0F14-1492-20C0-04BC-F2B3295E1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91597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YPJ-6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272*178*35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3FA5EBDC-BE45-4F26-0E81-9F11E8418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415789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ATQ-25174-6A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250*170*43mm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0.60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19F02BAE-CF20-B3D6-E1B7-D89F177504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139525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4-Siomai Tray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DB6802A7-F4E8-2E5B-0A17-D9FEF370A5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D42D7E44-74E7-3BA8-32D3-3FC3CC2092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214811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6-Shrimp Ball Tray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254*107*37mm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4" name="图片 53">
            <a:extLst>
              <a:ext uri="{FF2B5EF4-FFF2-40B4-BE49-F238E27FC236}">
                <a16:creationId xmlns:a16="http://schemas.microsoft.com/office/drawing/2014/main" id="{7EECA7C8-FC8B-8E4A-AAD1-083752E6D2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15CFCA2F-3295-065B-00F0-DE73B070C8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479917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24-Sesame Ball Tray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223*153*34mm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6F4211-ED47-36DF-7C9A-CFC6BB0DA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1523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88F8A-7950-82DC-E537-0409324F6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727EBE14-39E8-C537-F302-7DD7CA73DF6D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Insert Tray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6D99E52-8ECB-9CB4-E34E-32ED0A5B72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E656A734-01B4-749A-C1EC-AB9FD91F3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106584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 </a:t>
                      </a:r>
                      <a:r>
                        <a:rPr lang="en-US" sz="1400" b="0" noProof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Comparements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8F47D7FB-F2F1-235C-8639-3CFC0E9D8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D079D50-2856-8C9A-8381-EA4AFED978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BF622024-54CB-473E-F71B-91C531E04F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00D4FEBF-7662-7102-5A93-A4F08EE854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628644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12 </a:t>
                      </a:r>
                      <a:r>
                        <a:rPr lang="en-US" sz="1400" b="0" noProof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Compartmens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E671D84E-87AD-4234-ADD3-D8D0AF203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683384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 Compartments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AB90641F-D7A1-61B2-CE34-B1AEC72D4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152017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 Compartments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223*151*26mm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D0E29BFE-E89E-2BA0-243C-1DC3079198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CDE90AB9-FFD2-B2C9-C344-9F64C6385F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930019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 Compartments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203*104*21mm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4" name="图片 53">
            <a:extLst>
              <a:ext uri="{FF2B5EF4-FFF2-40B4-BE49-F238E27FC236}">
                <a16:creationId xmlns:a16="http://schemas.microsoft.com/office/drawing/2014/main" id="{1C47E7DA-BD8A-B350-8418-904189D918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C513926B-DA9C-9C84-9F04-8CD26138F1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891736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 Compartments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200*128*25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B82EC6-5B23-79A9-9443-7A7B38FF4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4201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97402-79A4-4102-BA63-1BB49D445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C7636AD1-ECA2-26EE-BB70-3CD38B3DC918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Insert Tray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F5362A8-D1BA-A95A-2598-3FFFBA5BE6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8E652227-A4D8-F56E-A889-EEA1A6F18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975419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40-Dumpling Tray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263*214*27mm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26g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*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BF4EBC01-DA58-2385-5159-EE51DA9CD9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84A8D8B-7049-8B5C-69B6-6600E85DCA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9899B158-14A2-EE51-2FC5-16605528B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328588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10-Shrimp Roll Tray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234*140*26mm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*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BAFA106F-234B-5F13-6898-2945E0A66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82087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6-Mochi Tray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*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*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4534B518-776C-3C18-8FA8-5C8BDC2473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3F02A518-AB32-7996-8C6A-731327A400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962581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Spring Roll 20g*14Rolls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195*160*20</a:t>
                      </a:r>
                      <a:r>
                        <a:rPr lang="en-US" altLang="zh-CN" sz="1400" noProof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*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*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F3729B9F-6675-9DA7-A4C3-19B65D6FF2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AD4F62C-B4C3-AFD4-FA83-B6C1641BA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70721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Spring Roll 40g*20Rolls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323*202*30mm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23g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*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F0AE8460-DCEB-5505-5226-17D8576298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795697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PP-INSERTTRAY-1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155*140*30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*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*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1" name="图片 10" descr="图片包含 游戏机&#10;&#10;AI 生成的内容可能不正确。">
            <a:extLst>
              <a:ext uri="{FF2B5EF4-FFF2-40B4-BE49-F238E27FC236}">
                <a16:creationId xmlns:a16="http://schemas.microsoft.com/office/drawing/2014/main" id="{38CEBAFA-3468-5588-EBC0-1A382111BF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D03A66B8-71BB-F113-95C2-B1EED72E8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91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F5382D6C-04C0-DDC4-3F07-E541C0131D73}"/>
              </a:ext>
            </a:extLst>
          </p:cNvPr>
          <p:cNvSpPr txBox="1"/>
          <p:nvPr/>
        </p:nvSpPr>
        <p:spPr>
          <a:xfrm>
            <a:off x="927316" y="136928"/>
            <a:ext cx="2615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Tray</a:t>
            </a:r>
          </a:p>
        </p:txBody>
      </p:sp>
      <p:pic>
        <p:nvPicPr>
          <p:cNvPr id="5" name="图片 4" descr="IMG20241112102535 副本">
            <a:extLst>
              <a:ext uri="{FF2B5EF4-FFF2-40B4-BE49-F238E27FC236}">
                <a16:creationId xmlns:a16="http://schemas.microsoft.com/office/drawing/2014/main" id="{A6683965-2205-0508-C26D-F62E1CC16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B88E97B2-9BEF-BD2F-ECB6-13590F7EB6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905094"/>
              </p:ext>
            </p:extLst>
          </p:nvPr>
        </p:nvGraphicFramePr>
        <p:xfrm>
          <a:off x="2792191" y="760343"/>
          <a:ext cx="34128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0800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TPP</a:t>
                      </a: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194*109*22mm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 Black/Transparent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739A3B45-B669-79D6-01B4-E1DD1C4A1D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4AF7F9E7-74AC-0AD9-B82F-A408B3AE34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66B3CB0-B44F-8F15-7D7E-035A152B82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337F5A32-CE35-6F56-2A65-B70726E28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445493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sz="1400" b="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TPP3PP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sz="1400" kern="1200" noProof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195*118*35mm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sz="1400" kern="1200" noProof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sz="1400" kern="1200" noProof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sz="1400" b="0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4246F28C-B36F-A5A7-A110-C1CAA36A7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003622"/>
              </p:ext>
            </p:extLst>
          </p:nvPr>
        </p:nvGraphicFramePr>
        <p:xfrm>
          <a:off x="2792191" y="2744309"/>
          <a:ext cx="34128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0800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TPP4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130*130*18.8mm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A125DEA0-A01D-B878-4832-7A606143B7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220421"/>
              </p:ext>
            </p:extLst>
          </p:nvPr>
        </p:nvGraphicFramePr>
        <p:xfrm>
          <a:off x="2792191" y="4728275"/>
          <a:ext cx="3413579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TPP6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158*91*22mm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6.6g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D63B612B-20CE-018B-D9EC-659F968B19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ECC81AAB-50CC-BD09-6F2E-9C0DFC561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953189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TPP5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247*101*21.3mm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0.30mm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4" name="图片 53">
            <a:extLst>
              <a:ext uri="{FF2B5EF4-FFF2-40B4-BE49-F238E27FC236}">
                <a16:creationId xmlns:a16="http://schemas.microsoft.com/office/drawing/2014/main" id="{CC09A09E-F66A-D382-22E2-7E3C888EF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0BE1DF80-C330-48A3-00FF-846120BBB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798614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TPP11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260*202*39mm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CBC363-FD7A-3C77-E3AC-5B098017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1441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026E0-BB28-545C-8C49-200204941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7A9CACBD-A9F4-D808-4C9B-7AF4AFDD243F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Tray for Top Sealing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9085B94-4404-89F5-D137-9593F8D19F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AB91DB03-23C7-9DBA-6AE8-2C6840F166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547784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ATQ12154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150*120*40mm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0.70mm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46FADF85-11CD-7E37-EF2D-322768BDD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71D03BB-BBF6-8711-840C-1319D3442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0A6E15B-4022-4DCF-B2C0-BE4AAFED48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8DB5CFE8-4423-7725-9A04-D12D09533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241132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ATQ12155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150*120*50mm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0.80mm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4A466763-5C96-E607-C625-BE32919B5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441600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12184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180*120*40mm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0.70mm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7DA35A2C-7D89-EA83-5890-CFF6A4E1D5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555825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TPSP-1BPP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215*155*45mm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 with PE film Coating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34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303D88BF-4A17-8E48-2A84-8C5BF61E68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CC33F2FD-CFDD-DE31-ADFA-60016B6C7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903413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TP400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180*130*35mm 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0.70mm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4" name="图片 53">
            <a:extLst>
              <a:ext uri="{FF2B5EF4-FFF2-40B4-BE49-F238E27FC236}">
                <a16:creationId xmlns:a16="http://schemas.microsoft.com/office/drawing/2014/main" id="{B555BBF9-B3BA-3F46-13C3-AB06814678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1A3F6DE9-D900-C9AA-07B3-7BA5EF75B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94269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TPP38PP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220*161*40mm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0.4mm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E6BF15-2C4E-4A99-A923-02D8ADBF5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7302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B2DC8-7E17-AE74-4640-2B56E2AAA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B40BE5EE-C570-0BC4-6640-45B55DD147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954894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HS-1000-Black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225*15*55mm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41.8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E5765046-5F21-8107-55DD-60BAE50F5C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47244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HS-1000-White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225*15*55mm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33.2g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6" name="图片 5" descr="图片包含 室内, 黑暗, 桌子, 灯光&#10;&#10;AI 生成的内容可能不正确。">
            <a:extLst>
              <a:ext uri="{FF2B5EF4-FFF2-40B4-BE49-F238E27FC236}">
                <a16:creationId xmlns:a16="http://schemas.microsoft.com/office/drawing/2014/main" id="{B78202B4-95E3-9270-336B-5118BE0313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pic>
        <p:nvPicPr>
          <p:cNvPr id="8" name="图片 7" descr="桌子上的手机&#10;&#10;AI 生成的内容可能不正确。">
            <a:extLst>
              <a:ext uri="{FF2B5EF4-FFF2-40B4-BE49-F238E27FC236}">
                <a16:creationId xmlns:a16="http://schemas.microsoft.com/office/drawing/2014/main" id="{1C075E73-816F-EFBC-D2ED-FDC03AA579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3856C301-DCBC-B23F-49A9-34520E4D76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448197"/>
              </p:ext>
            </p:extLst>
          </p:nvPr>
        </p:nvGraphicFramePr>
        <p:xfrm>
          <a:off x="2792191" y="2742652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PP-21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210*115*52mm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26.5g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7" name="图片 6" descr="图片包含 室内, 站&#10;&#10;AI 生成的内容可能不正确。">
            <a:extLst>
              <a:ext uri="{FF2B5EF4-FFF2-40B4-BE49-F238E27FC236}">
                <a16:creationId xmlns:a16="http://schemas.microsoft.com/office/drawing/2014/main" id="{27DA915F-001C-C188-3CB0-3BCD87A42F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2652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586AA35E-CC64-3B98-6B22-CE305FB1E4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4961"/>
            <a:ext cx="1764000" cy="1764000"/>
          </a:xfrm>
          <a:prstGeom prst="rect">
            <a:avLst/>
          </a:prstGeom>
        </p:spPr>
      </p:pic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83879D0A-EB91-D978-A955-12E2B2C8A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555540"/>
              </p:ext>
            </p:extLst>
          </p:nvPr>
        </p:nvGraphicFramePr>
        <p:xfrm>
          <a:off x="2792191" y="4724961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19154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190*150*40mm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31g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F4D18C1B-5833-868D-BF61-40D862BB7F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2652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DC11C482-E234-6D42-4715-6C9411F71E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373815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R800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26.5</a:t>
                      </a: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16235814-C88A-7D83-700D-14759A53C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556634"/>
              </p:ext>
            </p:extLst>
          </p:nvPr>
        </p:nvGraphicFramePr>
        <p:xfrm>
          <a:off x="8204635" y="4724961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500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ml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169*116*33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17.1g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8" name="矩形 17">
            <a:extLst>
              <a:ext uri="{FF2B5EF4-FFF2-40B4-BE49-F238E27FC236}">
                <a16:creationId xmlns:a16="http://schemas.microsoft.com/office/drawing/2014/main" id="{5111208A-15AA-B276-D6C2-F70E590DBEF7}"/>
              </a:ext>
            </a:extLst>
          </p:cNvPr>
          <p:cNvSpPr/>
          <p:nvPr/>
        </p:nvSpPr>
        <p:spPr>
          <a:xfrm>
            <a:off x="6440635" y="4723304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6249F76-60F0-95EC-1B46-6E863C270E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8890" y="5027234"/>
            <a:ext cx="1627489" cy="115614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E8D299-1855-0085-09C4-888221D9C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60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0876158-8DBD-1EC9-B6E7-2BF5F60455D8}"/>
              </a:ext>
            </a:extLst>
          </p:cNvPr>
          <p:cNvSpPr txBox="1"/>
          <p:nvPr/>
        </p:nvSpPr>
        <p:spPr>
          <a:xfrm>
            <a:off x="927316" y="136928"/>
            <a:ext cx="5446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</a:t>
            </a:r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Away Food Container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9569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23D03-27E6-D3C4-A01D-C299019C5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318137BB-9280-E2F3-DEFE-157A64070A47}"/>
              </a:ext>
            </a:extLst>
          </p:cNvPr>
          <p:cNvSpPr/>
          <p:nvPr/>
        </p:nvSpPr>
        <p:spPr>
          <a:xfrm>
            <a:off x="1028191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0F18D40D-B217-91E3-54DC-18D25F2C8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839172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650ml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169*116*41.5mm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2362A6F4-D0B6-B6A6-CE73-F6882FE573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83549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750ml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169*116*48.5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18.3g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AEDB2DD-1BB5-9596-4874-622F12CDCC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984109"/>
              </p:ext>
            </p:extLst>
          </p:nvPr>
        </p:nvGraphicFramePr>
        <p:xfrm>
          <a:off x="2792191" y="2742652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1000ml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169*116*63mm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24.7g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EB81225F-2EA5-04A3-3330-F2187680E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95162"/>
              </p:ext>
            </p:extLst>
          </p:nvPr>
        </p:nvGraphicFramePr>
        <p:xfrm>
          <a:off x="2792191" y="4724961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AS-450ml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141*97*48mm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78C385F7-CE0D-8F16-2E8F-F01E6B23B9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250544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AS-350ml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141*97*37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471EC9E6-E07E-4996-2388-FBECF01FB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84728"/>
              </p:ext>
            </p:extLst>
          </p:nvPr>
        </p:nvGraphicFramePr>
        <p:xfrm>
          <a:off x="8204635" y="4724961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AS-588ml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222.7*151.7*27mm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29.3g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8262AD1F-4F01-5D27-E669-DB647275C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734" y="1055680"/>
            <a:ext cx="1704914" cy="117332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E58FA77A-6F4D-93B6-F5BE-B51C37FCDB5E}"/>
              </a:ext>
            </a:extLst>
          </p:cNvPr>
          <p:cNvSpPr/>
          <p:nvPr/>
        </p:nvSpPr>
        <p:spPr>
          <a:xfrm>
            <a:off x="6440635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B0F55DB-A67C-3E97-A005-063754CBDDCE}"/>
              </a:ext>
            </a:extLst>
          </p:cNvPr>
          <p:cNvSpPr/>
          <p:nvPr/>
        </p:nvSpPr>
        <p:spPr>
          <a:xfrm>
            <a:off x="6448384" y="274099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E44A076-D9B8-4755-3930-E2DE986EF5BE}"/>
              </a:ext>
            </a:extLst>
          </p:cNvPr>
          <p:cNvSpPr/>
          <p:nvPr/>
        </p:nvSpPr>
        <p:spPr>
          <a:xfrm>
            <a:off x="1028191" y="274099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B9F3B2F-F328-1BDB-9AEC-EEE27F59A723}"/>
              </a:ext>
            </a:extLst>
          </p:cNvPr>
          <p:cNvSpPr/>
          <p:nvPr/>
        </p:nvSpPr>
        <p:spPr>
          <a:xfrm>
            <a:off x="6440635" y="4721647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44C9741-2BAB-CA8B-8661-1A89ADB6BB45}"/>
              </a:ext>
            </a:extLst>
          </p:cNvPr>
          <p:cNvSpPr/>
          <p:nvPr/>
        </p:nvSpPr>
        <p:spPr>
          <a:xfrm>
            <a:off x="1028191" y="4721647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31A94BC-7280-9BBA-1E5E-1F373340D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635" y="1071075"/>
            <a:ext cx="1764000" cy="11579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F607719-875A-F399-2D48-3B371F79A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91" y="3038968"/>
            <a:ext cx="1764000" cy="116805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EDA9AAE-18E3-7ADF-8A65-CF4425201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384" y="3038968"/>
            <a:ext cx="1764000" cy="1278405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2FB6C9C-ADF0-A0AA-D13F-7AAB7C66C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191" y="5006787"/>
            <a:ext cx="1764000" cy="119372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AC5F431-71CD-3395-BD67-3AF504FA8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0635" y="5022108"/>
            <a:ext cx="1764000" cy="116307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337C87-1069-4F78-03FA-DF746D77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61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4E308B1-0399-1EEB-9EF5-FBC1FDFECC96}"/>
              </a:ext>
            </a:extLst>
          </p:cNvPr>
          <p:cNvSpPr txBox="1"/>
          <p:nvPr/>
        </p:nvSpPr>
        <p:spPr>
          <a:xfrm>
            <a:off x="927316" y="136928"/>
            <a:ext cx="5446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</a:t>
            </a:r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Away Food Container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6532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80899-6B03-24F3-F461-F64C47855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2ABFE219-D958-382E-47E0-F1E7BCC22BAA}"/>
              </a:ext>
            </a:extLst>
          </p:cNvPr>
          <p:cNvSpPr/>
          <p:nvPr/>
        </p:nvSpPr>
        <p:spPr>
          <a:xfrm>
            <a:off x="1028191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CF18A34A-2BBE-1B2C-4824-3EBE1A62D9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273601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AS-750ml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223*152*39mm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18.1g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6BBA075F-3D48-FDEB-F48B-EE7FC0E747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241886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AS-B-750ml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216*145*33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D37EC8B-E609-CFDB-20F8-881578B1B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066966"/>
              </p:ext>
            </p:extLst>
          </p:nvPr>
        </p:nvGraphicFramePr>
        <p:xfrm>
          <a:off x="2792191" y="2742652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AS-1000ml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223*152*52mm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21.3g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3710D4BE-D8DF-A670-8159-7D229BB95F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921924"/>
              </p:ext>
            </p:extLst>
          </p:nvPr>
        </p:nvGraphicFramePr>
        <p:xfrm>
          <a:off x="2792191" y="4724961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AS-1250ml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244*158*49mm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37.2g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0464E1CD-81E2-CCA2-D1EF-D040D5E332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831443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AS-B-1000ml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216*145*43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20.1g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ED1AF976-07FB-3BD0-A135-2B1AD0CF0A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047892"/>
              </p:ext>
            </p:extLst>
          </p:nvPr>
        </p:nvGraphicFramePr>
        <p:xfrm>
          <a:off x="8204635" y="4724961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AS-B-1250ml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244*158*41mm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37.5g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9" name="矩形 18">
            <a:extLst>
              <a:ext uri="{FF2B5EF4-FFF2-40B4-BE49-F238E27FC236}">
                <a16:creationId xmlns:a16="http://schemas.microsoft.com/office/drawing/2014/main" id="{B41B7413-7A8D-99C7-F224-DEBC4F290012}"/>
              </a:ext>
            </a:extLst>
          </p:cNvPr>
          <p:cNvSpPr/>
          <p:nvPr/>
        </p:nvSpPr>
        <p:spPr>
          <a:xfrm>
            <a:off x="6440635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65E4137-3D6D-07FA-F5DC-DF65E7C0506B}"/>
              </a:ext>
            </a:extLst>
          </p:cNvPr>
          <p:cNvSpPr/>
          <p:nvPr/>
        </p:nvSpPr>
        <p:spPr>
          <a:xfrm>
            <a:off x="6448384" y="274099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D79B8E7-3BC6-3E03-D094-D7138A151922}"/>
              </a:ext>
            </a:extLst>
          </p:cNvPr>
          <p:cNvSpPr/>
          <p:nvPr/>
        </p:nvSpPr>
        <p:spPr>
          <a:xfrm>
            <a:off x="1028191" y="274099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60AC85F-5AF6-E7D5-1373-263FE4AB969E}"/>
              </a:ext>
            </a:extLst>
          </p:cNvPr>
          <p:cNvSpPr/>
          <p:nvPr/>
        </p:nvSpPr>
        <p:spPr>
          <a:xfrm>
            <a:off x="6440635" y="4721647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8022BEB-2A9F-18F0-C4AA-AFCCE6E706EC}"/>
              </a:ext>
            </a:extLst>
          </p:cNvPr>
          <p:cNvSpPr/>
          <p:nvPr/>
        </p:nvSpPr>
        <p:spPr>
          <a:xfrm>
            <a:off x="1028191" y="4721647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70E8A01-0392-8D93-56D9-33D7BB894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91" y="1050207"/>
            <a:ext cx="1764000" cy="12391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89A03A5-7D00-5FD0-8CEC-482FCDB81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635" y="1050207"/>
            <a:ext cx="1764000" cy="12872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5152179-8AA0-194C-27C2-5CB03A6E4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91" y="3001970"/>
            <a:ext cx="1764000" cy="124205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E04B7C-58D2-CB68-44D7-67F3B0B14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635" y="3041300"/>
            <a:ext cx="1764000" cy="116338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9916117-7F9E-A11F-246B-F7588F7936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191" y="5018791"/>
            <a:ext cx="1764000" cy="116971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E2E60D9-ED43-53F5-5A54-F7BC80779C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8384" y="4993031"/>
            <a:ext cx="1764000" cy="1221230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1C9224-854A-5DFD-C3E1-D9EF477D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62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C73425D-AC04-DD6B-665B-B277E4A015F6}"/>
              </a:ext>
            </a:extLst>
          </p:cNvPr>
          <p:cNvSpPr txBox="1"/>
          <p:nvPr/>
        </p:nvSpPr>
        <p:spPr>
          <a:xfrm>
            <a:off x="927316" y="136928"/>
            <a:ext cx="5446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</a:t>
            </a:r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Away Food Container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2396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1BC63-6288-633E-259F-6A8B03E37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FB697247-552D-8CED-A356-407DFD913007}"/>
              </a:ext>
            </a:extLst>
          </p:cNvPr>
          <p:cNvSpPr/>
          <p:nvPr/>
        </p:nvSpPr>
        <p:spPr>
          <a:xfrm>
            <a:off x="1028191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974DA64B-8075-FE4D-B898-70699BFC4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523316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AS-1500ml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244*158*55mm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39.5g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E6649BC7-6CA0-E3C2-387A-EFDACC58BB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140668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AS-2000ml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244*158*71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46.1g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9" name="矩形 18">
            <a:extLst>
              <a:ext uri="{FF2B5EF4-FFF2-40B4-BE49-F238E27FC236}">
                <a16:creationId xmlns:a16="http://schemas.microsoft.com/office/drawing/2014/main" id="{8A478ABF-E3DB-2722-B93B-EEB6523EC1F5}"/>
              </a:ext>
            </a:extLst>
          </p:cNvPr>
          <p:cNvSpPr/>
          <p:nvPr/>
        </p:nvSpPr>
        <p:spPr>
          <a:xfrm>
            <a:off x="6440635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9075B51-079E-DB07-02E1-3A2F66A8B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91" y="982075"/>
            <a:ext cx="1764000" cy="132053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CF18FD7-83D3-18B2-081F-04CB11CD6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635" y="1035649"/>
            <a:ext cx="1764000" cy="1266962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6EDB6B-2037-EFD4-B6EE-6BC276A73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63</a:t>
            </a:fld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B7ACF99-B130-516D-8B5F-46AC2351BC8C}"/>
              </a:ext>
            </a:extLst>
          </p:cNvPr>
          <p:cNvSpPr/>
          <p:nvPr/>
        </p:nvSpPr>
        <p:spPr>
          <a:xfrm>
            <a:off x="1028191" y="274607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31056918-54A9-AF40-3B18-7445B75079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671822"/>
              </p:ext>
            </p:extLst>
          </p:nvPr>
        </p:nvGraphicFramePr>
        <p:xfrm>
          <a:off x="2792191" y="2746075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320ml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120*120*36mm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14.8g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BBEF7D0E-A60A-C83E-F53C-D7CEDC1DE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789314"/>
              </p:ext>
            </p:extLst>
          </p:nvPr>
        </p:nvGraphicFramePr>
        <p:xfrm>
          <a:off x="8204635" y="27460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420ml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120*120*48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15.6g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37258F1F-D658-00B7-8182-E893DA1BE8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921649"/>
              </p:ext>
            </p:extLst>
          </p:nvPr>
        </p:nvGraphicFramePr>
        <p:xfrm>
          <a:off x="2792191" y="4728384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520ml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120*120*58mm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16.8g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0AA104B6-B4C7-837F-E58B-1B623EE80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772630"/>
              </p:ext>
            </p:extLst>
          </p:nvPr>
        </p:nvGraphicFramePr>
        <p:xfrm>
          <a:off x="8204635" y="4730041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620ml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152*1522*41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4E96147D-8F48-D0BF-1214-C8524A5D8511}"/>
              </a:ext>
            </a:extLst>
          </p:cNvPr>
          <p:cNvSpPr/>
          <p:nvPr/>
        </p:nvSpPr>
        <p:spPr>
          <a:xfrm>
            <a:off x="6440635" y="274607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5FC0327-0486-7382-0469-883DBA188732}"/>
              </a:ext>
            </a:extLst>
          </p:cNvPr>
          <p:cNvSpPr/>
          <p:nvPr/>
        </p:nvSpPr>
        <p:spPr>
          <a:xfrm>
            <a:off x="6448384" y="4726727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234A2C1-192E-7D8D-5206-6BA09A895F20}"/>
              </a:ext>
            </a:extLst>
          </p:cNvPr>
          <p:cNvSpPr/>
          <p:nvPr/>
        </p:nvSpPr>
        <p:spPr>
          <a:xfrm>
            <a:off x="1028191" y="4726727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3BF49E5-76F8-6328-86AF-33A75408B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91" y="2963761"/>
            <a:ext cx="1764000" cy="138352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A254E94-69FF-C598-8D42-B08DF781E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635" y="2967652"/>
            <a:ext cx="1764000" cy="140039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9D6318C-3465-AF87-DD36-8DFD05F981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191" y="4919903"/>
            <a:ext cx="1764000" cy="137764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0AD2ACE-DC96-F1F6-666E-E310FDC073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8384" y="4915046"/>
            <a:ext cx="1764000" cy="138736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51FF2F8-9737-7E78-F644-85D0041558C4}"/>
              </a:ext>
            </a:extLst>
          </p:cNvPr>
          <p:cNvSpPr txBox="1"/>
          <p:nvPr/>
        </p:nvSpPr>
        <p:spPr>
          <a:xfrm>
            <a:off x="927316" y="136928"/>
            <a:ext cx="5446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</a:t>
            </a:r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Away Food Container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1259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1413F-6545-BF22-C368-BFE655170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825422D0-CB73-82AC-C4E7-E85C626A43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055532"/>
              </p:ext>
            </p:extLst>
          </p:nvPr>
        </p:nvGraphicFramePr>
        <p:xfrm>
          <a:off x="2792191" y="75534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820ml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152*152*56mm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26.5g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F5A3353C-3830-D51B-76C4-F1B208827A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998220"/>
              </p:ext>
            </p:extLst>
          </p:nvPr>
        </p:nvGraphicFramePr>
        <p:xfrm>
          <a:off x="8204635" y="75866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1020ml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152*152*70mm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31.8g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24" name="矩形 23">
            <a:extLst>
              <a:ext uri="{FF2B5EF4-FFF2-40B4-BE49-F238E27FC236}">
                <a16:creationId xmlns:a16="http://schemas.microsoft.com/office/drawing/2014/main" id="{28CA016C-1FB7-0DA1-F556-5647EF389D3C}"/>
              </a:ext>
            </a:extLst>
          </p:cNvPr>
          <p:cNvSpPr/>
          <p:nvPr/>
        </p:nvSpPr>
        <p:spPr>
          <a:xfrm>
            <a:off x="6440635" y="755349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EBC7D24-5490-6ECF-038F-B78FFBF735BC}"/>
              </a:ext>
            </a:extLst>
          </p:cNvPr>
          <p:cNvSpPr/>
          <p:nvPr/>
        </p:nvSpPr>
        <p:spPr>
          <a:xfrm>
            <a:off x="1028191" y="755349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159E95F9-9963-6678-AF91-2B8D15C00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91" y="988330"/>
            <a:ext cx="1764000" cy="129803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284E86F-AAEE-2FE6-7445-E83390F14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384" y="926058"/>
            <a:ext cx="1764000" cy="1422581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7E1F78-9B58-08A4-EE9B-62BE28342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64</a:t>
            </a:fld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E63BCF8-7F31-A259-6998-33F3690B3AA3}"/>
              </a:ext>
            </a:extLst>
          </p:cNvPr>
          <p:cNvSpPr/>
          <p:nvPr/>
        </p:nvSpPr>
        <p:spPr>
          <a:xfrm>
            <a:off x="1028191" y="2752330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F4DE978-C5A7-EC95-9878-F08DBC970A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067075"/>
              </p:ext>
            </p:extLst>
          </p:nvPr>
        </p:nvGraphicFramePr>
        <p:xfrm>
          <a:off x="2792191" y="2752330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1220ml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180*180*56mm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36.8g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0B95B2D8-3FAB-F172-4326-0C0DFDB9FB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011248"/>
              </p:ext>
            </p:extLst>
          </p:nvPr>
        </p:nvGraphicFramePr>
        <p:xfrm>
          <a:off x="8204635" y="2752330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1520ml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180*180*69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39g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A4B5CE1F-9E43-3000-A503-862B3A61E0EC}"/>
              </a:ext>
            </a:extLst>
          </p:cNvPr>
          <p:cNvSpPr/>
          <p:nvPr/>
        </p:nvSpPr>
        <p:spPr>
          <a:xfrm>
            <a:off x="6440635" y="2752330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F521946-62E1-16C2-29C5-20FBCAA63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91" y="2974622"/>
            <a:ext cx="1764000" cy="131941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8B44DB-12A6-CFA8-0529-120E9C8BE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635" y="2934560"/>
            <a:ext cx="1764000" cy="1399537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12338AA-4D3D-5632-D483-439227D70F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4760768"/>
            <a:ext cx="1764000" cy="1764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46CD966-A803-7C6D-3FC8-42B83DB7B2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60768"/>
            <a:ext cx="1764000" cy="1764000"/>
          </a:xfrm>
          <a:prstGeom prst="rect">
            <a:avLst/>
          </a:prstGeom>
        </p:spPr>
      </p:pic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739AE634-862A-A052-EF22-AD00AF21E4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15702"/>
              </p:ext>
            </p:extLst>
          </p:nvPr>
        </p:nvGraphicFramePr>
        <p:xfrm>
          <a:off x="2792191" y="4760768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12185-2A with Lid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120*180*50mm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CB57DF72-0F39-D557-908A-20A3EBA4E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700634"/>
              </p:ext>
            </p:extLst>
          </p:nvPr>
        </p:nvGraphicFramePr>
        <p:xfrm>
          <a:off x="8204635" y="4760768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ATQ-12185-2A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120*180*50mm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0.80mm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46272820-0D61-8E76-BAB8-F2462DD8E6B3}"/>
              </a:ext>
            </a:extLst>
          </p:cNvPr>
          <p:cNvSpPr txBox="1"/>
          <p:nvPr/>
        </p:nvSpPr>
        <p:spPr>
          <a:xfrm>
            <a:off x="927316" y="136928"/>
            <a:ext cx="5446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</a:t>
            </a:r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Away Food Container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5728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BFA82-58A5-165B-5FA5-6E3ED7D88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4EE58226-EBB5-A21D-1A1E-5592860B2750}"/>
              </a:ext>
            </a:extLst>
          </p:cNvPr>
          <p:cNvSpPr txBox="1"/>
          <p:nvPr/>
        </p:nvSpPr>
        <p:spPr>
          <a:xfrm>
            <a:off x="927316" y="136928"/>
            <a:ext cx="5446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</a:t>
            </a:r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Away Food Container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80C47720-D37A-1613-8BE3-F07DDD576A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728318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3-</a:t>
                      </a: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Compartment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220*160mm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21.2g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73B33493-515F-B8BD-6C72-A274298B7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725241"/>
              </p:ext>
            </p:extLst>
          </p:nvPr>
        </p:nvGraphicFramePr>
        <p:xfrm>
          <a:off x="2792191" y="761977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2-</a:t>
                      </a: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Compartment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219*118mm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34.3g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9CA7791-597B-AB5F-BFEC-2E87DB267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83826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4-</a:t>
                      </a: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Compartment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220*167mm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25.3g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A3FC0E9-D07D-56DE-2F3F-6F13A7D4D8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040993"/>
              </p:ext>
            </p:extLst>
          </p:nvPr>
        </p:nvGraphicFramePr>
        <p:xfrm>
          <a:off x="8204635" y="761977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2-</a:t>
                      </a: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Compartment-B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219*118mm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31g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1" name="矩形 10">
            <a:extLst>
              <a:ext uri="{FF2B5EF4-FFF2-40B4-BE49-F238E27FC236}">
                <a16:creationId xmlns:a16="http://schemas.microsoft.com/office/drawing/2014/main" id="{B82C53FF-DAF4-B1FC-BD86-2493C29DF6E0}"/>
              </a:ext>
            </a:extLst>
          </p:cNvPr>
          <p:cNvSpPr/>
          <p:nvPr/>
        </p:nvSpPr>
        <p:spPr>
          <a:xfrm>
            <a:off x="1028191" y="2744309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FDAF5FC-BA8F-2E88-0303-849BB3A97D71}"/>
              </a:ext>
            </a:extLst>
          </p:cNvPr>
          <p:cNvSpPr/>
          <p:nvPr/>
        </p:nvSpPr>
        <p:spPr>
          <a:xfrm>
            <a:off x="6440635" y="2744309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CAD0E74-409C-CCF3-A0B0-A97E38DD6948}"/>
              </a:ext>
            </a:extLst>
          </p:cNvPr>
          <p:cNvSpPr/>
          <p:nvPr/>
        </p:nvSpPr>
        <p:spPr>
          <a:xfrm>
            <a:off x="6440635" y="761977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5E8C0BE-C306-5770-F570-DB493A7D7CAC}"/>
              </a:ext>
            </a:extLst>
          </p:cNvPr>
          <p:cNvSpPr/>
          <p:nvPr/>
        </p:nvSpPr>
        <p:spPr>
          <a:xfrm>
            <a:off x="1028191" y="766971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E5C8700-9B41-1F2F-6360-3BC51ED62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91" y="980280"/>
            <a:ext cx="1764000" cy="13373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10D5733-945A-8136-2EFC-657BEC83E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635" y="948858"/>
            <a:ext cx="1764000" cy="142476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7F16C0-CDD9-00C7-C933-8C5103521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91" y="2901222"/>
            <a:ext cx="1764000" cy="146343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15F1AC6-EA2C-0099-1C15-3E615E455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635" y="2967846"/>
            <a:ext cx="1764000" cy="1316925"/>
          </a:xfrm>
          <a:prstGeom prst="rect">
            <a:avLst/>
          </a:prstGeom>
        </p:spPr>
      </p:pic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EEEC69CA-B87B-0A54-5F16-568E74167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65</a:t>
            </a:fld>
            <a:endParaRPr lang="zh-CN" altLang="en-US"/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A3209C3B-67EA-CE71-7BA4-1D3BC4FB8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579141"/>
              </p:ext>
            </p:extLst>
          </p:nvPr>
        </p:nvGraphicFramePr>
        <p:xfrm>
          <a:off x="2792191" y="4721647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4-</a:t>
                      </a: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Compartment-B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207*180mm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281554C0-48DA-74C7-BB49-7C9BD60C03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467788"/>
              </p:ext>
            </p:extLst>
          </p:nvPr>
        </p:nvGraphicFramePr>
        <p:xfrm>
          <a:off x="8204635" y="4721647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5-</a:t>
                      </a: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Compartment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220*190mm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29.2g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8" name="矩形 17">
            <a:extLst>
              <a:ext uri="{FF2B5EF4-FFF2-40B4-BE49-F238E27FC236}">
                <a16:creationId xmlns:a16="http://schemas.microsoft.com/office/drawing/2014/main" id="{2B6F6C43-17DD-0662-7086-38244ED71F73}"/>
              </a:ext>
            </a:extLst>
          </p:cNvPr>
          <p:cNvSpPr/>
          <p:nvPr/>
        </p:nvSpPr>
        <p:spPr>
          <a:xfrm>
            <a:off x="1028191" y="4721647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A12E0A3-5469-99D6-C783-C2D81E321244}"/>
              </a:ext>
            </a:extLst>
          </p:cNvPr>
          <p:cNvSpPr/>
          <p:nvPr/>
        </p:nvSpPr>
        <p:spPr>
          <a:xfrm>
            <a:off x="6440635" y="4721647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C8C6725-E8BD-2042-5361-099F84E09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635" y="4909411"/>
            <a:ext cx="1764000" cy="138847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16499E0-36A3-1AE4-80F5-53FBB9A210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191" y="4990639"/>
            <a:ext cx="1764000" cy="128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058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7EC98-3798-29AC-90DA-892480FF9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1DCE70EE-88FD-387D-3F8D-799B6A75F1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961501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Clamshell-</a:t>
                      </a: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3-</a:t>
                      </a: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Compartment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396*221*35mm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44.3g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C5071A56-8588-A5FB-6B63-DBEA2E82F3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172369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3-</a:t>
                      </a: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Compartment-Round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215*174*43mm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22.7g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B5ED3E98-18EE-0687-E936-609096A7AE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926524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C-4</a:t>
                      </a: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Compartment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396*194*35mm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41.9g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406261E-BA45-DBAA-779E-3039553C0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961392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4-</a:t>
                      </a: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Compartment-Round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234*200*50mm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27.9g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1" name="矩形 10">
            <a:extLst>
              <a:ext uri="{FF2B5EF4-FFF2-40B4-BE49-F238E27FC236}">
                <a16:creationId xmlns:a16="http://schemas.microsoft.com/office/drawing/2014/main" id="{ED32D244-3F28-0AE4-E088-C5EBB8027AB1}"/>
              </a:ext>
            </a:extLst>
          </p:cNvPr>
          <p:cNvSpPr/>
          <p:nvPr/>
        </p:nvSpPr>
        <p:spPr>
          <a:xfrm>
            <a:off x="1028191" y="2737681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748DA2D-943E-DB20-3A77-A17BDE8163C7}"/>
              </a:ext>
            </a:extLst>
          </p:cNvPr>
          <p:cNvSpPr/>
          <p:nvPr/>
        </p:nvSpPr>
        <p:spPr>
          <a:xfrm>
            <a:off x="6440635" y="2744309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F80A5AA-C030-C13F-AFF3-50EEE1277025}"/>
              </a:ext>
            </a:extLst>
          </p:cNvPr>
          <p:cNvSpPr/>
          <p:nvPr/>
        </p:nvSpPr>
        <p:spPr>
          <a:xfrm>
            <a:off x="6440635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9A18425-3797-F506-A4BF-B1EC4F0901A4}"/>
              </a:ext>
            </a:extLst>
          </p:cNvPr>
          <p:cNvSpPr/>
          <p:nvPr/>
        </p:nvSpPr>
        <p:spPr>
          <a:xfrm>
            <a:off x="1028191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078905E-6076-DF37-F796-22C5ECF3F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91" y="884973"/>
            <a:ext cx="1764000" cy="151473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5AF057B-6F6C-F469-D69E-4BBE3F732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635" y="851498"/>
            <a:ext cx="1764000" cy="158168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8D7038E-7E2A-0E0C-014C-527C51D82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91" y="2927358"/>
            <a:ext cx="1764000" cy="138464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D39B31A-FAE8-3D63-47A0-0E28291DE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635" y="2908511"/>
            <a:ext cx="1764000" cy="1435596"/>
          </a:xfrm>
          <a:prstGeom prst="rect">
            <a:avLst/>
          </a:prstGeom>
        </p:spPr>
      </p:pic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18E74B36-2C07-781A-EC7C-A9CC33A1C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66</a:t>
            </a:fld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B07E43B-23BB-63B0-43D7-5CA3DFCD11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509416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C-</a:t>
                      </a: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5-</a:t>
                      </a: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Compartment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396*194*35mm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54.3g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46F90FAD-CB24-2D8B-AB79-AFEF337F18CC}"/>
              </a:ext>
            </a:extLst>
          </p:cNvPr>
          <p:cNvSpPr/>
          <p:nvPr/>
        </p:nvSpPr>
        <p:spPr>
          <a:xfrm>
            <a:off x="1028191" y="472827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C8B1B53-3D6A-770B-13EB-A6AC8811EC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191" y="4952869"/>
            <a:ext cx="1764000" cy="131481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A3A02C1-FE1B-E5C2-0E3A-E8F762C278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16E9252E-A8A6-8620-F157-EB17774505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073083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5 Compartment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240*193*40mm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21" name="文本框 20">
            <a:extLst>
              <a:ext uri="{FF2B5EF4-FFF2-40B4-BE49-F238E27FC236}">
                <a16:creationId xmlns:a16="http://schemas.microsoft.com/office/drawing/2014/main" id="{03AF2F65-AE0A-8912-5FB4-85BBC8533C7C}"/>
              </a:ext>
            </a:extLst>
          </p:cNvPr>
          <p:cNvSpPr txBox="1"/>
          <p:nvPr/>
        </p:nvSpPr>
        <p:spPr>
          <a:xfrm>
            <a:off x="927316" y="136928"/>
            <a:ext cx="5446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</a:t>
            </a:r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Away Food Container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4832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73D1B-B73B-761C-3B7B-8E285ADFC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6EA508E1-3C9A-5F44-1240-931959663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C540FCE-073F-0C2B-73EA-50FEDD8894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49BA069D-C7BB-C61D-0AD5-75937197AE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96190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19154-2A with Lid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190*150*40mm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31.8g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7B1FCD62-A3C1-A5B7-94BE-84B41C34C8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198180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19153-3A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200*150*30mm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0.65mm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788BE0AF-75A4-A009-5D96-95E26A8AD2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2BBC3D71-0AF8-5641-D0A9-67C49A943F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377589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19155-3A with Lid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190*150*50mm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34.6g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FF310A5-C535-A1A2-F66A-C23E04E27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67</a:t>
            </a:fld>
            <a:endParaRPr lang="zh-CN" altLang="en-US"/>
          </a:p>
        </p:txBody>
      </p:sp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0B687020-91D9-3A46-94EC-2B5AC545B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022058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3800ml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418*173*69mm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101.6g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6296D7F8-F169-AABB-472A-688B2EFFDE83}"/>
              </a:ext>
            </a:extLst>
          </p:cNvPr>
          <p:cNvSpPr/>
          <p:nvPr/>
        </p:nvSpPr>
        <p:spPr>
          <a:xfrm>
            <a:off x="6440635" y="2744309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E4DFDE1-5843-0D66-0DED-E13D83F52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635" y="2892103"/>
            <a:ext cx="1764000" cy="1468411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738D430F-0B7D-24E9-05B6-AA7C1AC77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396068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1350ml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300*150*38mm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46.8g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7555D356-E316-88B7-5D76-B256FC058766}"/>
              </a:ext>
            </a:extLst>
          </p:cNvPr>
          <p:cNvSpPr/>
          <p:nvPr/>
        </p:nvSpPr>
        <p:spPr>
          <a:xfrm>
            <a:off x="1028191" y="472827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3D9C69E4-E363-F88B-64C7-703D29A12F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323802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2000ml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300*150*55mm</a:t>
                      </a: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49.8g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2" name="矩形 11">
            <a:extLst>
              <a:ext uri="{FF2B5EF4-FFF2-40B4-BE49-F238E27FC236}">
                <a16:creationId xmlns:a16="http://schemas.microsoft.com/office/drawing/2014/main" id="{D1AF6DB9-0291-CABD-4EA9-6CCB0AFDD5D2}"/>
              </a:ext>
            </a:extLst>
          </p:cNvPr>
          <p:cNvSpPr/>
          <p:nvPr/>
        </p:nvSpPr>
        <p:spPr>
          <a:xfrm>
            <a:off x="6440635" y="472827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0B698B4-4BB6-F4BC-043C-3B68313D9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191" y="4912329"/>
            <a:ext cx="1764000" cy="14541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FE136C3-9C45-FB60-6C1F-C9B4307E9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0635" y="4892756"/>
            <a:ext cx="1764000" cy="143503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ABEE196-B979-6AD5-E8E0-EDDDCAC7E8F9}"/>
              </a:ext>
            </a:extLst>
          </p:cNvPr>
          <p:cNvSpPr txBox="1"/>
          <p:nvPr/>
        </p:nvSpPr>
        <p:spPr>
          <a:xfrm>
            <a:off x="927316" y="136928"/>
            <a:ext cx="5446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</a:t>
            </a:r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Away Food Container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3760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C3816-8D06-39F7-9BAF-2B46F2622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7FE7E9ED-C814-4154-D9A0-39C3B4064BD5}"/>
              </a:ext>
            </a:extLst>
          </p:cNvPr>
          <p:cNvSpPr/>
          <p:nvPr/>
        </p:nvSpPr>
        <p:spPr>
          <a:xfrm>
            <a:off x="1028191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BCD473DA-52C2-6CC9-44B3-27D30A772E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776310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300ml-1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118*84*46mm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11.6g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BDF3A2D4-29B8-6719-B7A7-29CFE66157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706784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300ml-2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120*84*49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C308F5A8-14E3-5A9B-3647-D1A81574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061795"/>
              </p:ext>
            </p:extLst>
          </p:nvPr>
        </p:nvGraphicFramePr>
        <p:xfrm>
          <a:off x="2792191" y="2742652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360ml-1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118*98*47mm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11.5g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FA85BEC1-7811-50A1-33C1-2235BB5CD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282638"/>
              </p:ext>
            </p:extLst>
          </p:nvPr>
        </p:nvGraphicFramePr>
        <p:xfrm>
          <a:off x="2792191" y="4724961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450ml-1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118*94*61mm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11.8g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6A739655-4DC8-AA62-4F26-A37D6E2166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933695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360ml-2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118*84*49mm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57D48124-BA53-8BEB-DF29-C572CF1D13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108049"/>
              </p:ext>
            </p:extLst>
          </p:nvPr>
        </p:nvGraphicFramePr>
        <p:xfrm>
          <a:off x="8204635" y="4724961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450ml-2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117*72*54mm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11.2g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9" name="矩形 18">
            <a:extLst>
              <a:ext uri="{FF2B5EF4-FFF2-40B4-BE49-F238E27FC236}">
                <a16:creationId xmlns:a16="http://schemas.microsoft.com/office/drawing/2014/main" id="{AE6D95DD-EB9C-DCC9-C735-443984D59254}"/>
              </a:ext>
            </a:extLst>
          </p:cNvPr>
          <p:cNvSpPr/>
          <p:nvPr/>
        </p:nvSpPr>
        <p:spPr>
          <a:xfrm>
            <a:off x="6440635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AE991CE-40F4-0965-E139-43D4839144E3}"/>
              </a:ext>
            </a:extLst>
          </p:cNvPr>
          <p:cNvSpPr/>
          <p:nvPr/>
        </p:nvSpPr>
        <p:spPr>
          <a:xfrm>
            <a:off x="6448384" y="274099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40B5466-1393-776D-417E-6B9D9657109D}"/>
              </a:ext>
            </a:extLst>
          </p:cNvPr>
          <p:cNvSpPr/>
          <p:nvPr/>
        </p:nvSpPr>
        <p:spPr>
          <a:xfrm>
            <a:off x="1028191" y="274099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F8D68FC-540B-8340-FEF8-E5F8CC7E67B9}"/>
              </a:ext>
            </a:extLst>
          </p:cNvPr>
          <p:cNvSpPr/>
          <p:nvPr/>
        </p:nvSpPr>
        <p:spPr>
          <a:xfrm>
            <a:off x="6440635" y="4721647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16F3147-135B-01E9-951C-3835480B577F}"/>
              </a:ext>
            </a:extLst>
          </p:cNvPr>
          <p:cNvSpPr/>
          <p:nvPr/>
        </p:nvSpPr>
        <p:spPr>
          <a:xfrm>
            <a:off x="1028191" y="4721647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3857ED-FFB0-ED22-A8B3-706A44497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91" y="900871"/>
            <a:ext cx="1764000" cy="153784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47FFB63-F3E4-E321-5A64-02D4A1234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635" y="937328"/>
            <a:ext cx="1764000" cy="146493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9B9A7-CBFD-370A-FF5B-1FA4AC0FE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91" y="2880915"/>
            <a:ext cx="1764000" cy="148415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06CA7C7-20B7-3EFF-69C3-94C01044F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384" y="2903092"/>
            <a:ext cx="1764000" cy="143980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2E76538-2FAF-5558-000F-F3CDBADA3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191" y="4825860"/>
            <a:ext cx="1764000" cy="155557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5E15864B-D9D9-37E9-938C-D62430D62B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8384" y="4825860"/>
            <a:ext cx="1764000" cy="1494915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3BA0C3-3689-0B7E-9BD3-37FF07419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68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BFD4046-1138-8790-D40E-409EEF61540C}"/>
              </a:ext>
            </a:extLst>
          </p:cNvPr>
          <p:cNvSpPr txBox="1"/>
          <p:nvPr/>
        </p:nvSpPr>
        <p:spPr>
          <a:xfrm>
            <a:off x="927316" y="136928"/>
            <a:ext cx="5446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</a:t>
            </a:r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Away Food Container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29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B3F8D-E786-787E-E8ED-08BF38271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B2A0C2B0-E05B-1239-20D1-9BDEABA21B95}"/>
              </a:ext>
            </a:extLst>
          </p:cNvPr>
          <p:cNvSpPr txBox="1"/>
          <p:nvPr/>
        </p:nvSpPr>
        <p:spPr>
          <a:xfrm>
            <a:off x="927316" y="136928"/>
            <a:ext cx="2615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Trays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2B24838-DE32-9C78-114B-730D79DE21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6DE263DC-E45A-862E-8C11-1563FD571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966922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TPP</a:t>
                      </a: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190*120*22mm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</a:rPr>
                        <a:t>Material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F4D6EC03-5BDA-77E8-6281-859246A69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FE250448-E725-A2EB-9071-19AEC0212F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5BE468C3-7720-4AAB-4439-AB5C10F7B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9E1D6F4E-3BD5-3B74-F454-43F8FA385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348396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TPP15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197*150*25mm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CBD6C5F9-7955-B236-52F8-4F3B95B15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007579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TPP</a:t>
                      </a: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195*118*25mm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E4535398-B535-E6FA-8EC4-381D9E6C77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349486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TPP26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220*132*40mm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44F83C2F-B5E5-817E-3DDB-FE2E0B50C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2FB2EC4A-8CD8-AB0C-5928-2108B09DA2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362327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TPP22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194*109*22mm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0.30mm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4" name="图片 53">
            <a:extLst>
              <a:ext uri="{FF2B5EF4-FFF2-40B4-BE49-F238E27FC236}">
                <a16:creationId xmlns:a16="http://schemas.microsoft.com/office/drawing/2014/main" id="{3F8B5D1E-ADFA-8932-992E-B8BBE7E3E2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B154BC3C-3E97-3221-3C04-23DB55979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349363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TPP28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180*130*19mm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0.28mm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1D8BE2-1CFE-4D17-D40F-1034365DF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9572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A24C5-BAFE-7E2E-46DE-A3F73108E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5AE5F468-8344-EC19-644D-3E0B29F692FB}"/>
              </a:ext>
            </a:extLst>
          </p:cNvPr>
          <p:cNvSpPr/>
          <p:nvPr/>
        </p:nvSpPr>
        <p:spPr>
          <a:xfrm>
            <a:off x="1028191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11EDE381-539B-7605-6E10-069069C870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618839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450ml-3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120*94*60mm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18.3g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03D5455E-DE8F-41F7-AFD3-5D4D9F663A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705458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458ml-1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118*88*60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12.7g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B470D97F-74BA-C002-BD18-C509BAD2FD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5326"/>
              </p:ext>
            </p:extLst>
          </p:nvPr>
        </p:nvGraphicFramePr>
        <p:xfrm>
          <a:off x="2792191" y="2742652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458ml-2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120*88*63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CC4AAE17-B1A3-AFC8-B59B-1952F21C9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9970"/>
              </p:ext>
            </p:extLst>
          </p:nvPr>
        </p:nvGraphicFramePr>
        <p:xfrm>
          <a:off x="2792191" y="4724961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500ml-2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118*79*85mm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5548A960-6C33-39A6-AEE3-C188012297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85343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500ml-1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118*79*85mm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15.2g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85D20C91-7EAE-27A5-FD88-EB8E81DD8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886657"/>
              </p:ext>
            </p:extLst>
          </p:nvPr>
        </p:nvGraphicFramePr>
        <p:xfrm>
          <a:off x="8204635" y="4724961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625ml-1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147*110*53mm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17.8g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9" name="矩形 18">
            <a:extLst>
              <a:ext uri="{FF2B5EF4-FFF2-40B4-BE49-F238E27FC236}">
                <a16:creationId xmlns:a16="http://schemas.microsoft.com/office/drawing/2014/main" id="{315608AF-CA5A-93A3-DD1E-EEA360B09276}"/>
              </a:ext>
            </a:extLst>
          </p:cNvPr>
          <p:cNvSpPr/>
          <p:nvPr/>
        </p:nvSpPr>
        <p:spPr>
          <a:xfrm>
            <a:off x="6440635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9CD0A57-7F95-2A9B-964E-62A73196B432}"/>
              </a:ext>
            </a:extLst>
          </p:cNvPr>
          <p:cNvSpPr/>
          <p:nvPr/>
        </p:nvSpPr>
        <p:spPr>
          <a:xfrm>
            <a:off x="6448384" y="274099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92C5A63-5E99-0967-7958-17F0AE1D29D3}"/>
              </a:ext>
            </a:extLst>
          </p:cNvPr>
          <p:cNvSpPr/>
          <p:nvPr/>
        </p:nvSpPr>
        <p:spPr>
          <a:xfrm>
            <a:off x="1028191" y="274099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26BABE1-A311-B4EE-2F64-DF0D2D794CE8}"/>
              </a:ext>
            </a:extLst>
          </p:cNvPr>
          <p:cNvSpPr/>
          <p:nvPr/>
        </p:nvSpPr>
        <p:spPr>
          <a:xfrm>
            <a:off x="6440635" y="4721647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D485BFC-6C89-9806-2786-CE5F67B55FFA}"/>
              </a:ext>
            </a:extLst>
          </p:cNvPr>
          <p:cNvSpPr/>
          <p:nvPr/>
        </p:nvSpPr>
        <p:spPr>
          <a:xfrm>
            <a:off x="1028191" y="4721647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42D1DEA-603E-C04C-B363-4CCC34D23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91" y="918005"/>
            <a:ext cx="1764000" cy="15035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E6FD60A-B136-E103-9447-1616006D7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635" y="890270"/>
            <a:ext cx="1764000" cy="150414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2FABA69-3C4B-A267-FFB3-543CF0930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91" y="2889002"/>
            <a:ext cx="1764000" cy="144465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D467494-9922-75F7-CF14-46B372EF8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384" y="2885046"/>
            <a:ext cx="1764000" cy="147589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34CE4C5-68DE-0B0C-B353-BA58A01691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191" y="4826769"/>
            <a:ext cx="1764000" cy="155375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87A4BB6-1CDE-2872-81F3-B109A8BB65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0635" y="4901496"/>
            <a:ext cx="1764000" cy="1404302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D9691D-1938-2441-B38F-516C07C5A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69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28F614C-BA00-1EDC-0321-01B982686667}"/>
              </a:ext>
            </a:extLst>
          </p:cNvPr>
          <p:cNvSpPr txBox="1"/>
          <p:nvPr/>
        </p:nvSpPr>
        <p:spPr>
          <a:xfrm>
            <a:off x="927316" y="136928"/>
            <a:ext cx="5446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</a:t>
            </a:r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Away Food Container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7995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BCEE4-F316-FAAC-CA43-95E398328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67265496-BE44-AF62-8F43-5657EB224817}"/>
              </a:ext>
            </a:extLst>
          </p:cNvPr>
          <p:cNvSpPr/>
          <p:nvPr/>
        </p:nvSpPr>
        <p:spPr>
          <a:xfrm>
            <a:off x="1028191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B6FBFA25-8C75-D37F-2BB9-6665B90D2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140111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625ml-2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147*110*45mm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16.6g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0F393F53-1226-9378-4103-A2ECB9EE1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535992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750ml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147*110*63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19.4g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4AE0C8E8-DADE-1AD8-933B-13D3C4222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149734"/>
              </p:ext>
            </p:extLst>
          </p:nvPr>
        </p:nvGraphicFramePr>
        <p:xfrm>
          <a:off x="2792191" y="2742652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800ml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147*100*72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20.1g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EF02F213-48BF-F0F0-D511-D2DC0B513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705893"/>
              </p:ext>
            </p:extLst>
          </p:nvPr>
        </p:nvGraphicFramePr>
        <p:xfrm>
          <a:off x="2792191" y="4724961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1000ml-2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147*97*83mm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2DBD2C37-C654-A76A-126B-22E0470E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464900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1000ml-1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147*103*88mm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20.7g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E549CA17-3E0F-1913-0908-8CA03A3AD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296644"/>
              </p:ext>
            </p:extLst>
          </p:nvPr>
        </p:nvGraphicFramePr>
        <p:xfrm>
          <a:off x="8204635" y="4724961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1250ml-1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175*132*81mm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32.1g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9" name="矩形 18">
            <a:extLst>
              <a:ext uri="{FF2B5EF4-FFF2-40B4-BE49-F238E27FC236}">
                <a16:creationId xmlns:a16="http://schemas.microsoft.com/office/drawing/2014/main" id="{26B8F232-2284-9642-F628-73EE5C62D4E7}"/>
              </a:ext>
            </a:extLst>
          </p:cNvPr>
          <p:cNvSpPr/>
          <p:nvPr/>
        </p:nvSpPr>
        <p:spPr>
          <a:xfrm>
            <a:off x="6440635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E2BA56-E3E5-C894-6CD7-73E78F74F4CF}"/>
              </a:ext>
            </a:extLst>
          </p:cNvPr>
          <p:cNvSpPr/>
          <p:nvPr/>
        </p:nvSpPr>
        <p:spPr>
          <a:xfrm>
            <a:off x="6448384" y="274099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6E95A0B-6802-64C6-F54F-D640F295F84C}"/>
              </a:ext>
            </a:extLst>
          </p:cNvPr>
          <p:cNvSpPr/>
          <p:nvPr/>
        </p:nvSpPr>
        <p:spPr>
          <a:xfrm>
            <a:off x="1028191" y="274099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6B3F534-2680-F0AE-F4C8-9C2C5616239B}"/>
              </a:ext>
            </a:extLst>
          </p:cNvPr>
          <p:cNvSpPr/>
          <p:nvPr/>
        </p:nvSpPr>
        <p:spPr>
          <a:xfrm>
            <a:off x="6440635" y="4721647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F4EFE49-428E-02CA-62B8-630A94132B66}"/>
              </a:ext>
            </a:extLst>
          </p:cNvPr>
          <p:cNvSpPr/>
          <p:nvPr/>
        </p:nvSpPr>
        <p:spPr>
          <a:xfrm>
            <a:off x="1028191" y="4721647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64D835B-B4F2-FB8C-B3C6-4106DD507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91" y="906915"/>
            <a:ext cx="1764000" cy="152575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775637-F2ED-1C30-6D93-C1E76B503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635" y="900661"/>
            <a:ext cx="1764000" cy="14833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9F4AE75-C52E-F834-AA45-89AABE91B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91" y="2924545"/>
            <a:ext cx="1764000" cy="14929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47CDB3A-09DA-6959-09ED-1FA984439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635" y="2881313"/>
            <a:ext cx="1764000" cy="148336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FC8D91C3-67E8-E39A-B86A-5E71FEA04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191" y="4827790"/>
            <a:ext cx="1764000" cy="155171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5F140F4-85BC-3355-9917-52DD21C3FE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0635" y="4861965"/>
            <a:ext cx="1764000" cy="1481760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80A0EF-5A58-EEA7-8CC0-ABFC8FBF9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70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15FDC79-BBCD-4DD7-DAE6-F272B6C47834}"/>
              </a:ext>
            </a:extLst>
          </p:cNvPr>
          <p:cNvSpPr txBox="1"/>
          <p:nvPr/>
        </p:nvSpPr>
        <p:spPr>
          <a:xfrm>
            <a:off x="927316" y="136928"/>
            <a:ext cx="5446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</a:t>
            </a:r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Away Food Container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6537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38A47-C8AB-5EFD-5C71-B37E929EA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37E40991-3B9D-29BB-FE4B-06EC931E8502}"/>
              </a:ext>
            </a:extLst>
          </p:cNvPr>
          <p:cNvSpPr/>
          <p:nvPr/>
        </p:nvSpPr>
        <p:spPr>
          <a:xfrm>
            <a:off x="1028191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555AE8BA-E0BB-BFA7-E66D-8BF2E4E4CD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189829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1250ml-2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176*120*73mm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28.6g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597CF3AF-6B60-6A95-FE25-492F50492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721987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1500ml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175*125*97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32.8g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BC65519F-5527-9479-3060-0DCEFBD4E0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273037"/>
              </p:ext>
            </p:extLst>
          </p:nvPr>
        </p:nvGraphicFramePr>
        <p:xfrm>
          <a:off x="2792191" y="2742652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1750ml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175*125*117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36.9g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AEFAEFE7-9AEA-B59A-3EB3-AC34A6D214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175884"/>
              </p:ext>
            </p:extLst>
          </p:nvPr>
        </p:nvGraphicFramePr>
        <p:xfrm>
          <a:off x="2792191" y="4724961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2000ml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240*198*62mm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53.9g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24B2D49D-2CE0-9522-B661-567665330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270122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1500ml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240*205*46mm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47.8g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9E474AB3-6BB6-945E-CBC6-39D20DE0D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394545"/>
              </p:ext>
            </p:extLst>
          </p:nvPr>
        </p:nvGraphicFramePr>
        <p:xfrm>
          <a:off x="8204635" y="4724961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2500ml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240*196*78mm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59.4g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9" name="矩形 18">
            <a:extLst>
              <a:ext uri="{FF2B5EF4-FFF2-40B4-BE49-F238E27FC236}">
                <a16:creationId xmlns:a16="http://schemas.microsoft.com/office/drawing/2014/main" id="{199746F9-0AC0-06A6-0FBB-3BAEC68E98F4}"/>
              </a:ext>
            </a:extLst>
          </p:cNvPr>
          <p:cNvSpPr/>
          <p:nvPr/>
        </p:nvSpPr>
        <p:spPr>
          <a:xfrm>
            <a:off x="6440635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97BE28B-CFD7-D832-DE79-1FDA314EBCE0}"/>
              </a:ext>
            </a:extLst>
          </p:cNvPr>
          <p:cNvSpPr/>
          <p:nvPr/>
        </p:nvSpPr>
        <p:spPr>
          <a:xfrm>
            <a:off x="6448384" y="274099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A86E8B7-FEF6-DCB7-B17D-DA7C72C1BD84}"/>
              </a:ext>
            </a:extLst>
          </p:cNvPr>
          <p:cNvSpPr/>
          <p:nvPr/>
        </p:nvSpPr>
        <p:spPr>
          <a:xfrm>
            <a:off x="1028191" y="274099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1AB69C2-A8AE-D07E-E588-9E9C1E0A9A9E}"/>
              </a:ext>
            </a:extLst>
          </p:cNvPr>
          <p:cNvSpPr/>
          <p:nvPr/>
        </p:nvSpPr>
        <p:spPr>
          <a:xfrm>
            <a:off x="6440635" y="4721647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CBE1999-E98B-4178-C109-42791616EC70}"/>
              </a:ext>
            </a:extLst>
          </p:cNvPr>
          <p:cNvSpPr/>
          <p:nvPr/>
        </p:nvSpPr>
        <p:spPr>
          <a:xfrm>
            <a:off x="1028191" y="4721647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B4C90C9-1A04-ECE3-66ED-B8BF6F00C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91" y="917818"/>
            <a:ext cx="1764000" cy="148076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387397-BE3C-F03B-9616-2AE45E8E0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635" y="887399"/>
            <a:ext cx="1764000" cy="154160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5F634D2-356B-DCD3-B96E-46B050AA2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91" y="2930853"/>
            <a:ext cx="1764000" cy="138428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5114FA2-1516-17AC-5DEC-F65075C80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384" y="2969019"/>
            <a:ext cx="1764000" cy="13622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04EF111-A94A-9C82-774B-D0FD7102D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191" y="4891262"/>
            <a:ext cx="1764000" cy="142476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E6E4476-0866-9432-2F3B-9118E54B74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8384" y="4891262"/>
            <a:ext cx="1764000" cy="1517250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2173CD-9717-39A2-8C24-3F6983F4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71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BED8B4B-2928-D417-6B4D-9384E324D742}"/>
              </a:ext>
            </a:extLst>
          </p:cNvPr>
          <p:cNvSpPr txBox="1"/>
          <p:nvPr/>
        </p:nvSpPr>
        <p:spPr>
          <a:xfrm>
            <a:off x="927316" y="136928"/>
            <a:ext cx="5446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</a:t>
            </a:r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Away Food Container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986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DF432-5D70-04D7-1315-954C11DF0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35788B53-79D0-CBC9-0228-3CECBA8E6FD8}"/>
              </a:ext>
            </a:extLst>
          </p:cNvPr>
          <p:cNvSpPr/>
          <p:nvPr/>
        </p:nvSpPr>
        <p:spPr>
          <a:xfrm>
            <a:off x="1028191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C97B32BE-3133-D320-44AD-0A08BD88E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911581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3000ml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240*193*95mm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73.4g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7FE9ABE4-89BE-B569-37C8-1D13AABAC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915133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3500ml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240*186*113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71.1g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251301DD-421D-1565-E924-E58AB73160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351446"/>
              </p:ext>
            </p:extLst>
          </p:nvPr>
        </p:nvGraphicFramePr>
        <p:xfrm>
          <a:off x="2792191" y="2742652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3588ml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295*246*62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82g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6C876F68-F6B3-EB55-55A9-090BEFE9DE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677493"/>
              </p:ext>
            </p:extLst>
          </p:nvPr>
        </p:nvGraphicFramePr>
        <p:xfrm>
          <a:off x="2792191" y="4724961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4888ml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295*239*105mm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102g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EDC62546-838C-7DCE-5266-FD956B14C3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746223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4088ml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295*246*87mm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BFA2278F-D004-5EEF-5617-161B978313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897524"/>
              </p:ext>
            </p:extLst>
          </p:nvPr>
        </p:nvGraphicFramePr>
        <p:xfrm>
          <a:off x="8204635" y="4724961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700ml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140*106*60mm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18.1g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9" name="矩形 18">
            <a:extLst>
              <a:ext uri="{FF2B5EF4-FFF2-40B4-BE49-F238E27FC236}">
                <a16:creationId xmlns:a16="http://schemas.microsoft.com/office/drawing/2014/main" id="{D45FE2C5-1DD2-EBD3-EBA6-5D00D40E62D6}"/>
              </a:ext>
            </a:extLst>
          </p:cNvPr>
          <p:cNvSpPr/>
          <p:nvPr/>
        </p:nvSpPr>
        <p:spPr>
          <a:xfrm>
            <a:off x="6440635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65142EC-9892-21A3-258A-F728AB65B314}"/>
              </a:ext>
            </a:extLst>
          </p:cNvPr>
          <p:cNvSpPr/>
          <p:nvPr/>
        </p:nvSpPr>
        <p:spPr>
          <a:xfrm>
            <a:off x="6448384" y="274099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7311942-F8AE-CB73-E464-0D350EB568EE}"/>
              </a:ext>
            </a:extLst>
          </p:cNvPr>
          <p:cNvSpPr/>
          <p:nvPr/>
        </p:nvSpPr>
        <p:spPr>
          <a:xfrm>
            <a:off x="1028191" y="274099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805EECD-BD3F-0A8F-6A9C-721A513CDF96}"/>
              </a:ext>
            </a:extLst>
          </p:cNvPr>
          <p:cNvSpPr/>
          <p:nvPr/>
        </p:nvSpPr>
        <p:spPr>
          <a:xfrm>
            <a:off x="6440635" y="4721647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1C085BE-DA9B-3F0E-08C5-39D81EB68663}"/>
              </a:ext>
            </a:extLst>
          </p:cNvPr>
          <p:cNvSpPr/>
          <p:nvPr/>
        </p:nvSpPr>
        <p:spPr>
          <a:xfrm>
            <a:off x="1028191" y="4721647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00BFDE7-BE93-A61C-450E-63C5FA941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91" y="893903"/>
            <a:ext cx="1764000" cy="1496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460A75-0404-D1FD-CA9D-13BF083B3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635" y="951990"/>
            <a:ext cx="1764000" cy="143879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480AAF-BDCB-6B9F-2327-933C72D89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91" y="2904511"/>
            <a:ext cx="1764000" cy="143696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CF1E2F6-3569-96F0-F6D5-89728120C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384" y="2867691"/>
            <a:ext cx="1764000" cy="151060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1E86BD7-EBB4-90A2-2D92-98A43DBE74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191" y="4897544"/>
            <a:ext cx="1764000" cy="141220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B617F18-7FEB-8F66-E45B-8D0EF79F29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0635" y="4921178"/>
            <a:ext cx="1764000" cy="1388571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BA5CB7-CA0C-4C12-B58E-F17E7C88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72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750A591-29A7-4504-6872-DEE68F075401}"/>
              </a:ext>
            </a:extLst>
          </p:cNvPr>
          <p:cNvSpPr txBox="1"/>
          <p:nvPr/>
        </p:nvSpPr>
        <p:spPr>
          <a:xfrm>
            <a:off x="927316" y="136928"/>
            <a:ext cx="5446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</a:t>
            </a:r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Away Food Container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1413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4AD64-807F-66A3-1931-C9B62F6A0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42A103A8-CA35-88C5-F0BA-0EF28AD7F84E}"/>
              </a:ext>
            </a:extLst>
          </p:cNvPr>
          <p:cNvSpPr/>
          <p:nvPr/>
        </p:nvSpPr>
        <p:spPr>
          <a:xfrm>
            <a:off x="1028191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28FC8E9C-49D6-31FB-144A-C1BE4E728F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540218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850ml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140*106*72mm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20g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C8BDAE08-DE4B-C128-AE25-DA78AA0E63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09493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999ml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140*109*83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21.8g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453E6D10-15B0-12CD-D1AD-B7AA530D8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545068"/>
              </p:ext>
            </p:extLst>
          </p:nvPr>
        </p:nvGraphicFramePr>
        <p:xfrm>
          <a:off x="2792191" y="2742652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Y-350ml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151*100*32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16.9g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937634B1-D02A-1AD1-2792-EF615056DD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072264"/>
              </p:ext>
            </p:extLst>
          </p:nvPr>
        </p:nvGraphicFramePr>
        <p:xfrm>
          <a:off x="2792191" y="4724961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Y-550ml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151*100*50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19.3g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E7E4D2D9-DCD9-9866-FE62-37B3E016A9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900000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Y-450ml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151*100*40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11.8g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0EDDD23B-3526-9ADD-B9FD-C16B2544C1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351254"/>
              </p:ext>
            </p:extLst>
          </p:nvPr>
        </p:nvGraphicFramePr>
        <p:xfrm>
          <a:off x="8204635" y="4724961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Y-750ml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177*136*45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19.4g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9" name="矩形 18">
            <a:extLst>
              <a:ext uri="{FF2B5EF4-FFF2-40B4-BE49-F238E27FC236}">
                <a16:creationId xmlns:a16="http://schemas.microsoft.com/office/drawing/2014/main" id="{AEEE0EC0-A35E-042B-7C62-9C534BE3280D}"/>
              </a:ext>
            </a:extLst>
          </p:cNvPr>
          <p:cNvSpPr/>
          <p:nvPr/>
        </p:nvSpPr>
        <p:spPr>
          <a:xfrm>
            <a:off x="6440635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B069334-C91E-7A62-B455-9D2CF5A471C2}"/>
              </a:ext>
            </a:extLst>
          </p:cNvPr>
          <p:cNvSpPr/>
          <p:nvPr/>
        </p:nvSpPr>
        <p:spPr>
          <a:xfrm>
            <a:off x="6448384" y="274099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44363C4-8946-97C0-1082-820AB8D3A826}"/>
              </a:ext>
            </a:extLst>
          </p:cNvPr>
          <p:cNvSpPr/>
          <p:nvPr/>
        </p:nvSpPr>
        <p:spPr>
          <a:xfrm>
            <a:off x="1028191" y="274099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CF71BEC-C1A2-E679-8C9E-EF8A29DB591A}"/>
              </a:ext>
            </a:extLst>
          </p:cNvPr>
          <p:cNvSpPr/>
          <p:nvPr/>
        </p:nvSpPr>
        <p:spPr>
          <a:xfrm>
            <a:off x="6440635" y="4721647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C7AC9DE-F8F0-2D14-8F02-F4E44B2C57BC}"/>
              </a:ext>
            </a:extLst>
          </p:cNvPr>
          <p:cNvSpPr/>
          <p:nvPr/>
        </p:nvSpPr>
        <p:spPr>
          <a:xfrm>
            <a:off x="1028191" y="4721647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D08280F-40D7-F165-D847-1C8449DD3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91" y="964699"/>
            <a:ext cx="1764000" cy="14101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977DA21-5EE7-80B2-2944-D38B53E9A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384" y="881181"/>
            <a:ext cx="1764000" cy="157722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6C654B1-3157-8E5F-20F9-8E9F1B55D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91" y="2967610"/>
            <a:ext cx="1764000" cy="1436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A0E6767-245F-D3F6-F16C-7BBC94925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384" y="2925771"/>
            <a:ext cx="1764000" cy="139444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ABBC18B-7E2F-1AB3-E8B6-C23AA39B67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191" y="4871057"/>
            <a:ext cx="1764000" cy="146518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C3F2417-4194-706E-9AFD-66DF1BAC4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8384" y="4871057"/>
            <a:ext cx="1764000" cy="1435700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A42617-351D-3FA1-57EE-49B48D668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73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5F444E9-1BFD-D0D2-FF72-AC51F17C2A51}"/>
              </a:ext>
            </a:extLst>
          </p:cNvPr>
          <p:cNvSpPr txBox="1"/>
          <p:nvPr/>
        </p:nvSpPr>
        <p:spPr>
          <a:xfrm>
            <a:off x="927316" y="136928"/>
            <a:ext cx="5446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</a:t>
            </a:r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Away Food Container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641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896F8-22F0-F1CF-D21C-162732B64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57723B6D-16F4-63DF-1FCC-8B77144AC3EA}"/>
              </a:ext>
            </a:extLst>
          </p:cNvPr>
          <p:cNvSpPr/>
          <p:nvPr/>
        </p:nvSpPr>
        <p:spPr>
          <a:xfrm>
            <a:off x="1028191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428F85BC-6417-B9A3-C2B5-1430F6175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592961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Y-1000ml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177*137*54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27.6g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EF1FE8D5-1EA7-F7F8-4CF7-76C4275C57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317589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Y-1100ml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177*133*72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31.7g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4804E598-A1D8-E047-927D-D7E67688D9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38397"/>
              </p:ext>
            </p:extLst>
          </p:nvPr>
        </p:nvGraphicFramePr>
        <p:xfrm>
          <a:off x="2792191" y="2742652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Y-1200ml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177*128*80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33.5g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EE588B13-7E5A-2623-736B-7A0A8A5DF2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531162"/>
              </p:ext>
            </p:extLst>
          </p:nvPr>
        </p:nvGraphicFramePr>
        <p:xfrm>
          <a:off x="2792191" y="4724961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Food Dish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162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11.8g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9A61B8FD-FD41-FFF3-4ACD-DBDED8D2D4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549792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Y-1350ml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177*127*90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35.1g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9" name="矩形 18">
            <a:extLst>
              <a:ext uri="{FF2B5EF4-FFF2-40B4-BE49-F238E27FC236}">
                <a16:creationId xmlns:a16="http://schemas.microsoft.com/office/drawing/2014/main" id="{74F116A0-ED0D-9391-648C-E7D9643A6F97}"/>
              </a:ext>
            </a:extLst>
          </p:cNvPr>
          <p:cNvSpPr/>
          <p:nvPr/>
        </p:nvSpPr>
        <p:spPr>
          <a:xfrm>
            <a:off x="6440635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597AA81-8653-E503-D4E2-7E292EF56CBE}"/>
              </a:ext>
            </a:extLst>
          </p:cNvPr>
          <p:cNvSpPr/>
          <p:nvPr/>
        </p:nvSpPr>
        <p:spPr>
          <a:xfrm>
            <a:off x="6448384" y="274099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A2F0171-6349-BA2B-B922-2C6ABEB15374}"/>
              </a:ext>
            </a:extLst>
          </p:cNvPr>
          <p:cNvSpPr/>
          <p:nvPr/>
        </p:nvSpPr>
        <p:spPr>
          <a:xfrm>
            <a:off x="1028191" y="274099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05AF536-9F3D-D92F-DB0A-334C72BE7DB7}"/>
              </a:ext>
            </a:extLst>
          </p:cNvPr>
          <p:cNvSpPr/>
          <p:nvPr/>
        </p:nvSpPr>
        <p:spPr>
          <a:xfrm>
            <a:off x="1028191" y="4721647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8C06A78-4D7E-FF73-2432-35D7AEE7E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91" y="924660"/>
            <a:ext cx="1764000" cy="14353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055D0D2-C6D5-309F-54E4-B1CC44524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635" y="870281"/>
            <a:ext cx="1764000" cy="15441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675E4DF-F57D-31A0-9343-86675EEE1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91" y="2879110"/>
            <a:ext cx="1764000" cy="148776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8412656-AFF5-10D9-C6ED-B8AF917FD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384" y="2855282"/>
            <a:ext cx="1764000" cy="153542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0A7F259-9C42-02D8-6675-B019856F9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191" y="4854879"/>
            <a:ext cx="1764000" cy="1497535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0DCFC4C-773D-587D-2EB1-3D576845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74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C702823-ABEA-46A2-51DE-668A4ACE8D6D}"/>
              </a:ext>
            </a:extLst>
          </p:cNvPr>
          <p:cNvSpPr txBox="1"/>
          <p:nvPr/>
        </p:nvSpPr>
        <p:spPr>
          <a:xfrm>
            <a:off x="927316" y="136928"/>
            <a:ext cx="5446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</a:t>
            </a:r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Away Food Container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3AA21238-7008-0667-512A-A661C2454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305008"/>
              </p:ext>
            </p:extLst>
          </p:nvPr>
        </p:nvGraphicFramePr>
        <p:xfrm>
          <a:off x="8204635" y="4724961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JX-1C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240*200*68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44.1g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:a16="http://schemas.microsoft.com/office/drawing/2014/main" id="{BD7E2AD0-E262-08A5-B9D8-0DDAAD91F0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1647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91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EF492-905B-C1C7-A625-0AE725DF2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5518A082-2A47-7BE0-5181-4BD055F77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312409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JX-2C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240*200*68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43.6g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0E362FDB-4D2D-06D5-24E6-BBD5FB28D5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298280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JX-3C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240*200*68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48.3g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F86A05-B59E-706F-108A-33D41C66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75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BED83DC-D98B-5560-5D6D-290A7257D2BD}"/>
              </a:ext>
            </a:extLst>
          </p:cNvPr>
          <p:cNvSpPr txBox="1"/>
          <p:nvPr/>
        </p:nvSpPr>
        <p:spPr>
          <a:xfrm>
            <a:off x="927316" y="136928"/>
            <a:ext cx="5446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</a:t>
            </a:r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Away Food Container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31EB259-31B3-1235-D8D8-1298828B0C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0AAB379-44E3-0824-B2C0-1D9482EB9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275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18204-EEB8-36D8-7DBF-ABB897F8C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7936E00F-3E9A-30EA-FAA6-9EAAA9749B0E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Sauce Cup</a:t>
            </a:r>
          </a:p>
        </p:txBody>
      </p:sp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6340894E-9670-4805-3676-9720DCFE73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119273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1oz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40*30*33mm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5" name="矩形 14">
            <a:extLst>
              <a:ext uri="{FF2B5EF4-FFF2-40B4-BE49-F238E27FC236}">
                <a16:creationId xmlns:a16="http://schemas.microsoft.com/office/drawing/2014/main" id="{155A2B28-91AF-EF44-64BA-D97CC0D25AB5}"/>
              </a:ext>
            </a:extLst>
          </p:cNvPr>
          <p:cNvSpPr/>
          <p:nvPr/>
        </p:nvSpPr>
        <p:spPr>
          <a:xfrm>
            <a:off x="1028191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94EC6A2-5219-A967-FB37-9A053C319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91" y="894506"/>
            <a:ext cx="1764000" cy="1495673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C734CA3A-700E-B26A-399E-0F2E6EC2E3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788604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1.1oz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48*35*24mm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6D9E0102-9B5E-19BA-8943-EBA5D1C9F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077929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3oz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76*63*26mm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5.5g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CAA55522-ADA5-70A4-7FD6-7D8EEC47B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659969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2oz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66*51*26mm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4.2g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157895C1-16FF-13F9-CE3B-9C9564549C23}"/>
              </a:ext>
            </a:extLst>
          </p:cNvPr>
          <p:cNvSpPr/>
          <p:nvPr/>
        </p:nvSpPr>
        <p:spPr>
          <a:xfrm>
            <a:off x="6440635" y="472827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4B63439-12CE-1791-D940-3E4E8D8037BF}"/>
              </a:ext>
            </a:extLst>
          </p:cNvPr>
          <p:cNvSpPr/>
          <p:nvPr/>
        </p:nvSpPr>
        <p:spPr>
          <a:xfrm>
            <a:off x="6440635" y="2744309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DA029D5-F947-BDA7-5362-58A2531C4BAB}"/>
              </a:ext>
            </a:extLst>
          </p:cNvPr>
          <p:cNvSpPr/>
          <p:nvPr/>
        </p:nvSpPr>
        <p:spPr>
          <a:xfrm>
            <a:off x="6440635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BF0EAE7-4B32-F219-FE09-14B3C020C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635" y="916720"/>
            <a:ext cx="1764000" cy="1473459"/>
          </a:xfrm>
          <a:prstGeom prst="rect">
            <a:avLst/>
          </a:prstGeom>
        </p:spPr>
      </p:pic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92A0FB87-DD82-C9DE-B53A-30BB1D17BE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985557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2.5oz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70*56*29mm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4.4g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99F8FD7F-60E8-265D-D682-5F12DEA40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840558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1.5oz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54*41*25mm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2.9g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22" name="矩形 21">
            <a:extLst>
              <a:ext uri="{FF2B5EF4-FFF2-40B4-BE49-F238E27FC236}">
                <a16:creationId xmlns:a16="http://schemas.microsoft.com/office/drawing/2014/main" id="{BC47164F-B35B-6B44-E144-2C6C1FAF6289}"/>
              </a:ext>
            </a:extLst>
          </p:cNvPr>
          <p:cNvSpPr/>
          <p:nvPr/>
        </p:nvSpPr>
        <p:spPr>
          <a:xfrm>
            <a:off x="1028191" y="4728275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BBA5D13-123B-5151-14DB-F991802FDEC9}"/>
              </a:ext>
            </a:extLst>
          </p:cNvPr>
          <p:cNvSpPr/>
          <p:nvPr/>
        </p:nvSpPr>
        <p:spPr>
          <a:xfrm>
            <a:off x="1028191" y="2744309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7B31F84-108F-31E8-2A9E-B61AB8A39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91" y="2873318"/>
            <a:ext cx="1764000" cy="150598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8B59619-9667-28B5-257E-A061A56BD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635" y="2941377"/>
            <a:ext cx="1764000" cy="136986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FDB4979-D535-AE99-1917-BE7179911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191" y="4958879"/>
            <a:ext cx="1764000" cy="130279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E2344A5-629E-7EC2-625A-A16EE7AB2C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0635" y="4928839"/>
            <a:ext cx="1764000" cy="1362871"/>
          </a:xfrm>
          <a:prstGeom prst="rect">
            <a:avLst/>
          </a:prstGeom>
        </p:spPr>
      </p:pic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9AB5D839-096D-9A92-03A8-C5195E57B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8844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FC386-277D-3826-B75E-645E915D7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19D19E14-6844-BF58-7B51-1DD931E19CEA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Sauce Cup</a:t>
            </a:r>
          </a:p>
        </p:txBody>
      </p:sp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29371791-48FF-C134-8F14-32D1D0ABA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323849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3.5oz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77*62*29mm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5.6g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5" name="矩形 14">
            <a:extLst>
              <a:ext uri="{FF2B5EF4-FFF2-40B4-BE49-F238E27FC236}">
                <a16:creationId xmlns:a16="http://schemas.microsoft.com/office/drawing/2014/main" id="{CE6DD071-093B-1F0B-C699-AB892E174245}"/>
              </a:ext>
            </a:extLst>
          </p:cNvPr>
          <p:cNvSpPr/>
          <p:nvPr/>
        </p:nvSpPr>
        <p:spPr>
          <a:xfrm>
            <a:off x="1028191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0C3E539-D53B-6347-300D-2EE83C6B1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403024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4oz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81*64*34mm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6g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2" name="矩形 11">
            <a:extLst>
              <a:ext uri="{FF2B5EF4-FFF2-40B4-BE49-F238E27FC236}">
                <a16:creationId xmlns:a16="http://schemas.microsoft.com/office/drawing/2014/main" id="{670DB664-2970-2710-4E78-9231B05A28A2}"/>
              </a:ext>
            </a:extLst>
          </p:cNvPr>
          <p:cNvSpPr/>
          <p:nvPr/>
        </p:nvSpPr>
        <p:spPr>
          <a:xfrm>
            <a:off x="6440635" y="760343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518D0B21-F6CA-01BD-1091-20D9CCC6DC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146420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5oz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85*67*31mm 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7.3g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E8F67728-910F-C5B3-82FB-BD4293E9525A}"/>
              </a:ext>
            </a:extLst>
          </p:cNvPr>
          <p:cNvSpPr/>
          <p:nvPr/>
        </p:nvSpPr>
        <p:spPr>
          <a:xfrm>
            <a:off x="1028191" y="2744309"/>
            <a:ext cx="1764000" cy="1764000"/>
          </a:xfrm>
          <a:prstGeom prst="rect">
            <a:avLst/>
          </a:prstGeom>
          <a:solidFill>
            <a:srgbClr val="0D0D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CAE27EE-A0BE-A822-C6E5-B8A401B5A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91" y="911049"/>
            <a:ext cx="1764000" cy="146258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69C9BE2-D9FF-A82E-55BD-115AEB1D3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635" y="936670"/>
            <a:ext cx="1764000" cy="143696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663DCC1-46CE-0845-E119-CDD97F6AA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91" y="2923401"/>
            <a:ext cx="1764000" cy="141025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30E080-A999-4A5E-018D-DBAC10DC5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77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9606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F5BCB-E9BE-7793-A173-AF1448F23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8064F9A4-5235-3E1A-6000-B0E58EE94306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</a:t>
            </a:r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Bowl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0CC7612-892C-F4D3-739C-9CC2F1E272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4E537408-E1BA-D2BC-6A87-CEC8BE7CDD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690398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ATQ08604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86*40mm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0A1D5038-0E3B-79D0-6E46-2EF14F5A2E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A5D8AC53-4EB5-CF4C-0C74-A8BA4D7D90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ECC3A7AB-27D7-1FFB-2788-34C34285E6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679119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TK-11004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110*40mm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DC5E6B15-61E8-8CDE-D2ED-4088C21C38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456978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TRS-130055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135*55mm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A11E7D0C-F518-38F8-3AC5-4D8CBD939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EA43D1C-E606-6623-687F-42F99AE087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989275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Sauce Cup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65*35mm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2.6g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0CA5DE9C-23E2-2992-BCB3-50211F1DC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657836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OVAL01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193*138*42mm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CE7ABFF3-B419-D2E7-7F83-D80AC75261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772350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MB-19005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195*135*55mm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2" name="图片 11" descr="碗里&#10;&#10;AI 生成的内容可能不正确。">
            <a:extLst>
              <a:ext uri="{FF2B5EF4-FFF2-40B4-BE49-F238E27FC236}">
                <a16:creationId xmlns:a16="http://schemas.microsoft.com/office/drawing/2014/main" id="{655D87C1-A237-A750-8F8D-DEC8D8016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pic>
        <p:nvPicPr>
          <p:cNvPr id="11" name="图片 10" descr="碗里&#10;&#10;AI 生成的内容可能不正确。">
            <a:extLst>
              <a:ext uri="{FF2B5EF4-FFF2-40B4-BE49-F238E27FC236}">
                <a16:creationId xmlns:a16="http://schemas.microsoft.com/office/drawing/2014/main" id="{7C14E61A-A83D-FC1E-E5A5-E6E7FE1EC4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5478059E-F4C0-D708-9585-BA2DD3A8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78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908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6818B-8ABA-D5ED-2FE7-A3AFF099B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ED60764E-A8B5-64D4-3B95-50DD0E6A0EC5}"/>
              </a:ext>
            </a:extLst>
          </p:cNvPr>
          <p:cNvSpPr txBox="1"/>
          <p:nvPr/>
        </p:nvSpPr>
        <p:spPr>
          <a:xfrm>
            <a:off x="927316" y="136928"/>
            <a:ext cx="2615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Trays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6517028-AC9B-49B1-B8EE-49ADFD636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95DAB3F1-34D4-6353-FCB0-952B7CE35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242860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TPP30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钉钉进步体" panose="00020600040101010101" pitchFamily="18" charset="-122"/>
                          <a:cs typeface="Calibri" panose="020F0502020204030204" pitchFamily="34" charset="0"/>
                        </a:rPr>
                        <a:t>215*145*22mm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143899C1-D7E8-9396-3D30-C89F5D91A7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D505F871-D1F8-64BC-8D93-28ECA58E8D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C43773A4-77E8-5EFB-20A5-15392CC25B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67C657AF-69DA-548E-8EF0-2E65499BF1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915986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TPP33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250*140*25mm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C57EBFD0-0885-2F13-2438-086357F69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725307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TPP38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220*161*40mm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8269116F-D25C-411C-6DEE-EBC8D73D5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294524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TPPD-12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145*120*50mm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7.3g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10FD6F01-006A-1B38-F943-705DBB569C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BA8B5789-7E37-E19E-4934-7839C6F42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522895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TPP44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142*142*30mm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0.35mm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4" name="图片 53">
            <a:extLst>
              <a:ext uri="{FF2B5EF4-FFF2-40B4-BE49-F238E27FC236}">
                <a16:creationId xmlns:a16="http://schemas.microsoft.com/office/drawing/2014/main" id="{14FECE37-A6D8-7C0D-E3A5-4F278F596A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55B07D12-769E-9825-633E-AAD84FDC9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77934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TPPD-24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190*160*50mm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2FCD3A-4B1F-A4FD-9FD3-3C9544119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6436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7691B-6FE0-706A-B8A1-3CA4B848A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854395C8-426B-C46A-7782-8DC637528DEE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</a:t>
            </a:r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Bowl</a:t>
            </a: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C7875780-5690-C7F9-7A4D-46657F8933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664925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BOWL-PP-1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118*70*40mm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41" name="图片 40">
            <a:extLst>
              <a:ext uri="{FF2B5EF4-FFF2-40B4-BE49-F238E27FC236}">
                <a16:creationId xmlns:a16="http://schemas.microsoft.com/office/drawing/2014/main" id="{EBF03A5C-5386-3AB8-3BEB-982E9091EE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421F8BE6-65C9-F61A-A33A-0F3C0BCDE9D8}"/>
              </a:ext>
            </a:extLst>
          </p:cNvPr>
          <p:cNvGraphicFramePr>
            <a:graphicFrameLocks noGrp="1"/>
          </p:cNvGraphicFramePr>
          <p:nvPr/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TK-11004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110*40mm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8" name="图片 7" descr="图片包含 游戏机, 食物&#10;&#10;AI 生成的内容可能不正确。">
            <a:extLst>
              <a:ext uri="{FF2B5EF4-FFF2-40B4-BE49-F238E27FC236}">
                <a16:creationId xmlns:a16="http://schemas.microsoft.com/office/drawing/2014/main" id="{808F2B4E-43E3-81CB-C3A1-DA77797B63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pic>
        <p:nvPicPr>
          <p:cNvPr id="4" name="图片 3" descr="桌子上的碗&#10;&#10;AI 生成的内容可能不正确。">
            <a:extLst>
              <a:ext uri="{FF2B5EF4-FFF2-40B4-BE49-F238E27FC236}">
                <a16:creationId xmlns:a16="http://schemas.microsoft.com/office/drawing/2014/main" id="{D4C3B1FE-E7D9-4542-4592-4BE8D0B54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BC87062C-43AA-D2EB-0EDE-6DA91768C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173878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ATQ-13004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130*130*40mm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7" name="图片 6" descr="桌子上的碗&#10;&#10;AI 生成的内容可能不正确。">
            <a:extLst>
              <a:ext uri="{FF2B5EF4-FFF2-40B4-BE49-F238E27FC236}">
                <a16:creationId xmlns:a16="http://schemas.microsoft.com/office/drawing/2014/main" id="{BF0A83E1-733D-89EC-DC3C-1B0FCDD1D8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F0EFD130-355D-41CC-4931-6CD00E4B9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09504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ATQ-13006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130*130*65mm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97CE86-1932-8E33-554A-8A97CD86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79</a:t>
            </a:fld>
            <a:endParaRPr lang="zh-CN" altLang="en-US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AA092C95-6B17-7789-7816-36A8E1795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561389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Deli-Box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8oz, 12oz, 16oz, 24oz, 32oz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id="{C1E47D0F-5441-31B9-557E-F329F040D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7D55224-B9A1-0D0D-10B4-7B2C34609D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229472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Induction Heating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 1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195*172*65mm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 2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185*160*65mm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DE5DF0F3-43DC-4FC0-7777-F6F4E5E517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102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28F11-A04B-B76F-ABFB-71FAAE5AA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F3303923-09A8-F4CB-F74E-46198B3D18D9}"/>
              </a:ext>
            </a:extLst>
          </p:cNvPr>
          <p:cNvSpPr txBox="1"/>
          <p:nvPr/>
        </p:nvSpPr>
        <p:spPr>
          <a:xfrm>
            <a:off x="927316" y="136928"/>
            <a:ext cx="425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Food Container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4E2B9AC-CA7C-2470-75EB-C0664F1BE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7C848078-A4AE-C0F9-D656-F510155AD9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336551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CTA-5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215*145*80mm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7C48037E-9F76-6502-BE0A-ADB26C34A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185ED5C-0728-7F33-0975-A833FC6414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278A71C0-955D-47DE-2D43-B668D13E8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618524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ZH04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220*185*45mm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364BD2B7-CB7B-EB87-FB52-411A0FB92C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016199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ZH04-2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220*185*45mm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0" name="图片 9" descr="图片包含 室内, 黑暗, 桌子&#10;&#10;AI 生成的内容可能不正确。">
            <a:extLst>
              <a:ext uri="{FF2B5EF4-FFF2-40B4-BE49-F238E27FC236}">
                <a16:creationId xmlns:a16="http://schemas.microsoft.com/office/drawing/2014/main" id="{6FBD2DFB-C1CF-AA66-7BB2-226C1D2C5E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C5586E32-575C-D85B-591B-C29AF78A3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444660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SANDWICH-PP-1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220*185*45mm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4" name="图片 13" descr="图片包含 桌子, 躺, 房间, 游戏机&#10;&#10;AI 生成的内容可能不正确。">
            <a:extLst>
              <a:ext uri="{FF2B5EF4-FFF2-40B4-BE49-F238E27FC236}">
                <a16:creationId xmlns:a16="http://schemas.microsoft.com/office/drawing/2014/main" id="{2802AE79-B41E-BC31-92F7-13632CC886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3FA44563-2EE0-0654-B03B-123703B0E1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551163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SANDWICH-PP-2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70*172*75mm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6" name="图片 5" descr="图片包含 物体, 室内, 黑暗, 梳子&#10;&#10;AI 生成的内容可能不正确。">
            <a:extLst>
              <a:ext uri="{FF2B5EF4-FFF2-40B4-BE49-F238E27FC236}">
                <a16:creationId xmlns:a16="http://schemas.microsoft.com/office/drawing/2014/main" id="{73598FA2-665A-1646-226F-800645D674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A007D83C-B84F-0758-9638-5C866065FB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312625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PB2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215*145*80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BFFD823-7A6F-5B51-90E7-F48326516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80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3672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5EBB7-E7C9-7E39-140B-FDE8296F3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A30FB07F-5753-9EAA-945E-5B1B8105FEEB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Box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7636B3F5-759E-D608-3F52-21FA98B8E7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51315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PAPER-CAKE-1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160*160*75mm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White Craft Paper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68543AD3-E720-F9BA-8489-66193D77A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195630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PAPER-CAKE-2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250*320*92mm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White Craft Paper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0" name="图片 9" descr="图片包含 游戏机, 桌子, 盒子, 电脑&#10;&#10;AI 生成的内容可能不正确。">
            <a:extLst>
              <a:ext uri="{FF2B5EF4-FFF2-40B4-BE49-F238E27FC236}">
                <a16:creationId xmlns:a16="http://schemas.microsoft.com/office/drawing/2014/main" id="{66BB02A1-E556-DEAA-3486-C56E172D4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pic>
        <p:nvPicPr>
          <p:cNvPr id="12" name="图片 11" descr="电子计算机&#10;&#10;AI 生成的内容可能不正确。">
            <a:extLst>
              <a:ext uri="{FF2B5EF4-FFF2-40B4-BE49-F238E27FC236}">
                <a16:creationId xmlns:a16="http://schemas.microsoft.com/office/drawing/2014/main" id="{AD413EE7-D125-BD2B-807D-579923A11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pic>
        <p:nvPicPr>
          <p:cNvPr id="6" name="图片 5" descr="图片包含 游戏机, 电脑, 躺, 房间&#10;&#10;AI 生成的内容可能不正确。">
            <a:extLst>
              <a:ext uri="{FF2B5EF4-FFF2-40B4-BE49-F238E27FC236}">
                <a16:creationId xmlns:a16="http://schemas.microsoft.com/office/drawing/2014/main" id="{7F50D48A-B788-28C9-92E0-69DEB69A62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44" y="2744309"/>
            <a:ext cx="1764000" cy="1764000"/>
          </a:xfrm>
          <a:prstGeom prst="rect">
            <a:avLst/>
          </a:prstGeom>
        </p:spPr>
      </p:pic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173322C5-2AD1-D52A-86FE-68A28C838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113954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RE-6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260*260*125mm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White Craft Paper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3" name="图片 12" descr="白色的游戏机&#10;&#10;AI 生成的内容可能不正确。">
            <a:extLst>
              <a:ext uri="{FF2B5EF4-FFF2-40B4-BE49-F238E27FC236}">
                <a16:creationId xmlns:a16="http://schemas.microsoft.com/office/drawing/2014/main" id="{A5B11B58-6A2B-AD43-3669-1A63DD77BC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777F0929-32E3-C740-1EFD-E9281E0BDB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618046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PB2513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350*255*130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White Craft Paper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8" name="图片 17" descr="在盒子里&#10;&#10;AI 生成的内容可能不正确。">
            <a:extLst>
              <a:ext uri="{FF2B5EF4-FFF2-40B4-BE49-F238E27FC236}">
                <a16:creationId xmlns:a16="http://schemas.microsoft.com/office/drawing/2014/main" id="{63C2D95D-CF57-2900-76FB-D4846AD3BA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44" y="4728275"/>
            <a:ext cx="1764000" cy="1764000"/>
          </a:xfrm>
          <a:prstGeom prst="rect">
            <a:avLst/>
          </a:prstGeom>
        </p:spPr>
      </p:pic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0FE81863-23A6-29DA-8737-E83D3A8C9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356932"/>
              </p:ext>
            </p:extLst>
          </p:nvPr>
        </p:nvGraphicFramePr>
        <p:xfrm>
          <a:off x="2787980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RE-02C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170*117*43mm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80839727-967A-5419-FA09-508CC6845D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692975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BIGCAKE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310*310*205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White Craft Paper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1" name="图片 10" descr="图片包含 盒子, 大, 游戏机&#10;&#10;AI 生成的内容可能不正确。">
            <a:extLst>
              <a:ext uri="{FF2B5EF4-FFF2-40B4-BE49-F238E27FC236}">
                <a16:creationId xmlns:a16="http://schemas.microsoft.com/office/drawing/2014/main" id="{3840B8D1-D230-4825-FE1A-2FCD872A80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EE4D56-3133-649E-63C5-D504D506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81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6000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BBE21-4123-A957-A36E-F1C32F57F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418F4308-E710-B6F1-83D0-9A48CA9E78EF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Box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148181BB-A794-5D97-4B6B-B62F95C874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275967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FRUIT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135*100*45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EBC8742A-AA82-C344-7ED7-E05E622CD6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549760"/>
              </p:ext>
            </p:extLst>
          </p:nvPr>
        </p:nvGraphicFramePr>
        <p:xfrm>
          <a:off x="2787980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PB-08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350*350*50mm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F79147D5-D6F2-1C5B-17F4-402A4C0BE5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360511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RE-W08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250*200*115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" name="图片 2" descr="图片包含 游戏机, 食物&#10;&#10;AI 生成的内容可能不正确。">
            <a:extLst>
              <a:ext uri="{FF2B5EF4-FFF2-40B4-BE49-F238E27FC236}">
                <a16:creationId xmlns:a16="http://schemas.microsoft.com/office/drawing/2014/main" id="{5333D137-1139-8E47-7D8D-5B933D60E3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6" y="760343"/>
            <a:ext cx="1764000" cy="1764000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D1667140-4894-31F5-B535-6BCD156B2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800221"/>
              </p:ext>
            </p:extLst>
          </p:nvPr>
        </p:nvGraphicFramePr>
        <p:xfrm>
          <a:off x="2788316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HAMBURGER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140*130*80mm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64DB4096-DE7A-4B46-0C01-A23ABBF7C1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946523"/>
              </p:ext>
            </p:extLst>
          </p:nvPr>
        </p:nvGraphicFramePr>
        <p:xfrm>
          <a:off x="8204635" y="753147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GRAPE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240*130*110mm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20" name="图片 19" descr="盒子里的水果&#10;&#10;AI 生成的内容可能不正确。">
            <a:extLst>
              <a:ext uri="{FF2B5EF4-FFF2-40B4-BE49-F238E27FC236}">
                <a16:creationId xmlns:a16="http://schemas.microsoft.com/office/drawing/2014/main" id="{0C238491-D8E9-BBC7-035D-CDAAD9A69B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886" y="760343"/>
            <a:ext cx="1764000" cy="1764000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137AD8CC-FECB-27E9-BF8F-E7C58FCD7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174251"/>
              </p:ext>
            </p:extLst>
          </p:nvPr>
        </p:nvGraphicFramePr>
        <p:xfrm>
          <a:off x="2788316" y="2744309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SANDWICH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70*130*130mm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4" name="图片 13" descr="盒子上写着字&#10;&#10;AI 生成的内容可能不正确。">
            <a:extLst>
              <a:ext uri="{FF2B5EF4-FFF2-40B4-BE49-F238E27FC236}">
                <a16:creationId xmlns:a16="http://schemas.microsoft.com/office/drawing/2014/main" id="{B0E5451A-7FEA-C8DA-252C-49D4DC2C35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6" y="2744309"/>
            <a:ext cx="1764000" cy="1764000"/>
          </a:xfrm>
          <a:prstGeom prst="rect">
            <a:avLst/>
          </a:prstGeom>
        </p:spPr>
      </p:pic>
      <p:pic>
        <p:nvPicPr>
          <p:cNvPr id="22" name="图片 21" descr="图片包含 游戏机, 黑暗, 桌子&#10;&#10;AI 生成的内容可能不正确。">
            <a:extLst>
              <a:ext uri="{FF2B5EF4-FFF2-40B4-BE49-F238E27FC236}">
                <a16:creationId xmlns:a16="http://schemas.microsoft.com/office/drawing/2014/main" id="{19570AB3-2074-C5DE-99CC-266AAD312D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886" y="2744309"/>
            <a:ext cx="1764000" cy="1764000"/>
          </a:xfrm>
          <a:prstGeom prst="rect">
            <a:avLst/>
          </a:prstGeom>
        </p:spPr>
      </p:pic>
      <p:pic>
        <p:nvPicPr>
          <p:cNvPr id="24" name="图片 23" descr="在盒子里&#10;&#10;AI 生成的内容可能不正确。">
            <a:extLst>
              <a:ext uri="{FF2B5EF4-FFF2-40B4-BE49-F238E27FC236}">
                <a16:creationId xmlns:a16="http://schemas.microsoft.com/office/drawing/2014/main" id="{1FD08656-4409-C879-46E2-D4C98EC1D3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80" y="4728275"/>
            <a:ext cx="1764000" cy="1764000"/>
          </a:xfrm>
          <a:prstGeom prst="rect">
            <a:avLst/>
          </a:prstGeom>
        </p:spPr>
      </p:pic>
      <p:pic>
        <p:nvPicPr>
          <p:cNvPr id="26" name="图片 25" descr="盒子里的巧克力&#10;&#10;AI 生成的内容可能不正确。">
            <a:extLst>
              <a:ext uri="{FF2B5EF4-FFF2-40B4-BE49-F238E27FC236}">
                <a16:creationId xmlns:a16="http://schemas.microsoft.com/office/drawing/2014/main" id="{F49929D5-9B3D-CF11-539A-77F4DB69AC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7ECEE966-3FAE-9548-8110-0951022F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82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4829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AC0E6-ABEB-5E8B-AE1A-8E6801F35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09B95E66-6C53-6DA3-7AD5-F438523A44EA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Box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848C996-2F64-ACA9-8625-5753B859E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528796"/>
              </p:ext>
            </p:extLst>
          </p:nvPr>
        </p:nvGraphicFramePr>
        <p:xfrm>
          <a:off x="2788316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RE-WB0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300*210*60mm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White Craft Paper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8" name="图片 7" descr="图标&#10;&#10;AI 生成的内容可能不正确。">
            <a:extLst>
              <a:ext uri="{FF2B5EF4-FFF2-40B4-BE49-F238E27FC236}">
                <a16:creationId xmlns:a16="http://schemas.microsoft.com/office/drawing/2014/main" id="{72FF7F68-3F7E-AD25-D999-5F306C30AA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61" y="756745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6B4AC908-2AFF-496F-723A-A3ACACA70D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605229"/>
              </p:ext>
            </p:extLst>
          </p:nvPr>
        </p:nvGraphicFramePr>
        <p:xfrm>
          <a:off x="8204634" y="2740711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BOWL-PAPER-2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Customized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*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*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3F11AEA9-3546-0282-6248-59CF459D95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857678"/>
              </p:ext>
            </p:extLst>
          </p:nvPr>
        </p:nvGraphicFramePr>
        <p:xfrm>
          <a:off x="2792190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BOWL-PAPER-4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115*90*115mm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6" name="图片 5" descr="咖啡纸杯&#10;&#10;AI 生成的内容可能不正确。">
            <a:extLst>
              <a:ext uri="{FF2B5EF4-FFF2-40B4-BE49-F238E27FC236}">
                <a16:creationId xmlns:a16="http://schemas.microsoft.com/office/drawing/2014/main" id="{F303D179-71F0-7B4F-E002-12CF52CE11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1" y="4728275"/>
            <a:ext cx="1764000" cy="1764000"/>
          </a:xfrm>
          <a:prstGeom prst="rect">
            <a:avLst/>
          </a:prstGeom>
        </p:spPr>
      </p:pic>
      <p:pic>
        <p:nvPicPr>
          <p:cNvPr id="13" name="图片 12" descr="杯子里有咖啡&#10;&#10;AI 生成的内容可能不正确。">
            <a:extLst>
              <a:ext uri="{FF2B5EF4-FFF2-40B4-BE49-F238E27FC236}">
                <a16:creationId xmlns:a16="http://schemas.microsoft.com/office/drawing/2014/main" id="{C33A4FC0-5838-12E2-4CA8-13476F403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383" y="2740711"/>
            <a:ext cx="1764000" cy="1764000"/>
          </a:xfrm>
          <a:prstGeom prst="rect">
            <a:avLst/>
          </a:prstGeom>
        </p:spPr>
      </p:pic>
      <p:pic>
        <p:nvPicPr>
          <p:cNvPr id="7" name="图片 6" descr="图片包含 盒子, 桌子, 游戏机&#10;&#10;AI 生成的内容可能不正确。">
            <a:extLst>
              <a:ext uri="{FF2B5EF4-FFF2-40B4-BE49-F238E27FC236}">
                <a16:creationId xmlns:a16="http://schemas.microsoft.com/office/drawing/2014/main" id="{4E4A7C6E-91D8-EB6D-D3B4-2E448CD15F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2" y="2740711"/>
            <a:ext cx="1764000" cy="1764000"/>
          </a:xfrm>
          <a:prstGeom prst="rect">
            <a:avLst/>
          </a:prstGeom>
        </p:spPr>
      </p:pic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3DABB51B-AE3B-1494-69D4-218C38C15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008997"/>
              </p:ext>
            </p:extLst>
          </p:nvPr>
        </p:nvGraphicFramePr>
        <p:xfrm>
          <a:off x="2788316" y="2744309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BOWL-PAPER-1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 1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183*183*67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 2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158*158*75mm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 3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130*130*50mm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9A59D91E-0B37-C6F5-8104-791C602357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025919"/>
              </p:ext>
            </p:extLst>
          </p:nvPr>
        </p:nvGraphicFramePr>
        <p:xfrm>
          <a:off x="8212383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PC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Customized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2" name="图片 11" descr="杯子放在一起&#10;&#10;AI 生成的内容可能不正确。">
            <a:extLst>
              <a:ext uri="{FF2B5EF4-FFF2-40B4-BE49-F238E27FC236}">
                <a16:creationId xmlns:a16="http://schemas.microsoft.com/office/drawing/2014/main" id="{C62B4EEE-E73B-1A59-478F-8378AB5DEC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4" y="4731873"/>
            <a:ext cx="1764000" cy="1764000"/>
          </a:xfrm>
          <a:prstGeom prst="rect">
            <a:avLst/>
          </a:prstGeom>
        </p:spPr>
      </p:pic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1332806F-FAEA-409E-B172-68E28175B994}"/>
              </a:ext>
            </a:extLst>
          </p:cNvPr>
          <p:cNvGraphicFramePr>
            <a:graphicFrameLocks noGrp="1"/>
          </p:cNvGraphicFramePr>
          <p:nvPr/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PC15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93*153*72mm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White Craft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5" name="图片 14" descr="图片包含 游戏机, 盒子&#10;&#10;AI 生成的内容可能不正确。">
            <a:extLst>
              <a:ext uri="{FF2B5EF4-FFF2-40B4-BE49-F238E27FC236}">
                <a16:creationId xmlns:a16="http://schemas.microsoft.com/office/drawing/2014/main" id="{35CE66ED-94CE-B74A-9CA1-9EF732F9AC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7FC2E08-5657-E89A-9784-AA8512E8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83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7410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3736D-ACDA-4F01-BB74-881A1322A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4A5503A6-D7BF-BA54-2CED-E5D156A8B50C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Box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23F8EFEF-F78C-98CE-96BF-CC58F760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84</a:t>
            </a:fld>
            <a:endParaRPr lang="zh-CN" altLang="en-US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BB80DBC8-B9E3-EC80-4D3D-1B12E3F801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841865"/>
              </p:ext>
            </p:extLst>
          </p:nvPr>
        </p:nvGraphicFramePr>
        <p:xfrm>
          <a:off x="2788316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WT1818-4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175*175*55mm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Paper + 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391A7ADB-7E9F-D20B-CC1F-0B704F0BB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6" y="760343"/>
            <a:ext cx="1764000" cy="1764000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0072AF8F-1364-0503-F1C0-85E1BDC158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649366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WT1827-6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265*178*65mm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Paper + 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id="{44EBE0C9-A883-74A2-54C4-8139ABEE1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070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56DED-FA26-6622-CC56-80FE12E25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E16E9A57-6A5C-3EA9-8182-25918F166997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Bag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2909F8ED-72A2-E3BF-E33F-6F7CF260C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392864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PAPER-BAG-1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300*150*300mm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38271F03-582A-670A-1606-0E2602FB4C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106804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PAPER-BAG-2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280*150*150mm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4" name="图片 3" descr="墙上挂着一幅画&#10;&#10;AI 生成的内容可能不正确。">
            <a:extLst>
              <a:ext uri="{FF2B5EF4-FFF2-40B4-BE49-F238E27FC236}">
                <a16:creationId xmlns:a16="http://schemas.microsoft.com/office/drawing/2014/main" id="{997A4148-1A5E-FA62-643A-EC48CB56FC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pic>
        <p:nvPicPr>
          <p:cNvPr id="6" name="图片 5" descr="图片包含 游戏机, 盒子, 砖&#10;&#10;AI 生成的内容可能不正确。">
            <a:extLst>
              <a:ext uri="{FF2B5EF4-FFF2-40B4-BE49-F238E27FC236}">
                <a16:creationId xmlns:a16="http://schemas.microsoft.com/office/drawing/2014/main" id="{995A5211-4100-5A41-19A4-007157A7E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pic>
        <p:nvPicPr>
          <p:cNvPr id="8" name="图片 7" descr="房间的摆设布局&#10;&#10;AI 生成的内容可能不正确。">
            <a:extLst>
              <a:ext uri="{FF2B5EF4-FFF2-40B4-BE49-F238E27FC236}">
                <a16:creationId xmlns:a16="http://schemas.microsoft.com/office/drawing/2014/main" id="{AB5A3B6A-FB62-C569-5A20-34E413CF3F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A0572AF8-E833-27AB-E5BC-93B88CAC8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030241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PAPER-BREAD-1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 1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220*130*240mm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 2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160*125*240mm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 3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125*90*250mm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B0856176-9F39-D70B-07A5-76DC8860B5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927218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PAPER-DRINK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137*200*160mm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DC65AEFF-2B51-DBCF-2507-CE616B08DA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542572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PAPER-BREAD-2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210*210*25mm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20" name="图片 19" descr="盒子上写着字&#10;&#10;AI 生成的内容可能不正确。">
            <a:extLst>
              <a:ext uri="{FF2B5EF4-FFF2-40B4-BE49-F238E27FC236}">
                <a16:creationId xmlns:a16="http://schemas.microsoft.com/office/drawing/2014/main" id="{B4AF75A2-4D9E-87FD-D16B-70A6A44958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pic>
        <p:nvPicPr>
          <p:cNvPr id="22" name="图片 21" descr="文本, 信件&#10;&#10;AI 生成的内容可能不正确。">
            <a:extLst>
              <a:ext uri="{FF2B5EF4-FFF2-40B4-BE49-F238E27FC236}">
                <a16:creationId xmlns:a16="http://schemas.microsoft.com/office/drawing/2014/main" id="{2FD1D38B-714B-ED1F-A3F9-49C344D1D2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5" name="图片 4" descr="纸盘里的食物&#10;&#10;AI 生成的内容可能不正确。">
            <a:extLst>
              <a:ext uri="{FF2B5EF4-FFF2-40B4-BE49-F238E27FC236}">
                <a16:creationId xmlns:a16="http://schemas.microsoft.com/office/drawing/2014/main" id="{14BB0394-E4D4-969D-9D56-DDAE45DECE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DEA4F24D-25EC-B728-C282-E600ED4E9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321421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PAPER-BREAD-3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 1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120*115*250mm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 2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160*130*240mm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 3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225*110*260mm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B20BE7DC-30F6-5F2C-E25D-6EC51E80C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85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0435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8C44B-5BE4-00C8-8D87-C33626537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71CD867D-9DAA-FE53-2852-BC91C868583B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Bag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14D900D7-C394-8850-2A0E-5B15AD42B3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012557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PAPER-BREAD-4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140*100*278mm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E48D3555-E80F-3989-FD72-50A5098BC0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867224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PAPER-BREAD-5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130*92*280mm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0" name="图片 9" descr="图片包含 文本&#10;&#10;AI 生成的内容可能不正确。">
            <a:extLst>
              <a:ext uri="{FF2B5EF4-FFF2-40B4-BE49-F238E27FC236}">
                <a16:creationId xmlns:a16="http://schemas.microsoft.com/office/drawing/2014/main" id="{7A7A6FE7-E2D4-D6C6-E040-BEBFDEF8B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pic>
        <p:nvPicPr>
          <p:cNvPr id="12" name="图片 11" descr="图片包含 游戏机, 物体, 杯子&#10;&#10;AI 生成的内容可能不正确。">
            <a:extLst>
              <a:ext uri="{FF2B5EF4-FFF2-40B4-BE49-F238E27FC236}">
                <a16:creationId xmlns:a16="http://schemas.microsoft.com/office/drawing/2014/main" id="{C9AC0443-DE56-1BDE-FEB6-E6AFFB52E6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57635"/>
            <a:ext cx="1764000" cy="176400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743806-FCBB-C039-1E7F-AC5EC0DAE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86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7761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E1912-1131-0F63-B562-F9A7E5CEF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9BFE9725-A92E-585F-A397-136D26E354BA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Tray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D0E5CBBD-798E-CBBA-93D2-CDA809473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756243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FRUIT-2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145*110*40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AE84E003-6DA7-4D96-DF70-3F54A4838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17430"/>
              </p:ext>
            </p:extLst>
          </p:nvPr>
        </p:nvGraphicFramePr>
        <p:xfrm>
          <a:off x="2792191" y="75674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FRUIT-1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195*110*35mm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C3ED10BE-D7E7-DD79-F88D-AC4247931E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209551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FRUIT-3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200*105*45mm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9" name="图片 18" descr="桌子上放满了不同类型的糖果&#10;&#10;AI 生成的内容可能不正确。">
            <a:extLst>
              <a:ext uri="{FF2B5EF4-FFF2-40B4-BE49-F238E27FC236}">
                <a16:creationId xmlns:a16="http://schemas.microsoft.com/office/drawing/2014/main" id="{4DF87504-944D-7C1D-30D5-40ED94E6B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8E7CAD1-24C4-4DD7-8A40-A1C0591031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258109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FRUIT-4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205*125*50mm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8" name="图片 7" descr="图片包含 桌子&#10;&#10;AI 生成的内容可能不正确。">
            <a:extLst>
              <a:ext uri="{FF2B5EF4-FFF2-40B4-BE49-F238E27FC236}">
                <a16:creationId xmlns:a16="http://schemas.microsoft.com/office/drawing/2014/main" id="{F4123F16-A166-07A6-5916-C4B5FBEA57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pic>
        <p:nvPicPr>
          <p:cNvPr id="14" name="图片 13" descr="图片包含 游戏机&#10;&#10;AI 生成的内容可能不正确。">
            <a:extLst>
              <a:ext uri="{FF2B5EF4-FFF2-40B4-BE49-F238E27FC236}">
                <a16:creationId xmlns:a16="http://schemas.microsoft.com/office/drawing/2014/main" id="{8272D820-E808-9124-F1EB-6F551343A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890025"/>
            <a:ext cx="1764000" cy="1764000"/>
          </a:xfrm>
          <a:prstGeom prst="rect">
            <a:avLst/>
          </a:prstGeom>
        </p:spPr>
      </p:pic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6BDE8A98-62E2-9360-4A71-C74A81B5E0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585497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FRUIT-5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200*110*45mm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21" name="图片 20" descr="图片包含 游戏机&#10;&#10;AI 生成的内容可能不正确。">
            <a:extLst>
              <a:ext uri="{FF2B5EF4-FFF2-40B4-BE49-F238E27FC236}">
                <a16:creationId xmlns:a16="http://schemas.microsoft.com/office/drawing/2014/main" id="{295CBB01-2EFC-C74C-6B6C-64E519E9F0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E2DFC3A6-9D4C-0BD8-3404-F4AAECAFBD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929282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FRUIT-6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210*150*50mm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23" name="图片 22" descr="图片包含 游戏机&#10;&#10;AI 生成的内容可能不正确。">
            <a:extLst>
              <a:ext uri="{FF2B5EF4-FFF2-40B4-BE49-F238E27FC236}">
                <a16:creationId xmlns:a16="http://schemas.microsoft.com/office/drawing/2014/main" id="{4928F9BA-7B8B-8CFC-B83B-4B61B14D32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pic>
        <p:nvPicPr>
          <p:cNvPr id="26" name="图片 25" descr="卡通人物&#10;&#10;AI 生成的内容可能不正确。">
            <a:extLst>
              <a:ext uri="{FF2B5EF4-FFF2-40B4-BE49-F238E27FC236}">
                <a16:creationId xmlns:a16="http://schemas.microsoft.com/office/drawing/2014/main" id="{5C530D0D-8D58-684B-217E-5ED305E2A7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56745"/>
            <a:ext cx="1764000" cy="1764000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2340B7-74D1-C8DA-BF89-A75369625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87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164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35E42-A414-E362-1CA6-E15F4B893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13DD638D-C666-F53E-3121-EEAE8377AA8B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Tray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68C5D897-5C1B-5105-300A-0B63C16FFA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714313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1105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185*130*15mm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1BF2139D-F0FD-CCEB-9A1E-3ADFCEFCD0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15274"/>
              </p:ext>
            </p:extLst>
          </p:nvPr>
        </p:nvGraphicFramePr>
        <p:xfrm>
          <a:off x="2792191" y="75674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1103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160*115*15mm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C854269B-0217-4E0C-D246-E776B0EFE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45715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RE-1100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135*80*15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DDEE2126-9503-1024-A5DC-981CCAA3E1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905705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RE-1100-B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135*80*15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29374C96-9576-999A-77F2-F8F290082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29198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RE-1103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160*115*15mm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F4D603D7-077E-D776-284F-6578FA2D75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217083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RE-1105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rgbClr val="3EA859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Customize</a:t>
                      </a:r>
                      <a:endParaRPr lang="en-US" sz="1400" noProof="0" dirty="0">
                        <a:solidFill>
                          <a:srgbClr val="3EA859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Kraft Paper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4" name="图片 3" descr="图片包含 游戏机, 黑暗&#10;&#10;AI 生成的内容可能不正确。">
            <a:extLst>
              <a:ext uri="{FF2B5EF4-FFF2-40B4-BE49-F238E27FC236}">
                <a16:creationId xmlns:a16="http://schemas.microsoft.com/office/drawing/2014/main" id="{AFEB2062-74FD-E36E-A2F0-2052BA3B6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56745"/>
            <a:ext cx="1764000" cy="1764000"/>
          </a:xfrm>
          <a:prstGeom prst="rect">
            <a:avLst/>
          </a:prstGeom>
        </p:spPr>
      </p:pic>
      <p:pic>
        <p:nvPicPr>
          <p:cNvPr id="5" name="图片 4" descr="一扇门&#10;&#10;AI 生成的内容可能不正确。">
            <a:extLst>
              <a:ext uri="{FF2B5EF4-FFF2-40B4-BE49-F238E27FC236}">
                <a16:creationId xmlns:a16="http://schemas.microsoft.com/office/drawing/2014/main" id="{1E2C27F5-B082-FA87-9DCF-F3EABD9E8D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56745"/>
            <a:ext cx="1764000" cy="1764000"/>
          </a:xfrm>
          <a:prstGeom prst="rect">
            <a:avLst/>
          </a:prstGeom>
        </p:spPr>
      </p:pic>
      <p:pic>
        <p:nvPicPr>
          <p:cNvPr id="6" name="图片 5" descr="卡通人物&#10;&#10;AI 生成的内容可能不正确。">
            <a:extLst>
              <a:ext uri="{FF2B5EF4-FFF2-40B4-BE49-F238E27FC236}">
                <a16:creationId xmlns:a16="http://schemas.microsoft.com/office/drawing/2014/main" id="{7A9F692F-0B1C-8937-16E5-843EF1762A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10" name="图片 9" descr="徽标&#10;&#10;AI 生成的内容可能不正确。">
            <a:extLst>
              <a:ext uri="{FF2B5EF4-FFF2-40B4-BE49-F238E27FC236}">
                <a16:creationId xmlns:a16="http://schemas.microsoft.com/office/drawing/2014/main" id="{FAA0CABD-9C93-D961-59D7-EBD0E82CA7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pic>
        <p:nvPicPr>
          <p:cNvPr id="12" name="图片 11" descr="卡通人物&#10;&#10;AI 生成的内容可能不正确。">
            <a:extLst>
              <a:ext uri="{FF2B5EF4-FFF2-40B4-BE49-F238E27FC236}">
                <a16:creationId xmlns:a16="http://schemas.microsoft.com/office/drawing/2014/main" id="{7C6D8BBA-71B8-48BE-96FC-7C4B127F92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18" name="图片 17" descr="图片包含 桌子, 蛋糕, 游戏机&#10;&#10;AI 生成的内容可能不正确。">
            <a:extLst>
              <a:ext uri="{FF2B5EF4-FFF2-40B4-BE49-F238E27FC236}">
                <a16:creationId xmlns:a16="http://schemas.microsoft.com/office/drawing/2014/main" id="{5B40C7F4-40B1-1BDC-DFE4-0D4332F7DB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4D4AA65E-485C-D4E6-3AF2-C63937B02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88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678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EBFC7-0498-6836-59CA-9308A93C3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1A9FBAB3-5BF9-CA73-557A-5935DEE943AB}"/>
              </a:ext>
            </a:extLst>
          </p:cNvPr>
          <p:cNvSpPr txBox="1"/>
          <p:nvPr/>
        </p:nvSpPr>
        <p:spPr>
          <a:xfrm>
            <a:off x="927316" y="136928"/>
            <a:ext cx="2615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Trays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25FEA00-779A-4E9C-5A31-FE77EC6108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A78234A2-68CC-EAEE-79DA-4378B7ED1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362479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TPPD-60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130*178*60mm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0.45mm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DE506A4F-378A-8D96-94CD-5D73744505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40226AAF-DD91-3757-FEFD-77976F4E69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A5562B9-0E81-EF83-835F-A4E4E2D13B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1608A203-6490-9A0A-BA32-9951B2293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387249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TPPD-45NPP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178x130x45mm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763ADF20-2D7D-A577-3979-F1BC2ADF50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187646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Mushroom Tray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155*120*55cm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0.47mm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04F86206-6B0D-BFD0-A196-2BBE91E82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11252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1218-45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180*120*48mm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2" name="图片 51">
            <a:extLst>
              <a:ext uri="{FF2B5EF4-FFF2-40B4-BE49-F238E27FC236}">
                <a16:creationId xmlns:a16="http://schemas.microsoft.com/office/drawing/2014/main" id="{FE960DC2-8345-5F99-B70D-A15ED6758A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B0C7EEF7-2183-8C96-74AB-F4AFEBCC0A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546672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 Compartments Cake Tray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180*120*40mm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13.5g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0.45mm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4" name="图片 53">
            <a:extLst>
              <a:ext uri="{FF2B5EF4-FFF2-40B4-BE49-F238E27FC236}">
                <a16:creationId xmlns:a16="http://schemas.microsoft.com/office/drawing/2014/main" id="{869593F1-5908-4423-590F-F9258AFFC4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783CC4F6-8BB4-5C07-FC48-00279AEC8F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594937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JY39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202*140*38mm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15g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35B157-22F9-11C9-33C7-93D79765F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97772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B71D2-586E-79E0-163A-53A98FD7C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DA95D9C1-14B1-11D3-66CA-B5400C688819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Sugarcane / Bagasse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B74DD449-8F71-F76F-013F-7C32D6FEA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420674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MP-008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155*15mm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544A7164-08ED-626B-B13B-3022444DA1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784332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MP-009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180*18mm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F2D54476-697C-645B-DB7B-9FF7C0BF2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396285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MP-037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az-Cyrl-AZ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225*19.6 </a:t>
                      </a: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2ABD9998-C9DF-F44D-C4D9-BE99299DE0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541999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MP-010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230*20mm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E0A3CACE-F753-7EDF-1E3F-22A6962D3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614595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MP-011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259*20mm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B3FF9A7E-30D6-0F31-5A37-4D92624F3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11601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MP-012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260*20mm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0" name="图片 9">
            <a:extLst>
              <a:ext uri="{FF2B5EF4-FFF2-40B4-BE49-F238E27FC236}">
                <a16:creationId xmlns:a16="http://schemas.microsoft.com/office/drawing/2014/main" id="{E65C6F2D-1EA3-B226-D9F4-E7E024DC2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201" y="1081299"/>
            <a:ext cx="1175660" cy="1138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1229F92-4349-8291-B1C0-AD855F272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795" y="1035413"/>
            <a:ext cx="1253495" cy="121385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9F93B61-0775-6278-BFD4-33E8F986A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530" y="2977010"/>
            <a:ext cx="1341002" cy="12985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0F01EBC-6828-EAF4-6D80-AE911D84D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041" y="2977010"/>
            <a:ext cx="1341002" cy="129859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D3ECC29-37B3-CE73-0DB5-898100233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483" y="4899923"/>
            <a:ext cx="1467096" cy="142070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B480184-6E61-7789-DD4B-5C52D646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795" y="4960976"/>
            <a:ext cx="1309375" cy="1298598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9B1369-858D-AC61-34EE-751281441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89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36333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18E75-0B4A-E25E-F6DB-A569FDF2F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3DE95506-0661-C0D6-C8D1-5769658CF598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Sugarcane / Bagasse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2FC693EC-9429-D219-9ED8-3D28F1AD8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206751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MP-001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318*254*24.5mm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27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6955252E-C032-0697-FE35-26C7188B32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841277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MP-014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160*160*13mm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B84230ED-ABB0-CA8A-87FD-1A5F28CBF7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59885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MP-004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az-Cyrl-AZ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203*203*20.5 </a:t>
                      </a: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C978B1B0-3AFE-8982-E416-55ED10D493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928174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MP-015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260*260*20.5mm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28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3C464FEA-DD03-9254-D1B2-65DF7FBC3F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450845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MP-038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350*250*25mm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43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E46A8EA6-D39C-2D5B-56EB-E32E6B15A9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329474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MP-049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260*210*25mm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22.5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2CFDD184-B809-06DE-46B5-2F3CC4E54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423" y="1194276"/>
            <a:ext cx="1584405" cy="8100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2165AC-54B7-1B07-1E78-12764BDEB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145" y="1145803"/>
            <a:ext cx="1367041" cy="9069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A991FF-C69E-744D-2B5E-7A6EEB3F9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546" y="3135206"/>
            <a:ext cx="1461754" cy="96981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8B23957-1CA6-3F97-3E72-B201BA6A2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459" y="3135206"/>
            <a:ext cx="1622137" cy="10762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DE341F7-3073-D8E8-A112-6EEA34D28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546" y="5076968"/>
            <a:ext cx="1534447" cy="102724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89A71E4-5715-427B-7D32-CAFCF73CD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913" y="4948553"/>
            <a:ext cx="1606455" cy="1284073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7878892-DEE1-7827-B12B-5D0D8F898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90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6622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55F24-2371-F35F-B937-CAEEBB8A9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CF98EC8C-EFB5-8CB6-6820-43902E9B283B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Sugarcane / Bagasse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ED87832D-9A61-08D7-9E7F-C761910992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536621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MW-005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160*37 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CB4CB847-3626-8108-2536-AC85595763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119058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MW-069-L-PET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155*30 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11.5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4B473A07-81D0-4A0E-A44F-7C2F6DC5EF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220455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MW-068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155*40mm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84516327-47C9-7795-4DCD-5510FE93A7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413558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MW-068/069-L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152*10mm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9.5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A22E8CA1-65C0-3938-6B42-0DECDFEBE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288545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MW-069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150*54mm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7DD9F101-4B08-1884-528F-8D1FAF44C1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744225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MW-070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175*53 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3B93A723-AD7C-E074-18E3-76C27AF53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036" y="1123314"/>
            <a:ext cx="1588795" cy="10380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1E9FF1D-4324-711F-6A4A-B592D7B92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36" y="3069601"/>
            <a:ext cx="1544652" cy="106145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67978EA-0D02-104F-07C9-E78C8483B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36" y="5111821"/>
            <a:ext cx="1544652" cy="10614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F628900-2675-4B6C-DCFD-12064784E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628" y="2958868"/>
            <a:ext cx="1340499" cy="13524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408216D-CF79-5EE0-633B-809C1CE66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2820" y="1015271"/>
            <a:ext cx="1500878" cy="1312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B9D2A4F-6779-BB79-015F-CF947E1E26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305" y="5068006"/>
            <a:ext cx="1569143" cy="1149091"/>
          </a:xfrm>
          <a:prstGeom prst="rect">
            <a:avLst/>
          </a:prstGeom>
        </p:spPr>
      </p:pic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2D315E28-3918-C73D-1C7F-CB5B2B47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91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9524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35F22-AD95-FA39-8EE2-94E0277F2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22584762-FFAB-B574-97DA-3AABDEB8762D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Sugarcane / Bagasse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5D195EC6-7342-9F84-47D9-A09826EF01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325461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MW-071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175*70 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98B1343F-5A7F-2449-BA89-2C9CC785F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502168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MW- 070/071-L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182*10mm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12.5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6C3AC1E7-F6C2-62CE-2FC5-892E6E9A63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042614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MW-071-L- PET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182*30mm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15.5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988ED10D-80DD-F074-ECD2-8ED87CF0D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094523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MW-073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az-Cyrl-AZ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210 *75</a:t>
                      </a: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154B08BA-23F9-CA50-301A-3D66CD69FB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882921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MW-073-L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217*10mm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1A653399-1A29-64F2-3617-B1F3585E69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103762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MW-073-L- PET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217*30mm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:a16="http://schemas.microsoft.com/office/drawing/2014/main" id="{BDFF3124-45FA-9CCD-5040-05E616BB5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36" y="1096905"/>
            <a:ext cx="1569143" cy="114909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DC23DE-9364-2F8A-03CD-4E880C20E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416" y="995226"/>
            <a:ext cx="1340499" cy="135245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A4E70DB-46BF-808B-8315-8356535F1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701" y="2970129"/>
            <a:ext cx="1500878" cy="131236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CE14F84-967B-AC18-E0C5-C0CACA5AE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093" y="3051763"/>
            <a:ext cx="1569143" cy="11490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6B412D8-5C6E-5AB4-85CA-03083AD65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757" y="4934050"/>
            <a:ext cx="1340499" cy="1352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208D12D-CAEC-E019-9EC0-C7F73D335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225" y="4954095"/>
            <a:ext cx="1500878" cy="131236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F9A24E-F79F-31B3-6864-733B1D3F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92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16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F87A5-8E22-1340-0A1A-BBA5495AB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D93802A3-35E4-3D66-0286-A75559BB6D39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Sugarcane / Bagasse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595773A7-575C-B27C-BA90-63F0F745B1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475147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MW-074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18*111mm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28g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4997C309-E1C0-F7AB-085A-DFB382309F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779781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MW-074-L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192*12mm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14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7B71773-E0B0-CC08-30B2-F093E2A2E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189849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MW-077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204*42mm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23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39C79F23-71CC-32BD-D817-56CE2CF1E6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16589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MW-077-L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215*33mm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19.5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16CFC262-FF4F-57DA-9D90-8DD2197C10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353682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MW-076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208*60mm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163AC588-2350-A07E-C8E3-F76B95A99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99207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MW-080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208*82mm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29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37461F50-6F41-FE01-D2D7-619BB1CB2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081" y="1034218"/>
            <a:ext cx="1553362" cy="12449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2F93CD2-1521-B8DA-7C35-95DD9F5EC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331" y="972785"/>
            <a:ext cx="1689814" cy="14100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BEA7F7-9EA9-665E-2B47-B9ED0589B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9" y="3163513"/>
            <a:ext cx="1649693" cy="9255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8238D13-6464-0D6A-DFF2-AA4CCC52B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508" y="2921295"/>
            <a:ext cx="1617460" cy="141002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B4505FA-E27C-2A8C-5A1B-7921A4A61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6352" y="5089263"/>
            <a:ext cx="1595839" cy="96846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71832F8-00C0-04F2-689A-4FB4DBB06B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4685" y="5089263"/>
            <a:ext cx="1617460" cy="1098885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64C3B60-A19C-F8C9-49C9-4A1C5E1E0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93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4291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EA7A3-6D24-1B8B-8A93-52E9E8FF3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68D7B317-5DDA-2098-C861-0068908DC9EE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Sugarcane / Bagasse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F2E8323D-B5A5-5FBC-4506-30F5A5E82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050118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MW- 076/080-L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217*33mm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0C589E43-EF69-6D07-A9C0-79FA86E599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851714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MW-078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228*166*31mm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DEA0990-BDF0-07F8-2F9F-36CF55784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583468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MW-075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228*166*47mm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23.5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D0AD6C2E-5A44-521E-E1D1-523629333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957858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MW-079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228*166*56mm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EFA9CADD-FBEF-1A6E-B447-D03A8A123C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399842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MW- 078/075/079- L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235*172*27mm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PET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23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5589F58B-E602-BC92-9205-84AA698CF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655195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MH-119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212*183*82mm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41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D1D21042-4DB3-7305-62B5-B5923370D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76" y="937330"/>
            <a:ext cx="1617460" cy="141002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D8BA9EF-D70C-1889-9092-3B685C130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525" y="1121434"/>
            <a:ext cx="1654281" cy="104181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82F55D6-F39C-43BE-AF46-7A4F5324C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476" y="3087986"/>
            <a:ext cx="1701680" cy="109764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33A72C0-FC81-3C19-C54E-D012971DB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587" y="3039102"/>
            <a:ext cx="1654282" cy="11744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2E8E394-59BE-8A24-2E90-D2AB39AA46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002" y="4975598"/>
            <a:ext cx="1607014" cy="128334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11280CB-2C41-0D90-E9D4-3E7A0C30A1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9792" y="4814969"/>
            <a:ext cx="1437014" cy="1492133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1469D1F-5E40-E77E-9DBA-4F17ED3B5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94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8923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33085-F982-AE0A-2CF1-D447F003B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A9F25DDF-27FC-4464-CBB7-A55DF691814B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Sugarcane / Bagasse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781958F0-2821-7264-CFA4-141C3FBDEF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203658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MH-113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152*152*76mm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6F3E739B-0F8A-D284-7838-C864BD410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956463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MH-010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192*205*76mm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21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37C1C52B-F6DA-9252-665D-21B228D330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43486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MH-013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203*221*76mm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37g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69D3423E-536F-FDDC-1F52-79F1A7CC5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543244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MH-002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203*221*76mm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37g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3FAB6239-00B3-5324-3223-A03150307F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299365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MH-014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231*231*79mm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42g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1884DB29-2AAD-3239-652A-24BE377109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81135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MH-015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231*231*79mm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42g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00068039-91AD-61DB-41D0-0247E8ED1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507" y="909796"/>
            <a:ext cx="1302535" cy="14676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A7220E0-96EB-1AE2-2567-6BDCFE5C5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749" y="909796"/>
            <a:ext cx="1201795" cy="151440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36F9AD5-11AE-DD68-E5BC-4241E653E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13" y="2927897"/>
            <a:ext cx="1451428" cy="143350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F09BB46-5CE3-43AE-260B-8E24DBE33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989" y="2855191"/>
            <a:ext cx="1381313" cy="153616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AA6C9B0-6659-4CB3-1E8A-521DC400A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55" y="4893520"/>
            <a:ext cx="1451428" cy="143350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0D5B7A-D427-5004-66A0-397F09EC1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989" y="4822354"/>
            <a:ext cx="1381313" cy="1536169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1D4C1FC-67CB-9591-E8BB-C6F218B13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95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8761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5887C-0E10-6B8D-A988-A6C5BCB1A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F7BB5F6E-B5F7-D597-3C4F-B21D8C9E7C81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Sugarcane / Bagasse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A5809D55-577C-1089-F2EF-39A1FD3EC6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957590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MH-008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182*136*65mm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F83780DD-9F49-DFFE-99D0-61FF4BC52B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933548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MH-016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230*157*83mm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D19195F6-EACE-6611-DC6F-92DB2B08F2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013803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MH-126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318*156*70mm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47g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C24353E4-19E0-3DD1-65B9-7F1CF1D6C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510708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MB-002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62*62*31mm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1E30C394-9709-DC24-028C-B5C2DF733E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43129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MG-002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65*65*7mm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6006926D-D052-D097-F56F-2AC18F087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845855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MB-001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76*76*49mm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4.2g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B7E57BE5-34DC-6C46-F78D-EDC7DEA9B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402" y="907574"/>
            <a:ext cx="1368142" cy="146953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F098E5C-C33C-EA56-F5F4-F1EF18518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691" y="907574"/>
            <a:ext cx="1540394" cy="144157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7D94ADD-6127-922F-64D9-0BAEB4501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606" y="3171092"/>
            <a:ext cx="1701871" cy="87149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046D8FF-8650-5700-2558-C628E6136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0471" y="3171092"/>
            <a:ext cx="1140331" cy="99668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73B9D3C-6DB4-DDD9-AF84-8F15DFB93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670" y="4994516"/>
            <a:ext cx="1394489" cy="110385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5AEEC60-A2DD-2CA6-184B-D1499B626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0471" y="5101691"/>
            <a:ext cx="1188451" cy="996684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616FFD9-AEDB-8820-6407-05BFFF44B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96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0012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D6AB3-0B8B-53D0-265C-4BDC77861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15BF23CC-C48B-4C02-DA64-2511177C3EFF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Sugarcane / Bagasse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305E25E1-DB8D-7402-A725-D721B6B981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741969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MG-001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81*81*8mm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3g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DF3685FC-553A-2455-54A5-98F9967EBC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266048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HL-00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135*75*20mm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2B33AE45-2613-5594-7638-EDBA87C220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635870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HL-01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155*90*20mm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F79B75A3-8805-787C-DDF6-B4E8301F1B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591920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HL-02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220*90*20mm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4B205972-BD07-097C-5EBF-ADDEFC2859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541601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HL-03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165*115*20mm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D04BC9CA-E383-B631-0348-9A622A966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057161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HL-05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185*130*20mm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8638EA59-4D10-D473-DE94-E86DAFB01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839" y="1080023"/>
            <a:ext cx="1529218" cy="11218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807B863-5CC2-10A4-20C7-65423EDF43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58925"/>
            <a:ext cx="1764000" cy="1764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5DCB4B-A7DD-C7DB-8231-D39EDF1F44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9E6E48-0E11-EC10-EADD-5E87CA9097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B9BD0ED-73DC-BC98-795C-A0FE348604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28275"/>
            <a:ext cx="1764000" cy="1764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8C94F9-7231-3B45-95B0-256BC36326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0CCF19-EB2F-534C-0797-6CC41246F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97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22526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375D5-AC55-1518-F2BC-F57F9A7A1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0676541A-DC33-7372-4866-17F5A4B0F93E}"/>
              </a:ext>
            </a:extLst>
          </p:cNvPr>
          <p:cNvSpPr txBox="1"/>
          <p:nvPr/>
        </p:nvSpPr>
        <p:spPr>
          <a:xfrm>
            <a:off x="927316" y="136928"/>
            <a:ext cx="629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EA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Sugarcane / Bagasse</a:t>
            </a:r>
            <a:endParaRPr lang="en-US" sz="2400" b="1" noProof="0" dirty="0">
              <a:solidFill>
                <a:srgbClr val="3EA8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B69594F8-B0B8-5410-2BBD-A9DF8FA398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269111"/>
              </p:ext>
            </p:extLst>
          </p:nvPr>
        </p:nvGraphicFramePr>
        <p:xfrm>
          <a:off x="2792191" y="760343"/>
          <a:ext cx="3348000" cy="176400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HL-09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240*150*20mm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4CE671DA-E1D8-C546-250E-3C2BF13246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397959"/>
              </p:ext>
            </p:extLst>
          </p:nvPr>
        </p:nvGraphicFramePr>
        <p:xfrm>
          <a:off x="8204635" y="760343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HL-11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255*185*20mm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22C9DD0C-1B40-5CDB-5266-C2AF98CDF3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504669"/>
              </p:ext>
            </p:extLst>
          </p:nvPr>
        </p:nvGraphicFramePr>
        <p:xfrm>
          <a:off x="2792191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ABSORBENT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 1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270*175*40mm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 2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227*172*25mm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 3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220*135*25mm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2D75769A-D4BC-2EEE-EE4C-D7E0364F4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760343"/>
            <a:ext cx="1764000" cy="1764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0FE09F3-4042-3192-59E5-963D95FFA5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760343"/>
            <a:ext cx="1764000" cy="1764000"/>
          </a:xfrm>
          <a:prstGeom prst="rect">
            <a:avLst/>
          </a:prstGeom>
        </p:spPr>
      </p:pic>
      <p:pic>
        <p:nvPicPr>
          <p:cNvPr id="11" name="图片 10" descr="图片包含 猫, 对, 躺, 游戏机&#10;&#10;AI 生成的内容可能不正确。">
            <a:extLst>
              <a:ext uri="{FF2B5EF4-FFF2-40B4-BE49-F238E27FC236}">
                <a16:creationId xmlns:a16="http://schemas.microsoft.com/office/drawing/2014/main" id="{B65AA6AC-7916-286C-A8F3-D2E9D6E842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2744309"/>
            <a:ext cx="1764000" cy="1764000"/>
          </a:xfrm>
          <a:prstGeom prst="rect">
            <a:avLst/>
          </a:prstGeom>
        </p:spPr>
      </p:pic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BD4C3AA0-7CD9-E802-C0FC-93BC10410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679893"/>
              </p:ext>
            </p:extLst>
          </p:nvPr>
        </p:nvGraphicFramePr>
        <p:xfrm>
          <a:off x="8204635" y="2744309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HAMBURGER-1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155*150*80mm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5" name="图片 34" descr="图片包含 黑暗, 前, 桌子, 食物&#10;&#10;AI 生成的内容可能不正确。">
            <a:extLst>
              <a:ext uri="{FF2B5EF4-FFF2-40B4-BE49-F238E27FC236}">
                <a16:creationId xmlns:a16="http://schemas.microsoft.com/office/drawing/2014/main" id="{A2694277-15F8-C576-83DB-EB16B0831C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2744309"/>
            <a:ext cx="1764000" cy="1764000"/>
          </a:xfrm>
          <a:prstGeom prst="rect">
            <a:avLst/>
          </a:prstGeom>
        </p:spPr>
      </p:pic>
      <p:graphicFrame>
        <p:nvGraphicFramePr>
          <p:cNvPr id="36" name="表格 35">
            <a:extLst>
              <a:ext uri="{FF2B5EF4-FFF2-40B4-BE49-F238E27FC236}">
                <a16:creationId xmlns:a16="http://schemas.microsoft.com/office/drawing/2014/main" id="{9DD94399-EA5F-D78A-5C42-FD3BDCFD2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807874"/>
              </p:ext>
            </p:extLst>
          </p:nvPr>
        </p:nvGraphicFramePr>
        <p:xfrm>
          <a:off x="2792191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CUTLERY-1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rgbClr val="3EA859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Customize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7" name="图片 36" descr="图片包含 游戏机&#10;&#10;AI 生成的内容可能不正确。">
            <a:extLst>
              <a:ext uri="{FF2B5EF4-FFF2-40B4-BE49-F238E27FC236}">
                <a16:creationId xmlns:a16="http://schemas.microsoft.com/office/drawing/2014/main" id="{D07B9928-5463-885B-3BFC-6A91CBC665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" y="4731873"/>
            <a:ext cx="1764000" cy="1764000"/>
          </a:xfrm>
          <a:prstGeom prst="rect">
            <a:avLst/>
          </a:prstGeom>
        </p:spPr>
      </p:pic>
      <p:graphicFrame>
        <p:nvGraphicFramePr>
          <p:cNvPr id="38" name="表格 37">
            <a:extLst>
              <a:ext uri="{FF2B5EF4-FFF2-40B4-BE49-F238E27FC236}">
                <a16:creationId xmlns:a16="http://schemas.microsoft.com/office/drawing/2014/main" id="{C118689E-DB04-4DDD-DF4A-FEDF7F0232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705987"/>
              </p:ext>
            </p:extLst>
          </p:nvPr>
        </p:nvGraphicFramePr>
        <p:xfrm>
          <a:off x="8204635" y="4728275"/>
          <a:ext cx="3348000" cy="176400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{793D81CF-94F2-401A-BA57-92F5A7B2D0C5}</a:tableStyleId>
              </a:tblPr>
              <a:tblGrid>
                <a:gridCol w="1181579">
                  <a:extLst>
                    <a:ext uri="{9D8B030D-6E8A-4147-A177-3AD203B41FA5}">
                      <a16:colId xmlns:a16="http://schemas.microsoft.com/office/drawing/2014/main" val="2848688517"/>
                    </a:ext>
                  </a:extLst>
                </a:gridCol>
                <a:gridCol w="2166421">
                  <a:extLst>
                    <a:ext uri="{9D8B030D-6E8A-4147-A177-3AD203B41FA5}">
                      <a16:colId xmlns:a16="http://schemas.microsoft.com/office/drawing/2014/main" val="2681420426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 No.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CUTLERY-2</a:t>
                      </a:r>
                      <a:endParaRPr lang="en-US" sz="14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9338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  <a:endParaRPr lang="en-US" sz="14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solidFill>
                            <a:srgbClr val="3EA859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Customize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571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  <a:sym typeface="+mn-ea"/>
                        </a:rPr>
                        <a:t>Sugarcane</a:t>
                      </a:r>
                      <a:endParaRPr lang="en-US" sz="1400" noProof="0" dirty="0"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9336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03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Thickness</a:t>
                      </a:r>
                      <a:endParaRPr lang="en-US" sz="14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Noto Sans SC" panose="020B0200000000000000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400" noProof="0" dirty="0"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Natural / White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8475"/>
                  </a:ext>
                </a:extLst>
              </a:tr>
            </a:tbl>
          </a:graphicData>
        </a:graphic>
      </p:graphicFrame>
      <p:pic>
        <p:nvPicPr>
          <p:cNvPr id="39" name="图片 38" descr="图片包含 室内, 对, 桌子, 表面&#10;&#10;AI 生成的内容可能不正确。">
            <a:extLst>
              <a:ext uri="{FF2B5EF4-FFF2-40B4-BE49-F238E27FC236}">
                <a16:creationId xmlns:a16="http://schemas.microsoft.com/office/drawing/2014/main" id="{64702DF8-C298-0A54-177A-9C7CF26D7A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35" y="4728275"/>
            <a:ext cx="1764000" cy="1764000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4BE23EA-9639-E2ED-0EE4-31FFF223B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986-967E-4D84-9821-72B094E91DCB}" type="slidenum">
              <a:rPr lang="zh-CN" altLang="en-US" smtClean="0"/>
              <a:t>98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594997"/>
      </p:ext>
    </p:extLst>
  </p:cSld>
  <p:clrMapOvr>
    <a:masterClrMapping/>
  </p:clrMapOvr>
</p:sld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6598</TotalTime>
  <Words>7559</Words>
  <Application>Microsoft Office PowerPoint</Application>
  <PresentationFormat>宽屏</PresentationFormat>
  <Paragraphs>5637</Paragraphs>
  <Slides>105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105</vt:i4>
      </vt:variant>
    </vt:vector>
  </HeadingPairs>
  <TitlesOfParts>
    <vt:vector size="111" baseType="lpstr">
      <vt:lpstr>等线</vt:lpstr>
      <vt:lpstr>Poppins SemiBold</vt:lpstr>
      <vt:lpstr>等线 Light</vt:lpstr>
      <vt:lpstr>Arial</vt:lpstr>
      <vt:lpstr>Calibri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253</cp:revision>
  <dcterms:created xsi:type="dcterms:W3CDTF">2023-08-09T12:44:00Z</dcterms:created>
  <dcterms:modified xsi:type="dcterms:W3CDTF">2026-07-10T06:37:36Z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0FFB374EF87741258E9EC42A4DEF22FC_13</vt:lpwstr>
  </property>
</Properties>
</file>