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gs3wNPapDa3fllAVKvtHoermaP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 b="33937" l="6564" r="6236" t="28122"/>
          <a:stretch/>
        </p:blipFill>
        <p:spPr>
          <a:xfrm>
            <a:off x="179874" y="203050"/>
            <a:ext cx="3843100" cy="167217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>
            <p:ph type="ctrTitle"/>
          </p:nvPr>
        </p:nvSpPr>
        <p:spPr>
          <a:xfrm>
            <a:off x="2366929" y="2142936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pt-BR" sz="2800">
                <a:latin typeface="Times New Roman"/>
                <a:ea typeface="Times New Roman"/>
                <a:cs typeface="Times New Roman"/>
                <a:sym typeface="Times New Roman"/>
              </a:rPr>
              <a:t>MODELO PARA ELABORAÇÃO E FORMATAÇÃO DA APRESENTAÇÃO DOS TRABALHOS (DIGITE O TÍTULO AQUI)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3005744" y="3396319"/>
            <a:ext cx="61805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Times New Roman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Autores:</a:t>
            </a:r>
            <a:endParaRPr/>
          </a:p>
        </p:txBody>
      </p:sp>
      <p:pic>
        <p:nvPicPr>
          <p:cNvPr id="88" name="Google Shape;88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769075" y="4633375"/>
            <a:ext cx="1352550" cy="400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988025" y="5193488"/>
            <a:ext cx="2914650" cy="145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/>
          <p:cNvPicPr preferRelativeResize="0"/>
          <p:nvPr/>
        </p:nvPicPr>
        <p:blipFill rotWithShape="1">
          <a:blip r:embed="rId4">
            <a:alphaModFix/>
          </a:blip>
          <a:srcRect b="33937" l="6564" r="6236" t="28122"/>
          <a:stretch/>
        </p:blipFill>
        <p:spPr>
          <a:xfrm>
            <a:off x="227590" y="154001"/>
            <a:ext cx="2716116" cy="1181818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 txBox="1"/>
          <p:nvPr/>
        </p:nvSpPr>
        <p:spPr>
          <a:xfrm>
            <a:off x="1918497" y="1807406"/>
            <a:ext cx="8956371" cy="4062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Orientações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apresentação deve ser organizada em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tópicos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destacando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apenas as principais informações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cada item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arquivo deve conter no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 10 slides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envio da apresentação deve ser feito em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formato PDF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por meio da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área do participante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 principal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(aquele que submeteu o trabalho).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Para receber o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certificado de apresentação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é necessário que o trabalho esteja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aprovado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que o autor principal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adquira um dos planos de submissão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envie o arquivo corretamente pelo sistema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indent="-215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Fique atento a esses passos para garantir sua certificação!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3"/>
          <p:cNvPicPr preferRelativeResize="0"/>
          <p:nvPr/>
        </p:nvPicPr>
        <p:blipFill rotWithShape="1">
          <a:blip r:embed="rId4">
            <a:alphaModFix/>
          </a:blip>
          <a:srcRect b="33937" l="6564" r="6236" t="28122"/>
          <a:stretch/>
        </p:blipFill>
        <p:spPr>
          <a:xfrm>
            <a:off x="140844" y="226904"/>
            <a:ext cx="2438924" cy="1061208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3968903" y="1764343"/>
            <a:ext cx="5763494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</a:t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2626297" y="2737518"/>
            <a:ext cx="5937258" cy="3416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Introdução,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Objetivos,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Materiais e Métodos,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Discussões,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Considerações Finais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4"/>
          <p:cNvSpPr txBox="1"/>
          <p:nvPr/>
        </p:nvSpPr>
        <p:spPr>
          <a:xfrm>
            <a:off x="3968903" y="1764343"/>
            <a:ext cx="5763494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OBRIGADO (A)!</a:t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4"/>
          <p:cNvSpPr txBox="1"/>
          <p:nvPr/>
        </p:nvSpPr>
        <p:spPr>
          <a:xfrm>
            <a:off x="1726549" y="3439278"/>
            <a:ext cx="3985260" cy="3693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1A1A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</a:t>
            </a:r>
            <a:endParaRPr/>
          </a:p>
        </p:txBody>
      </p:sp>
      <p:sp>
        <p:nvSpPr>
          <p:cNvPr id="112" name="Google Shape;112;p4"/>
          <p:cNvSpPr txBox="1"/>
          <p:nvPr/>
        </p:nvSpPr>
        <p:spPr>
          <a:xfrm>
            <a:off x="1726549" y="3989052"/>
            <a:ext cx="3985260" cy="3693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0C0C0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E-mail</a:t>
            </a:r>
            <a:endParaRPr/>
          </a:p>
        </p:txBody>
      </p:sp>
      <p:sp>
        <p:nvSpPr>
          <p:cNvPr id="113" name="Google Shape;113;p4"/>
          <p:cNvSpPr txBox="1"/>
          <p:nvPr/>
        </p:nvSpPr>
        <p:spPr>
          <a:xfrm>
            <a:off x="1726549" y="4570861"/>
            <a:ext cx="3985260" cy="3693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0C0C0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Redes</a:t>
            </a:r>
            <a:r>
              <a:rPr lang="pt-BR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Sociais</a:t>
            </a:r>
            <a:endParaRPr/>
          </a:p>
        </p:txBody>
      </p:sp>
      <p:pic>
        <p:nvPicPr>
          <p:cNvPr id="114" name="Google Shape;114;p4"/>
          <p:cNvPicPr preferRelativeResize="0"/>
          <p:nvPr/>
        </p:nvPicPr>
        <p:blipFill rotWithShape="1">
          <a:blip r:embed="rId4">
            <a:alphaModFix/>
          </a:blip>
          <a:srcRect b="33937" l="6566" r="6234" t="28121"/>
          <a:stretch/>
        </p:blipFill>
        <p:spPr>
          <a:xfrm>
            <a:off x="179874" y="203050"/>
            <a:ext cx="3843100" cy="1672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769075" y="4633375"/>
            <a:ext cx="1352550" cy="400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988025" y="5193488"/>
            <a:ext cx="2914650" cy="145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2023-01-25T15:38:01Z</dcterms:created>
  <dc:creator>Integrar Eventos Cientificos</dc:creator>
</cp:coreProperties>
</file>