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drawingml.chart+xml" PartName="/ppt/charts/chart1.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1" r:id="rId6"/>
    <p:sldMasterId id="214748365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Lst>
  <p:sldSz cy="6858000" cx="12192000"/>
  <p:notesSz cx="6858000" cy="9144000"/>
  <p:embeddedFontLst>
    <p:embeddedFont>
      <p:font typeface="Arial Black"/>
      <p:regular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4">
          <p15:clr>
            <a:srgbClr val="A4A3A4"/>
          </p15:clr>
        </p15:guide>
        <p15:guide id="2" pos="3840">
          <p15:clr>
            <a:srgbClr val="A4A3A4"/>
          </p15:clr>
        </p15:guide>
      </p15:sldGuideLst>
    </p:ext>
    <p:ext uri="http://customooxmlschemas.google.com/">
      <go:slidesCustomData xmlns:go="http://customooxmlschemas.google.com/" r:id="rId64" roundtripDataSignature="AMtx7mhe8fPlRHstAwooebid14AEb4mm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93577F5-D801-4655-8DED-459A7215E46C}">
  <a:tblStyle styleId="{F93577F5-D801-4655-8DED-459A7215E46C}"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E7E6"/>
          </a:solidFill>
        </a:fill>
      </a:tcStyle>
    </a:wholeTbl>
    <a:band1H>
      <a:tcTxStyle/>
      <a:tcStyle>
        <a:fill>
          <a:solidFill>
            <a:srgbClr val="FECBCA"/>
          </a:solidFill>
        </a:fill>
      </a:tcStyle>
    </a:band1H>
    <a:band2H>
      <a:tcTxStyle/>
    </a:band2H>
    <a:band1V>
      <a:tcTxStyle/>
      <a:tcStyle>
        <a:fill>
          <a:solidFill>
            <a:srgbClr val="FECBC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4"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slide" Target="slides/slide54.xml"/><Relationship Id="rId61" Type="http://schemas.openxmlformats.org/officeDocument/2006/relationships/slide" Target="slides/slide53.xml"/><Relationship Id="rId20" Type="http://schemas.openxmlformats.org/officeDocument/2006/relationships/slide" Target="slides/slide12.xml"/><Relationship Id="rId64" Type="http://customschemas.google.com/relationships/presentationmetadata" Target="metadata"/><Relationship Id="rId63" Type="http://schemas.openxmlformats.org/officeDocument/2006/relationships/font" Target="fonts/ArialBlack-regular.fntdata"/><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2.9394882050142578E-2"/>
          <c:y val="4.1771659226584754E-2"/>
          <c:w val="0.94121023589971486"/>
          <c:h val="0.89789149966834836"/>
        </c:manualLayout>
      </c:layout>
      <c:pie3DChart>
        <c:varyColors val="1"/>
        <c:ser>
          <c:idx val="0"/>
          <c:order val="0"/>
          <c:tx>
            <c:strRef>
              <c:f>Sheet1!$B$1</c:f>
              <c:strCache>
                <c:ptCount val="1"/>
                <c:pt idx="0">
                  <c:v>Sales</c:v>
                </c:pt>
              </c:strCache>
            </c:strRef>
          </c:tx>
          <c:spPr>
            <a:effectLst/>
            <a:scene3d>
              <a:camera prst="orthographicFront"/>
              <a:lightRig rig="threePt" dir="t"/>
            </a:scene3d>
            <a:sp3d/>
          </c:spPr>
          <c:explosion val="25"/>
          <c:dPt>
            <c:idx val="0"/>
            <c:bubble3D val="0"/>
            <c:spPr>
              <a:solidFill>
                <a:schemeClr val="accent1"/>
              </a:solidFill>
              <a:effectLst/>
              <a:scene3d>
                <a:camera prst="orthographicFront"/>
                <a:lightRig rig="threePt" dir="t"/>
              </a:scene3d>
              <a:sp3d/>
            </c:spPr>
            <c:extLst xmlns:c16r2="http://schemas.microsoft.com/office/drawing/2015/06/chart">
              <c:ext xmlns:c16="http://schemas.microsoft.com/office/drawing/2014/chart" uri="{C3380CC4-5D6E-409C-BE32-E72D297353CC}">
                <c16:uniqueId val="{00000001-2021-42A9-8115-77DBFD3FA7DE}"/>
              </c:ext>
            </c:extLst>
          </c:dPt>
          <c:dPt>
            <c:idx val="1"/>
            <c:bubble3D val="0"/>
            <c:spPr>
              <a:solidFill>
                <a:schemeClr val="accent2"/>
              </a:solidFill>
              <a:effectLst/>
              <a:scene3d>
                <a:camera prst="orthographicFront"/>
                <a:lightRig rig="threePt" dir="t"/>
              </a:scene3d>
              <a:sp3d/>
            </c:spPr>
            <c:extLst xmlns:c16r2="http://schemas.microsoft.com/office/drawing/2015/06/chart">
              <c:ext xmlns:c16="http://schemas.microsoft.com/office/drawing/2014/chart" uri="{C3380CC4-5D6E-409C-BE32-E72D297353CC}">
                <c16:uniqueId val="{00000003-2021-42A9-8115-77DBFD3FA7DE}"/>
              </c:ext>
            </c:extLst>
          </c:dPt>
          <c:dPt>
            <c:idx val="2"/>
            <c:bubble3D val="0"/>
            <c:spPr>
              <a:solidFill>
                <a:schemeClr val="accent3"/>
              </a:solidFill>
              <a:effectLst/>
              <a:scene3d>
                <a:camera prst="orthographicFront"/>
                <a:lightRig rig="threePt" dir="t"/>
              </a:scene3d>
              <a:sp3d/>
            </c:spPr>
            <c:extLst xmlns:c16r2="http://schemas.microsoft.com/office/drawing/2015/06/chart">
              <c:ext xmlns:c16="http://schemas.microsoft.com/office/drawing/2014/chart" uri="{C3380CC4-5D6E-409C-BE32-E72D297353CC}">
                <c16:uniqueId val="{00000005-2021-42A9-8115-77DBFD3FA7DE}"/>
              </c:ext>
            </c:extLst>
          </c:dPt>
          <c:dPt>
            <c:idx val="3"/>
            <c:bubble3D val="0"/>
            <c:spPr>
              <a:solidFill>
                <a:schemeClr val="accent4"/>
              </a:solidFill>
              <a:effectLst/>
              <a:scene3d>
                <a:camera prst="orthographicFront"/>
                <a:lightRig rig="threePt" dir="t"/>
              </a:scene3d>
              <a:sp3d/>
            </c:spPr>
            <c:extLst xmlns:c16r2="http://schemas.microsoft.com/office/drawing/2015/06/chart">
              <c:ext xmlns:c16="http://schemas.microsoft.com/office/drawing/2014/chart" uri="{C3380CC4-5D6E-409C-BE32-E72D297353CC}">
                <c16:uniqueId val="{00000007-2021-42A9-8115-77DBFD3FA7DE}"/>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2021-42A9-8115-77DBFD3FA7DE}"/>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s-PE"/>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2" name="Google Shape;69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7" name="Google Shape;73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2" name="Google Shape;75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8" name="Google Shape;76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4" name="Google Shape;81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0" name="Google Shape;84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1" name="Google Shape;85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7" name="Google Shape;87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5" name="Google Shape;89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1" name="Google Shape;93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9" name="Google Shape;95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0" name="Google Shape;1000;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8" name="Google Shape;100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2" name="Google Shape;103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0" name="Google Shape;104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9" name="Google Shape;104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4" name="Google Shape;107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4" name="Google Shape;110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2" name="Google Shape;112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8" name="Google Shape;114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1" name="Google Shape;117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9" name="Google Shape;118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8" name="Google Shape;122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4" name="Google Shape;129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2" name="Google Shape;131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1" name="Google Shape;132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7" name="Google Shape;1337;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6" name="Google Shape;1346;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2" name="Google Shape;135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6" name="Google Shape;146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8" name="Google Shape;147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7" name="Google Shape;1487;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7" name="Google Shape;1497;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7" name="Google Shape;1507;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7" name="Google Shape;155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layout">
  <p:cSld name="Cover slide layout">
    <p:bg>
      <p:bgPr>
        <a:blipFill>
          <a:blip r:embed="rId2">
            <a:alphaModFix/>
          </a:blip>
          <a:stretch>
            <a:fillRect/>
          </a:stretch>
        </a:blipFill>
      </p:bgPr>
    </p:bg>
    <p:spTree>
      <p:nvGrpSpPr>
        <p:cNvPr id="10" name="Shape 10"/>
        <p:cNvGrpSpPr/>
        <p:nvPr/>
      </p:nvGrpSpPr>
      <p:grpSpPr>
        <a:xfrm>
          <a:off x="0" y="0"/>
          <a:ext cx="0" cy="0"/>
          <a:chOff x="0" y="0"/>
          <a:chExt cx="0" cy="0"/>
        </a:xfrm>
      </p:grpSpPr>
      <p:sp>
        <p:nvSpPr>
          <p:cNvPr id="11" name="Google Shape;11;p56"/>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layout">
  <p:cSld name="End slide layout">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7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Slide layout">
  <p:cSld name="Section Break Slide layout">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58"/>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ontents slide layout">
  <p:cSld name="9_Contents slide layout">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60"/>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slide layout">
  <p:cSld name="Contents slide layout">
    <p:spTree>
      <p:nvGrpSpPr>
        <p:cNvPr id="20" name="Shape 20"/>
        <p:cNvGrpSpPr/>
        <p:nvPr/>
      </p:nvGrpSpPr>
      <p:grpSpPr>
        <a:xfrm>
          <a:off x="0" y="0"/>
          <a:ext cx="0" cy="0"/>
          <a:chOff x="0" y="0"/>
          <a:chExt cx="0" cy="0"/>
        </a:xfrm>
      </p:grpSpPr>
      <p:sp>
        <p:nvSpPr>
          <p:cNvPr id="21" name="Google Shape;21;p61"/>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262626"/>
              </a:buClr>
              <a:buSzPts val="5400"/>
              <a:buFont typeface="Arial"/>
              <a:buNone/>
              <a:defRPr b="0" i="0" sz="5400" u="none" cap="none" strike="noStrike">
                <a:solidFill>
                  <a:srgbClr val="262626"/>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22" name="Google Shape;22;p61"/>
          <p:cNvPicPr preferRelativeResize="0"/>
          <p:nvPr/>
        </p:nvPicPr>
        <p:blipFill rotWithShape="1">
          <a:blip r:embed="rId2">
            <a:alphaModFix/>
          </a:blip>
          <a:srcRect b="0" l="0" r="0" t="0"/>
          <a:stretch/>
        </p:blipFill>
        <p:spPr>
          <a:xfrm>
            <a:off x="10572108" y="-75704"/>
            <a:ext cx="1324618" cy="1928537"/>
          </a:xfrm>
          <a:prstGeom prst="rect">
            <a:avLst/>
          </a:prstGeom>
          <a:noFill/>
          <a:ln>
            <a:noFill/>
          </a:ln>
        </p:spPr>
      </p:pic>
      <p:sp>
        <p:nvSpPr>
          <p:cNvPr id="23" name="Google Shape;23;p61"/>
          <p:cNvSpPr/>
          <p:nvPr/>
        </p:nvSpPr>
        <p:spPr>
          <a:xfrm>
            <a:off x="-1113" y="5951422"/>
            <a:ext cx="12193113" cy="906578"/>
          </a:xfrm>
          <a:custGeom>
            <a:rect b="b" l="l" r="r" t="t"/>
            <a:pathLst>
              <a:path extrusionOk="0" h="700" w="3858">
                <a:moveTo>
                  <a:pt x="3858" y="700"/>
                </a:moveTo>
                <a:cubicBezTo>
                  <a:pt x="3644" y="696"/>
                  <a:pt x="3125" y="319"/>
                  <a:pt x="2785" y="392"/>
                </a:cubicBezTo>
                <a:cubicBezTo>
                  <a:pt x="2634" y="425"/>
                  <a:pt x="2486" y="476"/>
                  <a:pt x="2331" y="486"/>
                </a:cubicBezTo>
                <a:cubicBezTo>
                  <a:pt x="2032" y="505"/>
                  <a:pt x="1748" y="366"/>
                  <a:pt x="1466" y="262"/>
                </a:cubicBezTo>
                <a:cubicBezTo>
                  <a:pt x="983" y="85"/>
                  <a:pt x="514" y="0"/>
                  <a:pt x="0" y="21"/>
                </a:cubicBezTo>
                <a:cubicBezTo>
                  <a:pt x="0" y="700"/>
                  <a:pt x="0" y="700"/>
                  <a:pt x="0" y="700"/>
                </a:cubicBezTo>
                <a:lnTo>
                  <a:pt x="3858" y="700"/>
                </a:lnTo>
                <a:close/>
              </a:path>
            </a:pathLst>
          </a:custGeom>
          <a:solidFill>
            <a:srgbClr val="BA1A1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slide layout">
  <p:cSld name="Image slide layout">
    <p:spTree>
      <p:nvGrpSpPr>
        <p:cNvPr id="24" name="Shape 24"/>
        <p:cNvGrpSpPr/>
        <p:nvPr/>
      </p:nvGrpSpPr>
      <p:grpSpPr>
        <a:xfrm>
          <a:off x="0" y="0"/>
          <a:ext cx="0" cy="0"/>
          <a:chOff x="0" y="0"/>
          <a:chExt cx="0" cy="0"/>
        </a:xfrm>
      </p:grpSpPr>
      <p:sp>
        <p:nvSpPr>
          <p:cNvPr id="25" name="Google Shape;25;p62"/>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262626"/>
              </a:buClr>
              <a:buSzPts val="5400"/>
              <a:buFont typeface="Arial"/>
              <a:buNone/>
              <a:defRPr b="0" i="0" sz="5400" u="none" cap="none" strike="noStrike">
                <a:solidFill>
                  <a:srgbClr val="262626"/>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 name="Google Shape;26;p62"/>
          <p:cNvSpPr/>
          <p:nvPr/>
        </p:nvSpPr>
        <p:spPr>
          <a:xfrm>
            <a:off x="0" y="1960266"/>
            <a:ext cx="12192000" cy="195062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 name="Google Shape;27;p62"/>
          <p:cNvSpPr/>
          <p:nvPr>
            <p:ph idx="2" type="pic"/>
          </p:nvPr>
        </p:nvSpPr>
        <p:spPr>
          <a:xfrm>
            <a:off x="2952364" y="1816249"/>
            <a:ext cx="2167491" cy="2207144"/>
          </a:xfrm>
          <a:prstGeom prst="rect">
            <a:avLst/>
          </a:prstGeom>
          <a:solidFill>
            <a:srgbClr val="F2F2F2"/>
          </a:solidFill>
          <a:ln>
            <a:noFill/>
          </a:ln>
        </p:spPr>
      </p:sp>
      <p:sp>
        <p:nvSpPr>
          <p:cNvPr id="28" name="Google Shape;28;p62"/>
          <p:cNvSpPr/>
          <p:nvPr>
            <p:ph idx="3" type="pic"/>
          </p:nvPr>
        </p:nvSpPr>
        <p:spPr>
          <a:xfrm>
            <a:off x="6024704" y="1816249"/>
            <a:ext cx="2167491" cy="2207144"/>
          </a:xfrm>
          <a:prstGeom prst="rect">
            <a:avLst/>
          </a:prstGeom>
          <a:solidFill>
            <a:srgbClr val="F2F2F2"/>
          </a:solidFill>
          <a:ln>
            <a:noFill/>
          </a:ln>
        </p:spPr>
      </p:sp>
      <p:sp>
        <p:nvSpPr>
          <p:cNvPr id="29" name="Google Shape;29;p62"/>
          <p:cNvSpPr/>
          <p:nvPr>
            <p:ph idx="4" type="pic"/>
          </p:nvPr>
        </p:nvSpPr>
        <p:spPr>
          <a:xfrm>
            <a:off x="9127527" y="1816249"/>
            <a:ext cx="2167491" cy="2207144"/>
          </a:xfrm>
          <a:prstGeom prst="rect">
            <a:avLst/>
          </a:prstGeom>
          <a:solidFill>
            <a:srgbClr val="F2F2F2"/>
          </a:solidFill>
          <a:ln>
            <a:noFill/>
          </a:ln>
        </p:spPr>
      </p:sp>
      <p:pic>
        <p:nvPicPr>
          <p:cNvPr id="30" name="Google Shape;30;p62"/>
          <p:cNvPicPr preferRelativeResize="0"/>
          <p:nvPr/>
        </p:nvPicPr>
        <p:blipFill rotWithShape="1">
          <a:blip r:embed="rId2">
            <a:alphaModFix/>
          </a:blip>
          <a:srcRect b="0" l="0" r="0" t="0"/>
          <a:stretch/>
        </p:blipFill>
        <p:spPr>
          <a:xfrm>
            <a:off x="10966126" y="255800"/>
            <a:ext cx="657784" cy="89166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ontents slide layout">
  <p:cSld name="8_Contents slide layout">
    <p:spTree>
      <p:nvGrpSpPr>
        <p:cNvPr id="31" name="Shape 31"/>
        <p:cNvGrpSpPr/>
        <p:nvPr/>
      </p:nvGrpSpPr>
      <p:grpSpPr>
        <a:xfrm>
          <a:off x="0" y="0"/>
          <a:ext cx="0" cy="0"/>
          <a:chOff x="0" y="0"/>
          <a:chExt cx="0" cy="0"/>
        </a:xfrm>
      </p:grpSpPr>
      <p:grpSp>
        <p:nvGrpSpPr>
          <p:cNvPr id="32" name="Google Shape;32;p63"/>
          <p:cNvGrpSpPr/>
          <p:nvPr/>
        </p:nvGrpSpPr>
        <p:grpSpPr>
          <a:xfrm>
            <a:off x="0" y="0"/>
            <a:ext cx="12192000" cy="1735015"/>
            <a:chOff x="704744" y="0"/>
            <a:chExt cx="11487256" cy="1498338"/>
          </a:xfrm>
        </p:grpSpPr>
        <p:grpSp>
          <p:nvGrpSpPr>
            <p:cNvPr id="33" name="Google Shape;33;p63"/>
            <p:cNvGrpSpPr/>
            <p:nvPr/>
          </p:nvGrpSpPr>
          <p:grpSpPr>
            <a:xfrm>
              <a:off x="6424926" y="0"/>
              <a:ext cx="5767074" cy="1498338"/>
              <a:chOff x="6424926" y="0"/>
              <a:chExt cx="5767074" cy="1498338"/>
            </a:xfrm>
          </p:grpSpPr>
          <p:pic>
            <p:nvPicPr>
              <p:cNvPr id="34" name="Google Shape;34;p63"/>
              <p:cNvPicPr preferRelativeResize="0"/>
              <p:nvPr/>
            </p:nvPicPr>
            <p:blipFill rotWithShape="1">
              <a:blip r:embed="rId2">
                <a:alphaModFix/>
              </a:blip>
              <a:srcRect b="0" l="0" r="0" t="0"/>
              <a:stretch/>
            </p:blipFill>
            <p:spPr>
              <a:xfrm>
                <a:off x="9285017" y="0"/>
                <a:ext cx="2906983" cy="1498338"/>
              </a:xfrm>
              <a:prstGeom prst="rect">
                <a:avLst/>
              </a:prstGeom>
              <a:noFill/>
              <a:ln>
                <a:noFill/>
              </a:ln>
            </p:spPr>
          </p:pic>
          <p:pic>
            <p:nvPicPr>
              <p:cNvPr id="35" name="Google Shape;35;p63"/>
              <p:cNvPicPr preferRelativeResize="0"/>
              <p:nvPr/>
            </p:nvPicPr>
            <p:blipFill rotWithShape="1">
              <a:blip r:embed="rId2">
                <a:alphaModFix/>
              </a:blip>
              <a:srcRect b="0" l="0" r="0" t="0"/>
              <a:stretch/>
            </p:blipFill>
            <p:spPr>
              <a:xfrm>
                <a:off x="6424926" y="0"/>
                <a:ext cx="2906983" cy="1498338"/>
              </a:xfrm>
              <a:prstGeom prst="rect">
                <a:avLst/>
              </a:prstGeom>
              <a:noFill/>
              <a:ln>
                <a:noFill/>
              </a:ln>
            </p:spPr>
          </p:pic>
        </p:grpSp>
        <p:grpSp>
          <p:nvGrpSpPr>
            <p:cNvPr id="36" name="Google Shape;36;p63"/>
            <p:cNvGrpSpPr/>
            <p:nvPr/>
          </p:nvGrpSpPr>
          <p:grpSpPr>
            <a:xfrm>
              <a:off x="704744" y="0"/>
              <a:ext cx="5767074" cy="1498338"/>
              <a:chOff x="6424926" y="0"/>
              <a:chExt cx="5767074" cy="1498338"/>
            </a:xfrm>
          </p:grpSpPr>
          <p:pic>
            <p:nvPicPr>
              <p:cNvPr id="37" name="Google Shape;37;p63"/>
              <p:cNvPicPr preferRelativeResize="0"/>
              <p:nvPr/>
            </p:nvPicPr>
            <p:blipFill rotWithShape="1">
              <a:blip r:embed="rId2">
                <a:alphaModFix/>
              </a:blip>
              <a:srcRect b="0" l="0" r="0" t="0"/>
              <a:stretch/>
            </p:blipFill>
            <p:spPr>
              <a:xfrm>
                <a:off x="9285017" y="0"/>
                <a:ext cx="2906983" cy="1498338"/>
              </a:xfrm>
              <a:prstGeom prst="rect">
                <a:avLst/>
              </a:prstGeom>
              <a:noFill/>
              <a:ln>
                <a:noFill/>
              </a:ln>
            </p:spPr>
          </p:pic>
          <p:pic>
            <p:nvPicPr>
              <p:cNvPr id="38" name="Google Shape;38;p63"/>
              <p:cNvPicPr preferRelativeResize="0"/>
              <p:nvPr/>
            </p:nvPicPr>
            <p:blipFill rotWithShape="1">
              <a:blip r:embed="rId2">
                <a:alphaModFix/>
              </a:blip>
              <a:srcRect b="0" l="0" r="0" t="0"/>
              <a:stretch/>
            </p:blipFill>
            <p:spPr>
              <a:xfrm>
                <a:off x="6424926" y="0"/>
                <a:ext cx="2906983" cy="1498338"/>
              </a:xfrm>
              <a:prstGeom prst="rect">
                <a:avLst/>
              </a:prstGeom>
              <a:noFill/>
              <a:ln>
                <a:noFill/>
              </a:ln>
            </p:spPr>
          </p:pic>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ontents slide layout">
  <p:cSld name="11_Contents slide layout">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64"/>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Image slide layout">
  <p:cSld name="3_Image slide layout">
    <p:spTree>
      <p:nvGrpSpPr>
        <p:cNvPr id="41" name="Shape 41"/>
        <p:cNvGrpSpPr/>
        <p:nvPr/>
      </p:nvGrpSpPr>
      <p:grpSpPr>
        <a:xfrm>
          <a:off x="0" y="0"/>
          <a:ext cx="0" cy="0"/>
          <a:chOff x="0" y="0"/>
          <a:chExt cx="0" cy="0"/>
        </a:xfrm>
      </p:grpSpPr>
      <p:grpSp>
        <p:nvGrpSpPr>
          <p:cNvPr id="42" name="Google Shape;42;p65"/>
          <p:cNvGrpSpPr/>
          <p:nvPr/>
        </p:nvGrpSpPr>
        <p:grpSpPr>
          <a:xfrm>
            <a:off x="0" y="0"/>
            <a:ext cx="12192000" cy="1735015"/>
            <a:chOff x="704744" y="0"/>
            <a:chExt cx="11487256" cy="1498338"/>
          </a:xfrm>
        </p:grpSpPr>
        <p:grpSp>
          <p:nvGrpSpPr>
            <p:cNvPr id="43" name="Google Shape;43;p65"/>
            <p:cNvGrpSpPr/>
            <p:nvPr/>
          </p:nvGrpSpPr>
          <p:grpSpPr>
            <a:xfrm>
              <a:off x="6424926" y="0"/>
              <a:ext cx="5767074" cy="1498338"/>
              <a:chOff x="6424926" y="0"/>
              <a:chExt cx="5767074" cy="1498338"/>
            </a:xfrm>
          </p:grpSpPr>
          <p:pic>
            <p:nvPicPr>
              <p:cNvPr id="44" name="Google Shape;44;p65"/>
              <p:cNvPicPr preferRelativeResize="0"/>
              <p:nvPr/>
            </p:nvPicPr>
            <p:blipFill rotWithShape="1">
              <a:blip r:embed="rId2">
                <a:alphaModFix/>
              </a:blip>
              <a:srcRect b="0" l="0" r="0" t="0"/>
              <a:stretch/>
            </p:blipFill>
            <p:spPr>
              <a:xfrm>
                <a:off x="9285017" y="0"/>
                <a:ext cx="2906983" cy="1498338"/>
              </a:xfrm>
              <a:prstGeom prst="rect">
                <a:avLst/>
              </a:prstGeom>
              <a:noFill/>
              <a:ln>
                <a:noFill/>
              </a:ln>
            </p:spPr>
          </p:pic>
          <p:pic>
            <p:nvPicPr>
              <p:cNvPr id="45" name="Google Shape;45;p65"/>
              <p:cNvPicPr preferRelativeResize="0"/>
              <p:nvPr/>
            </p:nvPicPr>
            <p:blipFill rotWithShape="1">
              <a:blip r:embed="rId2">
                <a:alphaModFix/>
              </a:blip>
              <a:srcRect b="0" l="0" r="0" t="0"/>
              <a:stretch/>
            </p:blipFill>
            <p:spPr>
              <a:xfrm>
                <a:off x="6424926" y="0"/>
                <a:ext cx="2906983" cy="1498338"/>
              </a:xfrm>
              <a:prstGeom prst="rect">
                <a:avLst/>
              </a:prstGeom>
              <a:noFill/>
              <a:ln>
                <a:noFill/>
              </a:ln>
            </p:spPr>
          </p:pic>
        </p:grpSp>
        <p:grpSp>
          <p:nvGrpSpPr>
            <p:cNvPr id="46" name="Google Shape;46;p65"/>
            <p:cNvGrpSpPr/>
            <p:nvPr/>
          </p:nvGrpSpPr>
          <p:grpSpPr>
            <a:xfrm>
              <a:off x="704744" y="0"/>
              <a:ext cx="5767074" cy="1498338"/>
              <a:chOff x="6424926" y="0"/>
              <a:chExt cx="5767074" cy="1498338"/>
            </a:xfrm>
          </p:grpSpPr>
          <p:pic>
            <p:nvPicPr>
              <p:cNvPr id="47" name="Google Shape;47;p65"/>
              <p:cNvPicPr preferRelativeResize="0"/>
              <p:nvPr/>
            </p:nvPicPr>
            <p:blipFill rotWithShape="1">
              <a:blip r:embed="rId2">
                <a:alphaModFix/>
              </a:blip>
              <a:srcRect b="0" l="0" r="0" t="0"/>
              <a:stretch/>
            </p:blipFill>
            <p:spPr>
              <a:xfrm>
                <a:off x="9285017" y="0"/>
                <a:ext cx="2906983" cy="1498338"/>
              </a:xfrm>
              <a:prstGeom prst="rect">
                <a:avLst/>
              </a:prstGeom>
              <a:noFill/>
              <a:ln>
                <a:noFill/>
              </a:ln>
            </p:spPr>
          </p:pic>
          <p:pic>
            <p:nvPicPr>
              <p:cNvPr id="48" name="Google Shape;48;p65"/>
              <p:cNvPicPr preferRelativeResize="0"/>
              <p:nvPr/>
            </p:nvPicPr>
            <p:blipFill rotWithShape="1">
              <a:blip r:embed="rId2">
                <a:alphaModFix/>
              </a:blip>
              <a:srcRect b="0" l="0" r="0" t="0"/>
              <a:stretch/>
            </p:blipFill>
            <p:spPr>
              <a:xfrm>
                <a:off x="6424926" y="0"/>
                <a:ext cx="2906983" cy="1498338"/>
              </a:xfrm>
              <a:prstGeom prst="rect">
                <a:avLst/>
              </a:prstGeom>
              <a:noFill/>
              <a:ln>
                <a:noFill/>
              </a:ln>
            </p:spPr>
          </p:pic>
        </p:grpSp>
      </p:grpSp>
      <p:sp>
        <p:nvSpPr>
          <p:cNvPr id="49" name="Google Shape;49;p65"/>
          <p:cNvSpPr/>
          <p:nvPr>
            <p:ph idx="2" type="pic"/>
          </p:nvPr>
        </p:nvSpPr>
        <p:spPr>
          <a:xfrm>
            <a:off x="0" y="0"/>
            <a:ext cx="4348264" cy="6858000"/>
          </a:xfrm>
          <a:prstGeom prst="rect">
            <a:avLst/>
          </a:prstGeom>
          <a:solidFill>
            <a:srgbClr val="F2F2F2"/>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ontents slide layout">
  <p:cSld name="7_Contents slide layout">
    <p:spTree>
      <p:nvGrpSpPr>
        <p:cNvPr id="50" name="Shape 50"/>
        <p:cNvGrpSpPr/>
        <p:nvPr/>
      </p:nvGrpSpPr>
      <p:grpSpPr>
        <a:xfrm>
          <a:off x="0" y="0"/>
          <a:ext cx="0" cy="0"/>
          <a:chOff x="0" y="0"/>
          <a:chExt cx="0" cy="0"/>
        </a:xfrm>
      </p:grpSpPr>
      <p:grpSp>
        <p:nvGrpSpPr>
          <p:cNvPr id="51" name="Google Shape;51;p66"/>
          <p:cNvGrpSpPr/>
          <p:nvPr/>
        </p:nvGrpSpPr>
        <p:grpSpPr>
          <a:xfrm>
            <a:off x="0" y="0"/>
            <a:ext cx="12192000" cy="1735015"/>
            <a:chOff x="704744" y="0"/>
            <a:chExt cx="11487256" cy="1498338"/>
          </a:xfrm>
        </p:grpSpPr>
        <p:grpSp>
          <p:nvGrpSpPr>
            <p:cNvPr id="52" name="Google Shape;52;p66"/>
            <p:cNvGrpSpPr/>
            <p:nvPr/>
          </p:nvGrpSpPr>
          <p:grpSpPr>
            <a:xfrm>
              <a:off x="6424926" y="0"/>
              <a:ext cx="5767074" cy="1498338"/>
              <a:chOff x="6424926" y="0"/>
              <a:chExt cx="5767074" cy="1498338"/>
            </a:xfrm>
          </p:grpSpPr>
          <p:pic>
            <p:nvPicPr>
              <p:cNvPr id="53" name="Google Shape;53;p66"/>
              <p:cNvPicPr preferRelativeResize="0"/>
              <p:nvPr/>
            </p:nvPicPr>
            <p:blipFill rotWithShape="1">
              <a:blip r:embed="rId2">
                <a:alphaModFix/>
              </a:blip>
              <a:srcRect b="0" l="0" r="0" t="0"/>
              <a:stretch/>
            </p:blipFill>
            <p:spPr>
              <a:xfrm>
                <a:off x="9285017" y="0"/>
                <a:ext cx="2906983" cy="1498338"/>
              </a:xfrm>
              <a:prstGeom prst="rect">
                <a:avLst/>
              </a:prstGeom>
              <a:noFill/>
              <a:ln>
                <a:noFill/>
              </a:ln>
            </p:spPr>
          </p:pic>
          <p:pic>
            <p:nvPicPr>
              <p:cNvPr id="54" name="Google Shape;54;p66"/>
              <p:cNvPicPr preferRelativeResize="0"/>
              <p:nvPr/>
            </p:nvPicPr>
            <p:blipFill rotWithShape="1">
              <a:blip r:embed="rId2">
                <a:alphaModFix/>
              </a:blip>
              <a:srcRect b="0" l="0" r="0" t="0"/>
              <a:stretch/>
            </p:blipFill>
            <p:spPr>
              <a:xfrm>
                <a:off x="6424926" y="0"/>
                <a:ext cx="2906983" cy="1498338"/>
              </a:xfrm>
              <a:prstGeom prst="rect">
                <a:avLst/>
              </a:prstGeom>
              <a:noFill/>
              <a:ln>
                <a:noFill/>
              </a:ln>
            </p:spPr>
          </p:pic>
        </p:grpSp>
        <p:grpSp>
          <p:nvGrpSpPr>
            <p:cNvPr id="55" name="Google Shape;55;p66"/>
            <p:cNvGrpSpPr/>
            <p:nvPr/>
          </p:nvGrpSpPr>
          <p:grpSpPr>
            <a:xfrm>
              <a:off x="704744" y="0"/>
              <a:ext cx="5767074" cy="1498338"/>
              <a:chOff x="6424926" y="0"/>
              <a:chExt cx="5767074" cy="1498338"/>
            </a:xfrm>
          </p:grpSpPr>
          <p:pic>
            <p:nvPicPr>
              <p:cNvPr id="56" name="Google Shape;56;p66"/>
              <p:cNvPicPr preferRelativeResize="0"/>
              <p:nvPr/>
            </p:nvPicPr>
            <p:blipFill rotWithShape="1">
              <a:blip r:embed="rId2">
                <a:alphaModFix/>
              </a:blip>
              <a:srcRect b="0" l="0" r="0" t="0"/>
              <a:stretch/>
            </p:blipFill>
            <p:spPr>
              <a:xfrm>
                <a:off x="9285017" y="0"/>
                <a:ext cx="2906983" cy="1498338"/>
              </a:xfrm>
              <a:prstGeom prst="rect">
                <a:avLst/>
              </a:prstGeom>
              <a:noFill/>
              <a:ln>
                <a:noFill/>
              </a:ln>
            </p:spPr>
          </p:pic>
          <p:pic>
            <p:nvPicPr>
              <p:cNvPr id="57" name="Google Shape;57;p66"/>
              <p:cNvPicPr preferRelativeResize="0"/>
              <p:nvPr/>
            </p:nvPicPr>
            <p:blipFill rotWithShape="1">
              <a:blip r:embed="rId2">
                <a:alphaModFix/>
              </a:blip>
              <a:srcRect b="0" l="0" r="0" t="0"/>
              <a:stretch/>
            </p:blipFill>
            <p:spPr>
              <a:xfrm>
                <a:off x="6424926" y="0"/>
                <a:ext cx="2906983" cy="1498338"/>
              </a:xfrm>
              <a:prstGeom prst="rect">
                <a:avLst/>
              </a:prstGeom>
              <a:noFill/>
              <a:ln>
                <a:noFill/>
              </a:ln>
            </p:spPr>
          </p:pic>
        </p:grpSp>
      </p:grpSp>
      <p:sp>
        <p:nvSpPr>
          <p:cNvPr id="58" name="Google Shape;58;p66"/>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262626"/>
              </a:buClr>
              <a:buSzPts val="5400"/>
              <a:buFont typeface="Arial"/>
              <a:buNone/>
              <a:defRPr b="0" i="0" sz="5400" u="none" cap="none" strike="noStrike">
                <a:solidFill>
                  <a:srgbClr val="262626"/>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ontents slide layout">
  <p:cSld name="15_Contents slide layout">
    <p:bg>
      <p:bgPr>
        <a:blipFill>
          <a:blip r:embed="rId2">
            <a:alphaModFix/>
          </a:blip>
          <a:stretch>
            <a:fillRect/>
          </a:stretch>
        </a:blipFill>
      </p:bgPr>
    </p:bg>
    <p:spTree>
      <p:nvGrpSpPr>
        <p:cNvPr id="59" name="Shape 59"/>
        <p:cNvGrpSpPr/>
        <p:nvPr/>
      </p:nvGrpSpPr>
      <p:grpSpPr>
        <a:xfrm>
          <a:off x="0" y="0"/>
          <a:ext cx="0" cy="0"/>
          <a:chOff x="0" y="0"/>
          <a:chExt cx="0" cy="0"/>
        </a:xfrm>
      </p:grpSpPr>
      <p:sp>
        <p:nvSpPr>
          <p:cNvPr id="60" name="Google Shape;60;p67"/>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 slide layout">
  <p:cSld name="1_Image slide layout">
    <p:spTree>
      <p:nvGrpSpPr>
        <p:cNvPr id="61" name="Shape 61"/>
        <p:cNvGrpSpPr/>
        <p:nvPr/>
      </p:nvGrpSpPr>
      <p:grpSpPr>
        <a:xfrm>
          <a:off x="0" y="0"/>
          <a:ext cx="0" cy="0"/>
          <a:chOff x="0" y="0"/>
          <a:chExt cx="0" cy="0"/>
        </a:xfrm>
      </p:grpSpPr>
      <p:sp>
        <p:nvSpPr>
          <p:cNvPr id="62" name="Google Shape;62;p68"/>
          <p:cNvSpPr/>
          <p:nvPr>
            <p:ph idx="2" type="pic"/>
          </p:nvPr>
        </p:nvSpPr>
        <p:spPr>
          <a:xfrm>
            <a:off x="503163" y="228448"/>
            <a:ext cx="5405388" cy="6330394"/>
          </a:xfrm>
          <a:prstGeom prst="rect">
            <a:avLst/>
          </a:prstGeom>
          <a:solidFill>
            <a:srgbClr val="F2F2F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ontents slide layout">
  <p:cSld name="12_Contents slide layout">
    <p:bg>
      <p:bgPr>
        <a:blipFill>
          <a:blip r:embed="rId2">
            <a:alphaModFix/>
          </a:blip>
          <a:stretch>
            <a:fillRect/>
          </a:stretch>
        </a:blipFill>
      </p:bgPr>
    </p:bg>
    <p:spTree>
      <p:nvGrpSpPr>
        <p:cNvPr id="63" name="Shape 63"/>
        <p:cNvGrpSpPr/>
        <p:nvPr/>
      </p:nvGrpSpPr>
      <p:grpSpPr>
        <a:xfrm>
          <a:off x="0" y="0"/>
          <a:ext cx="0" cy="0"/>
          <a:chOff x="0" y="0"/>
          <a:chExt cx="0" cy="0"/>
        </a:xfrm>
      </p:grpSpPr>
      <p:sp>
        <p:nvSpPr>
          <p:cNvPr id="64" name="Google Shape;64;p69"/>
          <p:cNvSpPr/>
          <p:nvPr/>
        </p:nvSpPr>
        <p:spPr>
          <a:xfrm>
            <a:off x="0" y="0"/>
            <a:ext cx="12192000" cy="6858000"/>
          </a:xfrm>
          <a:prstGeom prst="rect">
            <a:avLst/>
          </a:prstGeom>
          <a:solidFill>
            <a:srgbClr val="C01C01"/>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Image slide layout">
  <p:cSld name="2_Image slide layout">
    <p:spTree>
      <p:nvGrpSpPr>
        <p:cNvPr id="65" name="Shape 65"/>
        <p:cNvGrpSpPr/>
        <p:nvPr/>
      </p:nvGrpSpPr>
      <p:grpSpPr>
        <a:xfrm>
          <a:off x="0" y="0"/>
          <a:ext cx="0" cy="0"/>
          <a:chOff x="0" y="0"/>
          <a:chExt cx="0" cy="0"/>
        </a:xfrm>
      </p:grpSpPr>
      <p:sp>
        <p:nvSpPr>
          <p:cNvPr id="66" name="Google Shape;66;p70"/>
          <p:cNvSpPr/>
          <p:nvPr>
            <p:ph idx="2" type="pic"/>
          </p:nvPr>
        </p:nvSpPr>
        <p:spPr>
          <a:xfrm>
            <a:off x="313492" y="206993"/>
            <a:ext cx="11726108" cy="5234328"/>
          </a:xfrm>
          <a:prstGeom prst="rect">
            <a:avLst/>
          </a:prstGeom>
          <a:solidFill>
            <a:srgbClr val="F2F2F2"/>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ontents slide layout">
  <p:cSld name="16_Contents slide layout">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71"/>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Images &amp; Contents Layout">
  <p:cSld name="4_Images &amp; Contents Layout">
    <p:bg>
      <p:bgPr>
        <a:solidFill>
          <a:schemeClr val="lt1"/>
        </a:solidFill>
      </p:bgPr>
    </p:bg>
    <p:spTree>
      <p:nvGrpSpPr>
        <p:cNvPr id="69" name="Shape 69"/>
        <p:cNvGrpSpPr/>
        <p:nvPr/>
      </p:nvGrpSpPr>
      <p:grpSpPr>
        <a:xfrm>
          <a:off x="0" y="0"/>
          <a:ext cx="0" cy="0"/>
          <a:chOff x="0" y="0"/>
          <a:chExt cx="0" cy="0"/>
        </a:xfrm>
      </p:grpSpPr>
      <p:sp>
        <p:nvSpPr>
          <p:cNvPr id="70" name="Google Shape;70;p72"/>
          <p:cNvSpPr/>
          <p:nvPr>
            <p:ph idx="2" type="pic"/>
          </p:nvPr>
        </p:nvSpPr>
        <p:spPr>
          <a:xfrm>
            <a:off x="0" y="0"/>
            <a:ext cx="12192000" cy="3570514"/>
          </a:xfrm>
          <a:prstGeom prst="rect">
            <a:avLst/>
          </a:prstGeom>
          <a:solidFill>
            <a:srgbClr val="F2F2F2"/>
          </a:solidFill>
          <a:ln>
            <a:noFill/>
          </a:ln>
        </p:spPr>
      </p:sp>
      <p:sp>
        <p:nvSpPr>
          <p:cNvPr id="71" name="Google Shape;71;p72"/>
          <p:cNvSpPr/>
          <p:nvPr>
            <p:ph idx="3" type="pic"/>
          </p:nvPr>
        </p:nvSpPr>
        <p:spPr>
          <a:xfrm>
            <a:off x="930616" y="1740800"/>
            <a:ext cx="2025659" cy="3511142"/>
          </a:xfrm>
          <a:prstGeom prst="rect">
            <a:avLst/>
          </a:prstGeom>
          <a:solidFill>
            <a:srgbClr val="F2F2F2"/>
          </a:solidFill>
          <a:ln>
            <a:noFill/>
          </a:ln>
        </p:spPr>
      </p:sp>
      <p:sp>
        <p:nvSpPr>
          <p:cNvPr id="72" name="Google Shape;72;p72"/>
          <p:cNvSpPr/>
          <p:nvPr/>
        </p:nvSpPr>
        <p:spPr>
          <a:xfrm>
            <a:off x="-1113" y="5251942"/>
            <a:ext cx="12193113" cy="1606058"/>
          </a:xfrm>
          <a:custGeom>
            <a:rect b="b" l="l" r="r" t="t"/>
            <a:pathLst>
              <a:path extrusionOk="0" h="700" w="3858">
                <a:moveTo>
                  <a:pt x="3858" y="700"/>
                </a:moveTo>
                <a:cubicBezTo>
                  <a:pt x="3644" y="696"/>
                  <a:pt x="3125" y="319"/>
                  <a:pt x="2785" y="392"/>
                </a:cubicBezTo>
                <a:cubicBezTo>
                  <a:pt x="2634" y="425"/>
                  <a:pt x="2486" y="476"/>
                  <a:pt x="2331" y="486"/>
                </a:cubicBezTo>
                <a:cubicBezTo>
                  <a:pt x="2032" y="505"/>
                  <a:pt x="1748" y="366"/>
                  <a:pt x="1466" y="262"/>
                </a:cubicBezTo>
                <a:cubicBezTo>
                  <a:pt x="983" y="85"/>
                  <a:pt x="514" y="0"/>
                  <a:pt x="0" y="21"/>
                </a:cubicBezTo>
                <a:cubicBezTo>
                  <a:pt x="0" y="700"/>
                  <a:pt x="0" y="700"/>
                  <a:pt x="0" y="700"/>
                </a:cubicBezTo>
                <a:lnTo>
                  <a:pt x="3858" y="700"/>
                </a:lnTo>
                <a:close/>
              </a:path>
            </a:pathLst>
          </a:custGeom>
          <a:solidFill>
            <a:srgbClr val="BA1A1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ontents slide layout">
  <p:cSld name="14_Contents slide layout">
    <p:bg>
      <p:bgPr>
        <a:blipFill>
          <a:blip r:embed="rId2">
            <a:alphaModFix/>
          </a:blip>
          <a:stretch>
            <a:fillRect/>
          </a:stretch>
        </a:blipFill>
      </p:bgPr>
    </p:bg>
    <p:spTree>
      <p:nvGrpSpPr>
        <p:cNvPr id="73" name="Shape 73"/>
        <p:cNvGrpSpPr/>
        <p:nvPr/>
      </p:nvGrpSpPr>
      <p:grpSpPr>
        <a:xfrm>
          <a:off x="0" y="0"/>
          <a:ext cx="0" cy="0"/>
          <a:chOff x="0" y="0"/>
          <a:chExt cx="0" cy="0"/>
        </a:xfrm>
      </p:grpSpPr>
      <p:sp>
        <p:nvSpPr>
          <p:cNvPr id="74" name="Google Shape;74;p73"/>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Images &amp; Contents Layout">
  <p:cSld name="9_Images &amp; Contents Layout">
    <p:bg>
      <p:bgPr>
        <a:blipFill>
          <a:blip r:embed="rId2">
            <a:alphaModFix/>
          </a:blip>
          <a:stretch>
            <a:fillRect/>
          </a:stretch>
        </a:blipFill>
      </p:bgPr>
    </p:bg>
    <p:spTree>
      <p:nvGrpSpPr>
        <p:cNvPr id="75" name="Shape 75"/>
        <p:cNvGrpSpPr/>
        <p:nvPr/>
      </p:nvGrpSpPr>
      <p:grpSpPr>
        <a:xfrm>
          <a:off x="0" y="0"/>
          <a:ext cx="0" cy="0"/>
          <a:chOff x="0" y="0"/>
          <a:chExt cx="0" cy="0"/>
        </a:xfrm>
      </p:grpSpPr>
      <p:sp>
        <p:nvSpPr>
          <p:cNvPr id="76" name="Google Shape;76;p74"/>
          <p:cNvSpPr/>
          <p:nvPr>
            <p:ph idx="2" type="pic"/>
          </p:nvPr>
        </p:nvSpPr>
        <p:spPr>
          <a:xfrm>
            <a:off x="-1" y="0"/>
            <a:ext cx="6107556" cy="3429000"/>
          </a:xfrm>
          <a:prstGeom prst="rect">
            <a:avLst/>
          </a:prstGeom>
          <a:solidFill>
            <a:srgbClr val="F2F2F2"/>
          </a:solidFill>
          <a:ln>
            <a:noFill/>
          </a:ln>
        </p:spPr>
      </p:sp>
      <p:sp>
        <p:nvSpPr>
          <p:cNvPr id="77" name="Google Shape;77;p74"/>
          <p:cNvSpPr/>
          <p:nvPr>
            <p:ph idx="3" type="pic"/>
          </p:nvPr>
        </p:nvSpPr>
        <p:spPr>
          <a:xfrm>
            <a:off x="6096002" y="3429000"/>
            <a:ext cx="6107501" cy="3429000"/>
          </a:xfrm>
          <a:prstGeom prst="rect">
            <a:avLst/>
          </a:prstGeom>
          <a:solidFill>
            <a:srgbClr val="F2F2F2"/>
          </a:solidFill>
          <a:ln>
            <a:noFill/>
          </a:ln>
        </p:spPr>
      </p:sp>
      <p:sp>
        <p:nvSpPr>
          <p:cNvPr id="78" name="Google Shape;78;p74"/>
          <p:cNvSpPr/>
          <p:nvPr/>
        </p:nvSpPr>
        <p:spPr>
          <a:xfrm>
            <a:off x="6096000" y="0"/>
            <a:ext cx="6096000" cy="3429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9" name="Google Shape;79;p74"/>
          <p:cNvSpPr/>
          <p:nvPr/>
        </p:nvSpPr>
        <p:spPr>
          <a:xfrm>
            <a:off x="0" y="3429000"/>
            <a:ext cx="6096000" cy="3429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ontents slide layout">
  <p:cSld name="10_Contents slide layout">
    <p:bg>
      <p:bgPr>
        <a:blipFill>
          <a:blip r:embed="rId2">
            <a:alphaModFix/>
          </a:blip>
          <a:stretch>
            <a:fillRect/>
          </a:stretch>
        </a:blipFill>
      </p:bgPr>
    </p:bg>
    <p:spTree>
      <p:nvGrpSpPr>
        <p:cNvPr id="80" name="Shape 80"/>
        <p:cNvGrpSpPr/>
        <p:nvPr/>
      </p:nvGrpSpPr>
      <p:grpSpPr>
        <a:xfrm>
          <a:off x="0" y="0"/>
          <a:ext cx="0" cy="0"/>
          <a:chOff x="0" y="0"/>
          <a:chExt cx="0" cy="0"/>
        </a:xfrm>
      </p:grpSpPr>
      <p:sp>
        <p:nvSpPr>
          <p:cNvPr id="81" name="Google Shape;81;p75"/>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ontents slide layout">
  <p:cSld name="13_Contents slide layout">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76"/>
          <p:cNvSpPr/>
          <p:nvPr/>
        </p:nvSpPr>
        <p:spPr>
          <a:xfrm>
            <a:off x="0" y="0"/>
            <a:ext cx="12192000" cy="6858000"/>
          </a:xfrm>
          <a:prstGeom prst="rect">
            <a:avLst/>
          </a:prstGeom>
          <a:solidFill>
            <a:srgbClr val="6A0B05"/>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NG sets layout">
  <p:cSld name="PNG sets layout">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p78"/>
          <p:cNvSpPr txBox="1"/>
          <p:nvPr>
            <p:ph idx="1" type="body"/>
          </p:nvPr>
        </p:nvSpPr>
        <p:spPr>
          <a:xfrm>
            <a:off x="323529" y="332482"/>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262626"/>
              </a:buClr>
              <a:buSzPts val="5400"/>
              <a:buFont typeface="Arial"/>
              <a:buNone/>
              <a:defRPr b="0" i="0" sz="5400" u="none" cap="none" strike="noStrike">
                <a:solidFill>
                  <a:srgbClr val="262626"/>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con sets layout">
  <p:cSld name="1_Icon sets layout">
    <p:spTree>
      <p:nvGrpSpPr>
        <p:cNvPr id="86" name="Shape 86"/>
        <p:cNvGrpSpPr/>
        <p:nvPr/>
      </p:nvGrpSpPr>
      <p:grpSpPr>
        <a:xfrm>
          <a:off x="0" y="0"/>
          <a:ext cx="0" cy="0"/>
          <a:chOff x="0" y="0"/>
          <a:chExt cx="0" cy="0"/>
        </a:xfrm>
      </p:grpSpPr>
      <p:sp>
        <p:nvSpPr>
          <p:cNvPr id="87" name="Google Shape;87;p79"/>
          <p:cNvSpPr txBox="1"/>
          <p:nvPr>
            <p:ph idx="1" type="body"/>
          </p:nvPr>
        </p:nvSpPr>
        <p:spPr>
          <a:xfrm>
            <a:off x="323529" y="123478"/>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262626"/>
              </a:buClr>
              <a:buSzPts val="5400"/>
              <a:buFont typeface="Arial"/>
              <a:buNone/>
              <a:defRPr b="0" sz="5400">
                <a:solidFill>
                  <a:srgbClr val="262626"/>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8" name="Google Shape;88;p79"/>
          <p:cNvSpPr/>
          <p:nvPr/>
        </p:nvSpPr>
        <p:spPr>
          <a:xfrm>
            <a:off x="354010" y="1131591"/>
            <a:ext cx="3560767" cy="5402561"/>
          </a:xfrm>
          <a:prstGeom prst="roundRect">
            <a:avLst>
              <a:gd fmla="val 3968"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chemeClr val="lt1"/>
              </a:solidFill>
              <a:latin typeface="Arial"/>
              <a:ea typeface="Arial"/>
              <a:cs typeface="Arial"/>
              <a:sym typeface="Arial"/>
            </a:endParaRPr>
          </a:p>
        </p:txBody>
      </p:sp>
      <p:sp>
        <p:nvSpPr>
          <p:cNvPr id="89" name="Google Shape;89;p79"/>
          <p:cNvSpPr/>
          <p:nvPr/>
        </p:nvSpPr>
        <p:spPr>
          <a:xfrm>
            <a:off x="531933" y="1347500"/>
            <a:ext cx="153868" cy="5015200"/>
          </a:xfrm>
          <a:prstGeom prst="roundRect">
            <a:avLst>
              <a:gd fmla="val 50000" name="adj"/>
            </a:avLst>
          </a:prstGeom>
          <a:solidFill>
            <a:schemeClr val="lt1">
              <a:alpha val="40784"/>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chemeClr val="lt1"/>
              </a:solidFill>
              <a:latin typeface="Arial"/>
              <a:ea typeface="Arial"/>
              <a:cs typeface="Arial"/>
              <a:sym typeface="Arial"/>
            </a:endParaRPr>
          </a:p>
        </p:txBody>
      </p:sp>
      <p:sp>
        <p:nvSpPr>
          <p:cNvPr id="90" name="Google Shape;90;p79"/>
          <p:cNvSpPr/>
          <p:nvPr/>
        </p:nvSpPr>
        <p:spPr>
          <a:xfrm rot="5400000">
            <a:off x="3057177" y="1276653"/>
            <a:ext cx="685849" cy="685148"/>
          </a:xfrm>
          <a:prstGeom prst="halfFrame">
            <a:avLst>
              <a:gd fmla="val 23728" name="adj1"/>
              <a:gd fmla="val 24642" name="adj2"/>
            </a:avLst>
          </a:prstGeom>
          <a:solidFill>
            <a:schemeClr val="lt1">
              <a:alpha val="2274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262626"/>
              </a:solidFill>
              <a:latin typeface="Arial"/>
              <a:ea typeface="Arial"/>
              <a:cs typeface="Arial"/>
              <a:sym typeface="Arial"/>
            </a:endParaRPr>
          </a:p>
        </p:txBody>
      </p:sp>
      <p:sp>
        <p:nvSpPr>
          <p:cNvPr id="91" name="Google Shape;91;p79"/>
          <p:cNvSpPr txBox="1"/>
          <p:nvPr/>
        </p:nvSpPr>
        <p:spPr>
          <a:xfrm>
            <a:off x="711704" y="1637214"/>
            <a:ext cx="2232248" cy="52322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400">
                <a:solidFill>
                  <a:schemeClr val="lt1"/>
                </a:solidFill>
                <a:latin typeface="Arial"/>
                <a:ea typeface="Arial"/>
                <a:cs typeface="Arial"/>
                <a:sym typeface="Arial"/>
              </a:rPr>
              <a:t>You can Resize without losing quality</a:t>
            </a:r>
            <a:endParaRPr b="1" sz="1400">
              <a:solidFill>
                <a:schemeClr val="lt1"/>
              </a:solidFill>
              <a:latin typeface="Arial"/>
              <a:ea typeface="Arial"/>
              <a:cs typeface="Arial"/>
              <a:sym typeface="Arial"/>
            </a:endParaRPr>
          </a:p>
        </p:txBody>
      </p:sp>
      <p:sp>
        <p:nvSpPr>
          <p:cNvPr id="92" name="Google Shape;92;p79"/>
          <p:cNvSpPr txBox="1"/>
          <p:nvPr/>
        </p:nvSpPr>
        <p:spPr>
          <a:xfrm>
            <a:off x="711704" y="2127463"/>
            <a:ext cx="2232248" cy="738664"/>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400">
                <a:solidFill>
                  <a:schemeClr val="lt1"/>
                </a:solidFill>
                <a:latin typeface="Arial"/>
                <a:ea typeface="Arial"/>
                <a:cs typeface="Arial"/>
                <a:sym typeface="Arial"/>
              </a:rPr>
              <a:t>You can Change Fill Color &amp;</a:t>
            </a:r>
            <a:endParaRPr/>
          </a:p>
          <a:p>
            <a:pPr indent="0" lvl="0" marL="0" marR="0" rtl="0" algn="l">
              <a:spcBef>
                <a:spcPts val="0"/>
              </a:spcBef>
              <a:spcAft>
                <a:spcPts val="0"/>
              </a:spcAft>
              <a:buNone/>
            </a:pPr>
            <a:r>
              <a:rPr b="1" lang="en-US" sz="1400">
                <a:solidFill>
                  <a:schemeClr val="lt1"/>
                </a:solidFill>
                <a:latin typeface="Arial"/>
                <a:ea typeface="Arial"/>
                <a:cs typeface="Arial"/>
                <a:sym typeface="Arial"/>
              </a:rPr>
              <a:t>Line Color</a:t>
            </a:r>
            <a:endParaRPr b="1" sz="1400">
              <a:solidFill>
                <a:schemeClr val="lt1"/>
              </a:solidFill>
              <a:latin typeface="Arial"/>
              <a:ea typeface="Arial"/>
              <a:cs typeface="Arial"/>
              <a:sym typeface="Arial"/>
            </a:endParaRPr>
          </a:p>
        </p:txBody>
      </p:sp>
      <p:sp>
        <p:nvSpPr>
          <p:cNvPr id="93" name="Google Shape;93;p79"/>
          <p:cNvSpPr txBox="1"/>
          <p:nvPr/>
        </p:nvSpPr>
        <p:spPr>
          <a:xfrm>
            <a:off x="721229" y="5808438"/>
            <a:ext cx="2232000" cy="307777"/>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Arial"/>
                <a:ea typeface="Arial"/>
                <a:cs typeface="Arial"/>
                <a:sym typeface="Arial"/>
              </a:rPr>
              <a:t>www.allppt.com</a:t>
            </a:r>
            <a:endParaRPr sz="1400">
              <a:solidFill>
                <a:schemeClr val="lt1"/>
              </a:solidFill>
              <a:latin typeface="Arial"/>
              <a:ea typeface="Arial"/>
              <a:cs typeface="Arial"/>
              <a:sym typeface="Arial"/>
            </a:endParaRPr>
          </a:p>
        </p:txBody>
      </p:sp>
      <p:sp>
        <p:nvSpPr>
          <p:cNvPr id="94" name="Google Shape;94;p79"/>
          <p:cNvSpPr txBox="1"/>
          <p:nvPr/>
        </p:nvSpPr>
        <p:spPr>
          <a:xfrm>
            <a:off x="721229" y="4450324"/>
            <a:ext cx="2717296" cy="138499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2800">
                <a:solidFill>
                  <a:schemeClr val="lt1"/>
                </a:solidFill>
                <a:latin typeface="Arial"/>
                <a:ea typeface="Arial"/>
                <a:cs typeface="Arial"/>
                <a:sym typeface="Arial"/>
              </a:rPr>
              <a:t>FREE </a:t>
            </a:r>
            <a:endParaRPr/>
          </a:p>
          <a:p>
            <a:pPr indent="0" lvl="0" marL="0" marR="0" rtl="0" algn="l">
              <a:spcBef>
                <a:spcPts val="0"/>
              </a:spcBef>
              <a:spcAft>
                <a:spcPts val="0"/>
              </a:spcAft>
              <a:buNone/>
            </a:pPr>
            <a:r>
              <a:rPr b="1" lang="en-US" sz="2800">
                <a:solidFill>
                  <a:schemeClr val="lt1"/>
                </a:solidFill>
                <a:latin typeface="Arial"/>
                <a:ea typeface="Arial"/>
                <a:cs typeface="Arial"/>
                <a:sym typeface="Arial"/>
              </a:rPr>
              <a:t>PPT TEMPLATES</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Contents slide layout">
  <p:cSld name="17_Contents slide layout">
    <p:spTree>
      <p:nvGrpSpPr>
        <p:cNvPr id="95" name="Shape 95"/>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s slide layout">
  <p:cSld name="1_Contents slide layout">
    <p:spTree>
      <p:nvGrpSpPr>
        <p:cNvPr id="96" name="Shape 96"/>
        <p:cNvGrpSpPr/>
        <p:nvPr/>
      </p:nvGrpSpPr>
      <p:grpSpPr>
        <a:xfrm>
          <a:off x="0" y="0"/>
          <a:ext cx="0" cy="0"/>
          <a:chOff x="0" y="0"/>
          <a:chExt cx="0" cy="0"/>
        </a:xfrm>
      </p:grpSpPr>
      <p:sp>
        <p:nvSpPr>
          <p:cNvPr id="97" name="Google Shape;97;p81"/>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262626"/>
              </a:buClr>
              <a:buSzPts val="5400"/>
              <a:buFont typeface="Arial"/>
              <a:buNone/>
              <a:defRPr b="0" sz="5400">
                <a:solidFill>
                  <a:srgbClr val="262626"/>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grpSp>
        <p:nvGrpSpPr>
          <p:cNvPr id="98" name="Google Shape;98;p81"/>
          <p:cNvGrpSpPr/>
          <p:nvPr/>
        </p:nvGrpSpPr>
        <p:grpSpPr>
          <a:xfrm>
            <a:off x="10261986" y="107789"/>
            <a:ext cx="1739082" cy="1178086"/>
            <a:chOff x="8502423" y="107789"/>
            <a:chExt cx="1584119" cy="1073111"/>
          </a:xfrm>
        </p:grpSpPr>
        <p:sp>
          <p:nvSpPr>
            <p:cNvPr id="99" name="Google Shape;99;p81"/>
            <p:cNvSpPr/>
            <p:nvPr/>
          </p:nvSpPr>
          <p:spPr>
            <a:xfrm>
              <a:off x="8689862" y="276321"/>
              <a:ext cx="787514" cy="787435"/>
            </a:xfrm>
            <a:custGeom>
              <a:rect b="b" l="l" r="r" t="t"/>
              <a:pathLst>
                <a:path extrusionOk="0" h="3140220" w="3140536">
                  <a:moveTo>
                    <a:pt x="1529845" y="1046057"/>
                  </a:moveTo>
                  <a:cubicBezTo>
                    <a:pt x="1516488" y="1046057"/>
                    <a:pt x="1512559" y="1053653"/>
                    <a:pt x="1511512" y="1064914"/>
                  </a:cubicBezTo>
                  <a:cubicBezTo>
                    <a:pt x="1508369" y="1098700"/>
                    <a:pt x="1505226" y="1132485"/>
                    <a:pt x="1502083" y="1166270"/>
                  </a:cubicBezTo>
                  <a:cubicBezTo>
                    <a:pt x="1492131" y="1274173"/>
                    <a:pt x="1482179" y="1381815"/>
                    <a:pt x="1471965" y="1489719"/>
                  </a:cubicBezTo>
                  <a:cubicBezTo>
                    <a:pt x="1460703" y="1608360"/>
                    <a:pt x="1449441" y="1727002"/>
                    <a:pt x="1438179" y="1845643"/>
                  </a:cubicBezTo>
                  <a:cubicBezTo>
                    <a:pt x="1435560" y="1873405"/>
                    <a:pt x="1432679" y="1900904"/>
                    <a:pt x="1430060" y="1928666"/>
                  </a:cubicBezTo>
                  <a:cubicBezTo>
                    <a:pt x="1426132" y="1917142"/>
                    <a:pt x="1424298" y="1905618"/>
                    <a:pt x="1422203" y="1894095"/>
                  </a:cubicBezTo>
                  <a:cubicBezTo>
                    <a:pt x="1394180" y="1739311"/>
                    <a:pt x="1366156" y="1584789"/>
                    <a:pt x="1338395" y="1430006"/>
                  </a:cubicBezTo>
                  <a:cubicBezTo>
                    <a:pt x="1336562" y="1419792"/>
                    <a:pt x="1331585" y="1412719"/>
                    <a:pt x="1320847" y="1412195"/>
                  </a:cubicBezTo>
                  <a:cubicBezTo>
                    <a:pt x="1310371" y="1411672"/>
                    <a:pt x="1304348" y="1417958"/>
                    <a:pt x="1301205" y="1427911"/>
                  </a:cubicBezTo>
                  <a:cubicBezTo>
                    <a:pt x="1288634" y="1468767"/>
                    <a:pt x="1275277" y="1509362"/>
                    <a:pt x="1263491" y="1550480"/>
                  </a:cubicBezTo>
                  <a:cubicBezTo>
                    <a:pt x="1260348" y="1561742"/>
                    <a:pt x="1255372" y="1565147"/>
                    <a:pt x="1243849" y="1565147"/>
                  </a:cubicBezTo>
                  <a:cubicBezTo>
                    <a:pt x="1067851" y="1564623"/>
                    <a:pt x="892115" y="1565147"/>
                    <a:pt x="716116" y="1564361"/>
                  </a:cubicBezTo>
                  <a:cubicBezTo>
                    <a:pt x="697783" y="1564361"/>
                    <a:pt x="686784" y="1570385"/>
                    <a:pt x="678403" y="1585837"/>
                  </a:cubicBezTo>
                  <a:cubicBezTo>
                    <a:pt x="669760" y="1601551"/>
                    <a:pt x="659022" y="1616217"/>
                    <a:pt x="647760" y="1634027"/>
                  </a:cubicBezTo>
                  <a:cubicBezTo>
                    <a:pt x="641998" y="1582170"/>
                    <a:pt x="636499" y="1533981"/>
                    <a:pt x="631260" y="1485529"/>
                  </a:cubicBezTo>
                  <a:cubicBezTo>
                    <a:pt x="616070" y="1345149"/>
                    <a:pt x="600618" y="1204508"/>
                    <a:pt x="585428" y="1064129"/>
                  </a:cubicBezTo>
                  <a:cubicBezTo>
                    <a:pt x="583594" y="1049462"/>
                    <a:pt x="574952" y="1043177"/>
                    <a:pt x="561071" y="1046843"/>
                  </a:cubicBezTo>
                  <a:cubicBezTo>
                    <a:pt x="549547" y="1049724"/>
                    <a:pt x="549285" y="1059414"/>
                    <a:pt x="548500" y="1068581"/>
                  </a:cubicBezTo>
                  <a:cubicBezTo>
                    <a:pt x="537500" y="1185389"/>
                    <a:pt x="526762" y="1302459"/>
                    <a:pt x="515762" y="1419268"/>
                  </a:cubicBezTo>
                  <a:cubicBezTo>
                    <a:pt x="502405" y="1562004"/>
                    <a:pt x="488786" y="1705002"/>
                    <a:pt x="475167" y="1847738"/>
                  </a:cubicBezTo>
                  <a:cubicBezTo>
                    <a:pt x="472548" y="1874714"/>
                    <a:pt x="469929" y="1901690"/>
                    <a:pt x="467310" y="1929713"/>
                  </a:cubicBezTo>
                  <a:cubicBezTo>
                    <a:pt x="465739" y="1928142"/>
                    <a:pt x="464691" y="1927618"/>
                    <a:pt x="464691" y="1926832"/>
                  </a:cubicBezTo>
                  <a:cubicBezTo>
                    <a:pt x="449239" y="1841453"/>
                    <a:pt x="434049" y="1756335"/>
                    <a:pt x="418859" y="1670955"/>
                  </a:cubicBezTo>
                  <a:cubicBezTo>
                    <a:pt x="404192" y="1590289"/>
                    <a:pt x="389526" y="1509886"/>
                    <a:pt x="375121" y="1429220"/>
                  </a:cubicBezTo>
                  <a:cubicBezTo>
                    <a:pt x="373288" y="1419268"/>
                    <a:pt x="368573" y="1412981"/>
                    <a:pt x="358359" y="1412195"/>
                  </a:cubicBezTo>
                  <a:cubicBezTo>
                    <a:pt x="347883" y="1411410"/>
                    <a:pt x="341598" y="1417696"/>
                    <a:pt x="338455" y="1427387"/>
                  </a:cubicBezTo>
                  <a:cubicBezTo>
                    <a:pt x="326146" y="1466934"/>
                    <a:pt x="313574" y="1506481"/>
                    <a:pt x="301527" y="1546028"/>
                  </a:cubicBezTo>
                  <a:cubicBezTo>
                    <a:pt x="294979" y="1566980"/>
                    <a:pt x="291575" y="1568813"/>
                    <a:pt x="268789" y="1562790"/>
                  </a:cubicBezTo>
                  <a:cubicBezTo>
                    <a:pt x="265122" y="1559123"/>
                    <a:pt x="260670" y="1560956"/>
                    <a:pt x="256742" y="1561742"/>
                  </a:cubicBezTo>
                  <a:cubicBezTo>
                    <a:pt x="195195" y="1561742"/>
                    <a:pt x="133648" y="1561742"/>
                    <a:pt x="72101" y="1561742"/>
                  </a:cubicBezTo>
                  <a:cubicBezTo>
                    <a:pt x="68435" y="1561742"/>
                    <a:pt x="64244" y="1561218"/>
                    <a:pt x="60578" y="1562790"/>
                  </a:cubicBezTo>
                  <a:cubicBezTo>
                    <a:pt x="45649" y="1563052"/>
                    <a:pt x="30983" y="1563052"/>
                    <a:pt x="16054" y="1563314"/>
                  </a:cubicBezTo>
                  <a:cubicBezTo>
                    <a:pt x="12650" y="1563314"/>
                    <a:pt x="7935" y="1562004"/>
                    <a:pt x="6364" y="1565147"/>
                  </a:cubicBezTo>
                  <a:cubicBezTo>
                    <a:pt x="2697" y="1573266"/>
                    <a:pt x="3745" y="1582432"/>
                    <a:pt x="5316" y="1590813"/>
                  </a:cubicBezTo>
                  <a:cubicBezTo>
                    <a:pt x="6626" y="1597099"/>
                    <a:pt x="13435" y="1594480"/>
                    <a:pt x="17626" y="1594480"/>
                  </a:cubicBezTo>
                  <a:cubicBezTo>
                    <a:pt x="112696" y="1594480"/>
                    <a:pt x="208028" y="1594480"/>
                    <a:pt x="303098" y="1594480"/>
                  </a:cubicBezTo>
                  <a:cubicBezTo>
                    <a:pt x="322217" y="1594480"/>
                    <a:pt x="324312" y="1592646"/>
                    <a:pt x="330074" y="1573528"/>
                  </a:cubicBezTo>
                  <a:cubicBezTo>
                    <a:pt x="336883" y="1550742"/>
                    <a:pt x="344217" y="1528219"/>
                    <a:pt x="352336" y="1502029"/>
                  </a:cubicBezTo>
                  <a:cubicBezTo>
                    <a:pt x="353645" y="1508838"/>
                    <a:pt x="354169" y="1511195"/>
                    <a:pt x="354693" y="1513814"/>
                  </a:cubicBezTo>
                  <a:cubicBezTo>
                    <a:pt x="378002" y="1642408"/>
                    <a:pt x="401049" y="1770739"/>
                    <a:pt x="424358" y="1899333"/>
                  </a:cubicBezTo>
                  <a:cubicBezTo>
                    <a:pt x="434049" y="1953284"/>
                    <a:pt x="443739" y="2007236"/>
                    <a:pt x="453430" y="2061188"/>
                  </a:cubicBezTo>
                  <a:cubicBezTo>
                    <a:pt x="456310" y="2076640"/>
                    <a:pt x="466263" y="2083973"/>
                    <a:pt x="478834" y="2079259"/>
                  </a:cubicBezTo>
                  <a:cubicBezTo>
                    <a:pt x="490881" y="2074807"/>
                    <a:pt x="490096" y="2063807"/>
                    <a:pt x="491143" y="2054116"/>
                  </a:cubicBezTo>
                  <a:cubicBezTo>
                    <a:pt x="500572" y="1955380"/>
                    <a:pt x="509476" y="1856643"/>
                    <a:pt x="518905" y="1757906"/>
                  </a:cubicBezTo>
                  <a:cubicBezTo>
                    <a:pt x="532262" y="1615956"/>
                    <a:pt x="545881" y="1474005"/>
                    <a:pt x="559500" y="1332054"/>
                  </a:cubicBezTo>
                  <a:cubicBezTo>
                    <a:pt x="562119" y="1302721"/>
                    <a:pt x="564999" y="1273650"/>
                    <a:pt x="567618" y="1244055"/>
                  </a:cubicBezTo>
                  <a:cubicBezTo>
                    <a:pt x="571285" y="1245364"/>
                    <a:pt x="570499" y="1247983"/>
                    <a:pt x="570761" y="1249817"/>
                  </a:cubicBezTo>
                  <a:cubicBezTo>
                    <a:pt x="579666" y="1332316"/>
                    <a:pt x="588571" y="1415076"/>
                    <a:pt x="597475" y="1497576"/>
                  </a:cubicBezTo>
                  <a:cubicBezTo>
                    <a:pt x="604023" y="1557552"/>
                    <a:pt x="610570" y="1617789"/>
                    <a:pt x="617118" y="1677764"/>
                  </a:cubicBezTo>
                  <a:cubicBezTo>
                    <a:pt x="617903" y="1685359"/>
                    <a:pt x="620261" y="1691383"/>
                    <a:pt x="627594" y="1694526"/>
                  </a:cubicBezTo>
                  <a:cubicBezTo>
                    <a:pt x="635189" y="1697931"/>
                    <a:pt x="641998" y="1696097"/>
                    <a:pt x="648284" y="1691121"/>
                  </a:cubicBezTo>
                  <a:cubicBezTo>
                    <a:pt x="654832" y="1685883"/>
                    <a:pt x="660070" y="1679598"/>
                    <a:pt x="664522" y="1672526"/>
                  </a:cubicBezTo>
                  <a:cubicBezTo>
                    <a:pt x="678403" y="1650265"/>
                    <a:pt x="692807" y="1628527"/>
                    <a:pt x="706164" y="1606003"/>
                  </a:cubicBezTo>
                  <a:cubicBezTo>
                    <a:pt x="711402" y="1597099"/>
                    <a:pt x="717426" y="1593956"/>
                    <a:pt x="727902" y="1593956"/>
                  </a:cubicBezTo>
                  <a:cubicBezTo>
                    <a:pt x="905472" y="1594218"/>
                    <a:pt x="1083303" y="1594218"/>
                    <a:pt x="1260872" y="1594218"/>
                  </a:cubicBezTo>
                  <a:cubicBezTo>
                    <a:pt x="1286277" y="1594218"/>
                    <a:pt x="1286277" y="1594218"/>
                    <a:pt x="1293610" y="1570385"/>
                  </a:cubicBezTo>
                  <a:cubicBezTo>
                    <a:pt x="1300157" y="1549171"/>
                    <a:pt x="1306967" y="1528219"/>
                    <a:pt x="1313514" y="1507005"/>
                  </a:cubicBezTo>
                  <a:cubicBezTo>
                    <a:pt x="1320586" y="1532147"/>
                    <a:pt x="1325038" y="1557028"/>
                    <a:pt x="1329490" y="1581647"/>
                  </a:cubicBezTo>
                  <a:cubicBezTo>
                    <a:pt x="1351490" y="1703169"/>
                    <a:pt x="1373752" y="1824953"/>
                    <a:pt x="1395751" y="1946475"/>
                  </a:cubicBezTo>
                  <a:cubicBezTo>
                    <a:pt x="1402823" y="1984975"/>
                    <a:pt x="1409894" y="2023736"/>
                    <a:pt x="1416441" y="2062235"/>
                  </a:cubicBezTo>
                  <a:cubicBezTo>
                    <a:pt x="1418537" y="2073759"/>
                    <a:pt x="1423513" y="2080830"/>
                    <a:pt x="1436084" y="2080307"/>
                  </a:cubicBezTo>
                  <a:cubicBezTo>
                    <a:pt x="1448393" y="2079783"/>
                    <a:pt x="1452060" y="2071402"/>
                    <a:pt x="1453108" y="2060926"/>
                  </a:cubicBezTo>
                  <a:cubicBezTo>
                    <a:pt x="1453893" y="2054378"/>
                    <a:pt x="1454679" y="2048093"/>
                    <a:pt x="1455203" y="2041545"/>
                  </a:cubicBezTo>
                  <a:cubicBezTo>
                    <a:pt x="1466988" y="1914785"/>
                    <a:pt x="1478512" y="1787763"/>
                    <a:pt x="1490559" y="1661003"/>
                  </a:cubicBezTo>
                  <a:cubicBezTo>
                    <a:pt x="1501297" y="1546290"/>
                    <a:pt x="1512297" y="1431577"/>
                    <a:pt x="1523297" y="1316863"/>
                  </a:cubicBezTo>
                  <a:cubicBezTo>
                    <a:pt x="1525654" y="1292768"/>
                    <a:pt x="1528011" y="1268674"/>
                    <a:pt x="1530368" y="1244579"/>
                  </a:cubicBezTo>
                  <a:cubicBezTo>
                    <a:pt x="1539273" y="1309006"/>
                    <a:pt x="1546345" y="1373434"/>
                    <a:pt x="1553416" y="1437863"/>
                  </a:cubicBezTo>
                  <a:cubicBezTo>
                    <a:pt x="1562059" y="1518266"/>
                    <a:pt x="1570701" y="1598670"/>
                    <a:pt x="1579606" y="1679074"/>
                  </a:cubicBezTo>
                  <a:cubicBezTo>
                    <a:pt x="1581177" y="1694788"/>
                    <a:pt x="1596368" y="1701597"/>
                    <a:pt x="1609201" y="1692431"/>
                  </a:cubicBezTo>
                  <a:cubicBezTo>
                    <a:pt x="1616796" y="1686931"/>
                    <a:pt x="1622296" y="1679860"/>
                    <a:pt x="1627272" y="1672003"/>
                  </a:cubicBezTo>
                  <a:cubicBezTo>
                    <a:pt x="1640891" y="1650265"/>
                    <a:pt x="1655295" y="1628789"/>
                    <a:pt x="1668390" y="1606789"/>
                  </a:cubicBezTo>
                  <a:cubicBezTo>
                    <a:pt x="1673890" y="1597623"/>
                    <a:pt x="1680176" y="1594218"/>
                    <a:pt x="1691176" y="1594218"/>
                  </a:cubicBezTo>
                  <a:cubicBezTo>
                    <a:pt x="1919030" y="1594480"/>
                    <a:pt x="2146884" y="1594480"/>
                    <a:pt x="2374738" y="1594480"/>
                  </a:cubicBezTo>
                  <a:cubicBezTo>
                    <a:pt x="2397524" y="1594480"/>
                    <a:pt x="2398047" y="1593694"/>
                    <a:pt x="2404595" y="1572218"/>
                  </a:cubicBezTo>
                  <a:cubicBezTo>
                    <a:pt x="2411404" y="1549956"/>
                    <a:pt x="2418738" y="1527957"/>
                    <a:pt x="2426856" y="1502290"/>
                  </a:cubicBezTo>
                  <a:cubicBezTo>
                    <a:pt x="2428166" y="1508576"/>
                    <a:pt x="2428690" y="1510933"/>
                    <a:pt x="2429214" y="1513552"/>
                  </a:cubicBezTo>
                  <a:cubicBezTo>
                    <a:pt x="2452523" y="1642408"/>
                    <a:pt x="2475832" y="1771525"/>
                    <a:pt x="2499141" y="1900380"/>
                  </a:cubicBezTo>
                  <a:cubicBezTo>
                    <a:pt x="2508832" y="1954332"/>
                    <a:pt x="2518522" y="2008284"/>
                    <a:pt x="2528474" y="2062235"/>
                  </a:cubicBezTo>
                  <a:cubicBezTo>
                    <a:pt x="2530831" y="2076378"/>
                    <a:pt x="2539998" y="2082664"/>
                    <a:pt x="2552045" y="2079521"/>
                  </a:cubicBezTo>
                  <a:cubicBezTo>
                    <a:pt x="2564093" y="2076116"/>
                    <a:pt x="2564617" y="2065902"/>
                    <a:pt x="2565402" y="2056474"/>
                  </a:cubicBezTo>
                  <a:cubicBezTo>
                    <a:pt x="2571688" y="1990736"/>
                    <a:pt x="2577712" y="1924737"/>
                    <a:pt x="2583997" y="1859000"/>
                  </a:cubicBezTo>
                  <a:cubicBezTo>
                    <a:pt x="2592640" y="1768120"/>
                    <a:pt x="2601283" y="1677241"/>
                    <a:pt x="2609926" y="1586361"/>
                  </a:cubicBezTo>
                  <a:cubicBezTo>
                    <a:pt x="2617521" y="1505171"/>
                    <a:pt x="2624854" y="1424244"/>
                    <a:pt x="2632449" y="1343315"/>
                  </a:cubicBezTo>
                  <a:cubicBezTo>
                    <a:pt x="2635592" y="1310316"/>
                    <a:pt x="2638996" y="1277054"/>
                    <a:pt x="2642139" y="1243793"/>
                  </a:cubicBezTo>
                  <a:cubicBezTo>
                    <a:pt x="2645544" y="1245102"/>
                    <a:pt x="2644758" y="1247721"/>
                    <a:pt x="2645020" y="1249555"/>
                  </a:cubicBezTo>
                  <a:cubicBezTo>
                    <a:pt x="2653925" y="1332054"/>
                    <a:pt x="2662830" y="1414814"/>
                    <a:pt x="2671734" y="1497314"/>
                  </a:cubicBezTo>
                  <a:cubicBezTo>
                    <a:pt x="2678282" y="1557290"/>
                    <a:pt x="2684829" y="1617527"/>
                    <a:pt x="2691377" y="1677502"/>
                  </a:cubicBezTo>
                  <a:cubicBezTo>
                    <a:pt x="2693472" y="1695050"/>
                    <a:pt x="2708662" y="1701597"/>
                    <a:pt x="2722543" y="1690859"/>
                  </a:cubicBezTo>
                  <a:cubicBezTo>
                    <a:pt x="2729614" y="1685621"/>
                    <a:pt x="2734852" y="1678550"/>
                    <a:pt x="2739567" y="1671217"/>
                  </a:cubicBezTo>
                  <a:cubicBezTo>
                    <a:pt x="2753709" y="1648955"/>
                    <a:pt x="2768114" y="1627217"/>
                    <a:pt x="2781471" y="1604694"/>
                  </a:cubicBezTo>
                  <a:cubicBezTo>
                    <a:pt x="2786185" y="1596575"/>
                    <a:pt x="2791685" y="1593694"/>
                    <a:pt x="2801113" y="1593694"/>
                  </a:cubicBezTo>
                  <a:cubicBezTo>
                    <a:pt x="2886231" y="1594218"/>
                    <a:pt x="2971349" y="1593956"/>
                    <a:pt x="3056467" y="1593956"/>
                  </a:cubicBezTo>
                  <a:cubicBezTo>
                    <a:pt x="3080038" y="1593956"/>
                    <a:pt x="3103609" y="1594218"/>
                    <a:pt x="3127180" y="1593956"/>
                  </a:cubicBezTo>
                  <a:cubicBezTo>
                    <a:pt x="3130847" y="1593694"/>
                    <a:pt x="3136609" y="1595789"/>
                    <a:pt x="3137395" y="1590813"/>
                  </a:cubicBezTo>
                  <a:cubicBezTo>
                    <a:pt x="3138442" y="1582956"/>
                    <a:pt x="3139228" y="1574575"/>
                    <a:pt x="3136871" y="1567504"/>
                  </a:cubicBezTo>
                  <a:cubicBezTo>
                    <a:pt x="3135299" y="1562528"/>
                    <a:pt x="3127442" y="1565147"/>
                    <a:pt x="3122466" y="1565147"/>
                  </a:cubicBezTo>
                  <a:cubicBezTo>
                    <a:pt x="3010373" y="1564885"/>
                    <a:pt x="2898017" y="1565147"/>
                    <a:pt x="2785923" y="1564623"/>
                  </a:cubicBezTo>
                  <a:cubicBezTo>
                    <a:pt x="2771781" y="1564623"/>
                    <a:pt x="2763138" y="1569337"/>
                    <a:pt x="2756328" y="1581123"/>
                  </a:cubicBezTo>
                  <a:cubicBezTo>
                    <a:pt x="2746376" y="1598408"/>
                    <a:pt x="2735114" y="1614646"/>
                    <a:pt x="2722805" y="1634027"/>
                  </a:cubicBezTo>
                  <a:cubicBezTo>
                    <a:pt x="2722019" y="1629313"/>
                    <a:pt x="2722019" y="1627741"/>
                    <a:pt x="2721757" y="1626170"/>
                  </a:cubicBezTo>
                  <a:cubicBezTo>
                    <a:pt x="2714424" y="1560433"/>
                    <a:pt x="2707091" y="1494695"/>
                    <a:pt x="2700020" y="1428958"/>
                  </a:cubicBezTo>
                  <a:cubicBezTo>
                    <a:pt x="2692163" y="1357982"/>
                    <a:pt x="2684567" y="1287269"/>
                    <a:pt x="2676972" y="1216293"/>
                  </a:cubicBezTo>
                  <a:cubicBezTo>
                    <a:pt x="2671472" y="1165223"/>
                    <a:pt x="2665972" y="1114414"/>
                    <a:pt x="2660211" y="1063343"/>
                  </a:cubicBezTo>
                  <a:cubicBezTo>
                    <a:pt x="2658639" y="1049986"/>
                    <a:pt x="2653401" y="1046057"/>
                    <a:pt x="2640306" y="1046319"/>
                  </a:cubicBezTo>
                  <a:cubicBezTo>
                    <a:pt x="2626687" y="1046581"/>
                    <a:pt x="2624592" y="1056272"/>
                    <a:pt x="2623544" y="1066748"/>
                  </a:cubicBezTo>
                  <a:cubicBezTo>
                    <a:pt x="2619092" y="1114152"/>
                    <a:pt x="2614640" y="1161294"/>
                    <a:pt x="2610187" y="1208436"/>
                  </a:cubicBezTo>
                  <a:cubicBezTo>
                    <a:pt x="2601021" y="1306649"/>
                    <a:pt x="2592116" y="1405124"/>
                    <a:pt x="2582688" y="1503338"/>
                  </a:cubicBezTo>
                  <a:cubicBezTo>
                    <a:pt x="2572736" y="1607575"/>
                    <a:pt x="2562521" y="1712073"/>
                    <a:pt x="2552569" y="1816310"/>
                  </a:cubicBezTo>
                  <a:cubicBezTo>
                    <a:pt x="2548903" y="1853762"/>
                    <a:pt x="2545498" y="1891214"/>
                    <a:pt x="2542093" y="1928666"/>
                  </a:cubicBezTo>
                  <a:cubicBezTo>
                    <a:pt x="2538950" y="1928142"/>
                    <a:pt x="2538950" y="1926309"/>
                    <a:pt x="2538688" y="1924737"/>
                  </a:cubicBezTo>
                  <a:cubicBezTo>
                    <a:pt x="2528736" y="1868690"/>
                    <a:pt x="2518784" y="1812382"/>
                    <a:pt x="2508832" y="1756335"/>
                  </a:cubicBezTo>
                  <a:cubicBezTo>
                    <a:pt x="2489713" y="1649217"/>
                    <a:pt x="2470070" y="1542099"/>
                    <a:pt x="2450951" y="1434982"/>
                  </a:cubicBezTo>
                  <a:cubicBezTo>
                    <a:pt x="2448856" y="1423720"/>
                    <a:pt x="2446237" y="1412719"/>
                    <a:pt x="2432095" y="1412457"/>
                  </a:cubicBezTo>
                  <a:cubicBezTo>
                    <a:pt x="2418476" y="1411933"/>
                    <a:pt x="2414809" y="1422149"/>
                    <a:pt x="2411404" y="1433410"/>
                  </a:cubicBezTo>
                  <a:cubicBezTo>
                    <a:pt x="2399619" y="1472434"/>
                    <a:pt x="2386786" y="1511457"/>
                    <a:pt x="2375262" y="1550742"/>
                  </a:cubicBezTo>
                  <a:cubicBezTo>
                    <a:pt x="2372119" y="1561742"/>
                    <a:pt x="2367143" y="1565147"/>
                    <a:pt x="2355357" y="1565147"/>
                  </a:cubicBezTo>
                  <a:cubicBezTo>
                    <a:pt x="2128813" y="1564623"/>
                    <a:pt x="1902268" y="1564885"/>
                    <a:pt x="1675724" y="1564361"/>
                  </a:cubicBezTo>
                  <a:cubicBezTo>
                    <a:pt x="1660010" y="1564361"/>
                    <a:pt x="1650581" y="1569337"/>
                    <a:pt x="1642986" y="1582432"/>
                  </a:cubicBezTo>
                  <a:cubicBezTo>
                    <a:pt x="1633296" y="1599194"/>
                    <a:pt x="1622558" y="1615170"/>
                    <a:pt x="1610510" y="1634027"/>
                  </a:cubicBezTo>
                  <a:cubicBezTo>
                    <a:pt x="1608415" y="1615170"/>
                    <a:pt x="1606582" y="1599456"/>
                    <a:pt x="1604748" y="1583480"/>
                  </a:cubicBezTo>
                  <a:cubicBezTo>
                    <a:pt x="1585892" y="1410624"/>
                    <a:pt x="1566773" y="1237507"/>
                    <a:pt x="1548178" y="1064652"/>
                  </a:cubicBezTo>
                  <a:cubicBezTo>
                    <a:pt x="1546868" y="1053129"/>
                    <a:pt x="1542940" y="1046057"/>
                    <a:pt x="1529845" y="1046057"/>
                  </a:cubicBezTo>
                  <a:close/>
                  <a:moveTo>
                    <a:pt x="1041397" y="24"/>
                  </a:moveTo>
                  <a:cubicBezTo>
                    <a:pt x="1391821" y="24"/>
                    <a:pt x="1742507" y="24"/>
                    <a:pt x="2092931" y="24"/>
                  </a:cubicBezTo>
                  <a:cubicBezTo>
                    <a:pt x="2116240" y="24"/>
                    <a:pt x="2113097" y="-1547"/>
                    <a:pt x="2113097" y="20714"/>
                  </a:cubicBezTo>
                  <a:cubicBezTo>
                    <a:pt x="2113097" y="350186"/>
                    <a:pt x="2113097" y="679920"/>
                    <a:pt x="2113097" y="1009391"/>
                  </a:cubicBezTo>
                  <a:cubicBezTo>
                    <a:pt x="2113097" y="1027725"/>
                    <a:pt x="2113097" y="1027725"/>
                    <a:pt x="2131169" y="1027725"/>
                  </a:cubicBezTo>
                  <a:cubicBezTo>
                    <a:pt x="2461164" y="1027725"/>
                    <a:pt x="2791160" y="1027725"/>
                    <a:pt x="3121155" y="1027725"/>
                  </a:cubicBezTo>
                  <a:cubicBezTo>
                    <a:pt x="3140274" y="1027725"/>
                    <a:pt x="3140536" y="1027725"/>
                    <a:pt x="3140536" y="1046581"/>
                  </a:cubicBezTo>
                  <a:cubicBezTo>
                    <a:pt x="3140536" y="1396743"/>
                    <a:pt x="3140536" y="1746644"/>
                    <a:pt x="3140536" y="2096805"/>
                  </a:cubicBezTo>
                  <a:cubicBezTo>
                    <a:pt x="3140536" y="2114615"/>
                    <a:pt x="3140536" y="2114615"/>
                    <a:pt x="3122989" y="2114615"/>
                  </a:cubicBezTo>
                  <a:cubicBezTo>
                    <a:pt x="2795088" y="2114615"/>
                    <a:pt x="2467450" y="2114615"/>
                    <a:pt x="2139549" y="2114615"/>
                  </a:cubicBezTo>
                  <a:cubicBezTo>
                    <a:pt x="2121216" y="2114615"/>
                    <a:pt x="2121216" y="2114615"/>
                    <a:pt x="2121216" y="2132948"/>
                  </a:cubicBezTo>
                  <a:cubicBezTo>
                    <a:pt x="2121216" y="2462420"/>
                    <a:pt x="2121216" y="2792153"/>
                    <a:pt x="2121216" y="3121625"/>
                  </a:cubicBezTo>
                  <a:cubicBezTo>
                    <a:pt x="2121216" y="3140220"/>
                    <a:pt x="2121216" y="3140220"/>
                    <a:pt x="2102883" y="3140220"/>
                  </a:cubicBezTo>
                  <a:cubicBezTo>
                    <a:pt x="1926886" y="3139958"/>
                    <a:pt x="1750364" y="3139958"/>
                    <a:pt x="1574105" y="3139958"/>
                  </a:cubicBezTo>
                  <a:cubicBezTo>
                    <a:pt x="1396797" y="3139958"/>
                    <a:pt x="1219752" y="3139696"/>
                    <a:pt x="1042445" y="3140220"/>
                  </a:cubicBezTo>
                  <a:cubicBezTo>
                    <a:pt x="1029874" y="3140220"/>
                    <a:pt x="1026469" y="3137077"/>
                    <a:pt x="1026469" y="3124506"/>
                  </a:cubicBezTo>
                  <a:cubicBezTo>
                    <a:pt x="1026731" y="2794511"/>
                    <a:pt x="1026731" y="2464515"/>
                    <a:pt x="1026731" y="2134519"/>
                  </a:cubicBezTo>
                  <a:cubicBezTo>
                    <a:pt x="1026731" y="2111734"/>
                    <a:pt x="1029350" y="2114615"/>
                    <a:pt x="1006303" y="2114615"/>
                  </a:cubicBezTo>
                  <a:cubicBezTo>
                    <a:pt x="677093" y="2114615"/>
                    <a:pt x="348145" y="2114615"/>
                    <a:pt x="18935" y="2114615"/>
                  </a:cubicBezTo>
                  <a:cubicBezTo>
                    <a:pt x="-1755" y="2114615"/>
                    <a:pt x="78" y="2117234"/>
                    <a:pt x="78" y="2095496"/>
                  </a:cubicBezTo>
                  <a:cubicBezTo>
                    <a:pt x="78" y="1745858"/>
                    <a:pt x="78" y="1396220"/>
                    <a:pt x="78" y="1046581"/>
                  </a:cubicBezTo>
                  <a:cubicBezTo>
                    <a:pt x="78" y="1025367"/>
                    <a:pt x="-2279" y="1027725"/>
                    <a:pt x="18935" y="1027725"/>
                  </a:cubicBezTo>
                  <a:cubicBezTo>
                    <a:pt x="347097" y="1027725"/>
                    <a:pt x="675521" y="1027725"/>
                    <a:pt x="1003684" y="1027725"/>
                  </a:cubicBezTo>
                  <a:cubicBezTo>
                    <a:pt x="1024636" y="1027725"/>
                    <a:pt x="1022802" y="1030344"/>
                    <a:pt x="1022802" y="1009130"/>
                  </a:cubicBezTo>
                  <a:cubicBezTo>
                    <a:pt x="1022802" y="679134"/>
                    <a:pt x="1022802" y="349138"/>
                    <a:pt x="1022802" y="19143"/>
                  </a:cubicBezTo>
                  <a:cubicBezTo>
                    <a:pt x="1022802" y="-2333"/>
                    <a:pt x="1020445" y="286"/>
                    <a:pt x="1041397" y="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0" name="Google Shape;100;p81"/>
            <p:cNvSpPr/>
            <p:nvPr/>
          </p:nvSpPr>
          <p:spPr>
            <a:xfrm>
              <a:off x="8572717" y="946611"/>
              <a:ext cx="234289" cy="234289"/>
            </a:xfrm>
            <a:custGeom>
              <a:rect b="b" l="l" r="r" t="t"/>
              <a:pathLst>
                <a:path extrusionOk="0" h="3140196" w="3140196">
                  <a:moveTo>
                    <a:pt x="1574105" y="3139958"/>
                  </a:moveTo>
                  <a:cubicBezTo>
                    <a:pt x="1396797" y="3139958"/>
                    <a:pt x="1219752" y="3139696"/>
                    <a:pt x="1042445" y="3140220"/>
                  </a:cubicBezTo>
                  <a:cubicBezTo>
                    <a:pt x="1029874" y="3140220"/>
                    <a:pt x="1026469" y="3137077"/>
                    <a:pt x="1026469" y="3124506"/>
                  </a:cubicBezTo>
                  <a:cubicBezTo>
                    <a:pt x="1026731" y="2794511"/>
                    <a:pt x="1026731" y="2464515"/>
                    <a:pt x="1026731" y="2134519"/>
                  </a:cubicBezTo>
                  <a:cubicBezTo>
                    <a:pt x="1026731" y="2111734"/>
                    <a:pt x="1029350" y="2114615"/>
                    <a:pt x="1006303" y="2114615"/>
                  </a:cubicBezTo>
                  <a:cubicBezTo>
                    <a:pt x="677093" y="2114615"/>
                    <a:pt x="348145" y="2114615"/>
                    <a:pt x="18935" y="2114615"/>
                  </a:cubicBezTo>
                  <a:cubicBezTo>
                    <a:pt x="-1755" y="2114615"/>
                    <a:pt x="78" y="2117234"/>
                    <a:pt x="78" y="2095496"/>
                  </a:cubicBezTo>
                  <a:cubicBezTo>
                    <a:pt x="78" y="1745858"/>
                    <a:pt x="78" y="1396220"/>
                    <a:pt x="78" y="1046581"/>
                  </a:cubicBezTo>
                  <a:cubicBezTo>
                    <a:pt x="78" y="1025367"/>
                    <a:pt x="-2279" y="1027725"/>
                    <a:pt x="18935" y="1027725"/>
                  </a:cubicBezTo>
                  <a:cubicBezTo>
                    <a:pt x="347097" y="1027725"/>
                    <a:pt x="675521" y="1027725"/>
                    <a:pt x="1003684" y="1027725"/>
                  </a:cubicBezTo>
                  <a:cubicBezTo>
                    <a:pt x="1024636" y="1027725"/>
                    <a:pt x="1022802" y="1030344"/>
                    <a:pt x="1022802" y="1009130"/>
                  </a:cubicBezTo>
                  <a:cubicBezTo>
                    <a:pt x="1022802" y="679134"/>
                    <a:pt x="1022802" y="349138"/>
                    <a:pt x="1022802" y="19143"/>
                  </a:cubicBezTo>
                  <a:cubicBezTo>
                    <a:pt x="1022802" y="-2333"/>
                    <a:pt x="1020445" y="286"/>
                    <a:pt x="1041397" y="24"/>
                  </a:cubicBezTo>
                  <a:cubicBezTo>
                    <a:pt x="1391821" y="24"/>
                    <a:pt x="1742507" y="24"/>
                    <a:pt x="2092931" y="24"/>
                  </a:cubicBezTo>
                  <a:cubicBezTo>
                    <a:pt x="2116240" y="24"/>
                    <a:pt x="2113097" y="-1547"/>
                    <a:pt x="2113097" y="20714"/>
                  </a:cubicBezTo>
                  <a:cubicBezTo>
                    <a:pt x="2113097" y="350186"/>
                    <a:pt x="2113097" y="679920"/>
                    <a:pt x="2113097" y="1009391"/>
                  </a:cubicBezTo>
                  <a:cubicBezTo>
                    <a:pt x="2113097" y="1027725"/>
                    <a:pt x="2113097" y="1027725"/>
                    <a:pt x="2131169" y="1027725"/>
                  </a:cubicBezTo>
                  <a:cubicBezTo>
                    <a:pt x="2461164" y="1027725"/>
                    <a:pt x="2791160" y="1027725"/>
                    <a:pt x="3121155" y="1027725"/>
                  </a:cubicBezTo>
                  <a:cubicBezTo>
                    <a:pt x="3140274" y="1027725"/>
                    <a:pt x="3140536" y="1027725"/>
                    <a:pt x="3140536" y="1046581"/>
                  </a:cubicBezTo>
                  <a:cubicBezTo>
                    <a:pt x="3140536" y="1396743"/>
                    <a:pt x="3140536" y="1746644"/>
                    <a:pt x="3140536" y="2096805"/>
                  </a:cubicBezTo>
                  <a:cubicBezTo>
                    <a:pt x="3140536" y="2114615"/>
                    <a:pt x="3140536" y="2114615"/>
                    <a:pt x="3122989" y="2114615"/>
                  </a:cubicBezTo>
                  <a:cubicBezTo>
                    <a:pt x="2795088" y="2114615"/>
                    <a:pt x="2467450" y="2114615"/>
                    <a:pt x="2139549" y="2114615"/>
                  </a:cubicBezTo>
                  <a:cubicBezTo>
                    <a:pt x="2121216" y="2114615"/>
                    <a:pt x="2121216" y="2114615"/>
                    <a:pt x="2121216" y="2132948"/>
                  </a:cubicBezTo>
                  <a:cubicBezTo>
                    <a:pt x="2121216" y="2462420"/>
                    <a:pt x="2121216" y="2792153"/>
                    <a:pt x="2121216" y="3121625"/>
                  </a:cubicBezTo>
                  <a:cubicBezTo>
                    <a:pt x="2121216" y="3140220"/>
                    <a:pt x="2121216" y="3140220"/>
                    <a:pt x="2102883" y="3140220"/>
                  </a:cubicBezTo>
                  <a:cubicBezTo>
                    <a:pt x="1926886" y="3139958"/>
                    <a:pt x="1750364" y="3139958"/>
                    <a:pt x="1574105" y="31399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1" name="Google Shape;101;p81"/>
            <p:cNvSpPr/>
            <p:nvPr/>
          </p:nvSpPr>
          <p:spPr>
            <a:xfrm>
              <a:off x="9477376" y="187217"/>
              <a:ext cx="304583" cy="304583"/>
            </a:xfrm>
            <a:custGeom>
              <a:rect b="b" l="l" r="r" t="t"/>
              <a:pathLst>
                <a:path extrusionOk="0" h="3140196" w="3140196">
                  <a:moveTo>
                    <a:pt x="1574105" y="3139958"/>
                  </a:moveTo>
                  <a:cubicBezTo>
                    <a:pt x="1396797" y="3139958"/>
                    <a:pt x="1219752" y="3139696"/>
                    <a:pt x="1042445" y="3140220"/>
                  </a:cubicBezTo>
                  <a:cubicBezTo>
                    <a:pt x="1029874" y="3140220"/>
                    <a:pt x="1026469" y="3137077"/>
                    <a:pt x="1026469" y="3124506"/>
                  </a:cubicBezTo>
                  <a:cubicBezTo>
                    <a:pt x="1026731" y="2794511"/>
                    <a:pt x="1026731" y="2464515"/>
                    <a:pt x="1026731" y="2134519"/>
                  </a:cubicBezTo>
                  <a:cubicBezTo>
                    <a:pt x="1026731" y="2111734"/>
                    <a:pt x="1029350" y="2114615"/>
                    <a:pt x="1006303" y="2114615"/>
                  </a:cubicBezTo>
                  <a:cubicBezTo>
                    <a:pt x="677093" y="2114615"/>
                    <a:pt x="348145" y="2114615"/>
                    <a:pt x="18935" y="2114615"/>
                  </a:cubicBezTo>
                  <a:cubicBezTo>
                    <a:pt x="-1755" y="2114615"/>
                    <a:pt x="78" y="2117234"/>
                    <a:pt x="78" y="2095496"/>
                  </a:cubicBezTo>
                  <a:cubicBezTo>
                    <a:pt x="78" y="1745858"/>
                    <a:pt x="78" y="1396220"/>
                    <a:pt x="78" y="1046581"/>
                  </a:cubicBezTo>
                  <a:cubicBezTo>
                    <a:pt x="78" y="1025367"/>
                    <a:pt x="-2279" y="1027725"/>
                    <a:pt x="18935" y="1027725"/>
                  </a:cubicBezTo>
                  <a:cubicBezTo>
                    <a:pt x="347097" y="1027725"/>
                    <a:pt x="675521" y="1027725"/>
                    <a:pt x="1003684" y="1027725"/>
                  </a:cubicBezTo>
                  <a:cubicBezTo>
                    <a:pt x="1024636" y="1027725"/>
                    <a:pt x="1022802" y="1030344"/>
                    <a:pt x="1022802" y="1009130"/>
                  </a:cubicBezTo>
                  <a:cubicBezTo>
                    <a:pt x="1022802" y="679134"/>
                    <a:pt x="1022802" y="349138"/>
                    <a:pt x="1022802" y="19143"/>
                  </a:cubicBezTo>
                  <a:cubicBezTo>
                    <a:pt x="1022802" y="-2333"/>
                    <a:pt x="1020445" y="286"/>
                    <a:pt x="1041397" y="24"/>
                  </a:cubicBezTo>
                  <a:cubicBezTo>
                    <a:pt x="1391821" y="24"/>
                    <a:pt x="1742507" y="24"/>
                    <a:pt x="2092931" y="24"/>
                  </a:cubicBezTo>
                  <a:cubicBezTo>
                    <a:pt x="2116240" y="24"/>
                    <a:pt x="2113097" y="-1547"/>
                    <a:pt x="2113097" y="20714"/>
                  </a:cubicBezTo>
                  <a:cubicBezTo>
                    <a:pt x="2113097" y="350186"/>
                    <a:pt x="2113097" y="679920"/>
                    <a:pt x="2113097" y="1009391"/>
                  </a:cubicBezTo>
                  <a:cubicBezTo>
                    <a:pt x="2113097" y="1027725"/>
                    <a:pt x="2113097" y="1027725"/>
                    <a:pt x="2131169" y="1027725"/>
                  </a:cubicBezTo>
                  <a:cubicBezTo>
                    <a:pt x="2461164" y="1027725"/>
                    <a:pt x="2791160" y="1027725"/>
                    <a:pt x="3121155" y="1027725"/>
                  </a:cubicBezTo>
                  <a:cubicBezTo>
                    <a:pt x="3140274" y="1027725"/>
                    <a:pt x="3140536" y="1027725"/>
                    <a:pt x="3140536" y="1046581"/>
                  </a:cubicBezTo>
                  <a:cubicBezTo>
                    <a:pt x="3140536" y="1396743"/>
                    <a:pt x="3140536" y="1746644"/>
                    <a:pt x="3140536" y="2096805"/>
                  </a:cubicBezTo>
                  <a:cubicBezTo>
                    <a:pt x="3140536" y="2114615"/>
                    <a:pt x="3140536" y="2114615"/>
                    <a:pt x="3122989" y="2114615"/>
                  </a:cubicBezTo>
                  <a:cubicBezTo>
                    <a:pt x="2795088" y="2114615"/>
                    <a:pt x="2467450" y="2114615"/>
                    <a:pt x="2139549" y="2114615"/>
                  </a:cubicBezTo>
                  <a:cubicBezTo>
                    <a:pt x="2121216" y="2114615"/>
                    <a:pt x="2121216" y="2114615"/>
                    <a:pt x="2121216" y="2132948"/>
                  </a:cubicBezTo>
                  <a:cubicBezTo>
                    <a:pt x="2121216" y="2462420"/>
                    <a:pt x="2121216" y="2792153"/>
                    <a:pt x="2121216" y="3121625"/>
                  </a:cubicBezTo>
                  <a:cubicBezTo>
                    <a:pt x="2121216" y="3140220"/>
                    <a:pt x="2121216" y="3140220"/>
                    <a:pt x="2102883" y="3140220"/>
                  </a:cubicBezTo>
                  <a:cubicBezTo>
                    <a:pt x="1926886" y="3139958"/>
                    <a:pt x="1750364" y="3139958"/>
                    <a:pt x="1574105" y="31399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2" name="Google Shape;102;p81"/>
            <p:cNvSpPr/>
            <p:nvPr/>
          </p:nvSpPr>
          <p:spPr>
            <a:xfrm>
              <a:off x="9781959" y="625039"/>
              <a:ext cx="304583" cy="304583"/>
            </a:xfrm>
            <a:custGeom>
              <a:rect b="b" l="l" r="r" t="t"/>
              <a:pathLst>
                <a:path extrusionOk="0" h="3140196" w="3140196">
                  <a:moveTo>
                    <a:pt x="1574105" y="3139958"/>
                  </a:moveTo>
                  <a:cubicBezTo>
                    <a:pt x="1396797" y="3139958"/>
                    <a:pt x="1219752" y="3139696"/>
                    <a:pt x="1042445" y="3140220"/>
                  </a:cubicBezTo>
                  <a:cubicBezTo>
                    <a:pt x="1029874" y="3140220"/>
                    <a:pt x="1026469" y="3137077"/>
                    <a:pt x="1026469" y="3124506"/>
                  </a:cubicBezTo>
                  <a:cubicBezTo>
                    <a:pt x="1026731" y="2794511"/>
                    <a:pt x="1026731" y="2464515"/>
                    <a:pt x="1026731" y="2134519"/>
                  </a:cubicBezTo>
                  <a:cubicBezTo>
                    <a:pt x="1026731" y="2111734"/>
                    <a:pt x="1029350" y="2114615"/>
                    <a:pt x="1006303" y="2114615"/>
                  </a:cubicBezTo>
                  <a:cubicBezTo>
                    <a:pt x="677093" y="2114615"/>
                    <a:pt x="348145" y="2114615"/>
                    <a:pt x="18935" y="2114615"/>
                  </a:cubicBezTo>
                  <a:cubicBezTo>
                    <a:pt x="-1755" y="2114615"/>
                    <a:pt x="78" y="2117234"/>
                    <a:pt x="78" y="2095496"/>
                  </a:cubicBezTo>
                  <a:cubicBezTo>
                    <a:pt x="78" y="1745858"/>
                    <a:pt x="78" y="1396220"/>
                    <a:pt x="78" y="1046581"/>
                  </a:cubicBezTo>
                  <a:cubicBezTo>
                    <a:pt x="78" y="1025367"/>
                    <a:pt x="-2279" y="1027725"/>
                    <a:pt x="18935" y="1027725"/>
                  </a:cubicBezTo>
                  <a:cubicBezTo>
                    <a:pt x="347097" y="1027725"/>
                    <a:pt x="675521" y="1027725"/>
                    <a:pt x="1003684" y="1027725"/>
                  </a:cubicBezTo>
                  <a:cubicBezTo>
                    <a:pt x="1024636" y="1027725"/>
                    <a:pt x="1022802" y="1030344"/>
                    <a:pt x="1022802" y="1009130"/>
                  </a:cubicBezTo>
                  <a:cubicBezTo>
                    <a:pt x="1022802" y="679134"/>
                    <a:pt x="1022802" y="349138"/>
                    <a:pt x="1022802" y="19143"/>
                  </a:cubicBezTo>
                  <a:cubicBezTo>
                    <a:pt x="1022802" y="-2333"/>
                    <a:pt x="1020445" y="286"/>
                    <a:pt x="1041397" y="24"/>
                  </a:cubicBezTo>
                  <a:cubicBezTo>
                    <a:pt x="1391821" y="24"/>
                    <a:pt x="1742507" y="24"/>
                    <a:pt x="2092931" y="24"/>
                  </a:cubicBezTo>
                  <a:cubicBezTo>
                    <a:pt x="2116240" y="24"/>
                    <a:pt x="2113097" y="-1547"/>
                    <a:pt x="2113097" y="20714"/>
                  </a:cubicBezTo>
                  <a:cubicBezTo>
                    <a:pt x="2113097" y="350186"/>
                    <a:pt x="2113097" y="679920"/>
                    <a:pt x="2113097" y="1009391"/>
                  </a:cubicBezTo>
                  <a:cubicBezTo>
                    <a:pt x="2113097" y="1027725"/>
                    <a:pt x="2113097" y="1027725"/>
                    <a:pt x="2131169" y="1027725"/>
                  </a:cubicBezTo>
                  <a:cubicBezTo>
                    <a:pt x="2461164" y="1027725"/>
                    <a:pt x="2791160" y="1027725"/>
                    <a:pt x="3121155" y="1027725"/>
                  </a:cubicBezTo>
                  <a:cubicBezTo>
                    <a:pt x="3140274" y="1027725"/>
                    <a:pt x="3140536" y="1027725"/>
                    <a:pt x="3140536" y="1046581"/>
                  </a:cubicBezTo>
                  <a:cubicBezTo>
                    <a:pt x="3140536" y="1396743"/>
                    <a:pt x="3140536" y="1746644"/>
                    <a:pt x="3140536" y="2096805"/>
                  </a:cubicBezTo>
                  <a:cubicBezTo>
                    <a:pt x="3140536" y="2114615"/>
                    <a:pt x="3140536" y="2114615"/>
                    <a:pt x="3122989" y="2114615"/>
                  </a:cubicBezTo>
                  <a:cubicBezTo>
                    <a:pt x="2795088" y="2114615"/>
                    <a:pt x="2467450" y="2114615"/>
                    <a:pt x="2139549" y="2114615"/>
                  </a:cubicBezTo>
                  <a:cubicBezTo>
                    <a:pt x="2121216" y="2114615"/>
                    <a:pt x="2121216" y="2114615"/>
                    <a:pt x="2121216" y="2132948"/>
                  </a:cubicBezTo>
                  <a:cubicBezTo>
                    <a:pt x="2121216" y="2462420"/>
                    <a:pt x="2121216" y="2792153"/>
                    <a:pt x="2121216" y="3121625"/>
                  </a:cubicBezTo>
                  <a:cubicBezTo>
                    <a:pt x="2121216" y="3140220"/>
                    <a:pt x="2121216" y="3140220"/>
                    <a:pt x="2102883" y="3140220"/>
                  </a:cubicBezTo>
                  <a:cubicBezTo>
                    <a:pt x="1926886" y="3139958"/>
                    <a:pt x="1750364" y="3139958"/>
                    <a:pt x="1574105" y="31399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3" name="Google Shape;103;p81"/>
            <p:cNvSpPr/>
            <p:nvPr/>
          </p:nvSpPr>
          <p:spPr>
            <a:xfrm>
              <a:off x="8502423" y="107789"/>
              <a:ext cx="304583" cy="304583"/>
            </a:xfrm>
            <a:custGeom>
              <a:rect b="b" l="l" r="r" t="t"/>
              <a:pathLst>
                <a:path extrusionOk="0" h="3140196" w="3140196">
                  <a:moveTo>
                    <a:pt x="1574105" y="3139958"/>
                  </a:moveTo>
                  <a:cubicBezTo>
                    <a:pt x="1396797" y="3139958"/>
                    <a:pt x="1219752" y="3139696"/>
                    <a:pt x="1042445" y="3140220"/>
                  </a:cubicBezTo>
                  <a:cubicBezTo>
                    <a:pt x="1029874" y="3140220"/>
                    <a:pt x="1026469" y="3137077"/>
                    <a:pt x="1026469" y="3124506"/>
                  </a:cubicBezTo>
                  <a:cubicBezTo>
                    <a:pt x="1026731" y="2794511"/>
                    <a:pt x="1026731" y="2464515"/>
                    <a:pt x="1026731" y="2134519"/>
                  </a:cubicBezTo>
                  <a:cubicBezTo>
                    <a:pt x="1026731" y="2111734"/>
                    <a:pt x="1029350" y="2114615"/>
                    <a:pt x="1006303" y="2114615"/>
                  </a:cubicBezTo>
                  <a:cubicBezTo>
                    <a:pt x="677093" y="2114615"/>
                    <a:pt x="348145" y="2114615"/>
                    <a:pt x="18935" y="2114615"/>
                  </a:cubicBezTo>
                  <a:cubicBezTo>
                    <a:pt x="-1755" y="2114615"/>
                    <a:pt x="78" y="2117234"/>
                    <a:pt x="78" y="2095496"/>
                  </a:cubicBezTo>
                  <a:cubicBezTo>
                    <a:pt x="78" y="1745858"/>
                    <a:pt x="78" y="1396220"/>
                    <a:pt x="78" y="1046581"/>
                  </a:cubicBezTo>
                  <a:cubicBezTo>
                    <a:pt x="78" y="1025367"/>
                    <a:pt x="-2279" y="1027725"/>
                    <a:pt x="18935" y="1027725"/>
                  </a:cubicBezTo>
                  <a:cubicBezTo>
                    <a:pt x="347097" y="1027725"/>
                    <a:pt x="675521" y="1027725"/>
                    <a:pt x="1003684" y="1027725"/>
                  </a:cubicBezTo>
                  <a:cubicBezTo>
                    <a:pt x="1024636" y="1027725"/>
                    <a:pt x="1022802" y="1030344"/>
                    <a:pt x="1022802" y="1009130"/>
                  </a:cubicBezTo>
                  <a:cubicBezTo>
                    <a:pt x="1022802" y="679134"/>
                    <a:pt x="1022802" y="349138"/>
                    <a:pt x="1022802" y="19143"/>
                  </a:cubicBezTo>
                  <a:cubicBezTo>
                    <a:pt x="1022802" y="-2333"/>
                    <a:pt x="1020445" y="286"/>
                    <a:pt x="1041397" y="24"/>
                  </a:cubicBezTo>
                  <a:cubicBezTo>
                    <a:pt x="1391821" y="24"/>
                    <a:pt x="1742507" y="24"/>
                    <a:pt x="2092931" y="24"/>
                  </a:cubicBezTo>
                  <a:cubicBezTo>
                    <a:pt x="2116240" y="24"/>
                    <a:pt x="2113097" y="-1547"/>
                    <a:pt x="2113097" y="20714"/>
                  </a:cubicBezTo>
                  <a:cubicBezTo>
                    <a:pt x="2113097" y="350186"/>
                    <a:pt x="2113097" y="679920"/>
                    <a:pt x="2113097" y="1009391"/>
                  </a:cubicBezTo>
                  <a:cubicBezTo>
                    <a:pt x="2113097" y="1027725"/>
                    <a:pt x="2113097" y="1027725"/>
                    <a:pt x="2131169" y="1027725"/>
                  </a:cubicBezTo>
                  <a:cubicBezTo>
                    <a:pt x="2461164" y="1027725"/>
                    <a:pt x="2791160" y="1027725"/>
                    <a:pt x="3121155" y="1027725"/>
                  </a:cubicBezTo>
                  <a:cubicBezTo>
                    <a:pt x="3140274" y="1027725"/>
                    <a:pt x="3140536" y="1027725"/>
                    <a:pt x="3140536" y="1046581"/>
                  </a:cubicBezTo>
                  <a:cubicBezTo>
                    <a:pt x="3140536" y="1396743"/>
                    <a:pt x="3140536" y="1746644"/>
                    <a:pt x="3140536" y="2096805"/>
                  </a:cubicBezTo>
                  <a:cubicBezTo>
                    <a:pt x="3140536" y="2114615"/>
                    <a:pt x="3140536" y="2114615"/>
                    <a:pt x="3122989" y="2114615"/>
                  </a:cubicBezTo>
                  <a:cubicBezTo>
                    <a:pt x="2795088" y="2114615"/>
                    <a:pt x="2467450" y="2114615"/>
                    <a:pt x="2139549" y="2114615"/>
                  </a:cubicBezTo>
                  <a:cubicBezTo>
                    <a:pt x="2121216" y="2114615"/>
                    <a:pt x="2121216" y="2114615"/>
                    <a:pt x="2121216" y="2132948"/>
                  </a:cubicBezTo>
                  <a:cubicBezTo>
                    <a:pt x="2121216" y="2462420"/>
                    <a:pt x="2121216" y="2792153"/>
                    <a:pt x="2121216" y="3121625"/>
                  </a:cubicBezTo>
                  <a:cubicBezTo>
                    <a:pt x="2121216" y="3140220"/>
                    <a:pt x="2121216" y="3140220"/>
                    <a:pt x="2102883" y="3140220"/>
                  </a:cubicBezTo>
                  <a:cubicBezTo>
                    <a:pt x="1926886" y="3139958"/>
                    <a:pt x="1750364" y="3139958"/>
                    <a:pt x="1574105" y="31399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4" name="Google Shape;104;p81"/>
          <p:cNvSpPr/>
          <p:nvPr/>
        </p:nvSpPr>
        <p:spPr>
          <a:xfrm>
            <a:off x="3397776" y="2717708"/>
            <a:ext cx="8794226" cy="2404870"/>
          </a:xfrm>
          <a:prstGeom prst="rect">
            <a:avLst/>
          </a:prstGeom>
          <a:solidFill>
            <a:schemeClr val="accent4">
              <a:alpha val="6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105" name="Google Shape;105;p81"/>
          <p:cNvGrpSpPr/>
          <p:nvPr/>
        </p:nvGrpSpPr>
        <p:grpSpPr>
          <a:xfrm>
            <a:off x="733478" y="1571013"/>
            <a:ext cx="2664296" cy="4683693"/>
            <a:chOff x="445712" y="1449040"/>
            <a:chExt cx="2113018" cy="3924176"/>
          </a:xfrm>
        </p:grpSpPr>
        <p:sp>
          <p:nvSpPr>
            <p:cNvPr id="106" name="Google Shape;106;p81"/>
            <p:cNvSpPr/>
            <p:nvPr/>
          </p:nvSpPr>
          <p:spPr>
            <a:xfrm>
              <a:off x="445712" y="1449040"/>
              <a:ext cx="2113018" cy="3924176"/>
            </a:xfrm>
            <a:prstGeom prst="roundRect">
              <a:avLst>
                <a:gd fmla="val 13580" name="adj"/>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7" name="Google Shape;107;p81"/>
            <p:cNvSpPr/>
            <p:nvPr/>
          </p:nvSpPr>
          <p:spPr>
            <a:xfrm>
              <a:off x="1379920" y="1650572"/>
              <a:ext cx="216024" cy="34350"/>
            </a:xfrm>
            <a:prstGeom prst="rect">
              <a:avLst/>
            </a:prstGeom>
            <a:solidFill>
              <a:srgbClr val="B0B0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108" name="Google Shape;108;p81"/>
            <p:cNvGrpSpPr/>
            <p:nvPr/>
          </p:nvGrpSpPr>
          <p:grpSpPr>
            <a:xfrm>
              <a:off x="1407705" y="5045834"/>
              <a:ext cx="211967" cy="211967"/>
              <a:chOff x="1549420" y="5712364"/>
              <a:chExt cx="312583" cy="312583"/>
            </a:xfrm>
          </p:grpSpPr>
          <p:sp>
            <p:nvSpPr>
              <p:cNvPr id="109" name="Google Shape;109;p81"/>
              <p:cNvSpPr/>
              <p:nvPr/>
            </p:nvSpPr>
            <p:spPr>
              <a:xfrm>
                <a:off x="1549420" y="5712364"/>
                <a:ext cx="312583" cy="312583"/>
              </a:xfrm>
              <a:prstGeom prst="ellipse">
                <a:avLst/>
              </a:prstGeom>
              <a:gradFill>
                <a:gsLst>
                  <a:gs pos="0">
                    <a:srgbClr val="0F0F0F"/>
                  </a:gs>
                  <a:gs pos="56000">
                    <a:srgbClr val="595959"/>
                  </a:gs>
                  <a:gs pos="91000">
                    <a:srgbClr val="7F7F7F"/>
                  </a:gs>
                  <a:gs pos="100000">
                    <a:srgbClr val="BFBFBF"/>
                  </a:gs>
                </a:gsLst>
                <a:lin ang="10800000" scaled="0"/>
              </a:gra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0" name="Google Shape;110;p81"/>
              <p:cNvSpPr/>
              <p:nvPr/>
            </p:nvSpPr>
            <p:spPr>
              <a:xfrm>
                <a:off x="1634225" y="5796647"/>
                <a:ext cx="142969" cy="144016"/>
              </a:xfrm>
              <a:prstGeom prst="roundRect">
                <a:avLst>
                  <a:gd fmla="val 16667" name="adj"/>
                </a:avLst>
              </a:prstGeom>
              <a:solidFill>
                <a:srgbClr val="737373"/>
              </a:solidFill>
              <a:ln cap="flat" cmpd="sng" w="9525">
                <a:solidFill>
                  <a:srgbClr val="B0B0B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sp>
        <p:nvSpPr>
          <p:cNvPr id="111" name="Google Shape;111;p81"/>
          <p:cNvSpPr/>
          <p:nvPr>
            <p:ph idx="2" type="pic"/>
          </p:nvPr>
        </p:nvSpPr>
        <p:spPr>
          <a:xfrm>
            <a:off x="921396" y="1982583"/>
            <a:ext cx="2288460" cy="3753075"/>
          </a:xfrm>
          <a:prstGeom prst="rect">
            <a:avLst/>
          </a:prstGeom>
          <a:solidFill>
            <a:srgbClr val="F2F2F2"/>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ontents slide layout">
  <p:cSld name="4_Contents slide layout">
    <p:spTree>
      <p:nvGrpSpPr>
        <p:cNvPr id="112" name="Shape 112"/>
        <p:cNvGrpSpPr/>
        <p:nvPr/>
      </p:nvGrpSpPr>
      <p:grpSpPr>
        <a:xfrm>
          <a:off x="0" y="0"/>
          <a:ext cx="0" cy="0"/>
          <a:chOff x="0" y="0"/>
          <a:chExt cx="0" cy="0"/>
        </a:xfrm>
      </p:grpSpPr>
      <p:sp>
        <p:nvSpPr>
          <p:cNvPr id="113" name="Google Shape;113;p82"/>
          <p:cNvSpPr/>
          <p:nvPr/>
        </p:nvSpPr>
        <p:spPr>
          <a:xfrm rot="10800000">
            <a:off x="-1" y="0"/>
            <a:ext cx="12192001" cy="1449488"/>
          </a:xfrm>
          <a:prstGeom prst="triangle">
            <a:avLst>
              <a:gd fmla="val 50000" name="adj"/>
            </a:avLst>
          </a:prstGeom>
          <a:solidFill>
            <a:srgbClr val="FE7D6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4" name="Google Shape;114;p82"/>
          <p:cNvSpPr txBox="1"/>
          <p:nvPr>
            <p:ph idx="1" type="body"/>
          </p:nvPr>
        </p:nvSpPr>
        <p:spPr>
          <a:xfrm>
            <a:off x="323527" y="16698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chemeClr val="lt1"/>
              </a:buClr>
              <a:buSzPts val="5400"/>
              <a:buFont typeface="Arial"/>
              <a:buNone/>
              <a:defRPr b="0" sz="5400">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5" name="Google Shape;115;p82"/>
          <p:cNvSpPr/>
          <p:nvPr/>
        </p:nvSpPr>
        <p:spPr>
          <a:xfrm>
            <a:off x="1" y="6331790"/>
            <a:ext cx="5020574" cy="526210"/>
          </a:xfrm>
          <a:prstGeom prst="rect">
            <a:avLst/>
          </a:prstGeom>
          <a:solidFill>
            <a:srgbClr val="0CAC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6" name="Google Shape;116;p82"/>
          <p:cNvSpPr/>
          <p:nvPr/>
        </p:nvSpPr>
        <p:spPr>
          <a:xfrm>
            <a:off x="7171426" y="6331790"/>
            <a:ext cx="5020574" cy="526210"/>
          </a:xfrm>
          <a:prstGeom prst="rect">
            <a:avLst/>
          </a:prstGeom>
          <a:solidFill>
            <a:srgbClr val="0CAC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17" name="Google Shape;117;p82"/>
          <p:cNvPicPr preferRelativeResize="0"/>
          <p:nvPr/>
        </p:nvPicPr>
        <p:blipFill rotWithShape="1">
          <a:blip r:embed="rId2">
            <a:alphaModFix/>
          </a:blip>
          <a:srcRect b="0" l="0" r="0" t="0"/>
          <a:stretch/>
        </p:blipFill>
        <p:spPr>
          <a:xfrm>
            <a:off x="5464235" y="5418585"/>
            <a:ext cx="1291783" cy="143941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 header 3">
    <p:spTree>
      <p:nvGrpSpPr>
        <p:cNvPr id="118" name="Shape 118"/>
        <p:cNvGrpSpPr/>
        <p:nvPr/>
      </p:nvGrpSpPr>
      <p:grpSpPr>
        <a:xfrm>
          <a:off x="0" y="0"/>
          <a:ext cx="0" cy="0"/>
          <a:chOff x="0" y="0"/>
          <a:chExt cx="0" cy="0"/>
        </a:xfrm>
      </p:grpSpPr>
      <p:grpSp>
        <p:nvGrpSpPr>
          <p:cNvPr id="119" name="Google Shape;119;p83"/>
          <p:cNvGrpSpPr/>
          <p:nvPr/>
        </p:nvGrpSpPr>
        <p:grpSpPr>
          <a:xfrm>
            <a:off x="549165" y="953780"/>
            <a:ext cx="7735180" cy="2459247"/>
            <a:chOff x="411873" y="715335"/>
            <a:chExt cx="5801385" cy="1844436"/>
          </a:xfrm>
        </p:grpSpPr>
        <p:grpSp>
          <p:nvGrpSpPr>
            <p:cNvPr id="120" name="Google Shape;120;p83"/>
            <p:cNvGrpSpPr/>
            <p:nvPr/>
          </p:nvGrpSpPr>
          <p:grpSpPr>
            <a:xfrm>
              <a:off x="2019150" y="715335"/>
              <a:ext cx="4194108" cy="1844436"/>
              <a:chOff x="-342999" y="700891"/>
              <a:chExt cx="3148256" cy="1384504"/>
            </a:xfrm>
          </p:grpSpPr>
          <p:sp>
            <p:nvSpPr>
              <p:cNvPr id="121" name="Google Shape;121;p83"/>
              <p:cNvSpPr/>
              <p:nvPr/>
            </p:nvSpPr>
            <p:spPr>
              <a:xfrm rot="5846029">
                <a:off x="846121" y="-255684"/>
                <a:ext cx="770017" cy="3074472"/>
              </a:xfrm>
              <a:custGeom>
                <a:rect b="b" l="l" r="r" t="t"/>
                <a:pathLst>
                  <a:path extrusionOk="0" h="57152" w="14314">
                    <a:moveTo>
                      <a:pt x="4727" y="1"/>
                    </a:moveTo>
                    <a:cubicBezTo>
                      <a:pt x="2389" y="1"/>
                      <a:pt x="1" y="5098"/>
                      <a:pt x="193" y="11087"/>
                    </a:cubicBezTo>
                    <a:cubicBezTo>
                      <a:pt x="504" y="19571"/>
                      <a:pt x="3851" y="24552"/>
                      <a:pt x="2450" y="31789"/>
                    </a:cubicBezTo>
                    <a:cubicBezTo>
                      <a:pt x="1049" y="39027"/>
                      <a:pt x="1244" y="39339"/>
                      <a:pt x="4551" y="43191"/>
                    </a:cubicBezTo>
                    <a:cubicBezTo>
                      <a:pt x="7898" y="47044"/>
                      <a:pt x="6847" y="52453"/>
                      <a:pt x="7470" y="53659"/>
                    </a:cubicBezTo>
                    <a:cubicBezTo>
                      <a:pt x="8735" y="56119"/>
                      <a:pt x="9778" y="57151"/>
                      <a:pt x="10626" y="57151"/>
                    </a:cubicBezTo>
                    <a:cubicBezTo>
                      <a:pt x="14061" y="57151"/>
                      <a:pt x="14314" y="40244"/>
                      <a:pt x="13190" y="32568"/>
                    </a:cubicBezTo>
                    <a:cubicBezTo>
                      <a:pt x="11750" y="22995"/>
                      <a:pt x="8832" y="25991"/>
                      <a:pt x="9727" y="18325"/>
                    </a:cubicBezTo>
                    <a:cubicBezTo>
                      <a:pt x="10661" y="10698"/>
                      <a:pt x="9999" y="9998"/>
                      <a:pt x="7431" y="2954"/>
                    </a:cubicBezTo>
                    <a:cubicBezTo>
                      <a:pt x="6665" y="884"/>
                      <a:pt x="5700" y="1"/>
                      <a:pt x="4727" y="1"/>
                    </a:cubicBezTo>
                    <a:close/>
                  </a:path>
                </a:pathLst>
              </a:custGeom>
              <a:solidFill>
                <a:srgbClr val="FE7D68"/>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122" name="Google Shape;122;p83"/>
              <p:cNvSpPr/>
              <p:nvPr/>
            </p:nvSpPr>
            <p:spPr>
              <a:xfrm rot="5845884">
                <a:off x="1073821" y="1178998"/>
                <a:ext cx="329521" cy="1315849"/>
              </a:xfrm>
              <a:custGeom>
                <a:rect b="b" l="l" r="r" t="t"/>
                <a:pathLst>
                  <a:path extrusionOk="0" h="57152" w="14314">
                    <a:moveTo>
                      <a:pt x="4727" y="1"/>
                    </a:moveTo>
                    <a:cubicBezTo>
                      <a:pt x="2389" y="1"/>
                      <a:pt x="1" y="5098"/>
                      <a:pt x="193" y="11087"/>
                    </a:cubicBezTo>
                    <a:cubicBezTo>
                      <a:pt x="504" y="19571"/>
                      <a:pt x="3851" y="24552"/>
                      <a:pt x="2450" y="31789"/>
                    </a:cubicBezTo>
                    <a:cubicBezTo>
                      <a:pt x="1049" y="39027"/>
                      <a:pt x="1244" y="39339"/>
                      <a:pt x="4551" y="43191"/>
                    </a:cubicBezTo>
                    <a:cubicBezTo>
                      <a:pt x="7898" y="47044"/>
                      <a:pt x="6847" y="52453"/>
                      <a:pt x="7470" y="53659"/>
                    </a:cubicBezTo>
                    <a:cubicBezTo>
                      <a:pt x="8735" y="56119"/>
                      <a:pt x="9778" y="57151"/>
                      <a:pt x="10626" y="57151"/>
                    </a:cubicBezTo>
                    <a:cubicBezTo>
                      <a:pt x="14061" y="57151"/>
                      <a:pt x="14314" y="40244"/>
                      <a:pt x="13190" y="32568"/>
                    </a:cubicBezTo>
                    <a:cubicBezTo>
                      <a:pt x="11750" y="22995"/>
                      <a:pt x="8832" y="25991"/>
                      <a:pt x="9727" y="18325"/>
                    </a:cubicBezTo>
                    <a:cubicBezTo>
                      <a:pt x="10661" y="10698"/>
                      <a:pt x="9999" y="9998"/>
                      <a:pt x="7431" y="2954"/>
                    </a:cubicBezTo>
                    <a:cubicBezTo>
                      <a:pt x="6665" y="884"/>
                      <a:pt x="5700" y="1"/>
                      <a:pt x="4727" y="1"/>
                    </a:cubicBezTo>
                    <a:close/>
                  </a:path>
                </a:pathLst>
              </a:custGeom>
              <a:solidFill>
                <a:srgbClr val="FE7D68"/>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grpSp>
        <p:sp>
          <p:nvSpPr>
            <p:cNvPr id="123" name="Google Shape;123;p83"/>
            <p:cNvSpPr/>
            <p:nvPr/>
          </p:nvSpPr>
          <p:spPr>
            <a:xfrm flipH="1" rot="4954116">
              <a:off x="920821" y="377598"/>
              <a:ext cx="329521" cy="1315849"/>
            </a:xfrm>
            <a:custGeom>
              <a:rect b="b" l="l" r="r" t="t"/>
              <a:pathLst>
                <a:path extrusionOk="0" h="57152" w="14314">
                  <a:moveTo>
                    <a:pt x="4727" y="1"/>
                  </a:moveTo>
                  <a:cubicBezTo>
                    <a:pt x="2389" y="1"/>
                    <a:pt x="1" y="5098"/>
                    <a:pt x="193" y="11087"/>
                  </a:cubicBezTo>
                  <a:cubicBezTo>
                    <a:pt x="504" y="19571"/>
                    <a:pt x="3851" y="24552"/>
                    <a:pt x="2450" y="31789"/>
                  </a:cubicBezTo>
                  <a:cubicBezTo>
                    <a:pt x="1049" y="39027"/>
                    <a:pt x="1244" y="39339"/>
                    <a:pt x="4551" y="43191"/>
                  </a:cubicBezTo>
                  <a:cubicBezTo>
                    <a:pt x="7898" y="47044"/>
                    <a:pt x="6847" y="52453"/>
                    <a:pt x="7470" y="53659"/>
                  </a:cubicBezTo>
                  <a:cubicBezTo>
                    <a:pt x="8735" y="56119"/>
                    <a:pt x="9778" y="57151"/>
                    <a:pt x="10626" y="57151"/>
                  </a:cubicBezTo>
                  <a:cubicBezTo>
                    <a:pt x="14061" y="57151"/>
                    <a:pt x="14314" y="40244"/>
                    <a:pt x="13190" y="32568"/>
                  </a:cubicBezTo>
                  <a:cubicBezTo>
                    <a:pt x="11750" y="22995"/>
                    <a:pt x="8832" y="25991"/>
                    <a:pt x="9727" y="18325"/>
                  </a:cubicBezTo>
                  <a:cubicBezTo>
                    <a:pt x="10661" y="10698"/>
                    <a:pt x="9999" y="9998"/>
                    <a:pt x="7431" y="2954"/>
                  </a:cubicBezTo>
                  <a:cubicBezTo>
                    <a:pt x="6665" y="884"/>
                    <a:pt x="5700" y="1"/>
                    <a:pt x="4727" y="1"/>
                  </a:cubicBezTo>
                  <a:close/>
                </a:path>
              </a:pathLst>
            </a:custGeom>
            <a:solidFill>
              <a:srgbClr val="FE7D68"/>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grpSp>
      <p:sp>
        <p:nvSpPr>
          <p:cNvPr id="124" name="Google Shape;124;p83"/>
          <p:cNvSpPr txBox="1"/>
          <p:nvPr>
            <p:ph type="title"/>
          </p:nvPr>
        </p:nvSpPr>
        <p:spPr>
          <a:xfrm flipH="1">
            <a:off x="950968" y="4177417"/>
            <a:ext cx="6454800" cy="906400"/>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4200"/>
              <a:buFont typeface="Arial"/>
              <a:buNone/>
              <a:defRPr sz="4800">
                <a:solidFill>
                  <a:schemeClr val="dk1"/>
                </a:solidFill>
                <a:latin typeface="Arial"/>
                <a:ea typeface="Arial"/>
                <a:cs typeface="Arial"/>
                <a:sym typeface="Arial"/>
              </a:defRPr>
            </a:lvl1pPr>
            <a:lvl2pPr lvl="1" rtl="0">
              <a:spcBef>
                <a:spcPts val="0"/>
              </a:spcBef>
              <a:spcAft>
                <a:spcPts val="0"/>
              </a:spcAft>
              <a:buSzPts val="4200"/>
              <a:buFont typeface="Arial"/>
              <a:buNone/>
              <a:defRPr sz="5600"/>
            </a:lvl2pPr>
            <a:lvl3pPr lvl="2" rtl="0">
              <a:spcBef>
                <a:spcPts val="0"/>
              </a:spcBef>
              <a:spcAft>
                <a:spcPts val="0"/>
              </a:spcAft>
              <a:buSzPts val="4200"/>
              <a:buFont typeface="Arial"/>
              <a:buNone/>
              <a:defRPr sz="5600"/>
            </a:lvl3pPr>
            <a:lvl4pPr lvl="3" rtl="0">
              <a:spcBef>
                <a:spcPts val="0"/>
              </a:spcBef>
              <a:spcAft>
                <a:spcPts val="0"/>
              </a:spcAft>
              <a:buSzPts val="4200"/>
              <a:buFont typeface="Arial"/>
              <a:buNone/>
              <a:defRPr sz="5600"/>
            </a:lvl4pPr>
            <a:lvl5pPr lvl="4" rtl="0">
              <a:spcBef>
                <a:spcPts val="0"/>
              </a:spcBef>
              <a:spcAft>
                <a:spcPts val="0"/>
              </a:spcAft>
              <a:buSzPts val="4200"/>
              <a:buFont typeface="Arial"/>
              <a:buNone/>
              <a:defRPr sz="5600"/>
            </a:lvl5pPr>
            <a:lvl6pPr lvl="5" rtl="0">
              <a:spcBef>
                <a:spcPts val="0"/>
              </a:spcBef>
              <a:spcAft>
                <a:spcPts val="0"/>
              </a:spcAft>
              <a:buSzPts val="4200"/>
              <a:buFont typeface="Arial"/>
              <a:buNone/>
              <a:defRPr sz="5600"/>
            </a:lvl6pPr>
            <a:lvl7pPr lvl="6" rtl="0">
              <a:spcBef>
                <a:spcPts val="0"/>
              </a:spcBef>
              <a:spcAft>
                <a:spcPts val="0"/>
              </a:spcAft>
              <a:buSzPts val="4200"/>
              <a:buFont typeface="Arial"/>
              <a:buNone/>
              <a:defRPr sz="5600"/>
            </a:lvl7pPr>
            <a:lvl8pPr lvl="7" rtl="0">
              <a:spcBef>
                <a:spcPts val="0"/>
              </a:spcBef>
              <a:spcAft>
                <a:spcPts val="0"/>
              </a:spcAft>
              <a:buSzPts val="4200"/>
              <a:buFont typeface="Arial"/>
              <a:buNone/>
              <a:defRPr sz="5600"/>
            </a:lvl8pPr>
            <a:lvl9pPr lvl="8" rtl="0">
              <a:spcBef>
                <a:spcPts val="0"/>
              </a:spcBef>
              <a:spcAft>
                <a:spcPts val="0"/>
              </a:spcAft>
              <a:buSzPts val="4200"/>
              <a:buFont typeface="Arial"/>
              <a:buNone/>
              <a:defRPr sz="5600"/>
            </a:lvl9pPr>
          </a:lstStyle>
          <a:p/>
        </p:txBody>
      </p:sp>
      <p:sp>
        <p:nvSpPr>
          <p:cNvPr id="125" name="Google Shape;125;p83"/>
          <p:cNvSpPr txBox="1"/>
          <p:nvPr>
            <p:ph idx="1" type="subTitle"/>
          </p:nvPr>
        </p:nvSpPr>
        <p:spPr>
          <a:xfrm flipH="1">
            <a:off x="950968" y="4997984"/>
            <a:ext cx="6454800" cy="755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100"/>
              <a:buFont typeface="Arial"/>
              <a:buNone/>
              <a:defRPr sz="2800">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1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1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1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1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1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1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1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100"/>
              <a:buFont typeface="Arial"/>
              <a:buNone/>
              <a:defRPr b="0" i="0" sz="2800" u="none" cap="none" strike="noStrike">
                <a:solidFill>
                  <a:schemeClr val="dk1"/>
                </a:solidFill>
                <a:latin typeface="Arial"/>
                <a:ea typeface="Arial"/>
                <a:cs typeface="Arial"/>
                <a:sym typeface="Arial"/>
              </a:defRPr>
            </a:lvl9pPr>
          </a:lstStyle>
          <a:p/>
        </p:txBody>
      </p:sp>
      <p:sp>
        <p:nvSpPr>
          <p:cNvPr id="126" name="Google Shape;126;p83"/>
          <p:cNvSpPr txBox="1"/>
          <p:nvPr>
            <p:ph idx="2" type="title"/>
          </p:nvPr>
        </p:nvSpPr>
        <p:spPr>
          <a:xfrm flipH="1">
            <a:off x="950967" y="1941736"/>
            <a:ext cx="2253600" cy="2340400"/>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12000"/>
              <a:buFont typeface="Arial"/>
              <a:buNone/>
              <a:defRPr sz="16000">
                <a:solidFill>
                  <a:schemeClr val="dk1"/>
                </a:solidFill>
                <a:latin typeface="Arial"/>
                <a:ea typeface="Arial"/>
                <a:cs typeface="Arial"/>
                <a:sym typeface="Arial"/>
              </a:defRPr>
            </a:lvl1pPr>
            <a:lvl2pPr lvl="1" rtl="0" algn="ctr">
              <a:spcBef>
                <a:spcPts val="0"/>
              </a:spcBef>
              <a:spcAft>
                <a:spcPts val="0"/>
              </a:spcAft>
              <a:buSzPts val="12000"/>
              <a:buFont typeface="Arial"/>
              <a:buNone/>
              <a:defRPr sz="16000"/>
            </a:lvl2pPr>
            <a:lvl3pPr lvl="2" rtl="0" algn="ctr">
              <a:spcBef>
                <a:spcPts val="0"/>
              </a:spcBef>
              <a:spcAft>
                <a:spcPts val="0"/>
              </a:spcAft>
              <a:buSzPts val="12000"/>
              <a:buFont typeface="Arial"/>
              <a:buNone/>
              <a:defRPr sz="16000"/>
            </a:lvl3pPr>
            <a:lvl4pPr lvl="3" rtl="0" algn="ctr">
              <a:spcBef>
                <a:spcPts val="0"/>
              </a:spcBef>
              <a:spcAft>
                <a:spcPts val="0"/>
              </a:spcAft>
              <a:buSzPts val="12000"/>
              <a:buFont typeface="Arial"/>
              <a:buNone/>
              <a:defRPr sz="16000"/>
            </a:lvl4pPr>
            <a:lvl5pPr lvl="4" rtl="0" algn="ctr">
              <a:spcBef>
                <a:spcPts val="0"/>
              </a:spcBef>
              <a:spcAft>
                <a:spcPts val="0"/>
              </a:spcAft>
              <a:buSzPts val="12000"/>
              <a:buFont typeface="Arial"/>
              <a:buNone/>
              <a:defRPr sz="16000"/>
            </a:lvl5pPr>
            <a:lvl6pPr lvl="5" rtl="0" algn="ctr">
              <a:spcBef>
                <a:spcPts val="0"/>
              </a:spcBef>
              <a:spcAft>
                <a:spcPts val="0"/>
              </a:spcAft>
              <a:buSzPts val="12000"/>
              <a:buFont typeface="Arial"/>
              <a:buNone/>
              <a:defRPr sz="16000"/>
            </a:lvl6pPr>
            <a:lvl7pPr lvl="6" rtl="0" algn="ctr">
              <a:spcBef>
                <a:spcPts val="0"/>
              </a:spcBef>
              <a:spcAft>
                <a:spcPts val="0"/>
              </a:spcAft>
              <a:buSzPts val="12000"/>
              <a:buFont typeface="Arial"/>
              <a:buNone/>
              <a:defRPr sz="16000"/>
            </a:lvl7pPr>
            <a:lvl8pPr lvl="7" rtl="0" algn="ctr">
              <a:spcBef>
                <a:spcPts val="0"/>
              </a:spcBef>
              <a:spcAft>
                <a:spcPts val="0"/>
              </a:spcAft>
              <a:buSzPts val="12000"/>
              <a:buFont typeface="Arial"/>
              <a:buNone/>
              <a:defRPr sz="16000"/>
            </a:lvl8pPr>
            <a:lvl9pPr lvl="8" rtl="0" algn="ctr">
              <a:spcBef>
                <a:spcPts val="0"/>
              </a:spcBef>
              <a:spcAft>
                <a:spcPts val="0"/>
              </a:spcAft>
              <a:buSzPts val="12000"/>
              <a:buFont typeface="Arial"/>
              <a:buNone/>
              <a:defRPr sz="160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23.xml"/><Relationship Id="rId11" Type="http://schemas.openxmlformats.org/officeDocument/2006/relationships/slideLayout" Target="../slideLayouts/slideLayout14.xml"/><Relationship Id="rId22" Type="http://schemas.openxmlformats.org/officeDocument/2006/relationships/slideLayout" Target="../slideLayouts/slideLayout25.xml"/><Relationship Id="rId10" Type="http://schemas.openxmlformats.org/officeDocument/2006/relationships/slideLayout" Target="../slideLayouts/slideLayout13.xml"/><Relationship Id="rId21" Type="http://schemas.openxmlformats.org/officeDocument/2006/relationships/slideLayout" Target="../slideLayouts/slideLayout24.xml"/><Relationship Id="rId13" Type="http://schemas.openxmlformats.org/officeDocument/2006/relationships/slideLayout" Target="../slideLayouts/slideLayout16.xml"/><Relationship Id="rId24" Type="http://schemas.openxmlformats.org/officeDocument/2006/relationships/theme" Target="../theme/theme3.xml"/><Relationship Id="rId12" Type="http://schemas.openxmlformats.org/officeDocument/2006/relationships/slideLayout" Target="../slideLayouts/slideLayout15.xml"/><Relationship Id="rId23" Type="http://schemas.openxmlformats.org/officeDocument/2006/relationships/slideLayout" Target="../slideLayouts/slideLayout26.xml"/><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9" Type="http://schemas.openxmlformats.org/officeDocument/2006/relationships/slideLayout" Target="../slideLayouts/slideLayout12.xml"/><Relationship Id="rId15" Type="http://schemas.openxmlformats.org/officeDocument/2006/relationships/slideLayout" Target="../slideLayouts/slideLayout18.xml"/><Relationship Id="rId14" Type="http://schemas.openxmlformats.org/officeDocument/2006/relationships/slideLayout" Target="../slideLayouts/slideLayout17.xml"/><Relationship Id="rId17" Type="http://schemas.openxmlformats.org/officeDocument/2006/relationships/slideLayout" Target="../slideLayouts/slideLayout20.xml"/><Relationship Id="rId16" Type="http://schemas.openxmlformats.org/officeDocument/2006/relationships/slideLayout" Target="../slideLayouts/slideLayout19.xml"/><Relationship Id="rId5" Type="http://schemas.openxmlformats.org/officeDocument/2006/relationships/slideLayout" Target="../slideLayouts/slideLayout8.xml"/><Relationship Id="rId19" Type="http://schemas.openxmlformats.org/officeDocument/2006/relationships/slideLayout" Target="../slideLayouts/slideLayout22.xml"/><Relationship Id="rId6" Type="http://schemas.openxmlformats.org/officeDocument/2006/relationships/slideLayout" Target="../slideLayouts/slideLayout9.xml"/><Relationship Id="rId18" Type="http://schemas.openxmlformats.org/officeDocument/2006/relationships/slideLayout" Target="../slideLayouts/slideLayout21.xml"/><Relationship Id="rId7" Type="http://schemas.openxmlformats.org/officeDocument/2006/relationships/slideLayout" Target="../slideLayouts/slideLayout10.xml"/><Relationship Id="rId8"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 name="Shape 1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 name="Shape 1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 id="2147483675" r:id="rId22"/>
    <p:sldLayoutId id="2147483676"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7.jpg"/><Relationship Id="rId4" Type="http://schemas.openxmlformats.org/officeDocument/2006/relationships/image" Target="../media/image19.png"/><Relationship Id="rId5"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 Id="rId3"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4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4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1.xml"/><Relationship Id="rId3" Type="http://schemas.openxmlformats.org/officeDocument/2006/relationships/chart" Target="../charts/char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4.xml"/><Relationship Id="rId3" Type="http://schemas.openxmlformats.org/officeDocument/2006/relationships/image" Target="../media/image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5.xml"/><Relationship Id="rId3" Type="http://schemas.openxmlformats.org/officeDocument/2006/relationships/image" Target="../media/image4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9.xml"/><Relationship Id="rId3"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30.png"/><Relationship Id="rId5" Type="http://schemas.openxmlformats.org/officeDocument/2006/relationships/image" Target="../media/image21.png"/><Relationship Id="rId6" Type="http://schemas.openxmlformats.org/officeDocument/2006/relationships/image" Target="../media/image35.png"/><Relationship Id="rId7" Type="http://schemas.openxmlformats.org/officeDocument/2006/relationships/image" Target="../media/image44.png"/><Relationship Id="rId8"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0.xml"/><Relationship Id="rId3" Type="http://schemas.openxmlformats.org/officeDocument/2006/relationships/image" Target="../media/image41.png"/><Relationship Id="rId4" Type="http://schemas.openxmlformats.org/officeDocument/2006/relationships/image" Target="../media/image25.png"/><Relationship Id="rId5" Type="http://schemas.openxmlformats.org/officeDocument/2006/relationships/image" Target="../media/image51.png"/><Relationship Id="rId6"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1.xml"/><Relationship Id="rId3" Type="http://schemas.openxmlformats.org/officeDocument/2006/relationships/image" Target="../media/image31.png"/><Relationship Id="rId4" Type="http://schemas.openxmlformats.org/officeDocument/2006/relationships/image" Target="../media/image47.png"/><Relationship Id="rId5" Type="http://schemas.openxmlformats.org/officeDocument/2006/relationships/image" Target="../media/image39.png"/><Relationship Id="rId6" Type="http://schemas.openxmlformats.org/officeDocument/2006/relationships/image" Target="../media/image17.png"/><Relationship Id="rId7" Type="http://schemas.openxmlformats.org/officeDocument/2006/relationships/image" Target="../media/image2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2.xml"/><Relationship Id="rId3" Type="http://schemas.openxmlformats.org/officeDocument/2006/relationships/image" Target="../media/image52.png"/><Relationship Id="rId4" Type="http://schemas.openxmlformats.org/officeDocument/2006/relationships/image" Target="../media/image36.png"/><Relationship Id="rId5" Type="http://schemas.openxmlformats.org/officeDocument/2006/relationships/image" Target="../media/image42.png"/><Relationship Id="rId6" Type="http://schemas.openxmlformats.org/officeDocument/2006/relationships/image" Target="../media/image50.png"/><Relationship Id="rId7" Type="http://schemas.openxmlformats.org/officeDocument/2006/relationships/image" Target="../media/image2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grpSp>
        <p:nvGrpSpPr>
          <p:cNvPr id="131" name="Google Shape;131;p1"/>
          <p:cNvGrpSpPr/>
          <p:nvPr/>
        </p:nvGrpSpPr>
        <p:grpSpPr>
          <a:xfrm>
            <a:off x="0" y="-11239"/>
            <a:ext cx="12215446" cy="1753818"/>
            <a:chOff x="0" y="-11239"/>
            <a:chExt cx="12215446" cy="1753818"/>
          </a:xfrm>
        </p:grpSpPr>
        <p:sp>
          <p:nvSpPr>
            <p:cNvPr id="132" name="Google Shape;132;p1"/>
            <p:cNvSpPr/>
            <p:nvPr/>
          </p:nvSpPr>
          <p:spPr>
            <a:xfrm>
              <a:off x="9127758" y="-3298"/>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3" name="Google Shape;133;p1"/>
            <p:cNvSpPr/>
            <p:nvPr/>
          </p:nvSpPr>
          <p:spPr>
            <a:xfrm>
              <a:off x="6040070" y="-11239"/>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4" name="Google Shape;134;p1"/>
            <p:cNvSpPr/>
            <p:nvPr/>
          </p:nvSpPr>
          <p:spPr>
            <a:xfrm>
              <a:off x="2952382" y="4266"/>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5" name="Google Shape;135;p1"/>
            <p:cNvSpPr/>
            <p:nvPr/>
          </p:nvSpPr>
          <p:spPr>
            <a:xfrm>
              <a:off x="0" y="-11239"/>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36" name="Google Shape;136;p1"/>
          <p:cNvSpPr/>
          <p:nvPr/>
        </p:nvSpPr>
        <p:spPr>
          <a:xfrm>
            <a:off x="0" y="4789805"/>
            <a:ext cx="12192000" cy="1443594"/>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7" name="Google Shape;137;p1"/>
          <p:cNvSpPr txBox="1"/>
          <p:nvPr/>
        </p:nvSpPr>
        <p:spPr>
          <a:xfrm>
            <a:off x="4468632" y="4863430"/>
            <a:ext cx="7283421" cy="923330"/>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5400">
                <a:solidFill>
                  <a:schemeClr val="lt1"/>
                </a:solidFill>
                <a:latin typeface="Arial"/>
                <a:ea typeface="Arial"/>
                <a:cs typeface="Arial"/>
                <a:sym typeface="Arial"/>
              </a:rPr>
              <a:t>Free Templates</a:t>
            </a:r>
            <a:endParaRPr sz="5400">
              <a:solidFill>
                <a:schemeClr val="lt1"/>
              </a:solidFill>
              <a:latin typeface="Arial"/>
              <a:ea typeface="Arial"/>
              <a:cs typeface="Arial"/>
              <a:sym typeface="Arial"/>
            </a:endParaRPr>
          </a:p>
        </p:txBody>
      </p:sp>
      <p:sp>
        <p:nvSpPr>
          <p:cNvPr id="138" name="Google Shape;138;p1"/>
          <p:cNvSpPr txBox="1"/>
          <p:nvPr/>
        </p:nvSpPr>
        <p:spPr>
          <a:xfrm>
            <a:off x="4468720" y="5742980"/>
            <a:ext cx="7283333" cy="379656"/>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1867">
                <a:solidFill>
                  <a:schemeClr val="lt1"/>
                </a:solidFill>
                <a:latin typeface="Arial"/>
                <a:ea typeface="Arial"/>
                <a:cs typeface="Arial"/>
                <a:sym typeface="Arial"/>
              </a:rPr>
              <a:t>Insert the Sub Title of Your Presentation</a:t>
            </a:r>
            <a:endParaRPr sz="1867">
              <a:solidFill>
                <a:schemeClr val="lt1"/>
              </a:solidFill>
              <a:latin typeface="Arial"/>
              <a:ea typeface="Arial"/>
              <a:cs typeface="Arial"/>
              <a:sym typeface="Arial"/>
            </a:endParaRPr>
          </a:p>
        </p:txBody>
      </p:sp>
      <p:pic>
        <p:nvPicPr>
          <p:cNvPr id="139" name="Google Shape;139;p1"/>
          <p:cNvPicPr preferRelativeResize="0"/>
          <p:nvPr/>
        </p:nvPicPr>
        <p:blipFill rotWithShape="1">
          <a:blip r:embed="rId4">
            <a:alphaModFix/>
          </a:blip>
          <a:srcRect b="0" l="0" r="0" t="0"/>
          <a:stretch/>
        </p:blipFill>
        <p:spPr>
          <a:xfrm>
            <a:off x="546595" y="2521528"/>
            <a:ext cx="6257161" cy="4142064"/>
          </a:xfrm>
          <a:prstGeom prst="rect">
            <a:avLst/>
          </a:prstGeom>
          <a:noFill/>
          <a:ln>
            <a:noFill/>
          </a:ln>
        </p:spPr>
      </p:pic>
      <p:sp>
        <p:nvSpPr>
          <p:cNvPr id="140" name="Google Shape;140;p1"/>
          <p:cNvSpPr txBox="1"/>
          <p:nvPr/>
        </p:nvSpPr>
        <p:spPr>
          <a:xfrm>
            <a:off x="1162167" y="860527"/>
            <a:ext cx="10026418" cy="156966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9600">
                <a:solidFill>
                  <a:schemeClr val="lt1"/>
                </a:solidFill>
                <a:latin typeface="Arial"/>
                <a:ea typeface="Arial"/>
                <a:cs typeface="Arial"/>
                <a:sym typeface="Arial"/>
              </a:rPr>
              <a:t>HEMORRHAGE</a:t>
            </a:r>
            <a:endParaRPr b="1" sz="9600">
              <a:solidFill>
                <a:schemeClr val="lt1"/>
              </a:solidFill>
              <a:latin typeface="Arial"/>
              <a:ea typeface="Arial"/>
              <a:cs typeface="Arial"/>
              <a:sym typeface="Arial"/>
            </a:endParaRPr>
          </a:p>
        </p:txBody>
      </p:sp>
      <p:pic>
        <p:nvPicPr>
          <p:cNvPr id="141" name="Google Shape;141;p1"/>
          <p:cNvPicPr preferRelativeResize="0"/>
          <p:nvPr/>
        </p:nvPicPr>
        <p:blipFill rotWithShape="1">
          <a:blip r:embed="rId5">
            <a:alphaModFix/>
          </a:blip>
          <a:srcRect b="0" l="0" r="0" t="0"/>
          <a:stretch/>
        </p:blipFill>
        <p:spPr>
          <a:xfrm>
            <a:off x="8110342" y="2540950"/>
            <a:ext cx="1436886" cy="20993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
          <p:cNvSpPr/>
          <p:nvPr/>
        </p:nvSpPr>
        <p:spPr>
          <a:xfrm>
            <a:off x="3314700" y="2714625"/>
            <a:ext cx="8877300" cy="1443594"/>
          </a:xfrm>
          <a:prstGeom prst="rect">
            <a:avLst/>
          </a:prstGeom>
          <a:gradFill>
            <a:gsLst>
              <a:gs pos="0">
                <a:srgbClr val="000000">
                  <a:alpha val="0"/>
                </a:srgbClr>
              </a:gs>
              <a:gs pos="52999">
                <a:srgbClr val="000000">
                  <a:alpha val="40000"/>
                </a:srgbClr>
              </a:gs>
              <a:gs pos="100000">
                <a:srgbClr val="000000">
                  <a:alpha val="49803"/>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7" name="Google Shape;147;p2"/>
          <p:cNvSpPr txBox="1"/>
          <p:nvPr/>
        </p:nvSpPr>
        <p:spPr>
          <a:xfrm>
            <a:off x="6928337" y="2857630"/>
            <a:ext cx="4509081" cy="830997"/>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4800">
                <a:solidFill>
                  <a:schemeClr val="lt1"/>
                </a:solidFill>
                <a:latin typeface="Arial"/>
                <a:ea typeface="Arial"/>
                <a:cs typeface="Arial"/>
                <a:sym typeface="Arial"/>
              </a:rPr>
              <a:t>Section</a:t>
            </a:r>
            <a:r>
              <a:rPr lang="en-US" sz="4800">
                <a:solidFill>
                  <a:schemeClr val="lt1"/>
                </a:solidFill>
                <a:latin typeface="Arial"/>
                <a:ea typeface="Arial"/>
                <a:cs typeface="Arial"/>
                <a:sym typeface="Arial"/>
              </a:rPr>
              <a:t> </a:t>
            </a:r>
            <a:r>
              <a:rPr b="1" lang="en-US" sz="4800">
                <a:solidFill>
                  <a:schemeClr val="lt1"/>
                </a:solidFill>
                <a:latin typeface="Arial"/>
                <a:ea typeface="Arial"/>
                <a:cs typeface="Arial"/>
                <a:sym typeface="Arial"/>
              </a:rPr>
              <a:t>Break</a:t>
            </a:r>
            <a:endParaRPr b="1" sz="4800">
              <a:solidFill>
                <a:schemeClr val="lt1"/>
              </a:solidFill>
              <a:latin typeface="Arial"/>
              <a:ea typeface="Arial"/>
              <a:cs typeface="Arial"/>
              <a:sym typeface="Arial"/>
            </a:endParaRPr>
          </a:p>
        </p:txBody>
      </p:sp>
      <p:sp>
        <p:nvSpPr>
          <p:cNvPr id="148" name="Google Shape;148;p2"/>
          <p:cNvSpPr txBox="1"/>
          <p:nvPr/>
        </p:nvSpPr>
        <p:spPr>
          <a:xfrm>
            <a:off x="6948484" y="3620714"/>
            <a:ext cx="4509028" cy="379656"/>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867">
                <a:solidFill>
                  <a:schemeClr val="lt1"/>
                </a:solidFill>
                <a:latin typeface="Arial"/>
                <a:ea typeface="Arial"/>
                <a:cs typeface="Arial"/>
                <a:sym typeface="Arial"/>
              </a:rPr>
              <a:t>Insert the Sub Title of Your Presentation</a:t>
            </a:r>
            <a:endParaRPr sz="1867">
              <a:solidFill>
                <a:schemeClr val="lt1"/>
              </a:solidFill>
              <a:latin typeface="Arial"/>
              <a:ea typeface="Arial"/>
              <a:cs typeface="Arial"/>
              <a:sym typeface="Arial"/>
            </a:endParaRPr>
          </a:p>
        </p:txBody>
      </p:sp>
      <p:grpSp>
        <p:nvGrpSpPr>
          <p:cNvPr id="149" name="Google Shape;149;p2"/>
          <p:cNvGrpSpPr/>
          <p:nvPr/>
        </p:nvGrpSpPr>
        <p:grpSpPr>
          <a:xfrm>
            <a:off x="0" y="-11239"/>
            <a:ext cx="12215446" cy="1753818"/>
            <a:chOff x="0" y="-11239"/>
            <a:chExt cx="12215446" cy="1753818"/>
          </a:xfrm>
        </p:grpSpPr>
        <p:sp>
          <p:nvSpPr>
            <p:cNvPr id="150" name="Google Shape;150;p2"/>
            <p:cNvSpPr/>
            <p:nvPr/>
          </p:nvSpPr>
          <p:spPr>
            <a:xfrm>
              <a:off x="9127758" y="-3298"/>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1" name="Google Shape;151;p2"/>
            <p:cNvSpPr/>
            <p:nvPr/>
          </p:nvSpPr>
          <p:spPr>
            <a:xfrm>
              <a:off x="6040070" y="-11239"/>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2" name="Google Shape;152;p2"/>
            <p:cNvSpPr/>
            <p:nvPr/>
          </p:nvSpPr>
          <p:spPr>
            <a:xfrm>
              <a:off x="2952382" y="4266"/>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3" name="Google Shape;153;p2"/>
            <p:cNvSpPr/>
            <p:nvPr/>
          </p:nvSpPr>
          <p:spPr>
            <a:xfrm>
              <a:off x="0" y="-11239"/>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id="154" name="Google Shape;154;p2"/>
          <p:cNvPicPr preferRelativeResize="0"/>
          <p:nvPr/>
        </p:nvPicPr>
        <p:blipFill rotWithShape="1">
          <a:blip r:embed="rId3">
            <a:alphaModFix/>
          </a:blip>
          <a:srcRect b="0" l="0" r="0" t="0"/>
          <a:stretch/>
        </p:blipFill>
        <p:spPr>
          <a:xfrm>
            <a:off x="604688" y="185171"/>
            <a:ext cx="6716251" cy="6502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
          <p:cNvSpPr txBox="1"/>
          <p:nvPr/>
        </p:nvSpPr>
        <p:spPr>
          <a:xfrm>
            <a:off x="585780" y="384673"/>
            <a:ext cx="3937096" cy="1754326"/>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5400">
                <a:solidFill>
                  <a:schemeClr val="lt1"/>
                </a:solidFill>
                <a:latin typeface="Arial"/>
                <a:ea typeface="Arial"/>
                <a:cs typeface="Arial"/>
                <a:sym typeface="Arial"/>
              </a:rPr>
              <a:t>Agenda Style</a:t>
            </a:r>
            <a:endParaRPr sz="5400">
              <a:solidFill>
                <a:schemeClr val="lt1"/>
              </a:solidFill>
              <a:latin typeface="Arial"/>
              <a:ea typeface="Arial"/>
              <a:cs typeface="Arial"/>
              <a:sym typeface="Arial"/>
            </a:endParaRPr>
          </a:p>
        </p:txBody>
      </p:sp>
      <p:grpSp>
        <p:nvGrpSpPr>
          <p:cNvPr id="160" name="Google Shape;160;p3"/>
          <p:cNvGrpSpPr/>
          <p:nvPr/>
        </p:nvGrpSpPr>
        <p:grpSpPr>
          <a:xfrm>
            <a:off x="6214587" y="653215"/>
            <a:ext cx="5977413" cy="740795"/>
            <a:chOff x="6214587" y="653215"/>
            <a:chExt cx="5977413" cy="740795"/>
          </a:xfrm>
        </p:grpSpPr>
        <p:sp>
          <p:nvSpPr>
            <p:cNvPr id="161" name="Google Shape;161;p3"/>
            <p:cNvSpPr/>
            <p:nvPr/>
          </p:nvSpPr>
          <p:spPr>
            <a:xfrm>
              <a:off x="6530226" y="660323"/>
              <a:ext cx="5661774" cy="730397"/>
            </a:xfrm>
            <a:custGeom>
              <a:rect b="b" l="l" r="r" t="t"/>
              <a:pathLst>
                <a:path extrusionOk="0" h="730397" w="5661774">
                  <a:moveTo>
                    <a:pt x="0" y="0"/>
                  </a:moveTo>
                  <a:lnTo>
                    <a:pt x="5661774" y="0"/>
                  </a:lnTo>
                  <a:lnTo>
                    <a:pt x="5661774" y="730397"/>
                  </a:lnTo>
                  <a:lnTo>
                    <a:pt x="0" y="730397"/>
                  </a:lnTo>
                  <a:close/>
                </a:path>
              </a:pathLst>
            </a:cu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2" name="Google Shape;162;p3"/>
            <p:cNvSpPr/>
            <p:nvPr/>
          </p:nvSpPr>
          <p:spPr>
            <a:xfrm>
              <a:off x="6214587" y="653215"/>
              <a:ext cx="324100" cy="740795"/>
            </a:xfrm>
            <a:custGeom>
              <a:rect b="b" l="l" r="r" t="t"/>
              <a:pathLst>
                <a:path extrusionOk="0" h="492919" w="215653">
                  <a:moveTo>
                    <a:pt x="139304" y="0"/>
                  </a:moveTo>
                  <a:lnTo>
                    <a:pt x="215653" y="0"/>
                  </a:lnTo>
                  <a:lnTo>
                    <a:pt x="215653" y="492919"/>
                  </a:lnTo>
                  <a:lnTo>
                    <a:pt x="121556" y="492919"/>
                  </a:lnTo>
                  <a:lnTo>
                    <a:pt x="121556" y="138299"/>
                  </a:lnTo>
                  <a:cubicBezTo>
                    <a:pt x="87177" y="170446"/>
                    <a:pt x="46658" y="194221"/>
                    <a:pt x="0" y="209625"/>
                  </a:cubicBezTo>
                  <a:lnTo>
                    <a:pt x="0" y="124235"/>
                  </a:lnTo>
                  <a:cubicBezTo>
                    <a:pt x="24557" y="116198"/>
                    <a:pt x="51235" y="100962"/>
                    <a:pt x="80033" y="78526"/>
                  </a:cubicBezTo>
                  <a:cubicBezTo>
                    <a:pt x="108831" y="56090"/>
                    <a:pt x="128588" y="29915"/>
                    <a:pt x="13930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63" name="Google Shape;163;p3"/>
          <p:cNvGrpSpPr/>
          <p:nvPr/>
        </p:nvGrpSpPr>
        <p:grpSpPr>
          <a:xfrm>
            <a:off x="6214587" y="3078856"/>
            <a:ext cx="5977413" cy="753952"/>
            <a:chOff x="6214587" y="3078856"/>
            <a:chExt cx="5977413" cy="753952"/>
          </a:xfrm>
        </p:grpSpPr>
        <p:sp>
          <p:nvSpPr>
            <p:cNvPr id="164" name="Google Shape;164;p3"/>
            <p:cNvSpPr/>
            <p:nvPr/>
          </p:nvSpPr>
          <p:spPr>
            <a:xfrm>
              <a:off x="6559023" y="3078856"/>
              <a:ext cx="5632977" cy="730397"/>
            </a:xfrm>
            <a:custGeom>
              <a:rect b="b" l="l" r="r" t="t"/>
              <a:pathLst>
                <a:path extrusionOk="0" h="730397" w="5632977">
                  <a:moveTo>
                    <a:pt x="0" y="0"/>
                  </a:moveTo>
                  <a:lnTo>
                    <a:pt x="5632977" y="0"/>
                  </a:lnTo>
                  <a:lnTo>
                    <a:pt x="5632977" y="730397"/>
                  </a:lnTo>
                  <a:lnTo>
                    <a:pt x="0" y="730397"/>
                  </a:lnTo>
                  <a:close/>
                </a:path>
              </a:pathLst>
            </a:custGeom>
            <a:solidFill>
              <a:schemeClr val="accent1">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5" name="Google Shape;165;p3"/>
            <p:cNvSpPr/>
            <p:nvPr/>
          </p:nvSpPr>
          <p:spPr>
            <a:xfrm>
              <a:off x="6214587" y="3079430"/>
              <a:ext cx="490174" cy="753378"/>
            </a:xfrm>
            <a:custGeom>
              <a:rect b="b" l="l" r="r" t="t"/>
              <a:pathLst>
                <a:path extrusionOk="0" h="501291" w="326157">
                  <a:moveTo>
                    <a:pt x="158391" y="0"/>
                  </a:moveTo>
                  <a:cubicBezTo>
                    <a:pt x="204602" y="0"/>
                    <a:pt x="241660" y="14734"/>
                    <a:pt x="269565" y="44202"/>
                  </a:cubicBezTo>
                  <a:cubicBezTo>
                    <a:pt x="292559" y="68312"/>
                    <a:pt x="304056" y="95548"/>
                    <a:pt x="304056" y="125909"/>
                  </a:cubicBezTo>
                  <a:cubicBezTo>
                    <a:pt x="304056" y="168995"/>
                    <a:pt x="280504" y="203374"/>
                    <a:pt x="233400" y="229047"/>
                  </a:cubicBezTo>
                  <a:cubicBezTo>
                    <a:pt x="261528" y="235074"/>
                    <a:pt x="284020" y="248581"/>
                    <a:pt x="300875" y="269565"/>
                  </a:cubicBezTo>
                  <a:cubicBezTo>
                    <a:pt x="317730" y="290550"/>
                    <a:pt x="326157" y="315888"/>
                    <a:pt x="326157" y="345579"/>
                  </a:cubicBezTo>
                  <a:cubicBezTo>
                    <a:pt x="326157" y="388665"/>
                    <a:pt x="310418" y="425388"/>
                    <a:pt x="278941" y="455749"/>
                  </a:cubicBezTo>
                  <a:cubicBezTo>
                    <a:pt x="247464" y="486110"/>
                    <a:pt x="208285" y="501291"/>
                    <a:pt x="161404" y="501291"/>
                  </a:cubicBezTo>
                  <a:cubicBezTo>
                    <a:pt x="116979" y="501291"/>
                    <a:pt x="80144" y="488510"/>
                    <a:pt x="50899" y="462949"/>
                  </a:cubicBezTo>
                  <a:cubicBezTo>
                    <a:pt x="21655" y="437388"/>
                    <a:pt x="4688" y="403957"/>
                    <a:pt x="0" y="362657"/>
                  </a:cubicBezTo>
                  <a:lnTo>
                    <a:pt x="91083" y="351607"/>
                  </a:lnTo>
                  <a:cubicBezTo>
                    <a:pt x="93985" y="374824"/>
                    <a:pt x="101799" y="392572"/>
                    <a:pt x="114523" y="404850"/>
                  </a:cubicBezTo>
                  <a:cubicBezTo>
                    <a:pt x="127248" y="417128"/>
                    <a:pt x="142652" y="423268"/>
                    <a:pt x="160735" y="423268"/>
                  </a:cubicBezTo>
                  <a:cubicBezTo>
                    <a:pt x="180157" y="423268"/>
                    <a:pt x="196509" y="415901"/>
                    <a:pt x="209792" y="401167"/>
                  </a:cubicBezTo>
                  <a:cubicBezTo>
                    <a:pt x="223075" y="386433"/>
                    <a:pt x="229716" y="366564"/>
                    <a:pt x="229716" y="341561"/>
                  </a:cubicBezTo>
                  <a:cubicBezTo>
                    <a:pt x="229716" y="317897"/>
                    <a:pt x="223354" y="299145"/>
                    <a:pt x="210629" y="285304"/>
                  </a:cubicBezTo>
                  <a:cubicBezTo>
                    <a:pt x="197904" y="271463"/>
                    <a:pt x="182389" y="264542"/>
                    <a:pt x="164083" y="264542"/>
                  </a:cubicBezTo>
                  <a:cubicBezTo>
                    <a:pt x="152028" y="264542"/>
                    <a:pt x="137629" y="266886"/>
                    <a:pt x="120886" y="271575"/>
                  </a:cubicBezTo>
                  <a:lnTo>
                    <a:pt x="131267" y="194891"/>
                  </a:lnTo>
                  <a:cubicBezTo>
                    <a:pt x="156716" y="195561"/>
                    <a:pt x="176138" y="190035"/>
                    <a:pt x="189533" y="178315"/>
                  </a:cubicBezTo>
                  <a:cubicBezTo>
                    <a:pt x="202927" y="166595"/>
                    <a:pt x="209625" y="151024"/>
                    <a:pt x="209625" y="131602"/>
                  </a:cubicBezTo>
                  <a:cubicBezTo>
                    <a:pt x="209625" y="115082"/>
                    <a:pt x="204713" y="101910"/>
                    <a:pt x="194891" y="92088"/>
                  </a:cubicBezTo>
                  <a:cubicBezTo>
                    <a:pt x="185068" y="82265"/>
                    <a:pt x="172008" y="77354"/>
                    <a:pt x="155712" y="77354"/>
                  </a:cubicBezTo>
                  <a:cubicBezTo>
                    <a:pt x="139638" y="77354"/>
                    <a:pt x="125909" y="82935"/>
                    <a:pt x="114523" y="94097"/>
                  </a:cubicBezTo>
                  <a:cubicBezTo>
                    <a:pt x="103138" y="105259"/>
                    <a:pt x="96217" y="121556"/>
                    <a:pt x="93762" y="142987"/>
                  </a:cubicBezTo>
                  <a:lnTo>
                    <a:pt x="7032" y="128253"/>
                  </a:lnTo>
                  <a:cubicBezTo>
                    <a:pt x="13060" y="98562"/>
                    <a:pt x="22157" y="74842"/>
                    <a:pt x="34324" y="57095"/>
                  </a:cubicBezTo>
                  <a:cubicBezTo>
                    <a:pt x="46490" y="39347"/>
                    <a:pt x="63457" y="25394"/>
                    <a:pt x="85223" y="15237"/>
                  </a:cubicBezTo>
                  <a:cubicBezTo>
                    <a:pt x="106989" y="5079"/>
                    <a:pt x="131378" y="0"/>
                    <a:pt x="15839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66" name="Google Shape;166;p3"/>
          <p:cNvGrpSpPr/>
          <p:nvPr/>
        </p:nvGrpSpPr>
        <p:grpSpPr>
          <a:xfrm>
            <a:off x="6214587" y="4304833"/>
            <a:ext cx="5977413" cy="740795"/>
            <a:chOff x="6214587" y="4304833"/>
            <a:chExt cx="5977413" cy="740795"/>
          </a:xfrm>
        </p:grpSpPr>
        <p:sp>
          <p:nvSpPr>
            <p:cNvPr id="167" name="Google Shape;167;p3"/>
            <p:cNvSpPr/>
            <p:nvPr/>
          </p:nvSpPr>
          <p:spPr>
            <a:xfrm>
              <a:off x="6610432" y="4314732"/>
              <a:ext cx="5581568" cy="730397"/>
            </a:xfrm>
            <a:custGeom>
              <a:rect b="b" l="l" r="r" t="t"/>
              <a:pathLst>
                <a:path extrusionOk="0" h="730397" w="5581568">
                  <a:moveTo>
                    <a:pt x="0" y="0"/>
                  </a:moveTo>
                  <a:lnTo>
                    <a:pt x="5581568" y="0"/>
                  </a:lnTo>
                  <a:lnTo>
                    <a:pt x="5581568" y="730397"/>
                  </a:lnTo>
                  <a:lnTo>
                    <a:pt x="0" y="730397"/>
                  </a:lnTo>
                  <a:close/>
                </a:path>
              </a:pathLst>
            </a:custGeom>
            <a:solidFill>
              <a:schemeClr val="accent3">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8" name="Google Shape;168;p3"/>
            <p:cNvSpPr/>
            <p:nvPr/>
          </p:nvSpPr>
          <p:spPr>
            <a:xfrm>
              <a:off x="6214587" y="4304833"/>
              <a:ext cx="530433" cy="740795"/>
            </a:xfrm>
            <a:custGeom>
              <a:rect b="b" l="l" r="r" t="t"/>
              <a:pathLst>
                <a:path extrusionOk="0" h="492919" w="352946">
                  <a:moveTo>
                    <a:pt x="200919" y="143657"/>
                  </a:moveTo>
                  <a:lnTo>
                    <a:pt x="88069" y="311423"/>
                  </a:lnTo>
                  <a:lnTo>
                    <a:pt x="200919" y="311423"/>
                  </a:lnTo>
                  <a:close/>
                  <a:moveTo>
                    <a:pt x="212974" y="0"/>
                  </a:moveTo>
                  <a:lnTo>
                    <a:pt x="292001" y="0"/>
                  </a:lnTo>
                  <a:lnTo>
                    <a:pt x="292001" y="311423"/>
                  </a:lnTo>
                  <a:lnTo>
                    <a:pt x="352946" y="311423"/>
                  </a:lnTo>
                  <a:lnTo>
                    <a:pt x="352946" y="394135"/>
                  </a:lnTo>
                  <a:lnTo>
                    <a:pt x="292001" y="394135"/>
                  </a:lnTo>
                  <a:lnTo>
                    <a:pt x="292001" y="492919"/>
                  </a:lnTo>
                  <a:lnTo>
                    <a:pt x="200919" y="492919"/>
                  </a:lnTo>
                  <a:lnTo>
                    <a:pt x="200919" y="394135"/>
                  </a:lnTo>
                  <a:lnTo>
                    <a:pt x="0" y="394135"/>
                  </a:lnTo>
                  <a:lnTo>
                    <a:pt x="0" y="3117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69" name="Google Shape;169;p3"/>
          <p:cNvGrpSpPr/>
          <p:nvPr/>
        </p:nvGrpSpPr>
        <p:grpSpPr>
          <a:xfrm>
            <a:off x="6214587" y="5517656"/>
            <a:ext cx="5977413" cy="742550"/>
            <a:chOff x="6214587" y="5517656"/>
            <a:chExt cx="5977413" cy="742550"/>
          </a:xfrm>
        </p:grpSpPr>
        <p:sp>
          <p:nvSpPr>
            <p:cNvPr id="170" name="Google Shape;170;p3"/>
            <p:cNvSpPr/>
            <p:nvPr/>
          </p:nvSpPr>
          <p:spPr>
            <a:xfrm>
              <a:off x="6332482" y="5517656"/>
              <a:ext cx="5859518" cy="730398"/>
            </a:xfrm>
            <a:custGeom>
              <a:rect b="b" l="l" r="r" t="t"/>
              <a:pathLst>
                <a:path extrusionOk="0" h="730398" w="5859518">
                  <a:moveTo>
                    <a:pt x="0" y="0"/>
                  </a:moveTo>
                  <a:lnTo>
                    <a:pt x="385855" y="0"/>
                  </a:lnTo>
                  <a:lnTo>
                    <a:pt x="385855" y="1"/>
                  </a:lnTo>
                  <a:lnTo>
                    <a:pt x="5859518" y="1"/>
                  </a:lnTo>
                  <a:lnTo>
                    <a:pt x="5859518" y="730398"/>
                  </a:lnTo>
                  <a:lnTo>
                    <a:pt x="214463" y="730398"/>
                  </a:lnTo>
                  <a:cubicBezTo>
                    <a:pt x="301842" y="603084"/>
                    <a:pt x="317729" y="475767"/>
                    <a:pt x="214463" y="324621"/>
                  </a:cubicBezTo>
                  <a:lnTo>
                    <a:pt x="0" y="324621"/>
                  </a:lnTo>
                  <a:close/>
                </a:path>
              </a:pathLst>
            </a:custGeom>
            <a:solidFill>
              <a:schemeClr val="accent3">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1" name="Google Shape;171;p3"/>
            <p:cNvSpPr/>
            <p:nvPr/>
          </p:nvSpPr>
          <p:spPr>
            <a:xfrm>
              <a:off x="6214587" y="5519913"/>
              <a:ext cx="496212" cy="740293"/>
            </a:xfrm>
            <a:custGeom>
              <a:rect b="b" l="l" r="r" t="t"/>
              <a:pathLst>
                <a:path extrusionOk="0" h="492584" w="330175">
                  <a:moveTo>
                    <a:pt x="59606" y="0"/>
                  </a:moveTo>
                  <a:lnTo>
                    <a:pt x="308409" y="0"/>
                  </a:lnTo>
                  <a:lnTo>
                    <a:pt x="308409" y="88069"/>
                  </a:lnTo>
                  <a:lnTo>
                    <a:pt x="130932" y="88069"/>
                  </a:lnTo>
                  <a:lnTo>
                    <a:pt x="116198" y="171450"/>
                  </a:lnTo>
                  <a:cubicBezTo>
                    <a:pt x="137183" y="160958"/>
                    <a:pt x="158614" y="155711"/>
                    <a:pt x="180492" y="155711"/>
                  </a:cubicBezTo>
                  <a:cubicBezTo>
                    <a:pt x="222238" y="155711"/>
                    <a:pt x="257622" y="170892"/>
                    <a:pt x="286643" y="201253"/>
                  </a:cubicBezTo>
                  <a:cubicBezTo>
                    <a:pt x="315665" y="231614"/>
                    <a:pt x="330175" y="271016"/>
                    <a:pt x="330175" y="319460"/>
                  </a:cubicBezTo>
                  <a:cubicBezTo>
                    <a:pt x="330175" y="359866"/>
                    <a:pt x="318455" y="395920"/>
                    <a:pt x="295015" y="427620"/>
                  </a:cubicBezTo>
                  <a:cubicBezTo>
                    <a:pt x="263091" y="470929"/>
                    <a:pt x="218778" y="492584"/>
                    <a:pt x="162074" y="492584"/>
                  </a:cubicBezTo>
                  <a:cubicBezTo>
                    <a:pt x="116756" y="492584"/>
                    <a:pt x="79809" y="480417"/>
                    <a:pt x="51234" y="456084"/>
                  </a:cubicBezTo>
                  <a:cubicBezTo>
                    <a:pt x="22659" y="431750"/>
                    <a:pt x="5581" y="399045"/>
                    <a:pt x="0" y="357969"/>
                  </a:cubicBezTo>
                  <a:lnTo>
                    <a:pt x="93762" y="348258"/>
                  </a:lnTo>
                  <a:cubicBezTo>
                    <a:pt x="96441" y="369466"/>
                    <a:pt x="104366" y="386265"/>
                    <a:pt x="117537" y="398655"/>
                  </a:cubicBezTo>
                  <a:cubicBezTo>
                    <a:pt x="130709" y="411045"/>
                    <a:pt x="145889" y="417240"/>
                    <a:pt x="163079" y="417240"/>
                  </a:cubicBezTo>
                  <a:cubicBezTo>
                    <a:pt x="182724" y="417240"/>
                    <a:pt x="199356" y="409259"/>
                    <a:pt x="212973" y="393297"/>
                  </a:cubicBezTo>
                  <a:cubicBezTo>
                    <a:pt x="226591" y="377335"/>
                    <a:pt x="233400" y="353281"/>
                    <a:pt x="233400" y="321134"/>
                  </a:cubicBezTo>
                  <a:cubicBezTo>
                    <a:pt x="233400" y="290996"/>
                    <a:pt x="226647" y="268393"/>
                    <a:pt x="213141" y="253324"/>
                  </a:cubicBezTo>
                  <a:cubicBezTo>
                    <a:pt x="199635" y="238255"/>
                    <a:pt x="182054" y="230721"/>
                    <a:pt x="160400" y="230721"/>
                  </a:cubicBezTo>
                  <a:cubicBezTo>
                    <a:pt x="133387" y="230721"/>
                    <a:pt x="109166" y="242664"/>
                    <a:pt x="87734" y="266551"/>
                  </a:cubicBezTo>
                  <a:lnTo>
                    <a:pt x="11386" y="255501"/>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72" name="Google Shape;172;p3"/>
          <p:cNvGrpSpPr/>
          <p:nvPr/>
        </p:nvGrpSpPr>
        <p:grpSpPr>
          <a:xfrm>
            <a:off x="6214587" y="1866035"/>
            <a:ext cx="5977413" cy="740795"/>
            <a:chOff x="6214587" y="1866035"/>
            <a:chExt cx="5977413" cy="740795"/>
          </a:xfrm>
        </p:grpSpPr>
        <p:sp>
          <p:nvSpPr>
            <p:cNvPr id="173" name="Google Shape;173;p3"/>
            <p:cNvSpPr/>
            <p:nvPr/>
          </p:nvSpPr>
          <p:spPr>
            <a:xfrm>
              <a:off x="6261428" y="1874074"/>
              <a:ext cx="5930572" cy="730397"/>
            </a:xfrm>
            <a:custGeom>
              <a:rect b="b" l="l" r="r" t="t"/>
              <a:pathLst>
                <a:path extrusionOk="0" h="730397" w="5930572">
                  <a:moveTo>
                    <a:pt x="249384" y="0"/>
                  </a:moveTo>
                  <a:lnTo>
                    <a:pt x="5930572" y="0"/>
                  </a:lnTo>
                  <a:lnTo>
                    <a:pt x="5930572" y="730397"/>
                  </a:lnTo>
                  <a:lnTo>
                    <a:pt x="498766" y="730397"/>
                  </a:lnTo>
                  <a:lnTo>
                    <a:pt x="249384" y="730397"/>
                  </a:lnTo>
                  <a:lnTo>
                    <a:pt x="0" y="730397"/>
                  </a:lnTo>
                  <a:cubicBezTo>
                    <a:pt x="113379" y="605277"/>
                    <a:pt x="97113" y="441264"/>
                    <a:pt x="340135" y="355036"/>
                  </a:cubicBezTo>
                  <a:cubicBezTo>
                    <a:pt x="573496" y="129735"/>
                    <a:pt x="249384" y="108622"/>
                    <a:pt x="249384" y="0"/>
                  </a:cubicBezTo>
                  <a:close/>
                </a:path>
              </a:pathLst>
            </a:custGeom>
            <a:solidFill>
              <a:schemeClr val="accent3">
                <a:alpha val="2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4" name="Google Shape;174;p3"/>
            <p:cNvSpPr/>
            <p:nvPr/>
          </p:nvSpPr>
          <p:spPr>
            <a:xfrm>
              <a:off x="6214587" y="1866035"/>
              <a:ext cx="495708" cy="740795"/>
            </a:xfrm>
            <a:custGeom>
              <a:rect b="b" l="l" r="r" t="t"/>
              <a:pathLst>
                <a:path extrusionOk="0" h="492919" w="329840">
                  <a:moveTo>
                    <a:pt x="174129" y="0"/>
                  </a:moveTo>
                  <a:cubicBezTo>
                    <a:pt x="222572" y="0"/>
                    <a:pt x="260635" y="13060"/>
                    <a:pt x="288317" y="39179"/>
                  </a:cubicBezTo>
                  <a:cubicBezTo>
                    <a:pt x="315999" y="65299"/>
                    <a:pt x="329840" y="97780"/>
                    <a:pt x="329840" y="136625"/>
                  </a:cubicBezTo>
                  <a:cubicBezTo>
                    <a:pt x="329840" y="158726"/>
                    <a:pt x="325878" y="179766"/>
                    <a:pt x="317952" y="199746"/>
                  </a:cubicBezTo>
                  <a:cubicBezTo>
                    <a:pt x="310027" y="219727"/>
                    <a:pt x="297470" y="240655"/>
                    <a:pt x="280280" y="262533"/>
                  </a:cubicBezTo>
                  <a:cubicBezTo>
                    <a:pt x="268895" y="277044"/>
                    <a:pt x="248357" y="297917"/>
                    <a:pt x="218665" y="325153"/>
                  </a:cubicBezTo>
                  <a:cubicBezTo>
                    <a:pt x="188974" y="352388"/>
                    <a:pt x="170166" y="370471"/>
                    <a:pt x="162241" y="379401"/>
                  </a:cubicBezTo>
                  <a:cubicBezTo>
                    <a:pt x="154316" y="388330"/>
                    <a:pt x="147898" y="397037"/>
                    <a:pt x="142986" y="405520"/>
                  </a:cubicBezTo>
                  <a:lnTo>
                    <a:pt x="329840" y="405520"/>
                  </a:lnTo>
                  <a:lnTo>
                    <a:pt x="329840" y="492919"/>
                  </a:lnTo>
                  <a:lnTo>
                    <a:pt x="0" y="492919"/>
                  </a:lnTo>
                  <a:cubicBezTo>
                    <a:pt x="3572" y="459879"/>
                    <a:pt x="14287" y="428570"/>
                    <a:pt x="32147" y="398990"/>
                  </a:cubicBezTo>
                  <a:cubicBezTo>
                    <a:pt x="50006" y="369410"/>
                    <a:pt x="85278" y="330176"/>
                    <a:pt x="137963" y="281286"/>
                  </a:cubicBezTo>
                  <a:cubicBezTo>
                    <a:pt x="180379" y="241772"/>
                    <a:pt x="206387" y="214983"/>
                    <a:pt x="215987" y="200918"/>
                  </a:cubicBezTo>
                  <a:cubicBezTo>
                    <a:pt x="228935" y="181496"/>
                    <a:pt x="235409" y="162297"/>
                    <a:pt x="235409" y="143322"/>
                  </a:cubicBezTo>
                  <a:cubicBezTo>
                    <a:pt x="235409" y="122337"/>
                    <a:pt x="229772" y="106208"/>
                    <a:pt x="218498" y="94934"/>
                  </a:cubicBezTo>
                  <a:cubicBezTo>
                    <a:pt x="207224" y="83660"/>
                    <a:pt x="191653" y="78024"/>
                    <a:pt x="171785" y="78024"/>
                  </a:cubicBezTo>
                  <a:cubicBezTo>
                    <a:pt x="152139" y="78024"/>
                    <a:pt x="136512" y="83939"/>
                    <a:pt x="124904" y="95771"/>
                  </a:cubicBezTo>
                  <a:cubicBezTo>
                    <a:pt x="113295" y="107603"/>
                    <a:pt x="106598" y="127248"/>
                    <a:pt x="104812" y="154707"/>
                  </a:cubicBezTo>
                  <a:lnTo>
                    <a:pt x="11050" y="145331"/>
                  </a:lnTo>
                  <a:cubicBezTo>
                    <a:pt x="16631" y="93539"/>
                    <a:pt x="34156" y="56369"/>
                    <a:pt x="63624" y="33822"/>
                  </a:cubicBezTo>
                  <a:cubicBezTo>
                    <a:pt x="93092" y="11274"/>
                    <a:pt x="129927" y="0"/>
                    <a:pt x="17412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75" name="Google Shape;175;p3"/>
          <p:cNvGrpSpPr/>
          <p:nvPr/>
        </p:nvGrpSpPr>
        <p:grpSpPr>
          <a:xfrm>
            <a:off x="6911476" y="735849"/>
            <a:ext cx="4880760" cy="592629"/>
            <a:chOff x="6854326" y="754899"/>
            <a:chExt cx="4880760" cy="592629"/>
          </a:xfrm>
        </p:grpSpPr>
        <p:sp>
          <p:nvSpPr>
            <p:cNvPr id="176" name="Google Shape;176;p3"/>
            <p:cNvSpPr txBox="1"/>
            <p:nvPr/>
          </p:nvSpPr>
          <p:spPr>
            <a:xfrm>
              <a:off x="6854326" y="1070529"/>
              <a:ext cx="488076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177" name="Google Shape;177;p3"/>
            <p:cNvSpPr txBox="1"/>
            <p:nvPr/>
          </p:nvSpPr>
          <p:spPr>
            <a:xfrm>
              <a:off x="6854326" y="754899"/>
              <a:ext cx="488076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EASY TO CHANGE COLORS, PHOTOS.  </a:t>
              </a:r>
              <a:endParaRPr sz="1600">
                <a:solidFill>
                  <a:schemeClr val="lt1"/>
                </a:solidFill>
                <a:latin typeface="Arial"/>
                <a:ea typeface="Arial"/>
                <a:cs typeface="Arial"/>
                <a:sym typeface="Arial"/>
              </a:endParaRPr>
            </a:p>
          </p:txBody>
        </p:sp>
      </p:grpSp>
      <p:grpSp>
        <p:nvGrpSpPr>
          <p:cNvPr id="178" name="Google Shape;178;p3"/>
          <p:cNvGrpSpPr/>
          <p:nvPr/>
        </p:nvGrpSpPr>
        <p:grpSpPr>
          <a:xfrm>
            <a:off x="6911476" y="1950315"/>
            <a:ext cx="4880760" cy="592629"/>
            <a:chOff x="6854326" y="754899"/>
            <a:chExt cx="4880760" cy="592629"/>
          </a:xfrm>
        </p:grpSpPr>
        <p:sp>
          <p:nvSpPr>
            <p:cNvPr id="179" name="Google Shape;179;p3"/>
            <p:cNvSpPr txBox="1"/>
            <p:nvPr/>
          </p:nvSpPr>
          <p:spPr>
            <a:xfrm>
              <a:off x="6854326" y="1070529"/>
              <a:ext cx="488076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180" name="Google Shape;180;p3"/>
            <p:cNvSpPr txBox="1"/>
            <p:nvPr/>
          </p:nvSpPr>
          <p:spPr>
            <a:xfrm>
              <a:off x="6854326" y="754899"/>
              <a:ext cx="488076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EASY TO CHANGE COLORS, PHOTOS.  </a:t>
              </a:r>
              <a:endParaRPr sz="1600">
                <a:solidFill>
                  <a:schemeClr val="lt1"/>
                </a:solidFill>
                <a:latin typeface="Arial"/>
                <a:ea typeface="Arial"/>
                <a:cs typeface="Arial"/>
                <a:sym typeface="Arial"/>
              </a:endParaRPr>
            </a:p>
          </p:txBody>
        </p:sp>
      </p:grpSp>
      <p:grpSp>
        <p:nvGrpSpPr>
          <p:cNvPr id="181" name="Google Shape;181;p3"/>
          <p:cNvGrpSpPr/>
          <p:nvPr/>
        </p:nvGrpSpPr>
        <p:grpSpPr>
          <a:xfrm>
            <a:off x="6911476" y="3164781"/>
            <a:ext cx="4880760" cy="592629"/>
            <a:chOff x="6854326" y="754899"/>
            <a:chExt cx="4880760" cy="592629"/>
          </a:xfrm>
        </p:grpSpPr>
        <p:sp>
          <p:nvSpPr>
            <p:cNvPr id="182" name="Google Shape;182;p3"/>
            <p:cNvSpPr txBox="1"/>
            <p:nvPr/>
          </p:nvSpPr>
          <p:spPr>
            <a:xfrm>
              <a:off x="6854326" y="1070529"/>
              <a:ext cx="488076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183" name="Google Shape;183;p3"/>
            <p:cNvSpPr txBox="1"/>
            <p:nvPr/>
          </p:nvSpPr>
          <p:spPr>
            <a:xfrm>
              <a:off x="6854326" y="754899"/>
              <a:ext cx="488076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EASY TO CHANGE COLORS, PHOTOS.  </a:t>
              </a:r>
              <a:endParaRPr sz="1600">
                <a:solidFill>
                  <a:schemeClr val="lt1"/>
                </a:solidFill>
                <a:latin typeface="Arial"/>
                <a:ea typeface="Arial"/>
                <a:cs typeface="Arial"/>
                <a:sym typeface="Arial"/>
              </a:endParaRPr>
            </a:p>
          </p:txBody>
        </p:sp>
      </p:grpSp>
      <p:grpSp>
        <p:nvGrpSpPr>
          <p:cNvPr id="184" name="Google Shape;184;p3"/>
          <p:cNvGrpSpPr/>
          <p:nvPr/>
        </p:nvGrpSpPr>
        <p:grpSpPr>
          <a:xfrm>
            <a:off x="6911476" y="4379247"/>
            <a:ext cx="4880760" cy="592629"/>
            <a:chOff x="6854326" y="754899"/>
            <a:chExt cx="4880760" cy="592629"/>
          </a:xfrm>
        </p:grpSpPr>
        <p:sp>
          <p:nvSpPr>
            <p:cNvPr id="185" name="Google Shape;185;p3"/>
            <p:cNvSpPr txBox="1"/>
            <p:nvPr/>
          </p:nvSpPr>
          <p:spPr>
            <a:xfrm>
              <a:off x="6854326" y="1070529"/>
              <a:ext cx="488076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186" name="Google Shape;186;p3"/>
            <p:cNvSpPr txBox="1"/>
            <p:nvPr/>
          </p:nvSpPr>
          <p:spPr>
            <a:xfrm>
              <a:off x="6854326" y="754899"/>
              <a:ext cx="488076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EASY TO CHANGE COLORS, PHOTOS.  </a:t>
              </a:r>
              <a:endParaRPr sz="1600">
                <a:solidFill>
                  <a:schemeClr val="lt1"/>
                </a:solidFill>
                <a:latin typeface="Arial"/>
                <a:ea typeface="Arial"/>
                <a:cs typeface="Arial"/>
                <a:sym typeface="Arial"/>
              </a:endParaRPr>
            </a:p>
          </p:txBody>
        </p:sp>
      </p:grpSp>
      <p:grpSp>
        <p:nvGrpSpPr>
          <p:cNvPr id="187" name="Google Shape;187;p3"/>
          <p:cNvGrpSpPr/>
          <p:nvPr/>
        </p:nvGrpSpPr>
        <p:grpSpPr>
          <a:xfrm>
            <a:off x="6911476" y="5593711"/>
            <a:ext cx="4880760" cy="592629"/>
            <a:chOff x="6854326" y="754899"/>
            <a:chExt cx="4880760" cy="592629"/>
          </a:xfrm>
        </p:grpSpPr>
        <p:sp>
          <p:nvSpPr>
            <p:cNvPr id="188" name="Google Shape;188;p3"/>
            <p:cNvSpPr txBox="1"/>
            <p:nvPr/>
          </p:nvSpPr>
          <p:spPr>
            <a:xfrm>
              <a:off x="6854326" y="1070529"/>
              <a:ext cx="488076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189" name="Google Shape;189;p3"/>
            <p:cNvSpPr txBox="1"/>
            <p:nvPr/>
          </p:nvSpPr>
          <p:spPr>
            <a:xfrm>
              <a:off x="6854326" y="754899"/>
              <a:ext cx="488076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EASY TO CHANGE COLORS, PHOTOS.  </a:t>
              </a:r>
              <a:endParaRPr sz="1600">
                <a:solidFill>
                  <a:schemeClr val="lt1"/>
                </a:solidFill>
                <a:latin typeface="Arial"/>
                <a:ea typeface="Arial"/>
                <a:cs typeface="Arial"/>
                <a:sym typeface="Arial"/>
              </a:endParaRPr>
            </a:p>
          </p:txBody>
        </p:sp>
      </p:grpSp>
      <p:pic>
        <p:nvPicPr>
          <p:cNvPr id="190" name="Google Shape;190;p3"/>
          <p:cNvPicPr preferRelativeResize="0"/>
          <p:nvPr/>
        </p:nvPicPr>
        <p:blipFill rotWithShape="1">
          <a:blip r:embed="rId3">
            <a:alphaModFix/>
          </a:blip>
          <a:srcRect b="0" l="0" r="0" t="0"/>
          <a:stretch/>
        </p:blipFill>
        <p:spPr>
          <a:xfrm>
            <a:off x="796048" y="2476065"/>
            <a:ext cx="4572684" cy="367733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1"/>
              </a:buClr>
              <a:buSzPts val="5400"/>
              <a:buNone/>
            </a:pPr>
            <a:r>
              <a:rPr lang="en-US">
                <a:solidFill>
                  <a:schemeClr val="accent1"/>
                </a:solidFill>
              </a:rPr>
              <a:t>Timeline</a:t>
            </a:r>
            <a:r>
              <a:rPr lang="en-US"/>
              <a:t> Style</a:t>
            </a:r>
            <a:endParaRPr/>
          </a:p>
        </p:txBody>
      </p:sp>
      <p:sp>
        <p:nvSpPr>
          <p:cNvPr id="196" name="Google Shape;196;p4"/>
          <p:cNvSpPr txBox="1"/>
          <p:nvPr/>
        </p:nvSpPr>
        <p:spPr>
          <a:xfrm>
            <a:off x="7363811" y="4255349"/>
            <a:ext cx="8951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2"/>
                </a:solidFill>
                <a:latin typeface="Arial"/>
                <a:ea typeface="Arial"/>
                <a:cs typeface="Arial"/>
                <a:sym typeface="Arial"/>
              </a:rPr>
              <a:t>2019</a:t>
            </a:r>
            <a:endParaRPr b="1" sz="2000">
              <a:solidFill>
                <a:schemeClr val="accent2"/>
              </a:solidFill>
              <a:latin typeface="Arial"/>
              <a:ea typeface="Arial"/>
              <a:cs typeface="Arial"/>
              <a:sym typeface="Arial"/>
            </a:endParaRPr>
          </a:p>
        </p:txBody>
      </p:sp>
      <p:sp>
        <p:nvSpPr>
          <p:cNvPr id="197" name="Google Shape;197;p4"/>
          <p:cNvSpPr txBox="1"/>
          <p:nvPr/>
        </p:nvSpPr>
        <p:spPr>
          <a:xfrm>
            <a:off x="5628964" y="4506521"/>
            <a:ext cx="8951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3"/>
                </a:solidFill>
                <a:latin typeface="Arial"/>
                <a:ea typeface="Arial"/>
                <a:cs typeface="Arial"/>
                <a:sym typeface="Arial"/>
              </a:rPr>
              <a:t>2018</a:t>
            </a:r>
            <a:endParaRPr b="1" sz="2000">
              <a:solidFill>
                <a:schemeClr val="accent3"/>
              </a:solidFill>
              <a:latin typeface="Arial"/>
              <a:ea typeface="Arial"/>
              <a:cs typeface="Arial"/>
              <a:sym typeface="Arial"/>
            </a:endParaRPr>
          </a:p>
        </p:txBody>
      </p:sp>
      <p:sp>
        <p:nvSpPr>
          <p:cNvPr id="198" name="Google Shape;198;p4"/>
          <p:cNvSpPr txBox="1"/>
          <p:nvPr/>
        </p:nvSpPr>
        <p:spPr>
          <a:xfrm>
            <a:off x="4117047" y="4255349"/>
            <a:ext cx="8951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4"/>
                </a:solidFill>
                <a:latin typeface="Arial"/>
                <a:ea typeface="Arial"/>
                <a:cs typeface="Arial"/>
                <a:sym typeface="Arial"/>
              </a:rPr>
              <a:t>2017</a:t>
            </a:r>
            <a:endParaRPr b="1" sz="2000">
              <a:solidFill>
                <a:schemeClr val="accent4"/>
              </a:solidFill>
              <a:latin typeface="Arial"/>
              <a:ea typeface="Arial"/>
              <a:cs typeface="Arial"/>
              <a:sym typeface="Arial"/>
            </a:endParaRPr>
          </a:p>
        </p:txBody>
      </p:sp>
      <p:sp>
        <p:nvSpPr>
          <p:cNvPr id="199" name="Google Shape;199;p4"/>
          <p:cNvSpPr txBox="1"/>
          <p:nvPr/>
        </p:nvSpPr>
        <p:spPr>
          <a:xfrm>
            <a:off x="2382200" y="4506521"/>
            <a:ext cx="8951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1"/>
                </a:solidFill>
                <a:latin typeface="Arial"/>
                <a:ea typeface="Arial"/>
                <a:cs typeface="Arial"/>
                <a:sym typeface="Arial"/>
              </a:rPr>
              <a:t>2016</a:t>
            </a:r>
            <a:endParaRPr b="1" sz="2000">
              <a:solidFill>
                <a:schemeClr val="accent1"/>
              </a:solidFill>
              <a:latin typeface="Arial"/>
              <a:ea typeface="Arial"/>
              <a:cs typeface="Arial"/>
              <a:sym typeface="Arial"/>
            </a:endParaRPr>
          </a:p>
        </p:txBody>
      </p:sp>
      <p:sp>
        <p:nvSpPr>
          <p:cNvPr id="200" name="Google Shape;200;p4"/>
          <p:cNvSpPr txBox="1"/>
          <p:nvPr/>
        </p:nvSpPr>
        <p:spPr>
          <a:xfrm>
            <a:off x="8875728" y="4506521"/>
            <a:ext cx="8951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5"/>
                </a:solidFill>
                <a:latin typeface="Arial"/>
                <a:ea typeface="Arial"/>
                <a:cs typeface="Arial"/>
                <a:sym typeface="Arial"/>
              </a:rPr>
              <a:t>2020</a:t>
            </a:r>
            <a:endParaRPr b="1" sz="2000">
              <a:solidFill>
                <a:schemeClr val="accent5"/>
              </a:solidFill>
              <a:latin typeface="Arial"/>
              <a:ea typeface="Arial"/>
              <a:cs typeface="Arial"/>
              <a:sym typeface="Arial"/>
            </a:endParaRPr>
          </a:p>
        </p:txBody>
      </p:sp>
      <p:grpSp>
        <p:nvGrpSpPr>
          <p:cNvPr id="201" name="Google Shape;201;p4"/>
          <p:cNvGrpSpPr/>
          <p:nvPr/>
        </p:nvGrpSpPr>
        <p:grpSpPr>
          <a:xfrm>
            <a:off x="1958517" y="4953961"/>
            <a:ext cx="1737808" cy="1292497"/>
            <a:chOff x="3053433" y="4944816"/>
            <a:chExt cx="1737808" cy="1292497"/>
          </a:xfrm>
        </p:grpSpPr>
        <p:sp>
          <p:nvSpPr>
            <p:cNvPr id="202" name="Google Shape;202;p4"/>
            <p:cNvSpPr txBox="1"/>
            <p:nvPr/>
          </p:nvSpPr>
          <p:spPr>
            <a:xfrm>
              <a:off x="3053433" y="4944816"/>
              <a:ext cx="1737808"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sp>
          <p:nvSpPr>
            <p:cNvPr id="203" name="Google Shape;203;p4"/>
            <p:cNvSpPr txBox="1"/>
            <p:nvPr/>
          </p:nvSpPr>
          <p:spPr>
            <a:xfrm>
              <a:off x="3056593" y="5221650"/>
              <a:ext cx="1731489"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  </a:t>
              </a:r>
              <a:endParaRPr/>
            </a:p>
          </p:txBody>
        </p:sp>
      </p:grpSp>
      <p:grpSp>
        <p:nvGrpSpPr>
          <p:cNvPr id="204" name="Google Shape;204;p4"/>
          <p:cNvGrpSpPr/>
          <p:nvPr/>
        </p:nvGrpSpPr>
        <p:grpSpPr>
          <a:xfrm>
            <a:off x="5206465" y="4953961"/>
            <a:ext cx="1737808" cy="1292497"/>
            <a:chOff x="6536724" y="4944816"/>
            <a:chExt cx="1737808" cy="1292497"/>
          </a:xfrm>
        </p:grpSpPr>
        <p:sp>
          <p:nvSpPr>
            <p:cNvPr id="205" name="Google Shape;205;p4"/>
            <p:cNvSpPr txBox="1"/>
            <p:nvPr/>
          </p:nvSpPr>
          <p:spPr>
            <a:xfrm>
              <a:off x="6536724" y="4944816"/>
              <a:ext cx="1737808"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sp>
          <p:nvSpPr>
            <p:cNvPr id="206" name="Google Shape;206;p4"/>
            <p:cNvSpPr txBox="1"/>
            <p:nvPr/>
          </p:nvSpPr>
          <p:spPr>
            <a:xfrm>
              <a:off x="6540674" y="5221650"/>
              <a:ext cx="1731489"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  </a:t>
              </a:r>
              <a:endParaRPr/>
            </a:p>
          </p:txBody>
        </p:sp>
      </p:grpSp>
      <p:grpSp>
        <p:nvGrpSpPr>
          <p:cNvPr id="207" name="Google Shape;207;p4"/>
          <p:cNvGrpSpPr/>
          <p:nvPr/>
        </p:nvGrpSpPr>
        <p:grpSpPr>
          <a:xfrm>
            <a:off x="6941904" y="2881995"/>
            <a:ext cx="1737808" cy="1292497"/>
            <a:chOff x="8219896" y="1769522"/>
            <a:chExt cx="1737808" cy="1292497"/>
          </a:xfrm>
        </p:grpSpPr>
        <p:sp>
          <p:nvSpPr>
            <p:cNvPr id="208" name="Google Shape;208;p4"/>
            <p:cNvSpPr txBox="1"/>
            <p:nvPr/>
          </p:nvSpPr>
          <p:spPr>
            <a:xfrm>
              <a:off x="8219896" y="1769522"/>
              <a:ext cx="1737808"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sp>
          <p:nvSpPr>
            <p:cNvPr id="209" name="Google Shape;209;p4"/>
            <p:cNvSpPr txBox="1"/>
            <p:nvPr/>
          </p:nvSpPr>
          <p:spPr>
            <a:xfrm>
              <a:off x="8223056" y="2046356"/>
              <a:ext cx="1731489"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  </a:t>
              </a:r>
              <a:endParaRPr/>
            </a:p>
          </p:txBody>
        </p:sp>
      </p:grpSp>
      <p:grpSp>
        <p:nvGrpSpPr>
          <p:cNvPr id="210" name="Google Shape;210;p4"/>
          <p:cNvGrpSpPr/>
          <p:nvPr/>
        </p:nvGrpSpPr>
        <p:grpSpPr>
          <a:xfrm>
            <a:off x="3693956" y="2881995"/>
            <a:ext cx="1737808" cy="1292497"/>
            <a:chOff x="4853553" y="1740338"/>
            <a:chExt cx="1737808" cy="1292497"/>
          </a:xfrm>
        </p:grpSpPr>
        <p:sp>
          <p:nvSpPr>
            <p:cNvPr id="211" name="Google Shape;211;p4"/>
            <p:cNvSpPr txBox="1"/>
            <p:nvPr/>
          </p:nvSpPr>
          <p:spPr>
            <a:xfrm>
              <a:off x="4853553" y="1740338"/>
              <a:ext cx="1737808"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sp>
          <p:nvSpPr>
            <p:cNvPr id="212" name="Google Shape;212;p4"/>
            <p:cNvSpPr txBox="1"/>
            <p:nvPr/>
          </p:nvSpPr>
          <p:spPr>
            <a:xfrm>
              <a:off x="4858293" y="2017172"/>
              <a:ext cx="1731489"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  </a:t>
              </a:r>
              <a:endParaRPr/>
            </a:p>
          </p:txBody>
        </p:sp>
      </p:grpSp>
      <p:grpSp>
        <p:nvGrpSpPr>
          <p:cNvPr id="213" name="Google Shape;213;p4"/>
          <p:cNvGrpSpPr/>
          <p:nvPr/>
        </p:nvGrpSpPr>
        <p:grpSpPr>
          <a:xfrm>
            <a:off x="8454414" y="4953961"/>
            <a:ext cx="1737809" cy="1292497"/>
            <a:chOff x="1487211" y="1740338"/>
            <a:chExt cx="1737809" cy="1292497"/>
          </a:xfrm>
        </p:grpSpPr>
        <p:sp>
          <p:nvSpPr>
            <p:cNvPr id="214" name="Google Shape;214;p4"/>
            <p:cNvSpPr txBox="1"/>
            <p:nvPr/>
          </p:nvSpPr>
          <p:spPr>
            <a:xfrm>
              <a:off x="1487211" y="1740338"/>
              <a:ext cx="1737808"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sp>
          <p:nvSpPr>
            <p:cNvPr id="215" name="Google Shape;215;p4"/>
            <p:cNvSpPr txBox="1"/>
            <p:nvPr/>
          </p:nvSpPr>
          <p:spPr>
            <a:xfrm>
              <a:off x="1493531" y="2017172"/>
              <a:ext cx="1731489"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  </a:t>
              </a:r>
              <a:endParaRPr/>
            </a:p>
          </p:txBody>
        </p:sp>
      </p:grpSp>
      <p:pic>
        <p:nvPicPr>
          <p:cNvPr id="216" name="Google Shape;216;p4"/>
          <p:cNvPicPr preferRelativeResize="0"/>
          <p:nvPr/>
        </p:nvPicPr>
        <p:blipFill rotWithShape="1">
          <a:blip r:embed="rId3">
            <a:alphaModFix/>
          </a:blip>
          <a:srcRect b="0" l="0" r="0" t="0"/>
          <a:stretch/>
        </p:blipFill>
        <p:spPr>
          <a:xfrm>
            <a:off x="2574296" y="3595338"/>
            <a:ext cx="506250" cy="686250"/>
          </a:xfrm>
          <a:prstGeom prst="rect">
            <a:avLst/>
          </a:prstGeom>
          <a:noFill/>
          <a:ln>
            <a:noFill/>
          </a:ln>
        </p:spPr>
      </p:pic>
      <p:pic>
        <p:nvPicPr>
          <p:cNvPr id="217" name="Google Shape;217;p4"/>
          <p:cNvPicPr preferRelativeResize="0"/>
          <p:nvPr/>
        </p:nvPicPr>
        <p:blipFill rotWithShape="1">
          <a:blip r:embed="rId3">
            <a:alphaModFix/>
          </a:blip>
          <a:srcRect b="0" l="0" r="0" t="0"/>
          <a:stretch/>
        </p:blipFill>
        <p:spPr>
          <a:xfrm>
            <a:off x="5822244" y="3637181"/>
            <a:ext cx="506250" cy="686250"/>
          </a:xfrm>
          <a:prstGeom prst="rect">
            <a:avLst/>
          </a:prstGeom>
          <a:noFill/>
          <a:ln>
            <a:noFill/>
          </a:ln>
        </p:spPr>
      </p:pic>
      <p:pic>
        <p:nvPicPr>
          <p:cNvPr id="218" name="Google Shape;218;p4"/>
          <p:cNvPicPr preferRelativeResize="0"/>
          <p:nvPr/>
        </p:nvPicPr>
        <p:blipFill rotWithShape="1">
          <a:blip r:embed="rId3">
            <a:alphaModFix/>
          </a:blip>
          <a:srcRect b="0" l="0" r="0" t="0"/>
          <a:stretch/>
        </p:blipFill>
        <p:spPr>
          <a:xfrm>
            <a:off x="9096453" y="3637181"/>
            <a:ext cx="506250" cy="686250"/>
          </a:xfrm>
          <a:prstGeom prst="rect">
            <a:avLst/>
          </a:prstGeom>
          <a:noFill/>
          <a:ln>
            <a:noFill/>
          </a:ln>
        </p:spPr>
      </p:pic>
      <p:pic>
        <p:nvPicPr>
          <p:cNvPr id="219" name="Google Shape;219;p4"/>
          <p:cNvPicPr preferRelativeResize="0"/>
          <p:nvPr/>
        </p:nvPicPr>
        <p:blipFill rotWithShape="1">
          <a:blip r:embed="rId3">
            <a:alphaModFix/>
          </a:blip>
          <a:srcRect b="0" l="0" r="0" t="0"/>
          <a:stretch/>
        </p:blipFill>
        <p:spPr>
          <a:xfrm>
            <a:off x="4309735" y="2109633"/>
            <a:ext cx="506250" cy="686250"/>
          </a:xfrm>
          <a:prstGeom prst="rect">
            <a:avLst/>
          </a:prstGeom>
          <a:noFill/>
          <a:ln>
            <a:noFill/>
          </a:ln>
        </p:spPr>
      </p:pic>
      <p:pic>
        <p:nvPicPr>
          <p:cNvPr id="220" name="Google Shape;220;p4"/>
          <p:cNvPicPr preferRelativeResize="0"/>
          <p:nvPr/>
        </p:nvPicPr>
        <p:blipFill rotWithShape="1">
          <a:blip r:embed="rId3">
            <a:alphaModFix/>
          </a:blip>
          <a:srcRect b="0" l="0" r="0" t="0"/>
          <a:stretch/>
        </p:blipFill>
        <p:spPr>
          <a:xfrm>
            <a:off x="7557683" y="2155317"/>
            <a:ext cx="506250" cy="686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5"/>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1"/>
              </a:buClr>
              <a:buSzPts val="5400"/>
              <a:buNone/>
            </a:pPr>
            <a:r>
              <a:rPr lang="en-US">
                <a:solidFill>
                  <a:schemeClr val="accent1"/>
                </a:solidFill>
              </a:rPr>
              <a:t>Our Team</a:t>
            </a:r>
            <a:r>
              <a:rPr lang="en-US"/>
              <a:t> Style</a:t>
            </a:r>
            <a:endParaRPr/>
          </a:p>
        </p:txBody>
      </p:sp>
      <p:sp>
        <p:nvSpPr>
          <p:cNvPr id="226" name="Google Shape;226;p5"/>
          <p:cNvSpPr txBox="1"/>
          <p:nvPr/>
        </p:nvSpPr>
        <p:spPr>
          <a:xfrm>
            <a:off x="419100" y="2032339"/>
            <a:ext cx="2374984" cy="1800201"/>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4000"/>
              <a:buFont typeface="Arial"/>
              <a:buNone/>
            </a:pPr>
            <a:r>
              <a:rPr b="1" lang="en-US" sz="4000">
                <a:solidFill>
                  <a:schemeClr val="lt1"/>
                </a:solidFill>
                <a:latin typeface="Arial"/>
                <a:ea typeface="Arial"/>
                <a:cs typeface="Arial"/>
                <a:sym typeface="Arial"/>
              </a:rPr>
              <a:t>Medical Staff</a:t>
            </a:r>
            <a:endParaRPr b="1" sz="4000">
              <a:solidFill>
                <a:schemeClr val="lt1"/>
              </a:solidFill>
              <a:latin typeface="Arial"/>
              <a:ea typeface="Arial"/>
              <a:cs typeface="Arial"/>
              <a:sym typeface="Arial"/>
            </a:endParaRPr>
          </a:p>
        </p:txBody>
      </p:sp>
      <p:sp>
        <p:nvSpPr>
          <p:cNvPr id="227" name="Google Shape;227;p5"/>
          <p:cNvSpPr txBox="1"/>
          <p:nvPr/>
        </p:nvSpPr>
        <p:spPr>
          <a:xfrm>
            <a:off x="3063766" y="4203395"/>
            <a:ext cx="1944687" cy="28733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F3F3F"/>
              </a:buClr>
              <a:buSzPts val="1600"/>
              <a:buFont typeface="Arial"/>
              <a:buNone/>
            </a:pPr>
            <a:r>
              <a:rPr b="1" lang="en-US" sz="1600">
                <a:solidFill>
                  <a:srgbClr val="3F3F3F"/>
                </a:solidFill>
                <a:latin typeface="Arial"/>
                <a:ea typeface="Arial"/>
                <a:cs typeface="Arial"/>
                <a:sym typeface="Arial"/>
              </a:rPr>
              <a:t>Member Name</a:t>
            </a:r>
            <a:endParaRPr b="1" sz="1600">
              <a:solidFill>
                <a:srgbClr val="3F3F3F"/>
              </a:solidFill>
              <a:latin typeface="Arial"/>
              <a:ea typeface="Arial"/>
              <a:cs typeface="Arial"/>
              <a:sym typeface="Arial"/>
            </a:endParaRPr>
          </a:p>
        </p:txBody>
      </p:sp>
      <p:sp>
        <p:nvSpPr>
          <p:cNvPr id="228" name="Google Shape;228;p5"/>
          <p:cNvSpPr txBox="1"/>
          <p:nvPr/>
        </p:nvSpPr>
        <p:spPr>
          <a:xfrm>
            <a:off x="3064000" y="4515691"/>
            <a:ext cx="1944216" cy="288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F3F3F"/>
              </a:buClr>
              <a:buSzPts val="1400"/>
              <a:buFont typeface="Arial"/>
              <a:buNone/>
            </a:pPr>
            <a:r>
              <a:rPr b="0" lang="en-US" sz="1400">
                <a:solidFill>
                  <a:srgbClr val="3F3F3F"/>
                </a:solidFill>
                <a:latin typeface="Arial"/>
                <a:ea typeface="Arial"/>
                <a:cs typeface="Arial"/>
                <a:sym typeface="Arial"/>
              </a:rPr>
              <a:t>Doctor</a:t>
            </a:r>
            <a:endParaRPr b="0" sz="1400">
              <a:solidFill>
                <a:srgbClr val="3F3F3F"/>
              </a:solidFill>
              <a:latin typeface="Arial"/>
              <a:ea typeface="Arial"/>
              <a:cs typeface="Arial"/>
              <a:sym typeface="Arial"/>
            </a:endParaRPr>
          </a:p>
        </p:txBody>
      </p:sp>
      <p:grpSp>
        <p:nvGrpSpPr>
          <p:cNvPr id="229" name="Google Shape;229;p5"/>
          <p:cNvGrpSpPr/>
          <p:nvPr/>
        </p:nvGrpSpPr>
        <p:grpSpPr>
          <a:xfrm>
            <a:off x="3753508" y="4909145"/>
            <a:ext cx="565200" cy="108000"/>
            <a:chOff x="899592" y="4371950"/>
            <a:chExt cx="565200" cy="108000"/>
          </a:xfrm>
        </p:grpSpPr>
        <p:sp>
          <p:nvSpPr>
            <p:cNvPr id="230" name="Google Shape;230;p5"/>
            <p:cNvSpPr/>
            <p:nvPr/>
          </p:nvSpPr>
          <p:spPr>
            <a:xfrm>
              <a:off x="899592" y="4371950"/>
              <a:ext cx="108000" cy="10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31" name="Google Shape;231;p5"/>
            <p:cNvSpPr/>
            <p:nvPr/>
          </p:nvSpPr>
          <p:spPr>
            <a:xfrm>
              <a:off x="1051992" y="4371950"/>
              <a:ext cx="108000" cy="10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32" name="Google Shape;232;p5"/>
            <p:cNvSpPr/>
            <p:nvPr/>
          </p:nvSpPr>
          <p:spPr>
            <a:xfrm>
              <a:off x="1204392" y="4371950"/>
              <a:ext cx="108000" cy="10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33" name="Google Shape;233;p5"/>
            <p:cNvSpPr/>
            <p:nvPr/>
          </p:nvSpPr>
          <p:spPr>
            <a:xfrm>
              <a:off x="1356792" y="4371950"/>
              <a:ext cx="108000" cy="10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grpSp>
      <p:grpSp>
        <p:nvGrpSpPr>
          <p:cNvPr id="234" name="Google Shape;234;p5"/>
          <p:cNvGrpSpPr/>
          <p:nvPr/>
        </p:nvGrpSpPr>
        <p:grpSpPr>
          <a:xfrm>
            <a:off x="3498960" y="5827359"/>
            <a:ext cx="1074299" cy="309125"/>
            <a:chOff x="3130166" y="5667342"/>
            <a:chExt cx="1254837" cy="361074"/>
          </a:xfrm>
        </p:grpSpPr>
        <p:sp>
          <p:nvSpPr>
            <p:cNvPr id="235" name="Google Shape;235;p5"/>
            <p:cNvSpPr/>
            <p:nvPr/>
          </p:nvSpPr>
          <p:spPr>
            <a:xfrm>
              <a:off x="4023929" y="5667342"/>
              <a:ext cx="361074" cy="361074"/>
            </a:xfrm>
            <a:custGeom>
              <a:rect b="b" l="l" r="r" t="t"/>
              <a:pathLst>
                <a:path extrusionOk="0" h="3960000" w="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sp>
          <p:nvSpPr>
            <p:cNvPr id="236" name="Google Shape;236;p5"/>
            <p:cNvSpPr/>
            <p:nvPr/>
          </p:nvSpPr>
          <p:spPr>
            <a:xfrm>
              <a:off x="3130166" y="5667342"/>
              <a:ext cx="361074" cy="361074"/>
            </a:xfrm>
            <a:custGeom>
              <a:rect b="b" l="l" r="r" t="t"/>
              <a:pathLst>
                <a:path extrusionOk="0" h="720000" w="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sp>
          <p:nvSpPr>
            <p:cNvPr id="237" name="Google Shape;237;p5"/>
            <p:cNvSpPr/>
            <p:nvPr/>
          </p:nvSpPr>
          <p:spPr>
            <a:xfrm>
              <a:off x="3577047" y="5667342"/>
              <a:ext cx="361074" cy="361074"/>
            </a:xfrm>
            <a:custGeom>
              <a:rect b="b" l="l" r="r" t="t"/>
              <a:pathLst>
                <a:path extrusionOk="0" h="3960000" w="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grpSp>
      <p:sp>
        <p:nvSpPr>
          <p:cNvPr id="238" name="Google Shape;238;p5"/>
          <p:cNvSpPr txBox="1"/>
          <p:nvPr/>
        </p:nvSpPr>
        <p:spPr>
          <a:xfrm>
            <a:off x="6151348" y="4203395"/>
            <a:ext cx="1944687" cy="28733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F3F3F"/>
              </a:buClr>
              <a:buSzPts val="1600"/>
              <a:buFont typeface="Arial"/>
              <a:buNone/>
            </a:pPr>
            <a:r>
              <a:rPr b="1" lang="en-US" sz="1600">
                <a:solidFill>
                  <a:srgbClr val="3F3F3F"/>
                </a:solidFill>
                <a:latin typeface="Arial"/>
                <a:ea typeface="Arial"/>
                <a:cs typeface="Arial"/>
                <a:sym typeface="Arial"/>
              </a:rPr>
              <a:t>Member Name</a:t>
            </a:r>
            <a:endParaRPr b="1" sz="1600">
              <a:solidFill>
                <a:srgbClr val="3F3F3F"/>
              </a:solidFill>
              <a:latin typeface="Arial"/>
              <a:ea typeface="Arial"/>
              <a:cs typeface="Arial"/>
              <a:sym typeface="Arial"/>
            </a:endParaRPr>
          </a:p>
        </p:txBody>
      </p:sp>
      <p:sp>
        <p:nvSpPr>
          <p:cNvPr id="239" name="Google Shape;239;p5"/>
          <p:cNvSpPr txBox="1"/>
          <p:nvPr/>
        </p:nvSpPr>
        <p:spPr>
          <a:xfrm>
            <a:off x="6151582" y="4515691"/>
            <a:ext cx="1944216" cy="288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F3F3F"/>
              </a:buClr>
              <a:buSzPts val="1400"/>
              <a:buFont typeface="Arial"/>
              <a:buNone/>
            </a:pPr>
            <a:r>
              <a:rPr b="0" lang="en-US" sz="1400">
                <a:solidFill>
                  <a:srgbClr val="3F3F3F"/>
                </a:solidFill>
                <a:latin typeface="Arial"/>
                <a:ea typeface="Arial"/>
                <a:cs typeface="Arial"/>
                <a:sym typeface="Arial"/>
              </a:rPr>
              <a:t>Doctor</a:t>
            </a:r>
            <a:endParaRPr b="0" sz="1400">
              <a:solidFill>
                <a:srgbClr val="3F3F3F"/>
              </a:solidFill>
              <a:latin typeface="Arial"/>
              <a:ea typeface="Arial"/>
              <a:cs typeface="Arial"/>
              <a:sym typeface="Arial"/>
            </a:endParaRPr>
          </a:p>
        </p:txBody>
      </p:sp>
      <p:grpSp>
        <p:nvGrpSpPr>
          <p:cNvPr id="240" name="Google Shape;240;p5"/>
          <p:cNvGrpSpPr/>
          <p:nvPr/>
        </p:nvGrpSpPr>
        <p:grpSpPr>
          <a:xfrm>
            <a:off x="6841090" y="4909145"/>
            <a:ext cx="565200" cy="108000"/>
            <a:chOff x="899592" y="4371950"/>
            <a:chExt cx="565200" cy="108000"/>
          </a:xfrm>
        </p:grpSpPr>
        <p:sp>
          <p:nvSpPr>
            <p:cNvPr id="241" name="Google Shape;241;p5"/>
            <p:cNvSpPr/>
            <p:nvPr/>
          </p:nvSpPr>
          <p:spPr>
            <a:xfrm>
              <a:off x="899592" y="4371950"/>
              <a:ext cx="108000" cy="108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42" name="Google Shape;242;p5"/>
            <p:cNvSpPr/>
            <p:nvPr/>
          </p:nvSpPr>
          <p:spPr>
            <a:xfrm>
              <a:off x="1051992" y="4371950"/>
              <a:ext cx="108000" cy="108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43" name="Google Shape;243;p5"/>
            <p:cNvSpPr/>
            <p:nvPr/>
          </p:nvSpPr>
          <p:spPr>
            <a:xfrm>
              <a:off x="1204392" y="4371950"/>
              <a:ext cx="108000" cy="108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44" name="Google Shape;244;p5"/>
            <p:cNvSpPr/>
            <p:nvPr/>
          </p:nvSpPr>
          <p:spPr>
            <a:xfrm>
              <a:off x="1356792" y="4371950"/>
              <a:ext cx="108000" cy="108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grpSp>
      <p:grpSp>
        <p:nvGrpSpPr>
          <p:cNvPr id="245" name="Google Shape;245;p5"/>
          <p:cNvGrpSpPr/>
          <p:nvPr/>
        </p:nvGrpSpPr>
        <p:grpSpPr>
          <a:xfrm>
            <a:off x="6586542" y="5827359"/>
            <a:ext cx="1074299" cy="309125"/>
            <a:chOff x="3130166" y="5667342"/>
            <a:chExt cx="1254837" cy="361074"/>
          </a:xfrm>
        </p:grpSpPr>
        <p:sp>
          <p:nvSpPr>
            <p:cNvPr id="246" name="Google Shape;246;p5"/>
            <p:cNvSpPr/>
            <p:nvPr/>
          </p:nvSpPr>
          <p:spPr>
            <a:xfrm>
              <a:off x="4023929" y="5667342"/>
              <a:ext cx="361074" cy="361074"/>
            </a:xfrm>
            <a:custGeom>
              <a:rect b="b" l="l" r="r" t="t"/>
              <a:pathLst>
                <a:path extrusionOk="0" h="3960000" w="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sp>
          <p:nvSpPr>
            <p:cNvPr id="247" name="Google Shape;247;p5"/>
            <p:cNvSpPr/>
            <p:nvPr/>
          </p:nvSpPr>
          <p:spPr>
            <a:xfrm>
              <a:off x="3130166" y="5667342"/>
              <a:ext cx="361074" cy="361074"/>
            </a:xfrm>
            <a:custGeom>
              <a:rect b="b" l="l" r="r" t="t"/>
              <a:pathLst>
                <a:path extrusionOk="0" h="720000" w="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sp>
          <p:nvSpPr>
            <p:cNvPr id="248" name="Google Shape;248;p5"/>
            <p:cNvSpPr/>
            <p:nvPr/>
          </p:nvSpPr>
          <p:spPr>
            <a:xfrm>
              <a:off x="3577047" y="5667342"/>
              <a:ext cx="361074" cy="361074"/>
            </a:xfrm>
            <a:custGeom>
              <a:rect b="b" l="l" r="r" t="t"/>
              <a:pathLst>
                <a:path extrusionOk="0" h="3960000" w="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grpSp>
      <p:sp>
        <p:nvSpPr>
          <p:cNvPr id="249" name="Google Shape;249;p5"/>
          <p:cNvSpPr txBox="1"/>
          <p:nvPr/>
        </p:nvSpPr>
        <p:spPr>
          <a:xfrm>
            <a:off x="9238929" y="4203395"/>
            <a:ext cx="1944687" cy="28733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F3F3F"/>
              </a:buClr>
              <a:buSzPts val="1600"/>
              <a:buFont typeface="Arial"/>
              <a:buNone/>
            </a:pPr>
            <a:r>
              <a:rPr b="1" lang="en-US" sz="1600">
                <a:solidFill>
                  <a:srgbClr val="3F3F3F"/>
                </a:solidFill>
                <a:latin typeface="Arial"/>
                <a:ea typeface="Arial"/>
                <a:cs typeface="Arial"/>
                <a:sym typeface="Arial"/>
              </a:rPr>
              <a:t>Member Name</a:t>
            </a:r>
            <a:endParaRPr b="1" sz="1600">
              <a:solidFill>
                <a:srgbClr val="3F3F3F"/>
              </a:solidFill>
              <a:latin typeface="Arial"/>
              <a:ea typeface="Arial"/>
              <a:cs typeface="Arial"/>
              <a:sym typeface="Arial"/>
            </a:endParaRPr>
          </a:p>
        </p:txBody>
      </p:sp>
      <p:sp>
        <p:nvSpPr>
          <p:cNvPr id="250" name="Google Shape;250;p5"/>
          <p:cNvSpPr txBox="1"/>
          <p:nvPr/>
        </p:nvSpPr>
        <p:spPr>
          <a:xfrm>
            <a:off x="9239163" y="4515691"/>
            <a:ext cx="1944216" cy="2880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3F3F3F"/>
              </a:buClr>
              <a:buSzPts val="1400"/>
              <a:buFont typeface="Arial"/>
              <a:buNone/>
            </a:pPr>
            <a:r>
              <a:rPr b="0" lang="en-US" sz="1400">
                <a:solidFill>
                  <a:srgbClr val="3F3F3F"/>
                </a:solidFill>
                <a:latin typeface="Arial"/>
                <a:ea typeface="Arial"/>
                <a:cs typeface="Arial"/>
                <a:sym typeface="Arial"/>
              </a:rPr>
              <a:t>Doctor</a:t>
            </a:r>
            <a:endParaRPr/>
          </a:p>
        </p:txBody>
      </p:sp>
      <p:grpSp>
        <p:nvGrpSpPr>
          <p:cNvPr id="251" name="Google Shape;251;p5"/>
          <p:cNvGrpSpPr/>
          <p:nvPr/>
        </p:nvGrpSpPr>
        <p:grpSpPr>
          <a:xfrm>
            <a:off x="9928671" y="4909145"/>
            <a:ext cx="565200" cy="108000"/>
            <a:chOff x="899592" y="4371950"/>
            <a:chExt cx="565200" cy="108000"/>
          </a:xfrm>
        </p:grpSpPr>
        <p:sp>
          <p:nvSpPr>
            <p:cNvPr id="252" name="Google Shape;252;p5"/>
            <p:cNvSpPr/>
            <p:nvPr/>
          </p:nvSpPr>
          <p:spPr>
            <a:xfrm>
              <a:off x="899592" y="4371950"/>
              <a:ext cx="108000" cy="108000"/>
            </a:xfrm>
            <a:prstGeom prst="rect">
              <a:avLst/>
            </a:prstGeom>
            <a:solidFill>
              <a:schemeClr val="accent4"/>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53" name="Google Shape;253;p5"/>
            <p:cNvSpPr/>
            <p:nvPr/>
          </p:nvSpPr>
          <p:spPr>
            <a:xfrm>
              <a:off x="1051992" y="4371950"/>
              <a:ext cx="108000" cy="108000"/>
            </a:xfrm>
            <a:prstGeom prst="rect">
              <a:avLst/>
            </a:prstGeom>
            <a:solidFill>
              <a:schemeClr val="accent4"/>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54" name="Google Shape;254;p5"/>
            <p:cNvSpPr/>
            <p:nvPr/>
          </p:nvSpPr>
          <p:spPr>
            <a:xfrm>
              <a:off x="1204392" y="4371950"/>
              <a:ext cx="108000" cy="108000"/>
            </a:xfrm>
            <a:prstGeom prst="rect">
              <a:avLst/>
            </a:prstGeom>
            <a:solidFill>
              <a:schemeClr val="accent4"/>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sp>
          <p:nvSpPr>
            <p:cNvPr id="255" name="Google Shape;255;p5"/>
            <p:cNvSpPr/>
            <p:nvPr/>
          </p:nvSpPr>
          <p:spPr>
            <a:xfrm>
              <a:off x="1356792" y="4371950"/>
              <a:ext cx="108000" cy="108000"/>
            </a:xfrm>
            <a:prstGeom prst="rect">
              <a:avLst/>
            </a:prstGeom>
            <a:solidFill>
              <a:schemeClr val="accent4"/>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000">
                <a:solidFill>
                  <a:srgbClr val="3F3F3F"/>
                </a:solidFill>
                <a:latin typeface="Arial"/>
                <a:ea typeface="Arial"/>
                <a:cs typeface="Arial"/>
                <a:sym typeface="Arial"/>
              </a:endParaRPr>
            </a:p>
          </p:txBody>
        </p:sp>
      </p:grpSp>
      <p:grpSp>
        <p:nvGrpSpPr>
          <p:cNvPr id="256" name="Google Shape;256;p5"/>
          <p:cNvGrpSpPr/>
          <p:nvPr/>
        </p:nvGrpSpPr>
        <p:grpSpPr>
          <a:xfrm>
            <a:off x="9674123" y="5827359"/>
            <a:ext cx="1074299" cy="309125"/>
            <a:chOff x="3130166" y="5667342"/>
            <a:chExt cx="1254837" cy="361074"/>
          </a:xfrm>
        </p:grpSpPr>
        <p:sp>
          <p:nvSpPr>
            <p:cNvPr id="257" name="Google Shape;257;p5"/>
            <p:cNvSpPr/>
            <p:nvPr/>
          </p:nvSpPr>
          <p:spPr>
            <a:xfrm>
              <a:off x="4023929" y="5667342"/>
              <a:ext cx="361074" cy="361074"/>
            </a:xfrm>
            <a:custGeom>
              <a:rect b="b" l="l" r="r" t="t"/>
              <a:pathLst>
                <a:path extrusionOk="0" h="3960000" w="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sp>
          <p:nvSpPr>
            <p:cNvPr id="258" name="Google Shape;258;p5"/>
            <p:cNvSpPr/>
            <p:nvPr/>
          </p:nvSpPr>
          <p:spPr>
            <a:xfrm>
              <a:off x="3130166" y="5667342"/>
              <a:ext cx="361074" cy="361074"/>
            </a:xfrm>
            <a:custGeom>
              <a:rect b="b" l="l" r="r" t="t"/>
              <a:pathLst>
                <a:path extrusionOk="0" h="720000" w="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sp>
          <p:nvSpPr>
            <p:cNvPr id="259" name="Google Shape;259;p5"/>
            <p:cNvSpPr/>
            <p:nvPr/>
          </p:nvSpPr>
          <p:spPr>
            <a:xfrm>
              <a:off x="3577047" y="5667342"/>
              <a:ext cx="361074" cy="361074"/>
            </a:xfrm>
            <a:custGeom>
              <a:rect b="b" l="l" r="r" t="t"/>
              <a:pathLst>
                <a:path extrusionOk="0" h="3960000" w="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3F3F3F"/>
                </a:solidFill>
                <a:latin typeface="Arial"/>
                <a:ea typeface="Arial"/>
                <a:cs typeface="Arial"/>
                <a:sym typeface="Arial"/>
              </a:endParaRPr>
            </a:p>
          </p:txBody>
        </p:sp>
      </p:grpSp>
      <p:sp>
        <p:nvSpPr>
          <p:cNvPr id="260" name="Google Shape;260;p5"/>
          <p:cNvSpPr/>
          <p:nvPr/>
        </p:nvSpPr>
        <p:spPr>
          <a:xfrm>
            <a:off x="9239164" y="5112825"/>
            <a:ext cx="194421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Get a modern PowerPoint  Presentation that is beautifully designed.    </a:t>
            </a:r>
            <a:endParaRPr/>
          </a:p>
        </p:txBody>
      </p:sp>
      <p:sp>
        <p:nvSpPr>
          <p:cNvPr id="261" name="Google Shape;261;p5"/>
          <p:cNvSpPr/>
          <p:nvPr/>
        </p:nvSpPr>
        <p:spPr>
          <a:xfrm>
            <a:off x="6136342" y="5112825"/>
            <a:ext cx="194421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Get a modern PowerPoint  Presentation that is beautifully designed.    </a:t>
            </a:r>
            <a:endParaRPr/>
          </a:p>
        </p:txBody>
      </p:sp>
      <p:sp>
        <p:nvSpPr>
          <p:cNvPr id="262" name="Google Shape;262;p5"/>
          <p:cNvSpPr/>
          <p:nvPr/>
        </p:nvSpPr>
        <p:spPr>
          <a:xfrm>
            <a:off x="3064001" y="5112825"/>
            <a:ext cx="194421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Get a modern PowerPoint  Presentation that is beautifully designed.    </a:t>
            </a:r>
            <a:endParaRPr/>
          </a:p>
        </p:txBody>
      </p:sp>
      <p:sp>
        <p:nvSpPr>
          <p:cNvPr id="263" name="Google Shape;263;p5"/>
          <p:cNvSpPr/>
          <p:nvPr>
            <p:ph idx="2" type="pic"/>
          </p:nvPr>
        </p:nvSpPr>
        <p:spPr>
          <a:xfrm>
            <a:off x="2952364" y="1816249"/>
            <a:ext cx="2167491" cy="2207144"/>
          </a:xfrm>
          <a:prstGeom prst="rect">
            <a:avLst/>
          </a:prstGeom>
          <a:solidFill>
            <a:srgbClr val="F2F2F2"/>
          </a:solidFill>
          <a:ln>
            <a:noFill/>
          </a:ln>
        </p:spPr>
      </p:sp>
      <p:sp>
        <p:nvSpPr>
          <p:cNvPr id="264" name="Google Shape;264;p5"/>
          <p:cNvSpPr/>
          <p:nvPr>
            <p:ph idx="3" type="pic"/>
          </p:nvPr>
        </p:nvSpPr>
        <p:spPr>
          <a:xfrm>
            <a:off x="6024704" y="1816249"/>
            <a:ext cx="2167491" cy="2207144"/>
          </a:xfrm>
          <a:prstGeom prst="rect">
            <a:avLst/>
          </a:prstGeom>
          <a:solidFill>
            <a:srgbClr val="F2F2F2"/>
          </a:solidFill>
          <a:ln>
            <a:noFill/>
          </a:ln>
        </p:spPr>
      </p:sp>
      <p:sp>
        <p:nvSpPr>
          <p:cNvPr id="265" name="Google Shape;265;p5"/>
          <p:cNvSpPr/>
          <p:nvPr>
            <p:ph idx="4" type="pic"/>
          </p:nvPr>
        </p:nvSpPr>
        <p:spPr>
          <a:xfrm>
            <a:off x="9127527" y="1816249"/>
            <a:ext cx="2167491" cy="2207144"/>
          </a:xfrm>
          <a:prstGeom prst="rect">
            <a:avLst/>
          </a:prstGeom>
          <a:solidFill>
            <a:srgbClr val="F2F2F2"/>
          </a:solid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grpSp>
        <p:nvGrpSpPr>
          <p:cNvPr id="270" name="Google Shape;270;p6"/>
          <p:cNvGrpSpPr/>
          <p:nvPr/>
        </p:nvGrpSpPr>
        <p:grpSpPr>
          <a:xfrm>
            <a:off x="5147610" y="4208883"/>
            <a:ext cx="1307543" cy="1604502"/>
            <a:chOff x="2079596" y="4282215"/>
            <a:chExt cx="3303213" cy="1604502"/>
          </a:xfrm>
        </p:grpSpPr>
        <p:sp>
          <p:nvSpPr>
            <p:cNvPr id="271" name="Google Shape;271;p6"/>
            <p:cNvSpPr txBox="1"/>
            <p:nvPr/>
          </p:nvSpPr>
          <p:spPr>
            <a:xfrm>
              <a:off x="2079596" y="4501722"/>
              <a:ext cx="3303213"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a:t>
              </a:r>
              <a:endParaRPr/>
            </a:p>
          </p:txBody>
        </p:sp>
        <p:sp>
          <p:nvSpPr>
            <p:cNvPr id="272" name="Google Shape;272;p6"/>
            <p:cNvSpPr txBox="1"/>
            <p:nvPr/>
          </p:nvSpPr>
          <p:spPr>
            <a:xfrm>
              <a:off x="2079598" y="4282215"/>
              <a:ext cx="3303211"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grpSp>
      <p:grpSp>
        <p:nvGrpSpPr>
          <p:cNvPr id="273" name="Google Shape;273;p6"/>
          <p:cNvGrpSpPr/>
          <p:nvPr/>
        </p:nvGrpSpPr>
        <p:grpSpPr>
          <a:xfrm>
            <a:off x="6788481" y="4208883"/>
            <a:ext cx="1307543" cy="1604502"/>
            <a:chOff x="2079596" y="4282215"/>
            <a:chExt cx="3303213" cy="1604502"/>
          </a:xfrm>
        </p:grpSpPr>
        <p:sp>
          <p:nvSpPr>
            <p:cNvPr id="274" name="Google Shape;274;p6"/>
            <p:cNvSpPr txBox="1"/>
            <p:nvPr/>
          </p:nvSpPr>
          <p:spPr>
            <a:xfrm>
              <a:off x="2079596" y="4501722"/>
              <a:ext cx="3303213"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a:t>
              </a:r>
              <a:endParaRPr/>
            </a:p>
          </p:txBody>
        </p:sp>
        <p:sp>
          <p:nvSpPr>
            <p:cNvPr id="275" name="Google Shape;275;p6"/>
            <p:cNvSpPr txBox="1"/>
            <p:nvPr/>
          </p:nvSpPr>
          <p:spPr>
            <a:xfrm>
              <a:off x="2079598" y="4282215"/>
              <a:ext cx="3303211"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grpSp>
      <p:grpSp>
        <p:nvGrpSpPr>
          <p:cNvPr id="276" name="Google Shape;276;p6"/>
          <p:cNvGrpSpPr/>
          <p:nvPr/>
        </p:nvGrpSpPr>
        <p:grpSpPr>
          <a:xfrm>
            <a:off x="8429352" y="4208883"/>
            <a:ext cx="1307543" cy="1604502"/>
            <a:chOff x="2079596" y="4282215"/>
            <a:chExt cx="3303213" cy="1604502"/>
          </a:xfrm>
        </p:grpSpPr>
        <p:sp>
          <p:nvSpPr>
            <p:cNvPr id="277" name="Google Shape;277;p6"/>
            <p:cNvSpPr txBox="1"/>
            <p:nvPr/>
          </p:nvSpPr>
          <p:spPr>
            <a:xfrm>
              <a:off x="2079596" y="4501722"/>
              <a:ext cx="3303213"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a:t>
              </a:r>
              <a:endParaRPr/>
            </a:p>
          </p:txBody>
        </p:sp>
        <p:sp>
          <p:nvSpPr>
            <p:cNvPr id="278" name="Google Shape;278;p6"/>
            <p:cNvSpPr txBox="1"/>
            <p:nvPr/>
          </p:nvSpPr>
          <p:spPr>
            <a:xfrm>
              <a:off x="2079598" y="4282215"/>
              <a:ext cx="3303211"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grpSp>
      <p:grpSp>
        <p:nvGrpSpPr>
          <p:cNvPr id="279" name="Google Shape;279;p6"/>
          <p:cNvGrpSpPr/>
          <p:nvPr/>
        </p:nvGrpSpPr>
        <p:grpSpPr>
          <a:xfrm>
            <a:off x="10070223" y="4208883"/>
            <a:ext cx="1307543" cy="1604502"/>
            <a:chOff x="2079596" y="4282215"/>
            <a:chExt cx="3303213" cy="1604502"/>
          </a:xfrm>
        </p:grpSpPr>
        <p:sp>
          <p:nvSpPr>
            <p:cNvPr id="280" name="Google Shape;280;p6"/>
            <p:cNvSpPr txBox="1"/>
            <p:nvPr/>
          </p:nvSpPr>
          <p:spPr>
            <a:xfrm>
              <a:off x="2079596" y="4501722"/>
              <a:ext cx="3303213"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a:t>
              </a:r>
              <a:endParaRPr/>
            </a:p>
          </p:txBody>
        </p:sp>
        <p:sp>
          <p:nvSpPr>
            <p:cNvPr id="281" name="Google Shape;281;p6"/>
            <p:cNvSpPr txBox="1"/>
            <p:nvPr/>
          </p:nvSpPr>
          <p:spPr>
            <a:xfrm>
              <a:off x="2079598" y="4282215"/>
              <a:ext cx="3303211"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Content  Here</a:t>
              </a:r>
              <a:endParaRPr b="1" sz="1200">
                <a:solidFill>
                  <a:schemeClr val="dk1"/>
                </a:solidFill>
                <a:latin typeface="Arial"/>
                <a:ea typeface="Arial"/>
                <a:cs typeface="Arial"/>
                <a:sym typeface="Arial"/>
              </a:endParaRPr>
            </a:p>
          </p:txBody>
        </p:sp>
      </p:grpSp>
      <p:sp>
        <p:nvSpPr>
          <p:cNvPr id="282" name="Google Shape;282;p6"/>
          <p:cNvSpPr txBox="1"/>
          <p:nvPr/>
        </p:nvSpPr>
        <p:spPr>
          <a:xfrm>
            <a:off x="574500" y="207249"/>
            <a:ext cx="4578841" cy="1754326"/>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5400">
                <a:solidFill>
                  <a:schemeClr val="accent1"/>
                </a:solidFill>
                <a:latin typeface="Arial"/>
                <a:ea typeface="Arial"/>
                <a:cs typeface="Arial"/>
                <a:sym typeface="Arial"/>
              </a:rPr>
              <a:t>AWESOME</a:t>
            </a:r>
            <a:endParaRPr/>
          </a:p>
          <a:p>
            <a:pPr indent="0" lvl="0" marL="0" marR="0" rtl="0" algn="l">
              <a:spcBef>
                <a:spcPts val="0"/>
              </a:spcBef>
              <a:spcAft>
                <a:spcPts val="0"/>
              </a:spcAft>
              <a:buNone/>
            </a:pPr>
            <a:r>
              <a:rPr b="1" lang="en-US" sz="5400">
                <a:solidFill>
                  <a:schemeClr val="dk1"/>
                </a:solidFill>
                <a:latin typeface="Arial"/>
                <a:ea typeface="Arial"/>
                <a:cs typeface="Arial"/>
                <a:sym typeface="Arial"/>
              </a:rPr>
              <a:t>SLIDE</a:t>
            </a:r>
            <a:endParaRPr b="1" sz="5400">
              <a:solidFill>
                <a:schemeClr val="dk1"/>
              </a:solidFill>
              <a:latin typeface="Arial"/>
              <a:ea typeface="Arial"/>
              <a:cs typeface="Arial"/>
              <a:sym typeface="Arial"/>
            </a:endParaRPr>
          </a:p>
        </p:txBody>
      </p:sp>
      <p:pic>
        <p:nvPicPr>
          <p:cNvPr id="283" name="Google Shape;283;p6"/>
          <p:cNvPicPr preferRelativeResize="0"/>
          <p:nvPr/>
        </p:nvPicPr>
        <p:blipFill rotWithShape="1">
          <a:blip r:embed="rId3">
            <a:alphaModFix/>
          </a:blip>
          <a:srcRect b="0" l="0" r="0" t="0"/>
          <a:stretch/>
        </p:blipFill>
        <p:spPr>
          <a:xfrm>
            <a:off x="380154" y="2423632"/>
            <a:ext cx="4050000" cy="3847500"/>
          </a:xfrm>
          <a:prstGeom prst="rect">
            <a:avLst/>
          </a:prstGeom>
          <a:noFill/>
          <a:ln>
            <a:noFill/>
          </a:ln>
        </p:spPr>
      </p:pic>
      <p:pic>
        <p:nvPicPr>
          <p:cNvPr id="284" name="Google Shape;284;p6"/>
          <p:cNvPicPr preferRelativeResize="0"/>
          <p:nvPr/>
        </p:nvPicPr>
        <p:blipFill rotWithShape="1">
          <a:blip r:embed="rId4">
            <a:alphaModFix/>
          </a:blip>
          <a:srcRect b="0" l="0" r="0" t="0"/>
          <a:stretch/>
        </p:blipFill>
        <p:spPr>
          <a:xfrm>
            <a:off x="5551978" y="3204156"/>
            <a:ext cx="506250" cy="686250"/>
          </a:xfrm>
          <a:prstGeom prst="rect">
            <a:avLst/>
          </a:prstGeom>
          <a:noFill/>
          <a:ln>
            <a:noFill/>
          </a:ln>
        </p:spPr>
      </p:pic>
      <p:pic>
        <p:nvPicPr>
          <p:cNvPr id="285" name="Google Shape;285;p6"/>
          <p:cNvPicPr preferRelativeResize="0"/>
          <p:nvPr/>
        </p:nvPicPr>
        <p:blipFill rotWithShape="1">
          <a:blip r:embed="rId4">
            <a:alphaModFix/>
          </a:blip>
          <a:srcRect b="0" l="0" r="0" t="0"/>
          <a:stretch/>
        </p:blipFill>
        <p:spPr>
          <a:xfrm>
            <a:off x="7143341" y="3204156"/>
            <a:ext cx="506250" cy="686250"/>
          </a:xfrm>
          <a:prstGeom prst="rect">
            <a:avLst/>
          </a:prstGeom>
          <a:noFill/>
          <a:ln>
            <a:noFill/>
          </a:ln>
        </p:spPr>
      </p:pic>
      <p:pic>
        <p:nvPicPr>
          <p:cNvPr id="286" name="Google Shape;286;p6"/>
          <p:cNvPicPr preferRelativeResize="0"/>
          <p:nvPr/>
        </p:nvPicPr>
        <p:blipFill rotWithShape="1">
          <a:blip r:embed="rId4">
            <a:alphaModFix/>
          </a:blip>
          <a:srcRect b="0" l="0" r="0" t="0"/>
          <a:stretch/>
        </p:blipFill>
        <p:spPr>
          <a:xfrm>
            <a:off x="8829998" y="3095229"/>
            <a:ext cx="506250" cy="686250"/>
          </a:xfrm>
          <a:prstGeom prst="rect">
            <a:avLst/>
          </a:prstGeom>
          <a:noFill/>
          <a:ln>
            <a:noFill/>
          </a:ln>
        </p:spPr>
      </p:pic>
      <p:pic>
        <p:nvPicPr>
          <p:cNvPr id="287" name="Google Shape;287;p6"/>
          <p:cNvPicPr preferRelativeResize="0"/>
          <p:nvPr/>
        </p:nvPicPr>
        <p:blipFill rotWithShape="1">
          <a:blip r:embed="rId4">
            <a:alphaModFix/>
          </a:blip>
          <a:srcRect b="0" l="0" r="0" t="0"/>
          <a:stretch/>
        </p:blipFill>
        <p:spPr>
          <a:xfrm>
            <a:off x="10339654" y="3095229"/>
            <a:ext cx="506250" cy="686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7"/>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293" name="Google Shape;293;p7"/>
          <p:cNvSpPr/>
          <p:nvPr/>
        </p:nvSpPr>
        <p:spPr>
          <a:xfrm>
            <a:off x="6677025" y="4940438"/>
            <a:ext cx="5514975" cy="1917562"/>
          </a:xfrm>
          <a:custGeom>
            <a:rect b="b" l="l" r="r" t="t"/>
            <a:pathLst>
              <a:path extrusionOk="0" h="1917562" w="5514975">
                <a:moveTo>
                  <a:pt x="2453382" y="1024"/>
                </a:moveTo>
                <a:cubicBezTo>
                  <a:pt x="2258075" y="9126"/>
                  <a:pt x="2097600" y="63811"/>
                  <a:pt x="1985806" y="110941"/>
                </a:cubicBezTo>
                <a:cubicBezTo>
                  <a:pt x="1829832" y="158572"/>
                  <a:pt x="1445558" y="65198"/>
                  <a:pt x="1195579" y="139689"/>
                </a:cubicBezTo>
                <a:cubicBezTo>
                  <a:pt x="1080030" y="218561"/>
                  <a:pt x="1206211" y="404869"/>
                  <a:pt x="1372677" y="416596"/>
                </a:cubicBezTo>
                <a:cubicBezTo>
                  <a:pt x="1514197" y="455741"/>
                  <a:pt x="1702720" y="434456"/>
                  <a:pt x="1867740" y="443385"/>
                </a:cubicBezTo>
                <a:cubicBezTo>
                  <a:pt x="1731582" y="545176"/>
                  <a:pt x="1467847" y="499247"/>
                  <a:pt x="1267901" y="527178"/>
                </a:cubicBezTo>
                <a:cubicBezTo>
                  <a:pt x="982972" y="436647"/>
                  <a:pt x="788691" y="383046"/>
                  <a:pt x="503763" y="326089"/>
                </a:cubicBezTo>
                <a:cubicBezTo>
                  <a:pt x="233452" y="287037"/>
                  <a:pt x="-23429" y="308417"/>
                  <a:pt x="1705" y="494304"/>
                </a:cubicBezTo>
                <a:lnTo>
                  <a:pt x="278542" y="551308"/>
                </a:lnTo>
                <a:cubicBezTo>
                  <a:pt x="179897" y="591504"/>
                  <a:pt x="104754" y="729059"/>
                  <a:pt x="190763" y="742395"/>
                </a:cubicBezTo>
                <a:cubicBezTo>
                  <a:pt x="687925" y="800636"/>
                  <a:pt x="1067581" y="905879"/>
                  <a:pt x="1544599" y="997692"/>
                </a:cubicBezTo>
                <a:cubicBezTo>
                  <a:pt x="1635760" y="1035229"/>
                  <a:pt x="1814210" y="1116410"/>
                  <a:pt x="1895298" y="1130445"/>
                </a:cubicBezTo>
                <a:cubicBezTo>
                  <a:pt x="2140871" y="1146439"/>
                  <a:pt x="2583570" y="974936"/>
                  <a:pt x="2950894" y="1029865"/>
                </a:cubicBezTo>
                <a:cubicBezTo>
                  <a:pt x="3335002" y="1064651"/>
                  <a:pt x="3590226" y="1251641"/>
                  <a:pt x="3874294" y="1399590"/>
                </a:cubicBezTo>
                <a:cubicBezTo>
                  <a:pt x="4158363" y="1547539"/>
                  <a:pt x="4350241" y="1712958"/>
                  <a:pt x="4655303" y="1917562"/>
                </a:cubicBezTo>
                <a:lnTo>
                  <a:pt x="5514975" y="1913307"/>
                </a:lnTo>
                <a:lnTo>
                  <a:pt x="5514975" y="1357440"/>
                </a:lnTo>
                <a:lnTo>
                  <a:pt x="4205059" y="687420"/>
                </a:lnTo>
                <a:cubicBezTo>
                  <a:pt x="3752685" y="493885"/>
                  <a:pt x="3474891" y="357424"/>
                  <a:pt x="3129951" y="170604"/>
                </a:cubicBezTo>
                <a:cubicBezTo>
                  <a:pt x="2878828" y="31403"/>
                  <a:pt x="2648688" y="-7079"/>
                  <a:pt x="2453382" y="102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grpSp>
        <p:nvGrpSpPr>
          <p:cNvPr id="294" name="Google Shape;294;p7"/>
          <p:cNvGrpSpPr/>
          <p:nvPr/>
        </p:nvGrpSpPr>
        <p:grpSpPr>
          <a:xfrm flipH="1">
            <a:off x="822650" y="2738948"/>
            <a:ext cx="4476751" cy="344970"/>
            <a:chOff x="7419975" y="3127092"/>
            <a:chExt cx="4476751" cy="344970"/>
          </a:xfrm>
        </p:grpSpPr>
        <p:sp>
          <p:nvSpPr>
            <p:cNvPr id="295" name="Google Shape;295;p7"/>
            <p:cNvSpPr txBox="1"/>
            <p:nvPr/>
          </p:nvSpPr>
          <p:spPr>
            <a:xfrm>
              <a:off x="10400078" y="3164285"/>
              <a:ext cx="1496648" cy="307777"/>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400">
                  <a:solidFill>
                    <a:schemeClr val="accent1"/>
                  </a:solidFill>
                  <a:latin typeface="Arial"/>
                  <a:ea typeface="Arial"/>
                  <a:cs typeface="Arial"/>
                  <a:sym typeface="Arial"/>
                </a:rPr>
                <a:t>Text Slide</a:t>
              </a:r>
              <a:endParaRPr b="1" sz="1400">
                <a:solidFill>
                  <a:schemeClr val="accent1"/>
                </a:solidFill>
                <a:latin typeface="Arial"/>
                <a:ea typeface="Arial"/>
                <a:cs typeface="Arial"/>
                <a:sym typeface="Arial"/>
              </a:endParaRPr>
            </a:p>
          </p:txBody>
        </p:sp>
        <p:sp>
          <p:nvSpPr>
            <p:cNvPr id="296" name="Google Shape;296;p7"/>
            <p:cNvSpPr txBox="1"/>
            <p:nvPr/>
          </p:nvSpPr>
          <p:spPr>
            <a:xfrm>
              <a:off x="7419975" y="3127092"/>
              <a:ext cx="2903903"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Simple PowerPoint Presentations</a:t>
              </a:r>
              <a:endParaRPr sz="1200">
                <a:solidFill>
                  <a:schemeClr val="dk1"/>
                </a:solidFill>
                <a:latin typeface="Arial"/>
                <a:ea typeface="Arial"/>
                <a:cs typeface="Arial"/>
                <a:sym typeface="Arial"/>
              </a:endParaRPr>
            </a:p>
          </p:txBody>
        </p:sp>
      </p:grpSp>
      <p:grpSp>
        <p:nvGrpSpPr>
          <p:cNvPr id="297" name="Google Shape;297;p7"/>
          <p:cNvGrpSpPr/>
          <p:nvPr/>
        </p:nvGrpSpPr>
        <p:grpSpPr>
          <a:xfrm flipH="1">
            <a:off x="822650" y="3242212"/>
            <a:ext cx="4476751" cy="307777"/>
            <a:chOff x="7419975" y="3706253"/>
            <a:chExt cx="4476751" cy="307777"/>
          </a:xfrm>
        </p:grpSpPr>
        <p:sp>
          <p:nvSpPr>
            <p:cNvPr id="298" name="Google Shape;298;p7"/>
            <p:cNvSpPr txBox="1"/>
            <p:nvPr/>
          </p:nvSpPr>
          <p:spPr>
            <a:xfrm>
              <a:off x="10400078" y="3706253"/>
              <a:ext cx="1496648" cy="307777"/>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400">
                  <a:solidFill>
                    <a:schemeClr val="accent3"/>
                  </a:solidFill>
                  <a:latin typeface="Arial"/>
                  <a:ea typeface="Arial"/>
                  <a:cs typeface="Arial"/>
                  <a:sym typeface="Arial"/>
                </a:rPr>
                <a:t>Content</a:t>
              </a:r>
              <a:endParaRPr b="1" sz="1400">
                <a:solidFill>
                  <a:schemeClr val="accent3"/>
                </a:solidFill>
                <a:latin typeface="Arial"/>
                <a:ea typeface="Arial"/>
                <a:cs typeface="Arial"/>
                <a:sym typeface="Arial"/>
              </a:endParaRPr>
            </a:p>
          </p:txBody>
        </p:sp>
        <p:sp>
          <p:nvSpPr>
            <p:cNvPr id="299" name="Google Shape;299;p7"/>
            <p:cNvSpPr/>
            <p:nvPr/>
          </p:nvSpPr>
          <p:spPr>
            <a:xfrm>
              <a:off x="7419975" y="3721642"/>
              <a:ext cx="290390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Easy to change colors, photos and text.</a:t>
              </a:r>
              <a:endParaRPr/>
            </a:p>
          </p:txBody>
        </p:sp>
      </p:grpSp>
      <p:grpSp>
        <p:nvGrpSpPr>
          <p:cNvPr id="300" name="Google Shape;300;p7"/>
          <p:cNvGrpSpPr/>
          <p:nvPr/>
        </p:nvGrpSpPr>
        <p:grpSpPr>
          <a:xfrm flipH="1">
            <a:off x="822650" y="2272878"/>
            <a:ext cx="4476751" cy="307777"/>
            <a:chOff x="7419975" y="2622317"/>
            <a:chExt cx="4476751" cy="307777"/>
          </a:xfrm>
        </p:grpSpPr>
        <p:sp>
          <p:nvSpPr>
            <p:cNvPr id="301" name="Google Shape;301;p7"/>
            <p:cNvSpPr txBox="1"/>
            <p:nvPr/>
          </p:nvSpPr>
          <p:spPr>
            <a:xfrm>
              <a:off x="10400078" y="2622317"/>
              <a:ext cx="1496648" cy="307777"/>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400">
                  <a:solidFill>
                    <a:schemeClr val="accent3"/>
                  </a:solidFill>
                  <a:latin typeface="Arial"/>
                  <a:ea typeface="Arial"/>
                  <a:cs typeface="Arial"/>
                  <a:sym typeface="Arial"/>
                </a:rPr>
                <a:t>PowerPoint</a:t>
              </a:r>
              <a:endParaRPr b="1" sz="1400">
                <a:solidFill>
                  <a:schemeClr val="accent3"/>
                </a:solidFill>
                <a:latin typeface="Arial"/>
                <a:ea typeface="Arial"/>
                <a:cs typeface="Arial"/>
                <a:sym typeface="Arial"/>
              </a:endParaRPr>
            </a:p>
          </p:txBody>
        </p:sp>
        <p:sp>
          <p:nvSpPr>
            <p:cNvPr id="302" name="Google Shape;302;p7"/>
            <p:cNvSpPr txBox="1"/>
            <p:nvPr/>
          </p:nvSpPr>
          <p:spPr>
            <a:xfrm>
              <a:off x="7419975" y="2628440"/>
              <a:ext cx="2903903"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ALLPPT Layout</a:t>
              </a:r>
              <a:endParaRPr/>
            </a:p>
          </p:txBody>
        </p:sp>
      </p:grpSp>
      <p:grpSp>
        <p:nvGrpSpPr>
          <p:cNvPr id="303" name="Google Shape;303;p7"/>
          <p:cNvGrpSpPr/>
          <p:nvPr/>
        </p:nvGrpSpPr>
        <p:grpSpPr>
          <a:xfrm flipH="1">
            <a:off x="822650" y="1806808"/>
            <a:ext cx="4476751" cy="307777"/>
            <a:chOff x="7419975" y="2080349"/>
            <a:chExt cx="4476751" cy="307777"/>
          </a:xfrm>
        </p:grpSpPr>
        <p:sp>
          <p:nvSpPr>
            <p:cNvPr id="304" name="Google Shape;304;p7"/>
            <p:cNvSpPr txBox="1"/>
            <p:nvPr/>
          </p:nvSpPr>
          <p:spPr>
            <a:xfrm>
              <a:off x="10400078" y="2080349"/>
              <a:ext cx="1496648" cy="307777"/>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400">
                  <a:solidFill>
                    <a:schemeClr val="accent1"/>
                  </a:solidFill>
                  <a:latin typeface="Arial"/>
                  <a:ea typeface="Arial"/>
                  <a:cs typeface="Arial"/>
                  <a:sym typeface="Arial"/>
                </a:rPr>
                <a:t>Modern</a:t>
              </a:r>
              <a:endParaRPr b="1" sz="1400">
                <a:solidFill>
                  <a:schemeClr val="accent1"/>
                </a:solidFill>
                <a:latin typeface="Arial"/>
                <a:ea typeface="Arial"/>
                <a:cs typeface="Arial"/>
                <a:sym typeface="Arial"/>
              </a:endParaRPr>
            </a:p>
          </p:txBody>
        </p:sp>
        <p:sp>
          <p:nvSpPr>
            <p:cNvPr id="305" name="Google Shape;305;p7"/>
            <p:cNvSpPr txBox="1"/>
            <p:nvPr/>
          </p:nvSpPr>
          <p:spPr>
            <a:xfrm>
              <a:off x="7419975" y="2095738"/>
              <a:ext cx="2903903"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Clean Text Slide for your PPT</a:t>
              </a:r>
              <a:endParaRPr/>
            </a:p>
          </p:txBody>
        </p:sp>
      </p:grpSp>
      <p:sp>
        <p:nvSpPr>
          <p:cNvPr id="306" name="Google Shape;306;p7"/>
          <p:cNvSpPr txBox="1"/>
          <p:nvPr/>
        </p:nvSpPr>
        <p:spPr>
          <a:xfrm>
            <a:off x="822650" y="4010478"/>
            <a:ext cx="5478724" cy="646331"/>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ALLPPT Layout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Clean Text Slide for your Presentation</a:t>
            </a:r>
            <a:endParaRPr sz="1800">
              <a:solidFill>
                <a:schemeClr val="dk1"/>
              </a:solidFill>
              <a:latin typeface="Arial"/>
              <a:ea typeface="Arial"/>
              <a:cs typeface="Arial"/>
              <a:sym typeface="Arial"/>
            </a:endParaRPr>
          </a:p>
        </p:txBody>
      </p:sp>
      <p:sp>
        <p:nvSpPr>
          <p:cNvPr id="307" name="Google Shape;307;p7"/>
          <p:cNvSpPr txBox="1"/>
          <p:nvPr/>
        </p:nvSpPr>
        <p:spPr>
          <a:xfrm>
            <a:off x="822650" y="4735341"/>
            <a:ext cx="5478724"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en-US" sz="1200">
                <a:solidFill>
                  <a:schemeClr val="dk1"/>
                </a:solidFill>
                <a:latin typeface="Arial"/>
                <a:ea typeface="Arial"/>
                <a:cs typeface="Arial"/>
                <a:sym typeface="Arial"/>
              </a:rPr>
              <a:t>Get a modern PowerPoint  Presentation that is beautifully designed. Easy to change colors, photos and Text. </a:t>
            </a:r>
            <a:endParaRPr sz="1200">
              <a:solidFill>
                <a:schemeClr val="dk1"/>
              </a:solidFill>
              <a:latin typeface="Arial"/>
              <a:ea typeface="Arial"/>
              <a:cs typeface="Arial"/>
              <a:sym typeface="Arial"/>
            </a:endParaRPr>
          </a:p>
        </p:txBody>
      </p:sp>
      <p:pic>
        <p:nvPicPr>
          <p:cNvPr id="308" name="Google Shape;308;p7"/>
          <p:cNvPicPr preferRelativeResize="0"/>
          <p:nvPr/>
        </p:nvPicPr>
        <p:blipFill rotWithShape="1">
          <a:blip r:embed="rId3">
            <a:alphaModFix/>
          </a:blip>
          <a:srcRect b="0" l="0" r="0" t="0"/>
          <a:stretch/>
        </p:blipFill>
        <p:spPr>
          <a:xfrm>
            <a:off x="7048854" y="1806808"/>
            <a:ext cx="1901182" cy="296145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8"/>
          <p:cNvSpPr/>
          <p:nvPr/>
        </p:nvSpPr>
        <p:spPr>
          <a:xfrm flipH="1" rot="-5400000">
            <a:off x="5245532" y="3597130"/>
            <a:ext cx="731520" cy="731520"/>
          </a:xfrm>
          <a:prstGeom prst="ellipse">
            <a:avLst/>
          </a:prstGeom>
          <a:no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314" name="Google Shape;314;p8"/>
          <p:cNvSpPr/>
          <p:nvPr/>
        </p:nvSpPr>
        <p:spPr>
          <a:xfrm flipH="1" rot="-5400000">
            <a:off x="5700555" y="5015088"/>
            <a:ext cx="731520" cy="731520"/>
          </a:xfrm>
          <a:prstGeom prst="ellipse">
            <a:avLst/>
          </a:prstGeom>
          <a:no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315" name="Google Shape;315;p8"/>
          <p:cNvSpPr/>
          <p:nvPr/>
        </p:nvSpPr>
        <p:spPr>
          <a:xfrm flipH="1" rot="-5400000">
            <a:off x="5777133" y="2216493"/>
            <a:ext cx="731520" cy="731520"/>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316" name="Google Shape;316;p8"/>
          <p:cNvSpPr/>
          <p:nvPr/>
        </p:nvSpPr>
        <p:spPr>
          <a:xfrm flipH="1" rot="-5400000">
            <a:off x="4336852" y="3229745"/>
            <a:ext cx="3989466" cy="1472007"/>
          </a:xfrm>
          <a:custGeom>
            <a:rect b="b" l="l" r="r" t="t"/>
            <a:pathLst>
              <a:path extrusionOk="0" h="1472007" w="3989466">
                <a:moveTo>
                  <a:pt x="3570137" y="773246"/>
                </a:moveTo>
                <a:lnTo>
                  <a:pt x="3571118" y="774328"/>
                </a:lnTo>
                <a:cubicBezTo>
                  <a:pt x="3694489" y="924197"/>
                  <a:pt x="3796710" y="1092121"/>
                  <a:pt x="3873226" y="1273532"/>
                </a:cubicBezTo>
                <a:lnTo>
                  <a:pt x="3922383" y="1408241"/>
                </a:lnTo>
                <a:lnTo>
                  <a:pt x="3924093" y="1407710"/>
                </a:lnTo>
                <a:cubicBezTo>
                  <a:pt x="3945973" y="1398456"/>
                  <a:pt x="3966764" y="1387133"/>
                  <a:pt x="3986223" y="1373987"/>
                </a:cubicBezTo>
                <a:lnTo>
                  <a:pt x="3989466" y="1371311"/>
                </a:lnTo>
                <a:lnTo>
                  <a:pt x="3943052" y="1244118"/>
                </a:lnTo>
                <a:cubicBezTo>
                  <a:pt x="3890131" y="1118648"/>
                  <a:pt x="3825358" y="999397"/>
                  <a:pt x="3750132" y="887768"/>
                </a:cubicBezTo>
                <a:lnTo>
                  <a:pt x="3636392" y="735283"/>
                </a:lnTo>
                <a:lnTo>
                  <a:pt x="3577223" y="767399"/>
                </a:lnTo>
                <a:close/>
                <a:moveTo>
                  <a:pt x="2389081" y="73420"/>
                </a:moveTo>
                <a:lnTo>
                  <a:pt x="2419983" y="78194"/>
                </a:lnTo>
                <a:cubicBezTo>
                  <a:pt x="2617237" y="118928"/>
                  <a:pt x="2803976" y="188378"/>
                  <a:pt x="2975642" y="281977"/>
                </a:cubicBezTo>
                <a:lnTo>
                  <a:pt x="3056558" y="331302"/>
                </a:lnTo>
                <a:lnTo>
                  <a:pt x="3085608" y="277782"/>
                </a:lnTo>
                <a:lnTo>
                  <a:pt x="3090149" y="263155"/>
                </a:lnTo>
                <a:lnTo>
                  <a:pt x="3011852" y="215427"/>
                </a:lnTo>
                <a:cubicBezTo>
                  <a:pt x="2833757" y="118323"/>
                  <a:pt x="2640024" y="46271"/>
                  <a:pt x="2435383" y="4012"/>
                </a:cubicBezTo>
                <a:lnTo>
                  <a:pt x="2409414" y="0"/>
                </a:lnTo>
                <a:lnTo>
                  <a:pt x="2390262" y="61698"/>
                </a:lnTo>
                <a:close/>
                <a:moveTo>
                  <a:pt x="899171" y="280290"/>
                </a:moveTo>
                <a:lnTo>
                  <a:pt x="931531" y="339910"/>
                </a:lnTo>
                <a:lnTo>
                  <a:pt x="936619" y="346076"/>
                </a:lnTo>
                <a:lnTo>
                  <a:pt x="1049007" y="278174"/>
                </a:lnTo>
                <a:cubicBezTo>
                  <a:pt x="1163697" y="216227"/>
                  <a:pt x="1285043" y="165039"/>
                  <a:pt x="1411690" y="125958"/>
                </a:cubicBezTo>
                <a:lnTo>
                  <a:pt x="1594926" y="79272"/>
                </a:lnTo>
                <a:lnTo>
                  <a:pt x="1593155" y="61697"/>
                </a:lnTo>
                <a:lnTo>
                  <a:pt x="1575876" y="6034"/>
                </a:lnTo>
                <a:lnTo>
                  <a:pt x="1389327" y="53564"/>
                </a:lnTo>
                <a:cubicBezTo>
                  <a:pt x="1257937" y="94109"/>
                  <a:pt x="1132047" y="147214"/>
                  <a:pt x="1013062" y="211480"/>
                </a:cubicBezTo>
                <a:close/>
                <a:moveTo>
                  <a:pt x="0" y="1454751"/>
                </a:moveTo>
                <a:lnTo>
                  <a:pt x="46879" y="1469303"/>
                </a:lnTo>
                <a:lnTo>
                  <a:pt x="73703" y="1472007"/>
                </a:lnTo>
                <a:lnTo>
                  <a:pt x="79006" y="1451645"/>
                </a:lnTo>
                <a:cubicBezTo>
                  <a:pt x="138626" y="1261986"/>
                  <a:pt x="225425" y="1084396"/>
                  <a:pt x="334827" y="923429"/>
                </a:cubicBezTo>
                <a:lnTo>
                  <a:pt x="383966" y="858090"/>
                </a:lnTo>
                <a:lnTo>
                  <a:pt x="379224" y="852342"/>
                </a:lnTo>
                <a:lnTo>
                  <a:pt x="326394" y="808753"/>
                </a:lnTo>
                <a:lnTo>
                  <a:pt x="272133" y="880901"/>
                </a:lnTo>
                <a:cubicBezTo>
                  <a:pt x="158634" y="1047898"/>
                  <a:pt x="68585" y="1232138"/>
                  <a:pt x="6731" y="1428900"/>
                </a:cubicBezTo>
                <a:close/>
              </a:path>
            </a:pathLst>
          </a:custGeom>
          <a:gradFill>
            <a:gsLst>
              <a:gs pos="0">
                <a:srgbClr val="FEF2F1"/>
              </a:gs>
              <a:gs pos="80000">
                <a:srgbClr val="FFFFFF"/>
              </a:gs>
              <a:gs pos="91000">
                <a:schemeClr val="accent1"/>
              </a:gs>
              <a:gs pos="100000">
                <a:schemeClr val="accent1"/>
              </a:gs>
            </a:gsLst>
            <a:lin ang="11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dk1"/>
              </a:solidFill>
              <a:latin typeface="Arial"/>
              <a:ea typeface="Arial"/>
              <a:cs typeface="Arial"/>
              <a:sym typeface="Arial"/>
            </a:endParaRPr>
          </a:p>
        </p:txBody>
      </p:sp>
      <p:sp>
        <p:nvSpPr>
          <p:cNvPr id="317" name="Google Shape;317;p8"/>
          <p:cNvSpPr/>
          <p:nvPr/>
        </p:nvSpPr>
        <p:spPr>
          <a:xfrm flipH="1" rot="1800000">
            <a:off x="5451719" y="3804051"/>
            <a:ext cx="317731" cy="317675"/>
          </a:xfrm>
          <a:custGeom>
            <a:rect b="b" l="l" r="r" t="t"/>
            <a:pathLst>
              <a:path extrusionOk="0" h="3947711" w="3948369">
                <a:moveTo>
                  <a:pt x="1024184" y="1327019"/>
                </a:moveTo>
                <a:cubicBezTo>
                  <a:pt x="953964" y="1286477"/>
                  <a:pt x="864174" y="1310536"/>
                  <a:pt x="823632" y="1380756"/>
                </a:cubicBezTo>
                <a:cubicBezTo>
                  <a:pt x="783091" y="1450976"/>
                  <a:pt x="807150" y="1540767"/>
                  <a:pt x="877370" y="1581308"/>
                </a:cubicBezTo>
                <a:cubicBezTo>
                  <a:pt x="947590" y="1621850"/>
                  <a:pt x="1037380" y="1597790"/>
                  <a:pt x="1077922" y="1527570"/>
                </a:cubicBezTo>
                <a:cubicBezTo>
                  <a:pt x="1118463" y="1457350"/>
                  <a:pt x="1094404" y="1367560"/>
                  <a:pt x="1024184" y="1327019"/>
                </a:cubicBezTo>
                <a:close/>
                <a:moveTo>
                  <a:pt x="3610643" y="2228121"/>
                </a:moveTo>
                <a:cubicBezTo>
                  <a:pt x="3600833" y="2220477"/>
                  <a:pt x="3589363" y="2214630"/>
                  <a:pt x="3576595" y="2211209"/>
                </a:cubicBezTo>
                <a:cubicBezTo>
                  <a:pt x="3525522" y="2197524"/>
                  <a:pt x="3473024" y="2227833"/>
                  <a:pt x="3459339" y="2278906"/>
                </a:cubicBezTo>
                <a:cubicBezTo>
                  <a:pt x="3445654" y="2329979"/>
                  <a:pt x="3475964" y="2382476"/>
                  <a:pt x="3527037" y="2396161"/>
                </a:cubicBezTo>
                <a:cubicBezTo>
                  <a:pt x="3578110" y="2409846"/>
                  <a:pt x="3630607" y="2379537"/>
                  <a:pt x="3644292" y="2328464"/>
                </a:cubicBezTo>
                <a:cubicBezTo>
                  <a:pt x="3654556" y="2290159"/>
                  <a:pt x="3640073" y="2251053"/>
                  <a:pt x="3610643" y="2228121"/>
                </a:cubicBezTo>
                <a:close/>
                <a:moveTo>
                  <a:pt x="3948369" y="2177025"/>
                </a:moveTo>
                <a:lnTo>
                  <a:pt x="3902391" y="2247588"/>
                </a:lnTo>
                <a:cubicBezTo>
                  <a:pt x="3840166" y="2207044"/>
                  <a:pt x="3769677" y="2184131"/>
                  <a:pt x="3697935" y="2180296"/>
                </a:cubicBezTo>
                <a:cubicBezTo>
                  <a:pt x="3737123" y="2226403"/>
                  <a:pt x="3753617" y="2290363"/>
                  <a:pt x="3736768" y="2353243"/>
                </a:cubicBezTo>
                <a:cubicBezTo>
                  <a:pt x="3709398" y="2455390"/>
                  <a:pt x="3604404" y="2516008"/>
                  <a:pt x="3502258" y="2488638"/>
                </a:cubicBezTo>
                <a:cubicBezTo>
                  <a:pt x="3400111" y="2461268"/>
                  <a:pt x="3339493" y="2356274"/>
                  <a:pt x="3366863" y="2254127"/>
                </a:cubicBezTo>
                <a:cubicBezTo>
                  <a:pt x="3381032" y="2201247"/>
                  <a:pt x="3416004" y="2159497"/>
                  <a:pt x="3460818" y="2135698"/>
                </a:cubicBezTo>
                <a:cubicBezTo>
                  <a:pt x="3436032" y="2129730"/>
                  <a:pt x="3409996" y="2129302"/>
                  <a:pt x="3383900" y="2133133"/>
                </a:cubicBezTo>
                <a:cubicBezTo>
                  <a:pt x="3331988" y="2140756"/>
                  <a:pt x="3285146" y="2164460"/>
                  <a:pt x="3249703" y="2200200"/>
                </a:cubicBezTo>
                <a:cubicBezTo>
                  <a:pt x="3299772" y="2410806"/>
                  <a:pt x="3262997" y="2663063"/>
                  <a:pt x="3111944" y="2983361"/>
                </a:cubicBezTo>
                <a:cubicBezTo>
                  <a:pt x="2900481" y="3337269"/>
                  <a:pt x="2604169" y="3479398"/>
                  <a:pt x="2264290" y="3473876"/>
                </a:cubicBezTo>
                <a:lnTo>
                  <a:pt x="1854414" y="3947711"/>
                </a:lnTo>
                <a:lnTo>
                  <a:pt x="1615515" y="3809782"/>
                </a:lnTo>
                <a:lnTo>
                  <a:pt x="1764774" y="3379707"/>
                </a:lnTo>
                <a:cubicBezTo>
                  <a:pt x="1587770" y="3319643"/>
                  <a:pt x="1405350" y="3232972"/>
                  <a:pt x="1221865" y="3127037"/>
                </a:cubicBezTo>
                <a:cubicBezTo>
                  <a:pt x="1120271" y="3068382"/>
                  <a:pt x="1025311" y="3004264"/>
                  <a:pt x="938291" y="2935309"/>
                </a:cubicBezTo>
                <a:lnTo>
                  <a:pt x="509476" y="3157353"/>
                </a:lnTo>
                <a:lnTo>
                  <a:pt x="247593" y="2999226"/>
                </a:lnTo>
                <a:lnTo>
                  <a:pt x="599626" y="2603610"/>
                </a:lnTo>
                <a:cubicBezTo>
                  <a:pt x="384783" y="2338553"/>
                  <a:pt x="289709" y="2193107"/>
                  <a:pt x="174176" y="1843897"/>
                </a:cubicBezTo>
                <a:lnTo>
                  <a:pt x="0" y="1381252"/>
                </a:lnTo>
                <a:lnTo>
                  <a:pt x="107522" y="1111013"/>
                </a:lnTo>
                <a:cubicBezTo>
                  <a:pt x="159316" y="1021302"/>
                  <a:pt x="259400" y="1099908"/>
                  <a:pt x="349113" y="1151702"/>
                </a:cubicBezTo>
                <a:lnTo>
                  <a:pt x="486246" y="1217020"/>
                </a:lnTo>
                <a:cubicBezTo>
                  <a:pt x="628225" y="1148493"/>
                  <a:pt x="768311" y="1094036"/>
                  <a:pt x="908721" y="1057007"/>
                </a:cubicBezTo>
                <a:cubicBezTo>
                  <a:pt x="1011476" y="947354"/>
                  <a:pt x="1021990" y="857768"/>
                  <a:pt x="976491" y="611195"/>
                </a:cubicBezTo>
                <a:cubicBezTo>
                  <a:pt x="1335325" y="817429"/>
                  <a:pt x="1326102" y="899150"/>
                  <a:pt x="1389221" y="1007976"/>
                </a:cubicBezTo>
                <a:cubicBezTo>
                  <a:pt x="1615807" y="1002289"/>
                  <a:pt x="1836555" y="1044211"/>
                  <a:pt x="2066828" y="1133629"/>
                </a:cubicBezTo>
                <a:cubicBezTo>
                  <a:pt x="2047082" y="1203277"/>
                  <a:pt x="2048342" y="1275855"/>
                  <a:pt x="2067080" y="1343672"/>
                </a:cubicBezTo>
                <a:cubicBezTo>
                  <a:pt x="2009772" y="1325329"/>
                  <a:pt x="1950048" y="1312156"/>
                  <a:pt x="1888409" y="1302802"/>
                </a:cubicBezTo>
                <a:lnTo>
                  <a:pt x="1831983" y="1466454"/>
                </a:lnTo>
                <a:cubicBezTo>
                  <a:pt x="2171713" y="1545279"/>
                  <a:pt x="2334158" y="1639067"/>
                  <a:pt x="2533793" y="1871644"/>
                </a:cubicBezTo>
                <a:lnTo>
                  <a:pt x="2655130" y="1752801"/>
                </a:lnTo>
                <a:cubicBezTo>
                  <a:pt x="2623271" y="1710443"/>
                  <a:pt x="2589631" y="1671169"/>
                  <a:pt x="2553401" y="1635762"/>
                </a:cubicBezTo>
                <a:cubicBezTo>
                  <a:pt x="2626342" y="1620812"/>
                  <a:pt x="2694472" y="1585039"/>
                  <a:pt x="2748239" y="1530606"/>
                </a:cubicBezTo>
                <a:cubicBezTo>
                  <a:pt x="2959801" y="1699876"/>
                  <a:pt x="3152007" y="1908367"/>
                  <a:pt x="3223775" y="2111154"/>
                </a:cubicBezTo>
                <a:cubicBezTo>
                  <a:pt x="3265103" y="2076949"/>
                  <a:pt x="3316077" y="2055387"/>
                  <a:pt x="3371292" y="2047279"/>
                </a:cubicBezTo>
                <a:cubicBezTo>
                  <a:pt x="3454199" y="2035105"/>
                  <a:pt x="3536665" y="2054733"/>
                  <a:pt x="3603728" y="2099347"/>
                </a:cubicBezTo>
                <a:cubicBezTo>
                  <a:pt x="3679156" y="2088543"/>
                  <a:pt x="3756158" y="2095770"/>
                  <a:pt x="3828792" y="2119628"/>
                </a:cubicBezTo>
                <a:cubicBezTo>
                  <a:pt x="3870454" y="2133311"/>
                  <a:pt x="3910678" y="2152466"/>
                  <a:pt x="3948369" y="2177025"/>
                </a:cubicBezTo>
                <a:close/>
                <a:moveTo>
                  <a:pt x="2661401" y="883270"/>
                </a:moveTo>
                <a:cubicBezTo>
                  <a:pt x="2838812" y="985699"/>
                  <a:pt x="2899598" y="1212554"/>
                  <a:pt x="2797170" y="1389966"/>
                </a:cubicBezTo>
                <a:cubicBezTo>
                  <a:pt x="2694741" y="1567377"/>
                  <a:pt x="2467885" y="1628163"/>
                  <a:pt x="2290474" y="1525735"/>
                </a:cubicBezTo>
                <a:cubicBezTo>
                  <a:pt x="2113063" y="1423306"/>
                  <a:pt x="2052277" y="1196450"/>
                  <a:pt x="2154705" y="1019039"/>
                </a:cubicBezTo>
                <a:cubicBezTo>
                  <a:pt x="2257134" y="841627"/>
                  <a:pt x="2483990" y="780842"/>
                  <a:pt x="2661401" y="883270"/>
                </a:cubicBezTo>
                <a:close/>
                <a:moveTo>
                  <a:pt x="2494139" y="49756"/>
                </a:moveTo>
                <a:cubicBezTo>
                  <a:pt x="2671551" y="152184"/>
                  <a:pt x="2732337" y="379040"/>
                  <a:pt x="2629908" y="556451"/>
                </a:cubicBezTo>
                <a:cubicBezTo>
                  <a:pt x="2527480" y="733863"/>
                  <a:pt x="2300624" y="794648"/>
                  <a:pt x="2123212" y="692220"/>
                </a:cubicBezTo>
                <a:cubicBezTo>
                  <a:pt x="1945801" y="589791"/>
                  <a:pt x="1885015" y="362936"/>
                  <a:pt x="1987444" y="185524"/>
                </a:cubicBezTo>
                <a:cubicBezTo>
                  <a:pt x="2089872" y="8113"/>
                  <a:pt x="2316728" y="-52673"/>
                  <a:pt x="2494139" y="4975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318" name="Google Shape;318;p8"/>
          <p:cNvSpPr/>
          <p:nvPr/>
        </p:nvSpPr>
        <p:spPr>
          <a:xfrm flipH="1">
            <a:off x="6006058" y="2414519"/>
            <a:ext cx="315588" cy="315588"/>
          </a:xfrm>
          <a:custGeom>
            <a:rect b="b" l="l" r="r" t="t"/>
            <a:pathLst>
              <a:path extrusionOk="0" h="3960000" w="3960440">
                <a:moveTo>
                  <a:pt x="1588743" y="1414211"/>
                </a:moveTo>
                <a:cubicBezTo>
                  <a:pt x="1540407" y="1411706"/>
                  <a:pt x="1506842" y="1440258"/>
                  <a:pt x="1506842" y="1478573"/>
                </a:cubicBezTo>
                <a:lnTo>
                  <a:pt x="1506842" y="2462752"/>
                </a:lnTo>
                <a:cubicBezTo>
                  <a:pt x="1506842" y="2484086"/>
                  <a:pt x="1516471" y="2503171"/>
                  <a:pt x="1532201" y="2515206"/>
                </a:cubicBezTo>
                <a:cubicBezTo>
                  <a:pt x="1552351" y="2541621"/>
                  <a:pt x="1589483" y="2548946"/>
                  <a:pt x="1619199" y="2531790"/>
                </a:cubicBezTo>
                <a:lnTo>
                  <a:pt x="2471524" y="2039700"/>
                </a:lnTo>
                <a:cubicBezTo>
                  <a:pt x="2509339" y="2017643"/>
                  <a:pt x="2509577" y="1945490"/>
                  <a:pt x="2464719" y="1913406"/>
                </a:cubicBezTo>
                <a:cubicBezTo>
                  <a:pt x="2315501" y="1808322"/>
                  <a:pt x="1748389" y="1486683"/>
                  <a:pt x="1588743" y="1414211"/>
                </a:cubicBezTo>
                <a:close/>
                <a:moveTo>
                  <a:pt x="1982320" y="904379"/>
                </a:moveTo>
                <a:cubicBezTo>
                  <a:pt x="2575020" y="904379"/>
                  <a:pt x="3055498" y="1384857"/>
                  <a:pt x="3055498" y="1977557"/>
                </a:cubicBezTo>
                <a:cubicBezTo>
                  <a:pt x="3055498" y="2570257"/>
                  <a:pt x="2575020" y="3050735"/>
                  <a:pt x="1982320" y="3050735"/>
                </a:cubicBezTo>
                <a:cubicBezTo>
                  <a:pt x="1389620" y="3050735"/>
                  <a:pt x="909142" y="2570257"/>
                  <a:pt x="909142" y="1977557"/>
                </a:cubicBezTo>
                <a:cubicBezTo>
                  <a:pt x="909142" y="1384857"/>
                  <a:pt x="1389620" y="904379"/>
                  <a:pt x="1982320" y="904379"/>
                </a:cubicBezTo>
                <a:close/>
                <a:moveTo>
                  <a:pt x="1982320" y="537397"/>
                </a:moveTo>
                <a:cubicBezTo>
                  <a:pt x="1186942" y="537397"/>
                  <a:pt x="542160" y="1182179"/>
                  <a:pt x="542160" y="1977557"/>
                </a:cubicBezTo>
                <a:cubicBezTo>
                  <a:pt x="542160" y="2772935"/>
                  <a:pt x="1186942" y="3417717"/>
                  <a:pt x="1982320" y="3417717"/>
                </a:cubicBezTo>
                <a:cubicBezTo>
                  <a:pt x="2777698" y="3417717"/>
                  <a:pt x="3422480" y="2772935"/>
                  <a:pt x="3422480" y="1977557"/>
                </a:cubicBezTo>
                <a:cubicBezTo>
                  <a:pt x="3422480" y="1182179"/>
                  <a:pt x="2777698" y="537397"/>
                  <a:pt x="1982320" y="537397"/>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dk1"/>
              </a:solidFill>
              <a:latin typeface="Arial"/>
              <a:ea typeface="Arial"/>
              <a:cs typeface="Arial"/>
              <a:sym typeface="Arial"/>
            </a:endParaRPr>
          </a:p>
        </p:txBody>
      </p:sp>
      <p:sp>
        <p:nvSpPr>
          <p:cNvPr id="319" name="Google Shape;319;p8"/>
          <p:cNvSpPr/>
          <p:nvPr/>
        </p:nvSpPr>
        <p:spPr>
          <a:xfrm flipH="1" rot="-8580000">
            <a:off x="5908529" y="5238759"/>
            <a:ext cx="316429" cy="315588"/>
          </a:xfrm>
          <a:custGeom>
            <a:rect b="b" l="l" r="r" t="t"/>
            <a:pathLst>
              <a:path extrusionOk="0" h="3862045" w="3872365">
                <a:moveTo>
                  <a:pt x="1786489" y="808318"/>
                </a:moveTo>
                <a:cubicBezTo>
                  <a:pt x="1525809" y="610106"/>
                  <a:pt x="1257124" y="397966"/>
                  <a:pt x="1040385" y="230829"/>
                </a:cubicBezTo>
                <a:cubicBezTo>
                  <a:pt x="1905215" y="-194386"/>
                  <a:pt x="2650439" y="24572"/>
                  <a:pt x="3162062" y="429660"/>
                </a:cubicBezTo>
                <a:cubicBezTo>
                  <a:pt x="3007351" y="875340"/>
                  <a:pt x="2905932" y="1443216"/>
                  <a:pt x="2745609" y="1410478"/>
                </a:cubicBezTo>
                <a:cubicBezTo>
                  <a:pt x="2633182" y="1430335"/>
                  <a:pt x="2220955" y="1138671"/>
                  <a:pt x="1786489" y="808318"/>
                </a:cubicBezTo>
                <a:close/>
                <a:moveTo>
                  <a:pt x="2701004" y="2590217"/>
                </a:moveTo>
                <a:cubicBezTo>
                  <a:pt x="2682933" y="2576481"/>
                  <a:pt x="2672282" y="2559744"/>
                  <a:pt x="2670336" y="2539383"/>
                </a:cubicBezTo>
                <a:cubicBezTo>
                  <a:pt x="2587360" y="2376647"/>
                  <a:pt x="3042640" y="1246798"/>
                  <a:pt x="3299881" y="563773"/>
                </a:cubicBezTo>
                <a:cubicBezTo>
                  <a:pt x="3959368" y="1266493"/>
                  <a:pt x="3967860" y="2043171"/>
                  <a:pt x="3730056" y="2650875"/>
                </a:cubicBezTo>
                <a:cubicBezTo>
                  <a:pt x="3317547" y="2635434"/>
                  <a:pt x="2827499" y="2686366"/>
                  <a:pt x="2701004" y="2590217"/>
                </a:cubicBezTo>
                <a:close/>
                <a:moveTo>
                  <a:pt x="19691" y="2248546"/>
                </a:moveTo>
                <a:cubicBezTo>
                  <a:pt x="-100797" y="1292396"/>
                  <a:pt x="348853" y="659059"/>
                  <a:pt x="898439" y="307194"/>
                </a:cubicBezTo>
                <a:cubicBezTo>
                  <a:pt x="1269469" y="598575"/>
                  <a:pt x="1773388" y="879352"/>
                  <a:pt x="1690237" y="1020281"/>
                </a:cubicBezTo>
                <a:cubicBezTo>
                  <a:pt x="1661713" y="1200709"/>
                  <a:pt x="629275" y="1847170"/>
                  <a:pt x="19691" y="2248546"/>
                </a:cubicBezTo>
                <a:close/>
                <a:moveTo>
                  <a:pt x="1805382" y="3858278"/>
                </a:moveTo>
                <a:cubicBezTo>
                  <a:pt x="1676483" y="3404460"/>
                  <a:pt x="1433840" y="2881111"/>
                  <a:pt x="1583946" y="2815971"/>
                </a:cubicBezTo>
                <a:cubicBezTo>
                  <a:pt x="1713076" y="2686769"/>
                  <a:pt x="2928316" y="2770622"/>
                  <a:pt x="3657403" y="2804207"/>
                </a:cubicBezTo>
                <a:cubicBezTo>
                  <a:pt x="3192869" y="3648569"/>
                  <a:pt x="2456828" y="3896652"/>
                  <a:pt x="1805382" y="3858278"/>
                </a:cubicBezTo>
                <a:close/>
                <a:moveTo>
                  <a:pt x="762284" y="3480575"/>
                </a:moveTo>
                <a:cubicBezTo>
                  <a:pt x="380940" y="3198297"/>
                  <a:pt x="161300" y="2806810"/>
                  <a:pt x="58293" y="2412172"/>
                </a:cubicBezTo>
                <a:cubicBezTo>
                  <a:pt x="450067" y="2149344"/>
                  <a:pt x="872820" y="1756853"/>
                  <a:pt x="981158" y="1879484"/>
                </a:cubicBezTo>
                <a:cubicBezTo>
                  <a:pt x="1143940" y="1962367"/>
                  <a:pt x="1439720" y="3144041"/>
                  <a:pt x="1633080" y="3847823"/>
                </a:cubicBezTo>
                <a:cubicBezTo>
                  <a:pt x="1278110" y="3779994"/>
                  <a:pt x="991090" y="3649942"/>
                  <a:pt x="762284" y="34805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dk1"/>
              </a:solidFill>
              <a:latin typeface="Arial"/>
              <a:ea typeface="Arial"/>
              <a:cs typeface="Arial"/>
              <a:sym typeface="Arial"/>
            </a:endParaRPr>
          </a:p>
        </p:txBody>
      </p:sp>
      <p:grpSp>
        <p:nvGrpSpPr>
          <p:cNvPr id="320" name="Google Shape;320;p8"/>
          <p:cNvGrpSpPr/>
          <p:nvPr/>
        </p:nvGrpSpPr>
        <p:grpSpPr>
          <a:xfrm flipH="1">
            <a:off x="1534920" y="2282542"/>
            <a:ext cx="4060661" cy="713214"/>
            <a:chOff x="6565695" y="2053509"/>
            <a:chExt cx="2037996" cy="713214"/>
          </a:xfrm>
        </p:grpSpPr>
        <p:sp>
          <p:nvSpPr>
            <p:cNvPr id="321" name="Google Shape;321;p8"/>
            <p:cNvSpPr txBox="1"/>
            <p:nvPr/>
          </p:nvSpPr>
          <p:spPr>
            <a:xfrm>
              <a:off x="6565695" y="2305058"/>
              <a:ext cx="2037996"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a:t>
              </a:r>
              <a:endParaRPr/>
            </a:p>
          </p:txBody>
        </p:sp>
        <p:sp>
          <p:nvSpPr>
            <p:cNvPr id="322" name="Google Shape;322;p8"/>
            <p:cNvSpPr txBox="1"/>
            <p:nvPr/>
          </p:nvSpPr>
          <p:spPr>
            <a:xfrm>
              <a:off x="6583306" y="2053509"/>
              <a:ext cx="2020385"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Your Text  Here</a:t>
              </a:r>
              <a:endParaRPr b="1" sz="1200">
                <a:solidFill>
                  <a:schemeClr val="lt1"/>
                </a:solidFill>
                <a:latin typeface="Arial"/>
                <a:ea typeface="Arial"/>
                <a:cs typeface="Arial"/>
                <a:sym typeface="Arial"/>
              </a:endParaRPr>
            </a:p>
          </p:txBody>
        </p:sp>
      </p:grpSp>
      <p:grpSp>
        <p:nvGrpSpPr>
          <p:cNvPr id="323" name="Google Shape;323;p8"/>
          <p:cNvGrpSpPr/>
          <p:nvPr/>
        </p:nvGrpSpPr>
        <p:grpSpPr>
          <a:xfrm flipH="1">
            <a:off x="746283" y="3676881"/>
            <a:ext cx="4060661" cy="713214"/>
            <a:chOff x="6565695" y="2053509"/>
            <a:chExt cx="2037996" cy="713214"/>
          </a:xfrm>
        </p:grpSpPr>
        <p:sp>
          <p:nvSpPr>
            <p:cNvPr id="324" name="Google Shape;324;p8"/>
            <p:cNvSpPr txBox="1"/>
            <p:nvPr/>
          </p:nvSpPr>
          <p:spPr>
            <a:xfrm>
              <a:off x="6565695" y="2305058"/>
              <a:ext cx="2037996"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a:t>
              </a:r>
              <a:endParaRPr/>
            </a:p>
          </p:txBody>
        </p:sp>
        <p:sp>
          <p:nvSpPr>
            <p:cNvPr id="325" name="Google Shape;325;p8"/>
            <p:cNvSpPr txBox="1"/>
            <p:nvPr/>
          </p:nvSpPr>
          <p:spPr>
            <a:xfrm>
              <a:off x="6583306" y="2053509"/>
              <a:ext cx="2020385"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Your Text  Here</a:t>
              </a:r>
              <a:endParaRPr b="1" sz="1200">
                <a:solidFill>
                  <a:schemeClr val="lt1"/>
                </a:solidFill>
                <a:latin typeface="Arial"/>
                <a:ea typeface="Arial"/>
                <a:cs typeface="Arial"/>
                <a:sym typeface="Arial"/>
              </a:endParaRPr>
            </a:p>
          </p:txBody>
        </p:sp>
      </p:grpSp>
      <p:grpSp>
        <p:nvGrpSpPr>
          <p:cNvPr id="326" name="Google Shape;326;p8"/>
          <p:cNvGrpSpPr/>
          <p:nvPr/>
        </p:nvGrpSpPr>
        <p:grpSpPr>
          <a:xfrm flipH="1">
            <a:off x="1534920" y="5071220"/>
            <a:ext cx="4060661" cy="713214"/>
            <a:chOff x="6565695" y="1427346"/>
            <a:chExt cx="2037996" cy="713214"/>
          </a:xfrm>
        </p:grpSpPr>
        <p:sp>
          <p:nvSpPr>
            <p:cNvPr id="327" name="Google Shape;327;p8"/>
            <p:cNvSpPr txBox="1"/>
            <p:nvPr/>
          </p:nvSpPr>
          <p:spPr>
            <a:xfrm>
              <a:off x="6565695" y="1678895"/>
              <a:ext cx="2037996"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a:t>
              </a:r>
              <a:endParaRPr/>
            </a:p>
          </p:txBody>
        </p:sp>
        <p:sp>
          <p:nvSpPr>
            <p:cNvPr id="328" name="Google Shape;328;p8"/>
            <p:cNvSpPr txBox="1"/>
            <p:nvPr/>
          </p:nvSpPr>
          <p:spPr>
            <a:xfrm>
              <a:off x="6583306" y="1427346"/>
              <a:ext cx="2020385"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Your Text  Here</a:t>
              </a:r>
              <a:endParaRPr b="1" sz="1200">
                <a:solidFill>
                  <a:schemeClr val="lt1"/>
                </a:solidFill>
                <a:latin typeface="Arial"/>
                <a:ea typeface="Arial"/>
                <a:cs typeface="Arial"/>
                <a:sym typeface="Arial"/>
              </a:endParaRPr>
            </a:p>
          </p:txBody>
        </p:sp>
      </p:grpSp>
      <p:sp>
        <p:nvSpPr>
          <p:cNvPr id="329" name="Google Shape;329;p8"/>
          <p:cNvSpPr txBox="1"/>
          <p:nvPr/>
        </p:nvSpPr>
        <p:spPr>
          <a:xfrm>
            <a:off x="537766" y="221417"/>
            <a:ext cx="5236870" cy="1661993"/>
          </a:xfrm>
          <a:prstGeom prst="rect">
            <a:avLst/>
          </a:prstGeom>
          <a:noFill/>
          <a:ln>
            <a:noFill/>
          </a:ln>
        </p:spPr>
        <p:txBody>
          <a:bodyPr anchorCtr="0" anchor="ctr" bIns="0" lIns="36000" spcFirstLastPara="1" rIns="36000" wrap="square" tIns="0">
            <a:spAutoFit/>
          </a:bodyPr>
          <a:lstStyle/>
          <a:p>
            <a:pPr indent="0" lvl="0" marL="0" marR="0" rtl="0" algn="l">
              <a:spcBef>
                <a:spcPts val="0"/>
              </a:spcBef>
              <a:spcAft>
                <a:spcPts val="0"/>
              </a:spcAft>
              <a:buNone/>
            </a:pPr>
            <a:r>
              <a:rPr lang="en-US" sz="3600">
                <a:solidFill>
                  <a:schemeClr val="lt1"/>
                </a:solidFill>
                <a:latin typeface="Arial"/>
                <a:ea typeface="Arial"/>
                <a:cs typeface="Arial"/>
                <a:sym typeface="Arial"/>
              </a:rPr>
              <a:t>We Create</a:t>
            </a:r>
            <a:endParaRPr/>
          </a:p>
          <a:p>
            <a:pPr indent="0" lvl="0" marL="0" marR="0" rtl="0" algn="l">
              <a:spcBef>
                <a:spcPts val="0"/>
              </a:spcBef>
              <a:spcAft>
                <a:spcPts val="0"/>
              </a:spcAft>
              <a:buNone/>
            </a:pPr>
            <a:r>
              <a:rPr lang="en-US" sz="3600">
                <a:solidFill>
                  <a:schemeClr val="lt1"/>
                </a:solidFill>
                <a:latin typeface="Arial"/>
                <a:ea typeface="Arial"/>
                <a:cs typeface="Arial"/>
                <a:sym typeface="Arial"/>
              </a:rPr>
              <a:t>Quality Professional </a:t>
            </a:r>
            <a:endParaRPr/>
          </a:p>
          <a:p>
            <a:pPr indent="0" lvl="0" marL="0" marR="0" rtl="0" algn="l">
              <a:spcBef>
                <a:spcPts val="0"/>
              </a:spcBef>
              <a:spcAft>
                <a:spcPts val="0"/>
              </a:spcAft>
              <a:buNone/>
            </a:pPr>
            <a:r>
              <a:rPr lang="en-US" sz="3600">
                <a:solidFill>
                  <a:schemeClr val="lt1"/>
                </a:solidFill>
                <a:latin typeface="Arial"/>
                <a:ea typeface="Arial"/>
                <a:cs typeface="Arial"/>
                <a:sym typeface="Arial"/>
              </a:rPr>
              <a:t>PPT Presentation</a:t>
            </a:r>
            <a:endParaRPr sz="3600">
              <a:solidFill>
                <a:schemeClr val="lt1"/>
              </a:solidFill>
              <a:latin typeface="Arial"/>
              <a:ea typeface="Arial"/>
              <a:cs typeface="Arial"/>
              <a:sym typeface="Arial"/>
            </a:endParaRPr>
          </a:p>
        </p:txBody>
      </p:sp>
      <p:pic>
        <p:nvPicPr>
          <p:cNvPr id="330" name="Google Shape;330;p8"/>
          <p:cNvPicPr preferRelativeResize="0"/>
          <p:nvPr/>
        </p:nvPicPr>
        <p:blipFill rotWithShape="1">
          <a:blip r:embed="rId3">
            <a:alphaModFix/>
          </a:blip>
          <a:srcRect b="0" l="0" r="0" t="0"/>
          <a:stretch/>
        </p:blipFill>
        <p:spPr>
          <a:xfrm>
            <a:off x="6786765" y="2289485"/>
            <a:ext cx="4161679" cy="33468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9"/>
          <p:cNvSpPr/>
          <p:nvPr/>
        </p:nvSpPr>
        <p:spPr>
          <a:xfrm>
            <a:off x="0" y="1984420"/>
            <a:ext cx="12192000" cy="2319009"/>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6" name="Google Shape;336;p9"/>
          <p:cNvSpPr/>
          <p:nvPr/>
        </p:nvSpPr>
        <p:spPr>
          <a:xfrm>
            <a:off x="5065908" y="2052177"/>
            <a:ext cx="2166461" cy="2166461"/>
          </a:xfrm>
          <a:prstGeom prst="ellipse">
            <a:avLst/>
          </a:prstGeom>
          <a:solidFill>
            <a:schemeClr val="accent6"/>
          </a:solidFill>
          <a:ln cap="flat" cmpd="sng" w="254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7" name="Google Shape;337;p9"/>
          <p:cNvSpPr/>
          <p:nvPr/>
        </p:nvSpPr>
        <p:spPr>
          <a:xfrm>
            <a:off x="8501790" y="2004756"/>
            <a:ext cx="2166461" cy="2166461"/>
          </a:xfrm>
          <a:prstGeom prst="ellipse">
            <a:avLst/>
          </a:prstGeom>
          <a:solidFill>
            <a:schemeClr val="accent6"/>
          </a:solidFill>
          <a:ln cap="flat" cmpd="sng" w="254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8" name="Google Shape;338;p9"/>
          <p:cNvSpPr/>
          <p:nvPr/>
        </p:nvSpPr>
        <p:spPr>
          <a:xfrm>
            <a:off x="1630025" y="2044728"/>
            <a:ext cx="2166461" cy="2166461"/>
          </a:xfrm>
          <a:prstGeom prst="ellipse">
            <a:avLst/>
          </a:prstGeom>
          <a:solidFill>
            <a:schemeClr val="accent6"/>
          </a:solidFill>
          <a:ln cap="flat" cmpd="sng" w="254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9" name="Google Shape;339;p9"/>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grpSp>
        <p:nvGrpSpPr>
          <p:cNvPr id="340" name="Google Shape;340;p9"/>
          <p:cNvGrpSpPr/>
          <p:nvPr/>
        </p:nvGrpSpPr>
        <p:grpSpPr>
          <a:xfrm>
            <a:off x="5211785" y="2292072"/>
            <a:ext cx="1830926" cy="1686671"/>
            <a:chOff x="4976928" y="2100124"/>
            <a:chExt cx="1830926" cy="1686671"/>
          </a:xfrm>
        </p:grpSpPr>
        <p:sp>
          <p:nvSpPr>
            <p:cNvPr id="341" name="Google Shape;341;p9"/>
            <p:cNvSpPr/>
            <p:nvPr/>
          </p:nvSpPr>
          <p:spPr>
            <a:xfrm>
              <a:off x="4976928" y="2100124"/>
              <a:ext cx="1830926" cy="1686671"/>
            </a:xfrm>
            <a:custGeom>
              <a:rect b="b" l="l" r="r" t="t"/>
              <a:pathLst>
                <a:path extrusionOk="0" h="1686670" w="1830925">
                  <a:moveTo>
                    <a:pt x="1827947" y="753404"/>
                  </a:moveTo>
                  <a:cubicBezTo>
                    <a:pt x="1811857" y="687380"/>
                    <a:pt x="1760813" y="659638"/>
                    <a:pt x="1700337" y="644658"/>
                  </a:cubicBezTo>
                  <a:cubicBezTo>
                    <a:pt x="1678699" y="639110"/>
                    <a:pt x="1655951" y="638555"/>
                    <a:pt x="1633203" y="635226"/>
                  </a:cubicBezTo>
                  <a:cubicBezTo>
                    <a:pt x="1676479" y="523151"/>
                    <a:pt x="1648738" y="443256"/>
                    <a:pt x="1546650" y="380006"/>
                  </a:cubicBezTo>
                  <a:cubicBezTo>
                    <a:pt x="1503928" y="353374"/>
                    <a:pt x="1456768" y="336175"/>
                    <a:pt x="1407389" y="328962"/>
                  </a:cubicBezTo>
                  <a:cubicBezTo>
                    <a:pt x="1388525" y="326188"/>
                    <a:pt x="1380202" y="317865"/>
                    <a:pt x="1372435" y="302885"/>
                  </a:cubicBezTo>
                  <a:cubicBezTo>
                    <a:pt x="1340255" y="240190"/>
                    <a:pt x="1315288" y="174720"/>
                    <a:pt x="1288101" y="110360"/>
                  </a:cubicBezTo>
                  <a:cubicBezTo>
                    <a:pt x="1272011" y="71523"/>
                    <a:pt x="1250373" y="36014"/>
                    <a:pt x="1213755" y="12711"/>
                  </a:cubicBezTo>
                  <a:cubicBezTo>
                    <a:pt x="1163265" y="-19469"/>
                    <a:pt x="1102234" y="12711"/>
                    <a:pt x="1100015" y="72632"/>
                  </a:cubicBezTo>
                  <a:cubicBezTo>
                    <a:pt x="1098351" y="107586"/>
                    <a:pt x="1108338" y="140321"/>
                    <a:pt x="1121653" y="171946"/>
                  </a:cubicBezTo>
                  <a:cubicBezTo>
                    <a:pt x="1143292" y="224100"/>
                    <a:pt x="1165485" y="275699"/>
                    <a:pt x="1188232" y="327297"/>
                  </a:cubicBezTo>
                  <a:cubicBezTo>
                    <a:pt x="1194336" y="340613"/>
                    <a:pt x="1192671" y="346716"/>
                    <a:pt x="1178246" y="351710"/>
                  </a:cubicBezTo>
                  <a:cubicBezTo>
                    <a:pt x="1154388" y="360032"/>
                    <a:pt x="1133305" y="373348"/>
                    <a:pt x="1113331" y="387773"/>
                  </a:cubicBezTo>
                  <a:cubicBezTo>
                    <a:pt x="1012907" y="459901"/>
                    <a:pt x="1009024" y="587511"/>
                    <a:pt x="1104454" y="666296"/>
                  </a:cubicBezTo>
                  <a:cubicBezTo>
                    <a:pt x="1111666" y="671844"/>
                    <a:pt x="1120544" y="676283"/>
                    <a:pt x="1123873" y="685160"/>
                  </a:cubicBezTo>
                  <a:cubicBezTo>
                    <a:pt x="1093912" y="688489"/>
                    <a:pt x="1070609" y="677947"/>
                    <a:pt x="1052300" y="656309"/>
                  </a:cubicBezTo>
                  <a:cubicBezTo>
                    <a:pt x="1048416" y="651316"/>
                    <a:pt x="1041758" y="649097"/>
                    <a:pt x="1036210" y="645213"/>
                  </a:cubicBezTo>
                  <a:cubicBezTo>
                    <a:pt x="1009024" y="624129"/>
                    <a:pt x="964637" y="629678"/>
                    <a:pt x="946328" y="603046"/>
                  </a:cubicBezTo>
                  <a:cubicBezTo>
                    <a:pt x="928019" y="576414"/>
                    <a:pt x="920251" y="540351"/>
                    <a:pt x="901388" y="511500"/>
                  </a:cubicBezTo>
                  <a:cubicBezTo>
                    <a:pt x="900833" y="510945"/>
                    <a:pt x="900278" y="509835"/>
                    <a:pt x="899723" y="509280"/>
                  </a:cubicBezTo>
                  <a:cubicBezTo>
                    <a:pt x="889181" y="495965"/>
                    <a:pt x="885852" y="487642"/>
                    <a:pt x="908600" y="482649"/>
                  </a:cubicBezTo>
                  <a:cubicBezTo>
                    <a:pt x="941890" y="475436"/>
                    <a:pt x="972405" y="458791"/>
                    <a:pt x="1000701" y="438817"/>
                  </a:cubicBezTo>
                  <a:cubicBezTo>
                    <a:pt x="1113886" y="357813"/>
                    <a:pt x="1120544" y="206345"/>
                    <a:pt x="1014017" y="117573"/>
                  </a:cubicBezTo>
                  <a:cubicBezTo>
                    <a:pt x="935232" y="52104"/>
                    <a:pt x="844240" y="37678"/>
                    <a:pt x="745481" y="60426"/>
                  </a:cubicBezTo>
                  <a:cubicBezTo>
                    <a:pt x="642838" y="84284"/>
                    <a:pt x="541860" y="175275"/>
                    <a:pt x="560724" y="302885"/>
                  </a:cubicBezTo>
                  <a:cubicBezTo>
                    <a:pt x="562944" y="316756"/>
                    <a:pt x="558505" y="321194"/>
                    <a:pt x="544079" y="323968"/>
                  </a:cubicBezTo>
                  <a:cubicBezTo>
                    <a:pt x="430895" y="343387"/>
                    <a:pt x="380961" y="411076"/>
                    <a:pt x="394276" y="525370"/>
                  </a:cubicBezTo>
                  <a:cubicBezTo>
                    <a:pt x="396496" y="544234"/>
                    <a:pt x="402599" y="563099"/>
                    <a:pt x="407037" y="583627"/>
                  </a:cubicBezTo>
                  <a:cubicBezTo>
                    <a:pt x="268331" y="506506"/>
                    <a:pt x="113534" y="547009"/>
                    <a:pt x="36969" y="678502"/>
                  </a:cubicBezTo>
                  <a:cubicBezTo>
                    <a:pt x="-37933" y="807777"/>
                    <a:pt x="4789" y="976444"/>
                    <a:pt x="130734" y="1055784"/>
                  </a:cubicBezTo>
                  <a:cubicBezTo>
                    <a:pt x="237261" y="1122918"/>
                    <a:pt x="428121" y="1111822"/>
                    <a:pt x="516338" y="922071"/>
                  </a:cubicBezTo>
                  <a:cubicBezTo>
                    <a:pt x="551292" y="1014727"/>
                    <a:pt x="627303" y="1045242"/>
                    <a:pt x="721069" y="1058003"/>
                  </a:cubicBezTo>
                  <a:cubicBezTo>
                    <a:pt x="662812" y="1064661"/>
                    <a:pt x="610104" y="1069655"/>
                    <a:pt x="557950" y="1077977"/>
                  </a:cubicBezTo>
                  <a:cubicBezTo>
                    <a:pt x="513009" y="1085190"/>
                    <a:pt x="466959" y="1094622"/>
                    <a:pt x="436443" y="1131795"/>
                  </a:cubicBezTo>
                  <a:cubicBezTo>
                    <a:pt x="418689" y="1153988"/>
                    <a:pt x="400380" y="1160091"/>
                    <a:pt x="373748" y="1161201"/>
                  </a:cubicBezTo>
                  <a:cubicBezTo>
                    <a:pt x="297182" y="1164530"/>
                    <a:pt x="237261" y="1211690"/>
                    <a:pt x="224500" y="1278269"/>
                  </a:cubicBezTo>
                  <a:cubicBezTo>
                    <a:pt x="215622" y="1324320"/>
                    <a:pt x="231713" y="1366487"/>
                    <a:pt x="256680" y="1403660"/>
                  </a:cubicBezTo>
                  <a:cubicBezTo>
                    <a:pt x="328807" y="1510741"/>
                    <a:pt x="433114" y="1568998"/>
                    <a:pt x="557950" y="1592856"/>
                  </a:cubicBezTo>
                  <a:cubicBezTo>
                    <a:pt x="618981" y="1604507"/>
                    <a:pt x="678902" y="1601178"/>
                    <a:pt x="736049" y="1572327"/>
                  </a:cubicBezTo>
                  <a:cubicBezTo>
                    <a:pt x="763790" y="1558456"/>
                    <a:pt x="781545" y="1534044"/>
                    <a:pt x="800409" y="1509077"/>
                  </a:cubicBezTo>
                  <a:cubicBezTo>
                    <a:pt x="802628" y="1514070"/>
                    <a:pt x="803738" y="1516844"/>
                    <a:pt x="804848" y="1519064"/>
                  </a:cubicBezTo>
                  <a:cubicBezTo>
                    <a:pt x="845350" y="1612829"/>
                    <a:pt x="913593" y="1673305"/>
                    <a:pt x="1015682" y="1686621"/>
                  </a:cubicBezTo>
                  <a:cubicBezTo>
                    <a:pt x="1125537" y="1700492"/>
                    <a:pt x="1212645" y="1658880"/>
                    <a:pt x="1273676" y="1565669"/>
                  </a:cubicBezTo>
                  <a:cubicBezTo>
                    <a:pt x="1281998" y="1552908"/>
                    <a:pt x="1290320" y="1551244"/>
                    <a:pt x="1303081" y="1555127"/>
                  </a:cubicBezTo>
                  <a:cubicBezTo>
                    <a:pt x="1328604" y="1562895"/>
                    <a:pt x="1354680" y="1562895"/>
                    <a:pt x="1379647" y="1557347"/>
                  </a:cubicBezTo>
                  <a:cubicBezTo>
                    <a:pt x="1491168" y="1532380"/>
                    <a:pt x="1587152" y="1479671"/>
                    <a:pt x="1661499" y="1392563"/>
                  </a:cubicBezTo>
                  <a:cubicBezTo>
                    <a:pt x="1711988" y="1333197"/>
                    <a:pt x="1748607" y="1266618"/>
                    <a:pt x="1743058" y="1183949"/>
                  </a:cubicBezTo>
                  <a:cubicBezTo>
                    <a:pt x="1738620" y="1117924"/>
                    <a:pt x="1675924" y="1056339"/>
                    <a:pt x="1609900" y="1055229"/>
                  </a:cubicBezTo>
                  <a:cubicBezTo>
                    <a:pt x="1554417" y="1054119"/>
                    <a:pt x="1515025" y="1085190"/>
                    <a:pt x="1475632" y="1118479"/>
                  </a:cubicBezTo>
                  <a:cubicBezTo>
                    <a:pt x="1432356" y="1155653"/>
                    <a:pt x="1395737" y="1200039"/>
                    <a:pt x="1349132" y="1233883"/>
                  </a:cubicBezTo>
                  <a:cubicBezTo>
                    <a:pt x="1348577" y="1233883"/>
                    <a:pt x="1348022" y="1234438"/>
                    <a:pt x="1348022" y="1234438"/>
                  </a:cubicBezTo>
                  <a:cubicBezTo>
                    <a:pt x="1331378" y="1254967"/>
                    <a:pt x="1310294" y="1270502"/>
                    <a:pt x="1288656" y="1287701"/>
                  </a:cubicBezTo>
                  <a:cubicBezTo>
                    <a:pt x="1280888" y="1274940"/>
                    <a:pt x="1273121" y="1262734"/>
                    <a:pt x="1262579" y="1244980"/>
                  </a:cubicBezTo>
                  <a:cubicBezTo>
                    <a:pt x="1294204" y="1246644"/>
                    <a:pt x="1321391" y="1242760"/>
                    <a:pt x="1346913" y="1231664"/>
                  </a:cubicBezTo>
                  <a:cubicBezTo>
                    <a:pt x="1346913" y="1231664"/>
                    <a:pt x="1346913" y="1231664"/>
                    <a:pt x="1347467" y="1232219"/>
                  </a:cubicBezTo>
                  <a:cubicBezTo>
                    <a:pt x="1347467" y="1232219"/>
                    <a:pt x="1348022" y="1231664"/>
                    <a:pt x="1348022" y="1231664"/>
                  </a:cubicBezTo>
                  <a:cubicBezTo>
                    <a:pt x="1394628" y="1193936"/>
                    <a:pt x="1419595" y="1145666"/>
                    <a:pt x="1416266" y="1084635"/>
                  </a:cubicBezTo>
                  <a:cubicBezTo>
                    <a:pt x="1415711" y="1070764"/>
                    <a:pt x="1420150" y="1064661"/>
                    <a:pt x="1435130" y="1065216"/>
                  </a:cubicBezTo>
                  <a:cubicBezTo>
                    <a:pt x="1464536" y="1066326"/>
                    <a:pt x="1493942" y="1060777"/>
                    <a:pt x="1522793" y="1054674"/>
                  </a:cubicBezTo>
                  <a:cubicBezTo>
                    <a:pt x="1629874" y="1031926"/>
                    <a:pt x="1722530" y="983102"/>
                    <a:pt x="1789664" y="894330"/>
                  </a:cubicBezTo>
                  <a:cubicBezTo>
                    <a:pt x="1820734" y="852718"/>
                    <a:pt x="1840708" y="806112"/>
                    <a:pt x="1827947" y="753404"/>
                  </a:cubicBezTo>
                  <a:close/>
                  <a:moveTo>
                    <a:pt x="534093" y="788358"/>
                  </a:moveTo>
                  <a:cubicBezTo>
                    <a:pt x="530209" y="770603"/>
                    <a:pt x="526325" y="753959"/>
                    <a:pt x="522441" y="735649"/>
                  </a:cubicBezTo>
                  <a:cubicBezTo>
                    <a:pt x="559615" y="759507"/>
                    <a:pt x="559615" y="759507"/>
                    <a:pt x="534093" y="788358"/>
                  </a:cubicBezTo>
                  <a:close/>
                  <a:moveTo>
                    <a:pt x="788758" y="1373144"/>
                  </a:moveTo>
                  <a:cubicBezTo>
                    <a:pt x="758242" y="1320991"/>
                    <a:pt x="719404" y="1283263"/>
                    <a:pt x="673909" y="1246644"/>
                  </a:cubicBezTo>
                  <a:cubicBezTo>
                    <a:pt x="736049" y="1234438"/>
                    <a:pt x="795971" y="1227780"/>
                    <a:pt x="860330" y="1223341"/>
                  </a:cubicBezTo>
                  <a:cubicBezTo>
                    <a:pt x="823157" y="1267173"/>
                    <a:pt x="799854" y="1314333"/>
                    <a:pt x="788758" y="1373144"/>
                  </a:cubicBezTo>
                  <a:close/>
                  <a:moveTo>
                    <a:pt x="876420" y="1041913"/>
                  </a:moveTo>
                  <a:cubicBezTo>
                    <a:pt x="908045" y="1026933"/>
                    <a:pt x="940780" y="1015282"/>
                    <a:pt x="970186" y="997527"/>
                  </a:cubicBezTo>
                  <a:cubicBezTo>
                    <a:pt x="979063" y="991979"/>
                    <a:pt x="983502" y="995863"/>
                    <a:pt x="987386" y="1003630"/>
                  </a:cubicBezTo>
                  <a:cubicBezTo>
                    <a:pt x="994598" y="1019165"/>
                    <a:pt x="1001811" y="1034701"/>
                    <a:pt x="1010688" y="1053010"/>
                  </a:cubicBezTo>
                  <a:cubicBezTo>
                    <a:pt x="965193" y="1040804"/>
                    <a:pt x="921361" y="1034701"/>
                    <a:pt x="876420" y="1041913"/>
                  </a:cubicBezTo>
                  <a:close/>
                  <a:moveTo>
                    <a:pt x="1052300" y="1110712"/>
                  </a:moveTo>
                  <a:cubicBezTo>
                    <a:pt x="1062287" y="1121253"/>
                    <a:pt x="1068945" y="1128466"/>
                    <a:pt x="1076158" y="1136234"/>
                  </a:cubicBezTo>
                  <a:cubicBezTo>
                    <a:pt x="1049526" y="1140117"/>
                    <a:pt x="1049526" y="1140117"/>
                    <a:pt x="1052300" y="1110712"/>
                  </a:cubicBezTo>
                  <a:close/>
                  <a:moveTo>
                    <a:pt x="1299198" y="780590"/>
                  </a:moveTo>
                  <a:cubicBezTo>
                    <a:pt x="1293095" y="788358"/>
                    <a:pt x="1288101" y="787803"/>
                    <a:pt x="1281443" y="780590"/>
                  </a:cubicBezTo>
                  <a:cubicBezTo>
                    <a:pt x="1268127" y="767275"/>
                    <a:pt x="1254257" y="754513"/>
                    <a:pt x="1238167" y="738978"/>
                  </a:cubicBezTo>
                  <a:cubicBezTo>
                    <a:pt x="1267018" y="743972"/>
                    <a:pt x="1292540" y="748410"/>
                    <a:pt x="1319726" y="752849"/>
                  </a:cubicBezTo>
                  <a:cubicBezTo>
                    <a:pt x="1317507" y="766720"/>
                    <a:pt x="1305855" y="771713"/>
                    <a:pt x="1299198" y="780590"/>
                  </a:cubicBezTo>
                  <a:close/>
                </a:path>
              </a:pathLst>
            </a:custGeom>
            <a:solidFill>
              <a:srgbClr val="9202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2" name="Google Shape;342;p9"/>
            <p:cNvSpPr/>
            <p:nvPr/>
          </p:nvSpPr>
          <p:spPr>
            <a:xfrm>
              <a:off x="4987974" y="2112307"/>
              <a:ext cx="1810281" cy="1669247"/>
            </a:xfrm>
            <a:custGeom>
              <a:rect b="b" l="l" r="r" t="t"/>
              <a:pathLst>
                <a:path extrusionOk="0" h="1669247" w="1810281">
                  <a:moveTo>
                    <a:pt x="385450" y="1155676"/>
                  </a:moveTo>
                  <a:cubicBezTo>
                    <a:pt x="397656" y="1153456"/>
                    <a:pt x="399320" y="1159005"/>
                    <a:pt x="400430" y="1168992"/>
                  </a:cubicBezTo>
                  <a:cubicBezTo>
                    <a:pt x="406533" y="1225029"/>
                    <a:pt x="430391" y="1246112"/>
                    <a:pt x="488092" y="1247777"/>
                  </a:cubicBezTo>
                  <a:cubicBezTo>
                    <a:pt x="533588" y="1249441"/>
                    <a:pt x="578529" y="1245558"/>
                    <a:pt x="622915" y="1237790"/>
                  </a:cubicBezTo>
                  <a:cubicBezTo>
                    <a:pt x="634012" y="1236126"/>
                    <a:pt x="645108" y="1235016"/>
                    <a:pt x="655095" y="1242229"/>
                  </a:cubicBezTo>
                  <a:cubicBezTo>
                    <a:pt x="713906" y="1284395"/>
                    <a:pt x="763286" y="1334885"/>
                    <a:pt x="782705" y="1407012"/>
                  </a:cubicBezTo>
                  <a:cubicBezTo>
                    <a:pt x="802124" y="1478585"/>
                    <a:pt x="764396" y="1542944"/>
                    <a:pt x="692823" y="1563473"/>
                  </a:cubicBezTo>
                  <a:cubicBezTo>
                    <a:pt x="665637" y="1571241"/>
                    <a:pt x="637896" y="1579563"/>
                    <a:pt x="608490" y="1575679"/>
                  </a:cubicBezTo>
                  <a:cubicBezTo>
                    <a:pt x="503073" y="1571241"/>
                    <a:pt x="409307" y="1535177"/>
                    <a:pt x="328303" y="1467488"/>
                  </a:cubicBezTo>
                  <a:cubicBezTo>
                    <a:pt x="280588" y="1428095"/>
                    <a:pt x="242305" y="1382045"/>
                    <a:pt x="227324" y="1319904"/>
                  </a:cubicBezTo>
                  <a:cubicBezTo>
                    <a:pt x="212899" y="1260538"/>
                    <a:pt x="236756" y="1208939"/>
                    <a:pt x="290020" y="1180643"/>
                  </a:cubicBezTo>
                  <a:cubicBezTo>
                    <a:pt x="319980" y="1164553"/>
                    <a:pt x="352715" y="1160669"/>
                    <a:pt x="385450" y="1155676"/>
                  </a:cubicBezTo>
                  <a:close/>
                  <a:moveTo>
                    <a:pt x="1056234" y="1136812"/>
                  </a:moveTo>
                  <a:cubicBezTo>
                    <a:pt x="1146115" y="1146799"/>
                    <a:pt x="1215469" y="1187301"/>
                    <a:pt x="1261519" y="1265532"/>
                  </a:cubicBezTo>
                  <a:cubicBezTo>
                    <a:pt x="1269287" y="1278293"/>
                    <a:pt x="1270397" y="1287725"/>
                    <a:pt x="1257635" y="1298266"/>
                  </a:cubicBezTo>
                  <a:cubicBezTo>
                    <a:pt x="1239881" y="1313247"/>
                    <a:pt x="1226565" y="1332112"/>
                    <a:pt x="1213804" y="1351531"/>
                  </a:cubicBezTo>
                  <a:cubicBezTo>
                    <a:pt x="1173302" y="1413116"/>
                    <a:pt x="1185508" y="1481360"/>
                    <a:pt x="1247094" y="1522417"/>
                  </a:cubicBezTo>
                  <a:cubicBezTo>
                    <a:pt x="1263184" y="1533514"/>
                    <a:pt x="1262629" y="1539062"/>
                    <a:pt x="1252087" y="1553487"/>
                  </a:cubicBezTo>
                  <a:cubicBezTo>
                    <a:pt x="1201598" y="1625060"/>
                    <a:pt x="1132245" y="1662233"/>
                    <a:pt x="1045137" y="1668891"/>
                  </a:cubicBezTo>
                  <a:cubicBezTo>
                    <a:pt x="958584" y="1674994"/>
                    <a:pt x="848174" y="1601757"/>
                    <a:pt x="810446" y="1519088"/>
                  </a:cubicBezTo>
                  <a:cubicBezTo>
                    <a:pt x="794911" y="1484134"/>
                    <a:pt x="802678" y="1449180"/>
                    <a:pt x="794911" y="1414781"/>
                  </a:cubicBezTo>
                  <a:cubicBezTo>
                    <a:pt x="777711" y="1339879"/>
                    <a:pt x="806562" y="1278293"/>
                    <a:pt x="854277" y="1222810"/>
                  </a:cubicBezTo>
                  <a:cubicBezTo>
                    <a:pt x="863154" y="1212268"/>
                    <a:pt x="872031" y="1210049"/>
                    <a:pt x="884792" y="1208385"/>
                  </a:cubicBezTo>
                  <a:cubicBezTo>
                    <a:pt x="939720" y="1201172"/>
                    <a:pt x="995203" y="1193959"/>
                    <a:pt x="1031821" y="1144025"/>
                  </a:cubicBezTo>
                  <a:cubicBezTo>
                    <a:pt x="1039034" y="1134038"/>
                    <a:pt x="1048466" y="1137922"/>
                    <a:pt x="1056234" y="1136812"/>
                  </a:cubicBezTo>
                  <a:close/>
                  <a:moveTo>
                    <a:pt x="1592820" y="1053103"/>
                  </a:moveTo>
                  <a:cubicBezTo>
                    <a:pt x="1616608" y="1052340"/>
                    <a:pt x="1639356" y="1060524"/>
                    <a:pt x="1662658" y="1076891"/>
                  </a:cubicBezTo>
                  <a:cubicBezTo>
                    <a:pt x="1710928" y="1111290"/>
                    <a:pt x="1731457" y="1166218"/>
                    <a:pt x="1715367" y="1226139"/>
                  </a:cubicBezTo>
                  <a:cubicBezTo>
                    <a:pt x="1689290" y="1332111"/>
                    <a:pt x="1623266" y="1408122"/>
                    <a:pt x="1531719" y="1464159"/>
                  </a:cubicBezTo>
                  <a:cubicBezTo>
                    <a:pt x="1477347" y="1497449"/>
                    <a:pt x="1420200" y="1523526"/>
                    <a:pt x="1355840" y="1533513"/>
                  </a:cubicBezTo>
                  <a:cubicBezTo>
                    <a:pt x="1301467" y="1542390"/>
                    <a:pt x="1242655" y="1518533"/>
                    <a:pt x="1215469" y="1472482"/>
                  </a:cubicBezTo>
                  <a:cubicBezTo>
                    <a:pt x="1192166" y="1433089"/>
                    <a:pt x="1201043" y="1382045"/>
                    <a:pt x="1239326" y="1337659"/>
                  </a:cubicBezTo>
                  <a:cubicBezTo>
                    <a:pt x="1249868" y="1326008"/>
                    <a:pt x="1255971" y="1310473"/>
                    <a:pt x="1271506" y="1303815"/>
                  </a:cubicBezTo>
                  <a:cubicBezTo>
                    <a:pt x="1278164" y="1314911"/>
                    <a:pt x="1269287" y="1322679"/>
                    <a:pt x="1264293" y="1331001"/>
                  </a:cubicBezTo>
                  <a:cubicBezTo>
                    <a:pt x="1257635" y="1342098"/>
                    <a:pt x="1249313" y="1352639"/>
                    <a:pt x="1245429" y="1364846"/>
                  </a:cubicBezTo>
                  <a:cubicBezTo>
                    <a:pt x="1224901" y="1429205"/>
                    <a:pt x="1250423" y="1464714"/>
                    <a:pt x="1319221" y="1459721"/>
                  </a:cubicBezTo>
                  <a:cubicBezTo>
                    <a:pt x="1376368" y="1455837"/>
                    <a:pt x="1425748" y="1429760"/>
                    <a:pt x="1466250" y="1388703"/>
                  </a:cubicBezTo>
                  <a:cubicBezTo>
                    <a:pt x="1487333" y="1367620"/>
                    <a:pt x="1512301" y="1349311"/>
                    <a:pt x="1520623" y="1314356"/>
                  </a:cubicBezTo>
                  <a:cubicBezTo>
                    <a:pt x="1492882" y="1326563"/>
                    <a:pt x="1470134" y="1342098"/>
                    <a:pt x="1446276" y="1355414"/>
                  </a:cubicBezTo>
                  <a:cubicBezTo>
                    <a:pt x="1408548" y="1376497"/>
                    <a:pt x="1369155" y="1390923"/>
                    <a:pt x="1324769" y="1387594"/>
                  </a:cubicBezTo>
                  <a:cubicBezTo>
                    <a:pt x="1288706" y="1384819"/>
                    <a:pt x="1275390" y="1363736"/>
                    <a:pt x="1289260" y="1331001"/>
                  </a:cubicBezTo>
                  <a:cubicBezTo>
                    <a:pt x="1298138" y="1310473"/>
                    <a:pt x="1313118" y="1293828"/>
                    <a:pt x="1326434" y="1275519"/>
                  </a:cubicBezTo>
                  <a:cubicBezTo>
                    <a:pt x="1321440" y="1271080"/>
                    <a:pt x="1313673" y="1275519"/>
                    <a:pt x="1309789" y="1269970"/>
                  </a:cubicBezTo>
                  <a:cubicBezTo>
                    <a:pt x="1378033" y="1206720"/>
                    <a:pt x="1440728" y="1137367"/>
                    <a:pt x="1516739" y="1082994"/>
                  </a:cubicBezTo>
                  <a:cubicBezTo>
                    <a:pt x="1544203" y="1063575"/>
                    <a:pt x="1569032" y="1053866"/>
                    <a:pt x="1592820" y="1053103"/>
                  </a:cubicBezTo>
                  <a:close/>
                  <a:moveTo>
                    <a:pt x="893671" y="1038053"/>
                  </a:moveTo>
                  <a:cubicBezTo>
                    <a:pt x="925851" y="1034724"/>
                    <a:pt x="958586" y="1039163"/>
                    <a:pt x="989101" y="1050259"/>
                  </a:cubicBezTo>
                  <a:cubicBezTo>
                    <a:pt x="1032932" y="1066349"/>
                    <a:pt x="1042920" y="1118503"/>
                    <a:pt x="1010185" y="1151793"/>
                  </a:cubicBezTo>
                  <a:cubicBezTo>
                    <a:pt x="976341" y="1186747"/>
                    <a:pt x="931399" y="1195624"/>
                    <a:pt x="885904" y="1197843"/>
                  </a:cubicBezTo>
                  <a:cubicBezTo>
                    <a:pt x="797686" y="1202282"/>
                    <a:pt x="710579" y="1216707"/>
                    <a:pt x="623471" y="1228358"/>
                  </a:cubicBezTo>
                  <a:cubicBezTo>
                    <a:pt x="589627" y="1232797"/>
                    <a:pt x="555226" y="1238345"/>
                    <a:pt x="519718" y="1236681"/>
                  </a:cubicBezTo>
                  <a:cubicBezTo>
                    <a:pt x="504737" y="1236681"/>
                    <a:pt x="489757" y="1237791"/>
                    <a:pt x="475332" y="1236126"/>
                  </a:cubicBezTo>
                  <a:cubicBezTo>
                    <a:pt x="448700" y="1233352"/>
                    <a:pt x="423733" y="1223920"/>
                    <a:pt x="412636" y="1197288"/>
                  </a:cubicBezTo>
                  <a:cubicBezTo>
                    <a:pt x="402094" y="1171766"/>
                    <a:pt x="416520" y="1134593"/>
                    <a:pt x="441487" y="1116284"/>
                  </a:cubicBezTo>
                  <a:cubicBezTo>
                    <a:pt x="481435" y="1087433"/>
                    <a:pt x="528040" y="1075781"/>
                    <a:pt x="575756" y="1070788"/>
                  </a:cubicBezTo>
                  <a:cubicBezTo>
                    <a:pt x="681728" y="1058582"/>
                    <a:pt x="787700" y="1048040"/>
                    <a:pt x="893671" y="1038053"/>
                  </a:cubicBezTo>
                  <a:close/>
                  <a:moveTo>
                    <a:pt x="1081756" y="682409"/>
                  </a:moveTo>
                  <a:cubicBezTo>
                    <a:pt x="1131690" y="682964"/>
                    <a:pt x="1171637" y="700718"/>
                    <a:pt x="1206037" y="726240"/>
                  </a:cubicBezTo>
                  <a:cubicBezTo>
                    <a:pt x="1318112" y="809464"/>
                    <a:pt x="1386355" y="920429"/>
                    <a:pt x="1397452" y="1060800"/>
                  </a:cubicBezTo>
                  <a:cubicBezTo>
                    <a:pt x="1401890" y="1117947"/>
                    <a:pt x="1381917" y="1191185"/>
                    <a:pt x="1317002" y="1213932"/>
                  </a:cubicBezTo>
                  <a:cubicBezTo>
                    <a:pt x="1270951" y="1230577"/>
                    <a:pt x="1249313" y="1232242"/>
                    <a:pt x="1217688" y="1196733"/>
                  </a:cubicBezTo>
                  <a:cubicBezTo>
                    <a:pt x="1189947" y="1165662"/>
                    <a:pt x="1152774" y="1147353"/>
                    <a:pt x="1112826" y="1137921"/>
                  </a:cubicBezTo>
                  <a:cubicBezTo>
                    <a:pt x="1087304" y="1131818"/>
                    <a:pt x="1069550" y="1117947"/>
                    <a:pt x="1054569" y="1099083"/>
                  </a:cubicBezTo>
                  <a:cubicBezTo>
                    <a:pt x="1030157" y="1068013"/>
                    <a:pt x="1009073" y="1034724"/>
                    <a:pt x="990764" y="999215"/>
                  </a:cubicBezTo>
                  <a:cubicBezTo>
                    <a:pt x="980222" y="978686"/>
                    <a:pt x="985216" y="968144"/>
                    <a:pt x="1001861" y="955383"/>
                  </a:cubicBezTo>
                  <a:cubicBezTo>
                    <a:pt x="1054569" y="914881"/>
                    <a:pt x="1093962" y="865502"/>
                    <a:pt x="1106168" y="797813"/>
                  </a:cubicBezTo>
                  <a:cubicBezTo>
                    <a:pt x="1113936" y="757865"/>
                    <a:pt x="1104504" y="721802"/>
                    <a:pt x="1081756" y="682409"/>
                  </a:cubicBezTo>
                  <a:close/>
                  <a:moveTo>
                    <a:pt x="1642686" y="636914"/>
                  </a:moveTo>
                  <a:cubicBezTo>
                    <a:pt x="1693175" y="640243"/>
                    <a:pt x="1740891" y="651894"/>
                    <a:pt x="1777509" y="690732"/>
                  </a:cubicBezTo>
                  <a:cubicBezTo>
                    <a:pt x="1808580" y="723467"/>
                    <a:pt x="1816902" y="760640"/>
                    <a:pt x="1805250" y="802253"/>
                  </a:cubicBezTo>
                  <a:cubicBezTo>
                    <a:pt x="1785277" y="876600"/>
                    <a:pt x="1733123" y="924315"/>
                    <a:pt x="1672092" y="965372"/>
                  </a:cubicBezTo>
                  <a:cubicBezTo>
                    <a:pt x="1599965" y="1014197"/>
                    <a:pt x="1518405" y="1035280"/>
                    <a:pt x="1432962" y="1041938"/>
                  </a:cubicBezTo>
                  <a:cubicBezTo>
                    <a:pt x="1414652" y="1043602"/>
                    <a:pt x="1406884" y="1039719"/>
                    <a:pt x="1403556" y="1018080"/>
                  </a:cubicBezTo>
                  <a:cubicBezTo>
                    <a:pt x="1389685" y="935411"/>
                    <a:pt x="1352511" y="862729"/>
                    <a:pt x="1300358" y="797815"/>
                  </a:cubicBezTo>
                  <a:cubicBezTo>
                    <a:pt x="1289816" y="784498"/>
                    <a:pt x="1294809" y="780059"/>
                    <a:pt x="1302022" y="768963"/>
                  </a:cubicBezTo>
                  <a:cubicBezTo>
                    <a:pt x="1327544" y="730125"/>
                    <a:pt x="1368601" y="743995"/>
                    <a:pt x="1403001" y="738447"/>
                  </a:cubicBezTo>
                  <a:cubicBezTo>
                    <a:pt x="1475684" y="726796"/>
                    <a:pt x="1542818" y="706267"/>
                    <a:pt x="1594416" y="650230"/>
                  </a:cubicBezTo>
                  <a:cubicBezTo>
                    <a:pt x="1608842" y="634695"/>
                    <a:pt x="1625487" y="637469"/>
                    <a:pt x="1642686" y="636914"/>
                  </a:cubicBezTo>
                  <a:close/>
                  <a:moveTo>
                    <a:pt x="894224" y="604734"/>
                  </a:moveTo>
                  <a:cubicBezTo>
                    <a:pt x="951926" y="606953"/>
                    <a:pt x="1006854" y="623043"/>
                    <a:pt x="1049021" y="662990"/>
                  </a:cubicBezTo>
                  <a:cubicBezTo>
                    <a:pt x="1120038" y="729570"/>
                    <a:pt x="1115045" y="817787"/>
                    <a:pt x="1044582" y="899901"/>
                  </a:cubicBezTo>
                  <a:cubicBezTo>
                    <a:pt x="974674" y="981461"/>
                    <a:pt x="882573" y="1020853"/>
                    <a:pt x="776601" y="1032505"/>
                  </a:cubicBezTo>
                  <a:cubicBezTo>
                    <a:pt x="718899" y="1039162"/>
                    <a:pt x="665081" y="1030285"/>
                    <a:pt x="612373" y="1008647"/>
                  </a:cubicBezTo>
                  <a:cubicBezTo>
                    <a:pt x="554671" y="985344"/>
                    <a:pt x="512504" y="925423"/>
                    <a:pt x="512504" y="858289"/>
                  </a:cubicBezTo>
                  <a:cubicBezTo>
                    <a:pt x="516943" y="798923"/>
                    <a:pt x="551342" y="745105"/>
                    <a:pt x="602386" y="702383"/>
                  </a:cubicBezTo>
                  <a:cubicBezTo>
                    <a:pt x="686164" y="631920"/>
                    <a:pt x="784924" y="599740"/>
                    <a:pt x="894224" y="604734"/>
                  </a:cubicBezTo>
                  <a:close/>
                  <a:moveTo>
                    <a:pt x="296245" y="543122"/>
                  </a:moveTo>
                  <a:cubicBezTo>
                    <a:pt x="329690" y="547621"/>
                    <a:pt x="361731" y="564370"/>
                    <a:pt x="393773" y="581431"/>
                  </a:cubicBezTo>
                  <a:cubicBezTo>
                    <a:pt x="408753" y="589199"/>
                    <a:pt x="415966" y="603624"/>
                    <a:pt x="423179" y="616940"/>
                  </a:cubicBezTo>
                  <a:cubicBezTo>
                    <a:pt x="436495" y="640797"/>
                    <a:pt x="452585" y="662436"/>
                    <a:pt x="470894" y="681300"/>
                  </a:cubicBezTo>
                  <a:cubicBezTo>
                    <a:pt x="511396" y="723466"/>
                    <a:pt x="515835" y="772847"/>
                    <a:pt x="506957" y="827220"/>
                  </a:cubicBezTo>
                  <a:cubicBezTo>
                    <a:pt x="499190" y="875490"/>
                    <a:pt x="491977" y="922095"/>
                    <a:pt x="462571" y="964262"/>
                  </a:cubicBezTo>
                  <a:cubicBezTo>
                    <a:pt x="374909" y="1089098"/>
                    <a:pt x="191816" y="1106297"/>
                    <a:pt x="81960" y="999771"/>
                  </a:cubicBezTo>
                  <a:cubicBezTo>
                    <a:pt x="-20683" y="900457"/>
                    <a:pt x="-31780" y="731234"/>
                    <a:pt x="76412" y="616940"/>
                  </a:cubicBezTo>
                  <a:cubicBezTo>
                    <a:pt x="124126" y="566451"/>
                    <a:pt x="185713" y="539264"/>
                    <a:pt x="262279" y="543148"/>
                  </a:cubicBezTo>
                  <a:cubicBezTo>
                    <a:pt x="273792" y="541483"/>
                    <a:pt x="285096" y="541622"/>
                    <a:pt x="296245" y="543122"/>
                  </a:cubicBezTo>
                  <a:close/>
                  <a:moveTo>
                    <a:pt x="526376" y="322327"/>
                  </a:moveTo>
                  <a:cubicBezTo>
                    <a:pt x="545241" y="318444"/>
                    <a:pt x="559666" y="320108"/>
                    <a:pt x="566879" y="342856"/>
                  </a:cubicBezTo>
                  <a:cubicBezTo>
                    <a:pt x="577420" y="375591"/>
                    <a:pt x="606271" y="395564"/>
                    <a:pt x="627355" y="421086"/>
                  </a:cubicBezTo>
                  <a:cubicBezTo>
                    <a:pt x="625690" y="423860"/>
                    <a:pt x="623471" y="426080"/>
                    <a:pt x="621252" y="427744"/>
                  </a:cubicBezTo>
                  <a:cubicBezTo>
                    <a:pt x="629019" y="427189"/>
                    <a:pt x="636787" y="428854"/>
                    <a:pt x="644000" y="432183"/>
                  </a:cubicBezTo>
                  <a:cubicBezTo>
                    <a:pt x="706695" y="471576"/>
                    <a:pt x="775493" y="487111"/>
                    <a:pt x="849285" y="480453"/>
                  </a:cubicBezTo>
                  <a:cubicBezTo>
                    <a:pt x="859272" y="479343"/>
                    <a:pt x="865375" y="482672"/>
                    <a:pt x="870368" y="489330"/>
                  </a:cubicBezTo>
                  <a:cubicBezTo>
                    <a:pt x="893117" y="520400"/>
                    <a:pt x="910871" y="554245"/>
                    <a:pt x="921413" y="593637"/>
                  </a:cubicBezTo>
                  <a:cubicBezTo>
                    <a:pt x="881465" y="593082"/>
                    <a:pt x="842627" y="589753"/>
                    <a:pt x="804899" y="598076"/>
                  </a:cubicBezTo>
                  <a:cubicBezTo>
                    <a:pt x="773274" y="552025"/>
                    <a:pt x="773274" y="552025"/>
                    <a:pt x="725004" y="580321"/>
                  </a:cubicBezTo>
                  <a:cubicBezTo>
                    <a:pt x="694489" y="598631"/>
                    <a:pt x="662864" y="599186"/>
                    <a:pt x="633458" y="579767"/>
                  </a:cubicBezTo>
                  <a:cubicBezTo>
                    <a:pt x="598504" y="556464"/>
                    <a:pt x="572982" y="524839"/>
                    <a:pt x="572427" y="479898"/>
                  </a:cubicBezTo>
                  <a:cubicBezTo>
                    <a:pt x="572427" y="463253"/>
                    <a:pt x="580195" y="448273"/>
                    <a:pt x="592401" y="438841"/>
                  </a:cubicBezTo>
                  <a:cubicBezTo>
                    <a:pt x="550789" y="458815"/>
                    <a:pt x="534699" y="499872"/>
                    <a:pt x="552453" y="546477"/>
                  </a:cubicBezTo>
                  <a:cubicBezTo>
                    <a:pt x="566324" y="583650"/>
                    <a:pt x="594065" y="608618"/>
                    <a:pt x="625135" y="631365"/>
                  </a:cubicBezTo>
                  <a:cubicBezTo>
                    <a:pt x="634013" y="637468"/>
                    <a:pt x="651767" y="640243"/>
                    <a:pt x="644000" y="659107"/>
                  </a:cubicBezTo>
                  <a:cubicBezTo>
                    <a:pt x="613484" y="677416"/>
                    <a:pt x="583523" y="697945"/>
                    <a:pt x="561330" y="726795"/>
                  </a:cubicBezTo>
                  <a:cubicBezTo>
                    <a:pt x="553563" y="737337"/>
                    <a:pt x="548569" y="736228"/>
                    <a:pt x="539137" y="729015"/>
                  </a:cubicBezTo>
                  <a:cubicBezTo>
                    <a:pt x="465344" y="669648"/>
                    <a:pt x="409307" y="599740"/>
                    <a:pt x="392108" y="502091"/>
                  </a:cubicBezTo>
                  <a:cubicBezTo>
                    <a:pt x="379901" y="428854"/>
                    <a:pt x="418739" y="358391"/>
                    <a:pt x="489202" y="332869"/>
                  </a:cubicBezTo>
                  <a:cubicBezTo>
                    <a:pt x="501408" y="328430"/>
                    <a:pt x="513614" y="325101"/>
                    <a:pt x="526376" y="322327"/>
                  </a:cubicBezTo>
                  <a:close/>
                  <a:moveTo>
                    <a:pt x="1324554" y="321114"/>
                  </a:moveTo>
                  <a:cubicBezTo>
                    <a:pt x="1383617" y="320490"/>
                    <a:pt x="1440729" y="334533"/>
                    <a:pt x="1495657" y="359501"/>
                  </a:cubicBezTo>
                  <a:cubicBezTo>
                    <a:pt x="1547256" y="382804"/>
                    <a:pt x="1590533" y="416093"/>
                    <a:pt x="1616609" y="468247"/>
                  </a:cubicBezTo>
                  <a:cubicBezTo>
                    <a:pt x="1648235" y="531497"/>
                    <a:pt x="1632145" y="610837"/>
                    <a:pt x="1577217" y="655778"/>
                  </a:cubicBezTo>
                  <a:cubicBezTo>
                    <a:pt x="1502870" y="717364"/>
                    <a:pt x="1414653" y="737337"/>
                    <a:pt x="1321442" y="730680"/>
                  </a:cubicBezTo>
                  <a:cubicBezTo>
                    <a:pt x="1244321" y="725131"/>
                    <a:pt x="1171083" y="703493"/>
                    <a:pt x="1109498" y="653559"/>
                  </a:cubicBezTo>
                  <a:cubicBezTo>
                    <a:pt x="1049576" y="604734"/>
                    <a:pt x="1005190" y="519291"/>
                    <a:pt x="1059008" y="437177"/>
                  </a:cubicBezTo>
                  <a:cubicBezTo>
                    <a:pt x="1080092" y="405552"/>
                    <a:pt x="1106169" y="378365"/>
                    <a:pt x="1143897" y="365604"/>
                  </a:cubicBezTo>
                  <a:cubicBezTo>
                    <a:pt x="1146671" y="383913"/>
                    <a:pt x="1130026" y="388352"/>
                    <a:pt x="1120594" y="396119"/>
                  </a:cubicBezTo>
                  <a:cubicBezTo>
                    <a:pt x="1098956" y="413874"/>
                    <a:pt x="1080647" y="434403"/>
                    <a:pt x="1067331" y="458815"/>
                  </a:cubicBezTo>
                  <a:cubicBezTo>
                    <a:pt x="1050686" y="489885"/>
                    <a:pt x="1049576" y="521510"/>
                    <a:pt x="1067331" y="553690"/>
                  </a:cubicBezTo>
                  <a:cubicBezTo>
                    <a:pt x="1095072" y="603624"/>
                    <a:pt x="1138348" y="634695"/>
                    <a:pt x="1191058" y="654114"/>
                  </a:cubicBezTo>
                  <a:cubicBezTo>
                    <a:pt x="1194942" y="655778"/>
                    <a:pt x="1199935" y="656888"/>
                    <a:pt x="1204374" y="656888"/>
                  </a:cubicBezTo>
                  <a:cubicBezTo>
                    <a:pt x="1207148" y="656888"/>
                    <a:pt x="1209922" y="656888"/>
                    <a:pt x="1212142" y="653559"/>
                  </a:cubicBezTo>
                  <a:cubicBezTo>
                    <a:pt x="1200490" y="616385"/>
                    <a:pt x="1187173" y="582541"/>
                    <a:pt x="1152219" y="556464"/>
                  </a:cubicBezTo>
                  <a:cubicBezTo>
                    <a:pt x="1103949" y="520955"/>
                    <a:pt x="1101730" y="470466"/>
                    <a:pt x="1138348" y="422751"/>
                  </a:cubicBezTo>
                  <a:cubicBezTo>
                    <a:pt x="1167754" y="384468"/>
                    <a:pt x="1207148" y="362275"/>
                    <a:pt x="1254308" y="353398"/>
                  </a:cubicBezTo>
                  <a:cubicBezTo>
                    <a:pt x="1268734" y="350624"/>
                    <a:pt x="1284824" y="350069"/>
                    <a:pt x="1299804" y="343966"/>
                  </a:cubicBezTo>
                  <a:cubicBezTo>
                    <a:pt x="1290372" y="330095"/>
                    <a:pt x="1272617" y="338418"/>
                    <a:pt x="1264850" y="326766"/>
                  </a:cubicBezTo>
                  <a:cubicBezTo>
                    <a:pt x="1284962" y="323160"/>
                    <a:pt x="1304867" y="321322"/>
                    <a:pt x="1324554" y="321114"/>
                  </a:cubicBezTo>
                  <a:close/>
                  <a:moveTo>
                    <a:pt x="831738" y="46995"/>
                  </a:moveTo>
                  <a:cubicBezTo>
                    <a:pt x="899774" y="51433"/>
                    <a:pt x="966075" y="78759"/>
                    <a:pt x="1014068" y="128138"/>
                  </a:cubicBezTo>
                  <a:cubicBezTo>
                    <a:pt x="1103395" y="219684"/>
                    <a:pt x="1082312" y="342857"/>
                    <a:pt x="989101" y="414984"/>
                  </a:cubicBezTo>
                  <a:cubicBezTo>
                    <a:pt x="938057" y="454377"/>
                    <a:pt x="879245" y="473241"/>
                    <a:pt x="818769" y="471576"/>
                  </a:cubicBezTo>
                  <a:cubicBezTo>
                    <a:pt x="740539" y="472131"/>
                    <a:pt x="675068" y="450493"/>
                    <a:pt x="621805" y="400004"/>
                  </a:cubicBezTo>
                  <a:cubicBezTo>
                    <a:pt x="528039" y="310676"/>
                    <a:pt x="536362" y="181401"/>
                    <a:pt x="639005" y="103171"/>
                  </a:cubicBezTo>
                  <a:cubicBezTo>
                    <a:pt x="693933" y="61004"/>
                    <a:pt x="763702" y="42556"/>
                    <a:pt x="831738" y="46995"/>
                  </a:cubicBezTo>
                  <a:close/>
                  <a:moveTo>
                    <a:pt x="1176077" y="1083"/>
                  </a:moveTo>
                  <a:cubicBezTo>
                    <a:pt x="1205482" y="5521"/>
                    <a:pt x="1221017" y="28824"/>
                    <a:pt x="1237107" y="49907"/>
                  </a:cubicBezTo>
                  <a:cubicBezTo>
                    <a:pt x="1255971" y="74875"/>
                    <a:pt x="1268732" y="103725"/>
                    <a:pt x="1279829" y="133131"/>
                  </a:cubicBezTo>
                  <a:cubicBezTo>
                    <a:pt x="1302577" y="192498"/>
                    <a:pt x="1327544" y="250200"/>
                    <a:pt x="1360279" y="311230"/>
                  </a:cubicBezTo>
                  <a:cubicBezTo>
                    <a:pt x="1304796" y="310121"/>
                    <a:pt x="1255417" y="310676"/>
                    <a:pt x="1207147" y="326211"/>
                  </a:cubicBezTo>
                  <a:cubicBezTo>
                    <a:pt x="1197160" y="329540"/>
                    <a:pt x="1191057" y="324546"/>
                    <a:pt x="1187728" y="315669"/>
                  </a:cubicBezTo>
                  <a:cubicBezTo>
                    <a:pt x="1158877" y="240767"/>
                    <a:pt x="1116710" y="171969"/>
                    <a:pt x="1100620" y="92074"/>
                  </a:cubicBezTo>
                  <a:cubicBezTo>
                    <a:pt x="1088969" y="33263"/>
                    <a:pt x="1121703" y="-7240"/>
                    <a:pt x="1176077" y="1083"/>
                  </a:cubicBezTo>
                  <a:close/>
                </a:path>
              </a:pathLst>
            </a:custGeom>
            <a:solidFill>
              <a:srgbClr val="E11B1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3" name="Google Shape;343;p9"/>
            <p:cNvSpPr/>
            <p:nvPr/>
          </p:nvSpPr>
          <p:spPr>
            <a:xfrm>
              <a:off x="5110539" y="2261295"/>
              <a:ext cx="1516162" cy="1388780"/>
            </a:xfrm>
            <a:custGeom>
              <a:rect b="b" l="l" r="r" t="t"/>
              <a:pathLst>
                <a:path extrusionOk="0" h="1388780" w="1516162">
                  <a:moveTo>
                    <a:pt x="1019668" y="1180348"/>
                  </a:moveTo>
                  <a:cubicBezTo>
                    <a:pt x="1040752" y="1183677"/>
                    <a:pt x="1042416" y="1201431"/>
                    <a:pt x="1042971" y="1215857"/>
                  </a:cubicBezTo>
                  <a:cubicBezTo>
                    <a:pt x="1046300" y="1268566"/>
                    <a:pt x="1034094" y="1316281"/>
                    <a:pt x="995256" y="1355119"/>
                  </a:cubicBezTo>
                  <a:cubicBezTo>
                    <a:pt x="957528" y="1392847"/>
                    <a:pt x="910367" y="1400060"/>
                    <a:pt x="861543" y="1370654"/>
                  </a:cubicBezTo>
                  <a:cubicBezTo>
                    <a:pt x="819375" y="1345132"/>
                    <a:pt x="787195" y="1310733"/>
                    <a:pt x="787750" y="1255804"/>
                  </a:cubicBezTo>
                  <a:cubicBezTo>
                    <a:pt x="788305" y="1241934"/>
                    <a:pt x="792744" y="1230282"/>
                    <a:pt x="803840" y="1225844"/>
                  </a:cubicBezTo>
                  <a:cubicBezTo>
                    <a:pt x="816601" y="1220850"/>
                    <a:pt x="822704" y="1235276"/>
                    <a:pt x="828252" y="1243043"/>
                  </a:cubicBezTo>
                  <a:cubicBezTo>
                    <a:pt x="837130" y="1255250"/>
                    <a:pt x="846561" y="1265792"/>
                    <a:pt x="857104" y="1276334"/>
                  </a:cubicBezTo>
                  <a:cubicBezTo>
                    <a:pt x="894832" y="1314062"/>
                    <a:pt x="919245" y="1319056"/>
                    <a:pt x="960302" y="1298527"/>
                  </a:cubicBezTo>
                  <a:cubicBezTo>
                    <a:pt x="1006353" y="1275224"/>
                    <a:pt x="1027436" y="1237495"/>
                    <a:pt x="1019668" y="1190890"/>
                  </a:cubicBezTo>
                  <a:cubicBezTo>
                    <a:pt x="1019114" y="1187561"/>
                    <a:pt x="1016339" y="1184232"/>
                    <a:pt x="1019668" y="1180348"/>
                  </a:cubicBezTo>
                  <a:close/>
                  <a:moveTo>
                    <a:pt x="313928" y="1104337"/>
                  </a:moveTo>
                  <a:cubicBezTo>
                    <a:pt x="326134" y="1102672"/>
                    <a:pt x="332792" y="1102672"/>
                    <a:pt x="336121" y="1118207"/>
                  </a:cubicBezTo>
                  <a:cubicBezTo>
                    <a:pt x="340005" y="1137071"/>
                    <a:pt x="352766" y="1152052"/>
                    <a:pt x="370521" y="1162593"/>
                  </a:cubicBezTo>
                  <a:cubicBezTo>
                    <a:pt x="418236" y="1190336"/>
                    <a:pt x="467060" y="1212529"/>
                    <a:pt x="524207" y="1200877"/>
                  </a:cubicBezTo>
                  <a:cubicBezTo>
                    <a:pt x="530310" y="1199768"/>
                    <a:pt x="535859" y="1198658"/>
                    <a:pt x="537523" y="1205871"/>
                  </a:cubicBezTo>
                  <a:cubicBezTo>
                    <a:pt x="539742" y="1215858"/>
                    <a:pt x="540298" y="1225845"/>
                    <a:pt x="533084" y="1234722"/>
                  </a:cubicBezTo>
                  <a:cubicBezTo>
                    <a:pt x="510891" y="1261354"/>
                    <a:pt x="482595" y="1273005"/>
                    <a:pt x="447641" y="1271895"/>
                  </a:cubicBezTo>
                  <a:cubicBezTo>
                    <a:pt x="379953" y="1264682"/>
                    <a:pt x="323915" y="1233612"/>
                    <a:pt x="281194" y="1180904"/>
                  </a:cubicBezTo>
                  <a:cubicBezTo>
                    <a:pt x="255117" y="1148168"/>
                    <a:pt x="273426" y="1109885"/>
                    <a:pt x="313928" y="1104337"/>
                  </a:cubicBezTo>
                  <a:close/>
                  <a:moveTo>
                    <a:pt x="1396395" y="1016119"/>
                  </a:moveTo>
                  <a:cubicBezTo>
                    <a:pt x="1411930" y="1013899"/>
                    <a:pt x="1420253" y="1020003"/>
                    <a:pt x="1421362" y="1036647"/>
                  </a:cubicBezTo>
                  <a:cubicBezTo>
                    <a:pt x="1424136" y="1071046"/>
                    <a:pt x="1408046" y="1097679"/>
                    <a:pt x="1386963" y="1120982"/>
                  </a:cubicBezTo>
                  <a:cubicBezTo>
                    <a:pt x="1347015" y="1165368"/>
                    <a:pt x="1299301" y="1196438"/>
                    <a:pt x="1237159" y="1201432"/>
                  </a:cubicBezTo>
                  <a:cubicBezTo>
                    <a:pt x="1252694" y="1190890"/>
                    <a:pt x="1268784" y="1180903"/>
                    <a:pt x="1283209" y="1167587"/>
                  </a:cubicBezTo>
                  <a:cubicBezTo>
                    <a:pt x="1303739" y="1148723"/>
                    <a:pt x="1312616" y="1125975"/>
                    <a:pt x="1315390" y="1099898"/>
                  </a:cubicBezTo>
                  <a:cubicBezTo>
                    <a:pt x="1319829" y="1062169"/>
                    <a:pt x="1359222" y="1020557"/>
                    <a:pt x="1396395" y="1016119"/>
                  </a:cubicBezTo>
                  <a:close/>
                  <a:moveTo>
                    <a:pt x="1030071" y="665330"/>
                  </a:moveTo>
                  <a:cubicBezTo>
                    <a:pt x="1039087" y="666717"/>
                    <a:pt x="1048241" y="670462"/>
                    <a:pt x="1056841" y="673236"/>
                  </a:cubicBezTo>
                  <a:cubicBezTo>
                    <a:pt x="1062389" y="674901"/>
                    <a:pt x="1070712" y="676565"/>
                    <a:pt x="1066828" y="685997"/>
                  </a:cubicBezTo>
                  <a:cubicBezTo>
                    <a:pt x="1047964" y="732048"/>
                    <a:pt x="1074596" y="767002"/>
                    <a:pt x="1099008" y="799737"/>
                  </a:cubicBezTo>
                  <a:cubicBezTo>
                    <a:pt x="1121201" y="829697"/>
                    <a:pt x="1148388" y="857439"/>
                    <a:pt x="1188335" y="865761"/>
                  </a:cubicBezTo>
                  <a:cubicBezTo>
                    <a:pt x="1200541" y="867980"/>
                    <a:pt x="1197767" y="874638"/>
                    <a:pt x="1192774" y="881851"/>
                  </a:cubicBezTo>
                  <a:cubicBezTo>
                    <a:pt x="1155600" y="913476"/>
                    <a:pt x="1097898" y="911257"/>
                    <a:pt x="1060725" y="872419"/>
                  </a:cubicBezTo>
                  <a:cubicBezTo>
                    <a:pt x="1022996" y="833026"/>
                    <a:pt x="994145" y="786421"/>
                    <a:pt x="983603" y="731493"/>
                  </a:cubicBezTo>
                  <a:cubicBezTo>
                    <a:pt x="979165" y="708190"/>
                    <a:pt x="985823" y="685997"/>
                    <a:pt x="1004132" y="671572"/>
                  </a:cubicBezTo>
                  <a:cubicBezTo>
                    <a:pt x="1012177" y="664914"/>
                    <a:pt x="1021055" y="663943"/>
                    <a:pt x="1030071" y="665330"/>
                  </a:cubicBezTo>
                  <a:close/>
                  <a:moveTo>
                    <a:pt x="714062" y="581396"/>
                  </a:moveTo>
                  <a:cubicBezTo>
                    <a:pt x="728800" y="581344"/>
                    <a:pt x="743780" y="582939"/>
                    <a:pt x="758899" y="586129"/>
                  </a:cubicBezTo>
                  <a:cubicBezTo>
                    <a:pt x="837685" y="602773"/>
                    <a:pt x="857658" y="682114"/>
                    <a:pt x="801621" y="743699"/>
                  </a:cubicBezTo>
                  <a:cubicBezTo>
                    <a:pt x="769996" y="779763"/>
                    <a:pt x="766112" y="780873"/>
                    <a:pt x="733377" y="770886"/>
                  </a:cubicBezTo>
                  <a:cubicBezTo>
                    <a:pt x="751132" y="762009"/>
                    <a:pt x="767222" y="754241"/>
                    <a:pt x="783312" y="745918"/>
                  </a:cubicBezTo>
                  <a:cubicBezTo>
                    <a:pt x="808279" y="732603"/>
                    <a:pt x="819930" y="709855"/>
                    <a:pt x="815492" y="683778"/>
                  </a:cubicBezTo>
                  <a:cubicBezTo>
                    <a:pt x="811053" y="658256"/>
                    <a:pt x="791079" y="644385"/>
                    <a:pt x="766112" y="637727"/>
                  </a:cubicBezTo>
                  <a:cubicBezTo>
                    <a:pt x="738926" y="629960"/>
                    <a:pt x="712849" y="635508"/>
                    <a:pt x="687882" y="644385"/>
                  </a:cubicBezTo>
                  <a:cubicBezTo>
                    <a:pt x="657366" y="655482"/>
                    <a:pt x="639612" y="681559"/>
                    <a:pt x="638502" y="714293"/>
                  </a:cubicBezTo>
                  <a:cubicBezTo>
                    <a:pt x="638502" y="715958"/>
                    <a:pt x="638502" y="718177"/>
                    <a:pt x="638502" y="719842"/>
                  </a:cubicBezTo>
                  <a:cubicBezTo>
                    <a:pt x="637947" y="741480"/>
                    <a:pt x="642386" y="765892"/>
                    <a:pt x="617974" y="778098"/>
                  </a:cubicBezTo>
                  <a:cubicBezTo>
                    <a:pt x="596889" y="789195"/>
                    <a:pt x="580244" y="774769"/>
                    <a:pt x="566374" y="762009"/>
                  </a:cubicBezTo>
                  <a:cubicBezTo>
                    <a:pt x="546955" y="744254"/>
                    <a:pt x="537523" y="720396"/>
                    <a:pt x="547510" y="694320"/>
                  </a:cubicBezTo>
                  <a:cubicBezTo>
                    <a:pt x="556942" y="669352"/>
                    <a:pt x="569703" y="645495"/>
                    <a:pt x="590786" y="627741"/>
                  </a:cubicBezTo>
                  <a:cubicBezTo>
                    <a:pt x="627822" y="596532"/>
                    <a:pt x="669849" y="581552"/>
                    <a:pt x="714062" y="581396"/>
                  </a:cubicBezTo>
                  <a:close/>
                  <a:moveTo>
                    <a:pt x="1491921" y="562679"/>
                  </a:moveTo>
                  <a:cubicBezTo>
                    <a:pt x="1498032" y="559533"/>
                    <a:pt x="1503754" y="568791"/>
                    <a:pt x="1507915" y="573368"/>
                  </a:cubicBezTo>
                  <a:cubicBezTo>
                    <a:pt x="1520676" y="587239"/>
                    <a:pt x="1517902" y="628851"/>
                    <a:pt x="1504586" y="651599"/>
                  </a:cubicBezTo>
                  <a:cubicBezTo>
                    <a:pt x="1481838" y="690991"/>
                    <a:pt x="1445774" y="712630"/>
                    <a:pt x="1404718" y="725391"/>
                  </a:cubicBezTo>
                  <a:cubicBezTo>
                    <a:pt x="1372538" y="735377"/>
                    <a:pt x="1339803" y="749248"/>
                    <a:pt x="1303183" y="738706"/>
                  </a:cubicBezTo>
                  <a:cubicBezTo>
                    <a:pt x="1259907" y="725945"/>
                    <a:pt x="1249365" y="704862"/>
                    <a:pt x="1271003" y="666024"/>
                  </a:cubicBezTo>
                  <a:cubicBezTo>
                    <a:pt x="1274332" y="660476"/>
                    <a:pt x="1276552" y="654373"/>
                    <a:pt x="1279881" y="646605"/>
                  </a:cubicBezTo>
                  <a:cubicBezTo>
                    <a:pt x="1325932" y="681004"/>
                    <a:pt x="1368654" y="659366"/>
                    <a:pt x="1409711" y="639393"/>
                  </a:cubicBezTo>
                  <a:cubicBezTo>
                    <a:pt x="1440781" y="624412"/>
                    <a:pt x="1469632" y="604438"/>
                    <a:pt x="1485722" y="570594"/>
                  </a:cubicBezTo>
                  <a:cubicBezTo>
                    <a:pt x="1487803" y="566156"/>
                    <a:pt x="1489883" y="563728"/>
                    <a:pt x="1491921" y="562679"/>
                  </a:cubicBezTo>
                  <a:close/>
                  <a:moveTo>
                    <a:pt x="146292" y="521266"/>
                  </a:moveTo>
                  <a:cubicBezTo>
                    <a:pt x="183821" y="523607"/>
                    <a:pt x="217527" y="538275"/>
                    <a:pt x="246239" y="569484"/>
                  </a:cubicBezTo>
                  <a:cubicBezTo>
                    <a:pt x="268987" y="593896"/>
                    <a:pt x="268987" y="622192"/>
                    <a:pt x="267323" y="652153"/>
                  </a:cubicBezTo>
                  <a:cubicBezTo>
                    <a:pt x="266768" y="656592"/>
                    <a:pt x="264549" y="661585"/>
                    <a:pt x="259555" y="662140"/>
                  </a:cubicBezTo>
                  <a:cubicBezTo>
                    <a:pt x="254562" y="662140"/>
                    <a:pt x="252343" y="657146"/>
                    <a:pt x="251233" y="652708"/>
                  </a:cubicBezTo>
                  <a:cubicBezTo>
                    <a:pt x="244020" y="628850"/>
                    <a:pt x="234588" y="606657"/>
                    <a:pt x="215724" y="588348"/>
                  </a:cubicBezTo>
                  <a:cubicBezTo>
                    <a:pt x="161351" y="535639"/>
                    <a:pt x="91998" y="552284"/>
                    <a:pt x="72024" y="624412"/>
                  </a:cubicBezTo>
                  <a:cubicBezTo>
                    <a:pt x="62037" y="661030"/>
                    <a:pt x="64257" y="697649"/>
                    <a:pt x="84230" y="731493"/>
                  </a:cubicBezTo>
                  <a:cubicBezTo>
                    <a:pt x="103649" y="764783"/>
                    <a:pt x="130836" y="776989"/>
                    <a:pt x="179660" y="774215"/>
                  </a:cubicBezTo>
                  <a:cubicBezTo>
                    <a:pt x="141377" y="799182"/>
                    <a:pt x="92553" y="794188"/>
                    <a:pt x="52605" y="758680"/>
                  </a:cubicBezTo>
                  <a:cubicBezTo>
                    <a:pt x="9884" y="720951"/>
                    <a:pt x="-6206" y="672127"/>
                    <a:pt x="2116" y="616644"/>
                  </a:cubicBezTo>
                  <a:cubicBezTo>
                    <a:pt x="9884" y="566155"/>
                    <a:pt x="50386" y="530646"/>
                    <a:pt x="107533" y="522878"/>
                  </a:cubicBezTo>
                  <a:cubicBezTo>
                    <a:pt x="120849" y="521075"/>
                    <a:pt x="133783" y="520486"/>
                    <a:pt x="146292" y="521266"/>
                  </a:cubicBezTo>
                  <a:close/>
                  <a:moveTo>
                    <a:pt x="505344" y="272097"/>
                  </a:moveTo>
                  <a:cubicBezTo>
                    <a:pt x="510892" y="275981"/>
                    <a:pt x="516440" y="279310"/>
                    <a:pt x="521988" y="283194"/>
                  </a:cubicBezTo>
                  <a:cubicBezTo>
                    <a:pt x="497576" y="280974"/>
                    <a:pt x="474828" y="285413"/>
                    <a:pt x="463177" y="309270"/>
                  </a:cubicBezTo>
                  <a:cubicBezTo>
                    <a:pt x="448752" y="338121"/>
                    <a:pt x="459293" y="366418"/>
                    <a:pt x="477048" y="389166"/>
                  </a:cubicBezTo>
                  <a:cubicBezTo>
                    <a:pt x="516995" y="440765"/>
                    <a:pt x="563600" y="456300"/>
                    <a:pt x="616864" y="415243"/>
                  </a:cubicBezTo>
                  <a:cubicBezTo>
                    <a:pt x="654592" y="386392"/>
                    <a:pt x="674011" y="398044"/>
                    <a:pt x="683443" y="449642"/>
                  </a:cubicBezTo>
                  <a:cubicBezTo>
                    <a:pt x="625741" y="459074"/>
                    <a:pt x="571368" y="478493"/>
                    <a:pt x="521988" y="510118"/>
                  </a:cubicBezTo>
                  <a:cubicBezTo>
                    <a:pt x="513111" y="490145"/>
                    <a:pt x="492028" y="484596"/>
                    <a:pt x="477048" y="471835"/>
                  </a:cubicBezTo>
                  <a:cubicBezTo>
                    <a:pt x="447087" y="445759"/>
                    <a:pt x="422675" y="415798"/>
                    <a:pt x="417126" y="375851"/>
                  </a:cubicBezTo>
                  <a:cubicBezTo>
                    <a:pt x="409914" y="319257"/>
                    <a:pt x="434881" y="290961"/>
                    <a:pt x="505344" y="272097"/>
                  </a:cubicBezTo>
                  <a:close/>
                  <a:moveTo>
                    <a:pt x="1201095" y="261417"/>
                  </a:moveTo>
                  <a:cubicBezTo>
                    <a:pt x="1235217" y="263775"/>
                    <a:pt x="1268785" y="270710"/>
                    <a:pt x="1300964" y="287078"/>
                  </a:cubicBezTo>
                  <a:cubicBezTo>
                    <a:pt x="1318719" y="296510"/>
                    <a:pt x="1332034" y="310935"/>
                    <a:pt x="1342576" y="327025"/>
                  </a:cubicBezTo>
                  <a:cubicBezTo>
                    <a:pt x="1368098" y="366418"/>
                    <a:pt x="1355892" y="411914"/>
                    <a:pt x="1310951" y="434661"/>
                  </a:cubicBezTo>
                  <a:cubicBezTo>
                    <a:pt x="1266565" y="457409"/>
                    <a:pt x="1218295" y="464622"/>
                    <a:pt x="1168916" y="460183"/>
                  </a:cubicBezTo>
                  <a:cubicBezTo>
                    <a:pt x="1152271" y="458519"/>
                    <a:pt x="1133406" y="454635"/>
                    <a:pt x="1131741" y="430778"/>
                  </a:cubicBezTo>
                  <a:cubicBezTo>
                    <a:pt x="1130077" y="405810"/>
                    <a:pt x="1147277" y="403591"/>
                    <a:pt x="1165032" y="398598"/>
                  </a:cubicBezTo>
                  <a:cubicBezTo>
                    <a:pt x="1190554" y="391385"/>
                    <a:pt x="1219960" y="393604"/>
                    <a:pt x="1239379" y="368082"/>
                  </a:cubicBezTo>
                  <a:cubicBezTo>
                    <a:pt x="1251030" y="353102"/>
                    <a:pt x="1251585" y="340896"/>
                    <a:pt x="1239379" y="326470"/>
                  </a:cubicBezTo>
                  <a:cubicBezTo>
                    <a:pt x="1206089" y="285968"/>
                    <a:pt x="1136180" y="262665"/>
                    <a:pt x="1066272" y="308716"/>
                  </a:cubicBezTo>
                  <a:cubicBezTo>
                    <a:pt x="1065717" y="282639"/>
                    <a:pt x="1077368" y="264330"/>
                    <a:pt x="1097897" y="263220"/>
                  </a:cubicBezTo>
                  <a:cubicBezTo>
                    <a:pt x="1132297" y="261278"/>
                    <a:pt x="1166973" y="259059"/>
                    <a:pt x="1201095" y="261417"/>
                  </a:cubicBezTo>
                  <a:close/>
                  <a:moveTo>
                    <a:pt x="697244" y="233"/>
                  </a:moveTo>
                  <a:cubicBezTo>
                    <a:pt x="732683" y="1897"/>
                    <a:pt x="767776" y="12439"/>
                    <a:pt x="793298" y="31303"/>
                  </a:cubicBezTo>
                  <a:cubicBezTo>
                    <a:pt x="827142" y="56270"/>
                    <a:pt x="834910" y="90669"/>
                    <a:pt x="813827" y="118411"/>
                  </a:cubicBezTo>
                  <a:cubicBezTo>
                    <a:pt x="780537" y="49057"/>
                    <a:pt x="733932" y="20761"/>
                    <a:pt x="677339" y="34632"/>
                  </a:cubicBezTo>
                  <a:cubicBezTo>
                    <a:pt x="646269" y="42399"/>
                    <a:pt x="620192" y="83456"/>
                    <a:pt x="621857" y="121740"/>
                  </a:cubicBezTo>
                  <a:cubicBezTo>
                    <a:pt x="624076" y="170564"/>
                    <a:pt x="657920" y="198306"/>
                    <a:pt x="731157" y="208292"/>
                  </a:cubicBezTo>
                  <a:cubicBezTo>
                    <a:pt x="677339" y="227711"/>
                    <a:pt x="632953" y="213286"/>
                    <a:pt x="595225" y="180551"/>
                  </a:cubicBezTo>
                  <a:cubicBezTo>
                    <a:pt x="560826" y="150590"/>
                    <a:pt x="547510" y="112862"/>
                    <a:pt x="563045" y="66257"/>
                  </a:cubicBezTo>
                  <a:cubicBezTo>
                    <a:pt x="569703" y="46283"/>
                    <a:pt x="582464" y="32413"/>
                    <a:pt x="599109" y="22426"/>
                  </a:cubicBezTo>
                  <a:cubicBezTo>
                    <a:pt x="626018" y="5781"/>
                    <a:pt x="661805" y="-1432"/>
                    <a:pt x="697244" y="233"/>
                  </a:cubicBezTo>
                  <a:close/>
                </a:path>
              </a:pathLst>
            </a:custGeom>
            <a:solidFill>
              <a:srgbClr val="BE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4" name="Google Shape;344;p9"/>
            <p:cNvSpPr/>
            <p:nvPr/>
          </p:nvSpPr>
          <p:spPr>
            <a:xfrm>
              <a:off x="5004913" y="2195455"/>
              <a:ext cx="1715451" cy="1439823"/>
            </a:xfrm>
            <a:custGeom>
              <a:rect b="b" l="l" r="r" t="t"/>
              <a:pathLst>
                <a:path extrusionOk="0" h="1439823" w="1715451">
                  <a:moveTo>
                    <a:pt x="846215" y="1321645"/>
                  </a:moveTo>
                  <a:cubicBezTo>
                    <a:pt x="855647" y="1369360"/>
                    <a:pt x="881169" y="1402649"/>
                    <a:pt x="910575" y="1439823"/>
                  </a:cubicBezTo>
                  <a:cubicBezTo>
                    <a:pt x="856202" y="1421514"/>
                    <a:pt x="827351" y="1369360"/>
                    <a:pt x="846215" y="1321645"/>
                  </a:cubicBezTo>
                  <a:close/>
                  <a:moveTo>
                    <a:pt x="657575" y="1266162"/>
                  </a:moveTo>
                  <a:cubicBezTo>
                    <a:pt x="689755" y="1283361"/>
                    <a:pt x="697522" y="1305556"/>
                    <a:pt x="683097" y="1331632"/>
                  </a:cubicBezTo>
                  <a:cubicBezTo>
                    <a:pt x="664787" y="1364367"/>
                    <a:pt x="623731" y="1378238"/>
                    <a:pt x="590441" y="1359929"/>
                  </a:cubicBezTo>
                  <a:cubicBezTo>
                    <a:pt x="630943" y="1341065"/>
                    <a:pt x="671445" y="1322755"/>
                    <a:pt x="657575" y="1266162"/>
                  </a:cubicBezTo>
                  <a:close/>
                  <a:moveTo>
                    <a:pt x="1307831" y="1182592"/>
                  </a:moveTo>
                  <a:cubicBezTo>
                    <a:pt x="1312686" y="1180997"/>
                    <a:pt x="1317818" y="1180165"/>
                    <a:pt x="1323921" y="1183493"/>
                  </a:cubicBezTo>
                  <a:cubicBezTo>
                    <a:pt x="1310050" y="1202912"/>
                    <a:pt x="1295070" y="1221777"/>
                    <a:pt x="1283419" y="1241750"/>
                  </a:cubicBezTo>
                  <a:cubicBezTo>
                    <a:pt x="1262335" y="1277814"/>
                    <a:pt x="1274541" y="1296123"/>
                    <a:pt x="1315598" y="1297788"/>
                  </a:cubicBezTo>
                  <a:cubicBezTo>
                    <a:pt x="1372746" y="1300562"/>
                    <a:pt x="1417687" y="1270601"/>
                    <a:pt x="1464292" y="1245079"/>
                  </a:cubicBezTo>
                  <a:cubicBezTo>
                    <a:pt x="1480382" y="1236757"/>
                    <a:pt x="1495917" y="1226770"/>
                    <a:pt x="1513671" y="1216228"/>
                  </a:cubicBezTo>
                  <a:cubicBezTo>
                    <a:pt x="1517000" y="1239531"/>
                    <a:pt x="1505349" y="1256176"/>
                    <a:pt x="1494252" y="1270046"/>
                  </a:cubicBezTo>
                  <a:cubicBezTo>
                    <a:pt x="1444873" y="1331077"/>
                    <a:pt x="1383287" y="1375463"/>
                    <a:pt x="1302837" y="1384895"/>
                  </a:cubicBezTo>
                  <a:cubicBezTo>
                    <a:pt x="1273986" y="1388779"/>
                    <a:pt x="1243471" y="1381566"/>
                    <a:pt x="1225717" y="1357154"/>
                  </a:cubicBezTo>
                  <a:cubicBezTo>
                    <a:pt x="1208517" y="1333296"/>
                    <a:pt x="1211846" y="1303891"/>
                    <a:pt x="1223497" y="1277814"/>
                  </a:cubicBezTo>
                  <a:cubicBezTo>
                    <a:pt x="1232930" y="1257840"/>
                    <a:pt x="1245136" y="1239531"/>
                    <a:pt x="1255677" y="1220112"/>
                  </a:cubicBezTo>
                  <a:cubicBezTo>
                    <a:pt x="1268438" y="1209015"/>
                    <a:pt x="1280644" y="1197364"/>
                    <a:pt x="1293405" y="1186268"/>
                  </a:cubicBezTo>
                  <a:cubicBezTo>
                    <a:pt x="1298399" y="1186545"/>
                    <a:pt x="1302976" y="1184187"/>
                    <a:pt x="1307831" y="1182592"/>
                  </a:cubicBezTo>
                  <a:close/>
                  <a:moveTo>
                    <a:pt x="1153728" y="1126684"/>
                  </a:moveTo>
                  <a:cubicBezTo>
                    <a:pt x="1159242" y="1127179"/>
                    <a:pt x="1162883" y="1135085"/>
                    <a:pt x="1167460" y="1137998"/>
                  </a:cubicBezTo>
                  <a:cubicBezTo>
                    <a:pt x="1182995" y="1147429"/>
                    <a:pt x="1195201" y="1161300"/>
                    <a:pt x="1207407" y="1175172"/>
                  </a:cubicBezTo>
                  <a:cubicBezTo>
                    <a:pt x="1212955" y="1181830"/>
                    <a:pt x="1216839" y="1189042"/>
                    <a:pt x="1215730" y="1196810"/>
                  </a:cubicBezTo>
                  <a:cubicBezTo>
                    <a:pt x="1217394" y="1216229"/>
                    <a:pt x="1204633" y="1228435"/>
                    <a:pt x="1190762" y="1233429"/>
                  </a:cubicBezTo>
                  <a:cubicBezTo>
                    <a:pt x="1176892" y="1238422"/>
                    <a:pt x="1172453" y="1221777"/>
                    <a:pt x="1166905" y="1211790"/>
                  </a:cubicBezTo>
                  <a:cubicBezTo>
                    <a:pt x="1156363" y="1193481"/>
                    <a:pt x="1150815" y="1172953"/>
                    <a:pt x="1145822" y="1152423"/>
                  </a:cubicBezTo>
                  <a:cubicBezTo>
                    <a:pt x="1144157" y="1144655"/>
                    <a:pt x="1140828" y="1134669"/>
                    <a:pt x="1147486" y="1129120"/>
                  </a:cubicBezTo>
                  <a:cubicBezTo>
                    <a:pt x="1149844" y="1127178"/>
                    <a:pt x="1151890" y="1126520"/>
                    <a:pt x="1153728" y="1126684"/>
                  </a:cubicBezTo>
                  <a:close/>
                  <a:moveTo>
                    <a:pt x="289300" y="1115267"/>
                  </a:moveTo>
                  <a:cubicBezTo>
                    <a:pt x="294024" y="1114764"/>
                    <a:pt x="299157" y="1115527"/>
                    <a:pt x="304705" y="1118024"/>
                  </a:cubicBezTo>
                  <a:cubicBezTo>
                    <a:pt x="325234" y="1127456"/>
                    <a:pt x="329672" y="1148540"/>
                    <a:pt x="318021" y="1167404"/>
                  </a:cubicBezTo>
                  <a:cubicBezTo>
                    <a:pt x="295828" y="1203467"/>
                    <a:pt x="285841" y="1238976"/>
                    <a:pt x="304705" y="1279478"/>
                  </a:cubicBezTo>
                  <a:cubicBezTo>
                    <a:pt x="321905" y="1316097"/>
                    <a:pt x="341324" y="1349941"/>
                    <a:pt x="377942" y="1369915"/>
                  </a:cubicBezTo>
                  <a:cubicBezTo>
                    <a:pt x="381271" y="1371580"/>
                    <a:pt x="383491" y="1373799"/>
                    <a:pt x="387929" y="1377683"/>
                  </a:cubicBezTo>
                  <a:cubicBezTo>
                    <a:pt x="383491" y="1379902"/>
                    <a:pt x="382381" y="1380457"/>
                    <a:pt x="381826" y="1380457"/>
                  </a:cubicBezTo>
                  <a:cubicBezTo>
                    <a:pt x="321350" y="1373799"/>
                    <a:pt x="281957" y="1335516"/>
                    <a:pt x="251997" y="1287801"/>
                  </a:cubicBezTo>
                  <a:cubicBezTo>
                    <a:pt x="221481" y="1238976"/>
                    <a:pt x="229249" y="1188487"/>
                    <a:pt x="257545" y="1141327"/>
                  </a:cubicBezTo>
                  <a:cubicBezTo>
                    <a:pt x="264619" y="1129676"/>
                    <a:pt x="275126" y="1116776"/>
                    <a:pt x="289300" y="1115267"/>
                  </a:cubicBezTo>
                  <a:close/>
                  <a:moveTo>
                    <a:pt x="1541968" y="1020374"/>
                  </a:moveTo>
                  <a:cubicBezTo>
                    <a:pt x="1564716" y="1023703"/>
                    <a:pt x="1570819" y="1040903"/>
                    <a:pt x="1570819" y="1059767"/>
                  </a:cubicBezTo>
                  <a:cubicBezTo>
                    <a:pt x="1570264" y="1076967"/>
                    <a:pt x="1558613" y="1098605"/>
                    <a:pt x="1543077" y="1115804"/>
                  </a:cubicBezTo>
                  <a:cubicBezTo>
                    <a:pt x="1533646" y="1110256"/>
                    <a:pt x="1539194" y="1101379"/>
                    <a:pt x="1538639" y="1094166"/>
                  </a:cubicBezTo>
                  <a:cubicBezTo>
                    <a:pt x="1537529" y="1070863"/>
                    <a:pt x="1536974" y="1075302"/>
                    <a:pt x="1515891" y="1071973"/>
                  </a:cubicBezTo>
                  <a:cubicBezTo>
                    <a:pt x="1500356" y="1069754"/>
                    <a:pt x="1485375" y="1061431"/>
                    <a:pt x="1464846" y="1071418"/>
                  </a:cubicBezTo>
                  <a:cubicBezTo>
                    <a:pt x="1480936" y="1035355"/>
                    <a:pt x="1512007" y="1015936"/>
                    <a:pt x="1541968" y="1020374"/>
                  </a:cubicBezTo>
                  <a:close/>
                  <a:moveTo>
                    <a:pt x="737470" y="985420"/>
                  </a:moveTo>
                  <a:cubicBezTo>
                    <a:pt x="755224" y="985975"/>
                    <a:pt x="772978" y="987084"/>
                    <a:pt x="789623" y="993188"/>
                  </a:cubicBezTo>
                  <a:cubicBezTo>
                    <a:pt x="809597" y="1000955"/>
                    <a:pt x="808487" y="1010387"/>
                    <a:pt x="794617" y="1023148"/>
                  </a:cubicBezTo>
                  <a:cubicBezTo>
                    <a:pt x="786294" y="1030361"/>
                    <a:pt x="776307" y="1034800"/>
                    <a:pt x="765211" y="1037020"/>
                  </a:cubicBezTo>
                  <a:cubicBezTo>
                    <a:pt x="724708" y="1044233"/>
                    <a:pt x="683651" y="1049226"/>
                    <a:pt x="642039" y="1048116"/>
                  </a:cubicBezTo>
                  <a:cubicBezTo>
                    <a:pt x="616517" y="1047561"/>
                    <a:pt x="590995" y="1048671"/>
                    <a:pt x="564919" y="1051445"/>
                  </a:cubicBezTo>
                  <a:cubicBezTo>
                    <a:pt x="534403" y="1054219"/>
                    <a:pt x="516094" y="1069754"/>
                    <a:pt x="500559" y="1092502"/>
                  </a:cubicBezTo>
                  <a:cubicBezTo>
                    <a:pt x="488353" y="1110257"/>
                    <a:pt x="472818" y="1115805"/>
                    <a:pt x="452844" y="1114141"/>
                  </a:cubicBezTo>
                  <a:cubicBezTo>
                    <a:pt x="434534" y="1113031"/>
                    <a:pt x="420109" y="1104154"/>
                    <a:pt x="413451" y="1088064"/>
                  </a:cubicBezTo>
                  <a:cubicBezTo>
                    <a:pt x="406238" y="1070864"/>
                    <a:pt x="418999" y="1058103"/>
                    <a:pt x="431206" y="1048116"/>
                  </a:cubicBezTo>
                  <a:cubicBezTo>
                    <a:pt x="458947" y="1024258"/>
                    <a:pt x="492236" y="1015381"/>
                    <a:pt x="527745" y="1011497"/>
                  </a:cubicBezTo>
                  <a:cubicBezTo>
                    <a:pt x="597653" y="1004284"/>
                    <a:pt x="667561" y="994297"/>
                    <a:pt x="737470" y="985420"/>
                  </a:cubicBezTo>
                  <a:close/>
                  <a:moveTo>
                    <a:pt x="1057049" y="874455"/>
                  </a:moveTo>
                  <a:cubicBezTo>
                    <a:pt x="1075359" y="933821"/>
                    <a:pt x="1129177" y="970995"/>
                    <a:pt x="1151370" y="1027032"/>
                  </a:cubicBezTo>
                  <a:cubicBezTo>
                    <a:pt x="1086456" y="1023148"/>
                    <a:pt x="1052056" y="996517"/>
                    <a:pt x="1032082" y="940479"/>
                  </a:cubicBezTo>
                  <a:cubicBezTo>
                    <a:pt x="1021540" y="910519"/>
                    <a:pt x="1030417" y="891100"/>
                    <a:pt x="1057049" y="874455"/>
                  </a:cubicBezTo>
                  <a:close/>
                  <a:moveTo>
                    <a:pt x="1263999" y="831179"/>
                  </a:moveTo>
                  <a:cubicBezTo>
                    <a:pt x="1296179" y="865023"/>
                    <a:pt x="1320591" y="902752"/>
                    <a:pt x="1318372" y="951576"/>
                  </a:cubicBezTo>
                  <a:cubicBezTo>
                    <a:pt x="1317262" y="971550"/>
                    <a:pt x="1317262" y="997072"/>
                    <a:pt x="1280089" y="1004840"/>
                  </a:cubicBezTo>
                  <a:cubicBezTo>
                    <a:pt x="1298953" y="984866"/>
                    <a:pt x="1301172" y="966557"/>
                    <a:pt x="1298398" y="947138"/>
                  </a:cubicBezTo>
                  <a:cubicBezTo>
                    <a:pt x="1298953" y="941035"/>
                    <a:pt x="1299508" y="935486"/>
                    <a:pt x="1293960" y="931048"/>
                  </a:cubicBezTo>
                  <a:cubicBezTo>
                    <a:pt x="1291740" y="895539"/>
                    <a:pt x="1274541" y="864469"/>
                    <a:pt x="1263999" y="831179"/>
                  </a:cubicBezTo>
                  <a:close/>
                  <a:moveTo>
                    <a:pt x="397361" y="672498"/>
                  </a:moveTo>
                  <a:cubicBezTo>
                    <a:pt x="422883" y="693027"/>
                    <a:pt x="412341" y="757941"/>
                    <a:pt x="389039" y="797889"/>
                  </a:cubicBezTo>
                  <a:cubicBezTo>
                    <a:pt x="360743" y="847268"/>
                    <a:pt x="308589" y="888880"/>
                    <a:pt x="260319" y="872790"/>
                  </a:cubicBezTo>
                  <a:cubicBezTo>
                    <a:pt x="356304" y="838946"/>
                    <a:pt x="406238" y="775141"/>
                    <a:pt x="397361" y="672498"/>
                  </a:cubicBezTo>
                  <a:close/>
                  <a:moveTo>
                    <a:pt x="1676167" y="603839"/>
                  </a:moveTo>
                  <a:cubicBezTo>
                    <a:pt x="1684142" y="604949"/>
                    <a:pt x="1691494" y="609249"/>
                    <a:pt x="1697874" y="617571"/>
                  </a:cubicBezTo>
                  <a:cubicBezTo>
                    <a:pt x="1709525" y="632551"/>
                    <a:pt x="1717293" y="648641"/>
                    <a:pt x="1715073" y="668060"/>
                  </a:cubicBezTo>
                  <a:cubicBezTo>
                    <a:pt x="1713409" y="701905"/>
                    <a:pt x="1698428" y="730756"/>
                    <a:pt x="1676790" y="754614"/>
                  </a:cubicBezTo>
                  <a:cubicBezTo>
                    <a:pt x="1613540" y="823967"/>
                    <a:pt x="1536420" y="870018"/>
                    <a:pt x="1440989" y="879450"/>
                  </a:cubicBezTo>
                  <a:cubicBezTo>
                    <a:pt x="1432112" y="880560"/>
                    <a:pt x="1424345" y="877231"/>
                    <a:pt x="1416577" y="876121"/>
                  </a:cubicBezTo>
                  <a:cubicBezTo>
                    <a:pt x="1406590" y="874456"/>
                    <a:pt x="1390500" y="880005"/>
                    <a:pt x="1390500" y="863915"/>
                  </a:cubicBezTo>
                  <a:cubicBezTo>
                    <a:pt x="1391055" y="851709"/>
                    <a:pt x="1405480" y="849489"/>
                    <a:pt x="1416577" y="848380"/>
                  </a:cubicBezTo>
                  <a:cubicBezTo>
                    <a:pt x="1456524" y="844496"/>
                    <a:pt x="1493143" y="830070"/>
                    <a:pt x="1529207" y="813980"/>
                  </a:cubicBezTo>
                  <a:cubicBezTo>
                    <a:pt x="1566380" y="797336"/>
                    <a:pt x="1595231" y="769594"/>
                    <a:pt x="1620198" y="739079"/>
                  </a:cubicBezTo>
                  <a:cubicBezTo>
                    <a:pt x="1641281" y="713557"/>
                    <a:pt x="1650714" y="682486"/>
                    <a:pt x="1637953" y="648641"/>
                  </a:cubicBezTo>
                  <a:cubicBezTo>
                    <a:pt x="1631849" y="631996"/>
                    <a:pt x="1632959" y="618126"/>
                    <a:pt x="1650714" y="609249"/>
                  </a:cubicBezTo>
                  <a:cubicBezTo>
                    <a:pt x="1659591" y="604810"/>
                    <a:pt x="1668191" y="602729"/>
                    <a:pt x="1676167" y="603839"/>
                  </a:cubicBezTo>
                  <a:close/>
                  <a:moveTo>
                    <a:pt x="850655" y="543779"/>
                  </a:moveTo>
                  <a:cubicBezTo>
                    <a:pt x="876732" y="545443"/>
                    <a:pt x="918344" y="544888"/>
                    <a:pt x="948305" y="578178"/>
                  </a:cubicBezTo>
                  <a:cubicBezTo>
                    <a:pt x="955518" y="585946"/>
                    <a:pt x="965504" y="594268"/>
                    <a:pt x="958292" y="604255"/>
                  </a:cubicBezTo>
                  <a:cubicBezTo>
                    <a:pt x="951079" y="614242"/>
                    <a:pt x="942202" y="602590"/>
                    <a:pt x="934434" y="599816"/>
                  </a:cubicBezTo>
                  <a:cubicBezTo>
                    <a:pt x="886719" y="584281"/>
                    <a:pt x="838448" y="587610"/>
                    <a:pt x="790733" y="598707"/>
                  </a:cubicBezTo>
                  <a:cubicBezTo>
                    <a:pt x="709729" y="617016"/>
                    <a:pt x="637046" y="649751"/>
                    <a:pt x="586557" y="719659"/>
                  </a:cubicBezTo>
                  <a:cubicBezTo>
                    <a:pt x="565474" y="749064"/>
                    <a:pt x="547720" y="780135"/>
                    <a:pt x="544390" y="817308"/>
                  </a:cubicBezTo>
                  <a:cubicBezTo>
                    <a:pt x="543836" y="821192"/>
                    <a:pt x="544945" y="827295"/>
                    <a:pt x="538842" y="828404"/>
                  </a:cubicBezTo>
                  <a:cubicBezTo>
                    <a:pt x="533294" y="829514"/>
                    <a:pt x="530520" y="825076"/>
                    <a:pt x="528301" y="821192"/>
                  </a:cubicBezTo>
                  <a:cubicBezTo>
                    <a:pt x="512211" y="795115"/>
                    <a:pt x="511101" y="766819"/>
                    <a:pt x="521643" y="739078"/>
                  </a:cubicBezTo>
                  <a:cubicBezTo>
                    <a:pt x="553822" y="653634"/>
                    <a:pt x="620957" y="604255"/>
                    <a:pt x="701961" y="571520"/>
                  </a:cubicBezTo>
                  <a:cubicBezTo>
                    <a:pt x="744683" y="554320"/>
                    <a:pt x="789069" y="542114"/>
                    <a:pt x="850655" y="543779"/>
                  </a:cubicBezTo>
                  <a:close/>
                  <a:moveTo>
                    <a:pt x="219262" y="481639"/>
                  </a:moveTo>
                  <a:cubicBezTo>
                    <a:pt x="232578" y="482748"/>
                    <a:pt x="239791" y="489961"/>
                    <a:pt x="242565" y="501057"/>
                  </a:cubicBezTo>
                  <a:cubicBezTo>
                    <a:pt x="245339" y="512154"/>
                    <a:pt x="235907" y="518257"/>
                    <a:pt x="227584" y="519922"/>
                  </a:cubicBezTo>
                  <a:cubicBezTo>
                    <a:pt x="209275" y="526579"/>
                    <a:pt x="190966" y="531573"/>
                    <a:pt x="172102" y="536012"/>
                  </a:cubicBezTo>
                  <a:cubicBezTo>
                    <a:pt x="90542" y="556540"/>
                    <a:pt x="34505" y="628113"/>
                    <a:pt x="49485" y="732976"/>
                  </a:cubicBezTo>
                  <a:cubicBezTo>
                    <a:pt x="52814" y="756278"/>
                    <a:pt x="52814" y="780691"/>
                    <a:pt x="57808" y="803993"/>
                  </a:cubicBezTo>
                  <a:cubicBezTo>
                    <a:pt x="66685" y="849489"/>
                    <a:pt x="79446" y="893320"/>
                    <a:pt x="113290" y="927720"/>
                  </a:cubicBezTo>
                  <a:cubicBezTo>
                    <a:pt x="20079" y="878340"/>
                    <a:pt x="-26526" y="753504"/>
                    <a:pt x="15641" y="648642"/>
                  </a:cubicBezTo>
                  <a:cubicBezTo>
                    <a:pt x="40053" y="588720"/>
                    <a:pt x="72788" y="537676"/>
                    <a:pt x="129935" y="505496"/>
                  </a:cubicBezTo>
                  <a:cubicBezTo>
                    <a:pt x="157121" y="490516"/>
                    <a:pt x="186527" y="478864"/>
                    <a:pt x="219262" y="481639"/>
                  </a:cubicBezTo>
                  <a:close/>
                  <a:moveTo>
                    <a:pt x="1462072" y="378996"/>
                  </a:moveTo>
                  <a:cubicBezTo>
                    <a:pt x="1491478" y="382880"/>
                    <a:pt x="1509787" y="400079"/>
                    <a:pt x="1514781" y="427266"/>
                  </a:cubicBezTo>
                  <a:cubicBezTo>
                    <a:pt x="1519219" y="451123"/>
                    <a:pt x="1505349" y="483858"/>
                    <a:pt x="1485930" y="493845"/>
                  </a:cubicBezTo>
                  <a:cubicBezTo>
                    <a:pt x="1479272" y="497729"/>
                    <a:pt x="1471504" y="501612"/>
                    <a:pt x="1465401" y="497174"/>
                  </a:cubicBezTo>
                  <a:cubicBezTo>
                    <a:pt x="1456524" y="491071"/>
                    <a:pt x="1464846" y="483858"/>
                    <a:pt x="1468175" y="478310"/>
                  </a:cubicBezTo>
                  <a:cubicBezTo>
                    <a:pt x="1488149" y="444465"/>
                    <a:pt x="1488704" y="411731"/>
                    <a:pt x="1462072" y="378996"/>
                  </a:cubicBezTo>
                  <a:close/>
                  <a:moveTo>
                    <a:pt x="476147" y="280237"/>
                  </a:moveTo>
                  <a:cubicBezTo>
                    <a:pt x="485580" y="278017"/>
                    <a:pt x="492238" y="278017"/>
                    <a:pt x="500005" y="282456"/>
                  </a:cubicBezTo>
                  <a:cubicBezTo>
                    <a:pt x="510547" y="288004"/>
                    <a:pt x="515540" y="294662"/>
                    <a:pt x="501115" y="301320"/>
                  </a:cubicBezTo>
                  <a:cubicBezTo>
                    <a:pt x="441193" y="328507"/>
                    <a:pt x="431761" y="376223"/>
                    <a:pt x="443967" y="434479"/>
                  </a:cubicBezTo>
                  <a:cubicBezTo>
                    <a:pt x="446186" y="446131"/>
                    <a:pt x="445631" y="458337"/>
                    <a:pt x="447296" y="469988"/>
                  </a:cubicBezTo>
                  <a:cubicBezTo>
                    <a:pt x="448960" y="478311"/>
                    <a:pt x="454508" y="487188"/>
                    <a:pt x="443967" y="491626"/>
                  </a:cubicBezTo>
                  <a:cubicBezTo>
                    <a:pt x="434535" y="494955"/>
                    <a:pt x="428432" y="486078"/>
                    <a:pt x="423438" y="479975"/>
                  </a:cubicBezTo>
                  <a:cubicBezTo>
                    <a:pt x="404574" y="455563"/>
                    <a:pt x="397361" y="427821"/>
                    <a:pt x="400136" y="400635"/>
                  </a:cubicBezTo>
                  <a:cubicBezTo>
                    <a:pt x="400136" y="332945"/>
                    <a:pt x="425658" y="294107"/>
                    <a:pt x="476147" y="280237"/>
                  </a:cubicBezTo>
                  <a:close/>
                  <a:moveTo>
                    <a:pt x="1249019" y="243063"/>
                  </a:moveTo>
                  <a:cubicBezTo>
                    <a:pt x="1260116" y="244173"/>
                    <a:pt x="1271212" y="243618"/>
                    <a:pt x="1281754" y="246392"/>
                  </a:cubicBezTo>
                  <a:cubicBezTo>
                    <a:pt x="1289522" y="248056"/>
                    <a:pt x="1300063" y="251385"/>
                    <a:pt x="1297289" y="262482"/>
                  </a:cubicBezTo>
                  <a:cubicBezTo>
                    <a:pt x="1295070" y="270804"/>
                    <a:pt x="1286748" y="270804"/>
                    <a:pt x="1278980" y="271359"/>
                  </a:cubicBezTo>
                  <a:cubicBezTo>
                    <a:pt x="1235704" y="273578"/>
                    <a:pt x="1195756" y="284120"/>
                    <a:pt x="1160247" y="310197"/>
                  </a:cubicBezTo>
                  <a:cubicBezTo>
                    <a:pt x="1139719" y="325177"/>
                    <a:pt x="1123074" y="344041"/>
                    <a:pt x="1111978" y="366234"/>
                  </a:cubicBezTo>
                  <a:cubicBezTo>
                    <a:pt x="1093113" y="402854"/>
                    <a:pt x="1106984" y="445021"/>
                    <a:pt x="1144712" y="473317"/>
                  </a:cubicBezTo>
                  <a:cubicBezTo>
                    <a:pt x="1167460" y="490516"/>
                    <a:pt x="1191318" y="506051"/>
                    <a:pt x="1190763" y="539896"/>
                  </a:cubicBezTo>
                  <a:cubicBezTo>
                    <a:pt x="1190208" y="545999"/>
                    <a:pt x="1196866" y="552657"/>
                    <a:pt x="1201304" y="558760"/>
                  </a:cubicBezTo>
                  <a:cubicBezTo>
                    <a:pt x="1205743" y="564308"/>
                    <a:pt x="1213511" y="569856"/>
                    <a:pt x="1207962" y="577624"/>
                  </a:cubicBezTo>
                  <a:cubicBezTo>
                    <a:pt x="1203524" y="584837"/>
                    <a:pt x="1194646" y="582063"/>
                    <a:pt x="1187434" y="581508"/>
                  </a:cubicBezTo>
                  <a:cubicBezTo>
                    <a:pt x="1123629" y="574850"/>
                    <a:pt x="1035411" y="493290"/>
                    <a:pt x="1029863" y="432260"/>
                  </a:cubicBezTo>
                  <a:cubicBezTo>
                    <a:pt x="1026534" y="401744"/>
                    <a:pt x="1039850" y="374003"/>
                    <a:pt x="1058714" y="348480"/>
                  </a:cubicBezTo>
                  <a:cubicBezTo>
                    <a:pt x="1078133" y="321848"/>
                    <a:pt x="1106429" y="305758"/>
                    <a:pt x="1127513" y="281901"/>
                  </a:cubicBezTo>
                  <a:cubicBezTo>
                    <a:pt x="1164686" y="259153"/>
                    <a:pt x="1205188" y="245837"/>
                    <a:pt x="1249019" y="243063"/>
                  </a:cubicBezTo>
                  <a:close/>
                  <a:moveTo>
                    <a:pt x="953297" y="182032"/>
                  </a:moveTo>
                  <a:cubicBezTo>
                    <a:pt x="968278" y="224199"/>
                    <a:pt x="936652" y="266367"/>
                    <a:pt x="878950" y="286895"/>
                  </a:cubicBezTo>
                  <a:cubicBezTo>
                    <a:pt x="905027" y="252496"/>
                    <a:pt x="938872" y="226418"/>
                    <a:pt x="953297" y="182032"/>
                  </a:cubicBezTo>
                  <a:close/>
                  <a:moveTo>
                    <a:pt x="748568" y="50"/>
                  </a:moveTo>
                  <a:cubicBezTo>
                    <a:pt x="753561" y="50"/>
                    <a:pt x="758554" y="1714"/>
                    <a:pt x="764657" y="2824"/>
                  </a:cubicBezTo>
                  <a:cubicBezTo>
                    <a:pt x="760219" y="13365"/>
                    <a:pt x="753006" y="10036"/>
                    <a:pt x="747458" y="11146"/>
                  </a:cubicBezTo>
                  <a:cubicBezTo>
                    <a:pt x="727484" y="15030"/>
                    <a:pt x="708619" y="19468"/>
                    <a:pt x="695858" y="38887"/>
                  </a:cubicBezTo>
                  <a:cubicBezTo>
                    <a:pt x="688090" y="51094"/>
                    <a:pt x="673110" y="57197"/>
                    <a:pt x="660349" y="64409"/>
                  </a:cubicBezTo>
                  <a:cubicBezTo>
                    <a:pt x="593215" y="100473"/>
                    <a:pt x="577125" y="187582"/>
                    <a:pt x="595434" y="244729"/>
                  </a:cubicBezTo>
                  <a:cubicBezTo>
                    <a:pt x="599318" y="258045"/>
                    <a:pt x="609305" y="268032"/>
                    <a:pt x="618183" y="279128"/>
                  </a:cubicBezTo>
                  <a:cubicBezTo>
                    <a:pt x="558816" y="242509"/>
                    <a:pt x="543281" y="189246"/>
                    <a:pt x="567138" y="125995"/>
                  </a:cubicBezTo>
                  <a:cubicBezTo>
                    <a:pt x="600983" y="37778"/>
                    <a:pt x="689200" y="-1615"/>
                    <a:pt x="748568" y="50"/>
                  </a:cubicBezTo>
                  <a:close/>
                </a:path>
              </a:pathLst>
            </a:custGeom>
            <a:solidFill>
              <a:srgbClr val="F34E3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345" name="Google Shape;345;p9"/>
          <p:cNvGrpSpPr/>
          <p:nvPr/>
        </p:nvGrpSpPr>
        <p:grpSpPr>
          <a:xfrm>
            <a:off x="8647970" y="2122589"/>
            <a:ext cx="1874100" cy="1930794"/>
            <a:chOff x="7929939" y="1996385"/>
            <a:chExt cx="1874100" cy="1930794"/>
          </a:xfrm>
        </p:grpSpPr>
        <p:sp>
          <p:nvSpPr>
            <p:cNvPr id="346" name="Google Shape;346;p9"/>
            <p:cNvSpPr/>
            <p:nvPr/>
          </p:nvSpPr>
          <p:spPr>
            <a:xfrm>
              <a:off x="9365726" y="2908980"/>
              <a:ext cx="438313" cy="388378"/>
            </a:xfrm>
            <a:custGeom>
              <a:rect b="b" l="l" r="r" t="t"/>
              <a:pathLst>
                <a:path extrusionOk="0" h="388378" w="438312">
                  <a:moveTo>
                    <a:pt x="422222" y="207299"/>
                  </a:moveTo>
                  <a:cubicBezTo>
                    <a:pt x="415565" y="203971"/>
                    <a:pt x="408906" y="201751"/>
                    <a:pt x="401694" y="198977"/>
                  </a:cubicBezTo>
                  <a:cubicBezTo>
                    <a:pt x="384494" y="191764"/>
                    <a:pt x="366740" y="188990"/>
                    <a:pt x="348430" y="186216"/>
                  </a:cubicBezTo>
                  <a:cubicBezTo>
                    <a:pt x="340663" y="185106"/>
                    <a:pt x="331786" y="181778"/>
                    <a:pt x="329567" y="171791"/>
                  </a:cubicBezTo>
                  <a:cubicBezTo>
                    <a:pt x="327347" y="160694"/>
                    <a:pt x="339553" y="163468"/>
                    <a:pt x="342882" y="159030"/>
                  </a:cubicBezTo>
                  <a:cubicBezTo>
                    <a:pt x="351204" y="149043"/>
                    <a:pt x="366740" y="137946"/>
                    <a:pt x="343437" y="125740"/>
                  </a:cubicBezTo>
                  <a:cubicBezTo>
                    <a:pt x="328457" y="117973"/>
                    <a:pt x="315141" y="108540"/>
                    <a:pt x="340663" y="94115"/>
                  </a:cubicBezTo>
                  <a:cubicBezTo>
                    <a:pt x="352315" y="87457"/>
                    <a:pt x="361192" y="75251"/>
                    <a:pt x="370623" y="65264"/>
                  </a:cubicBezTo>
                  <a:cubicBezTo>
                    <a:pt x="380610" y="54722"/>
                    <a:pt x="377282" y="49729"/>
                    <a:pt x="363411" y="48619"/>
                  </a:cubicBezTo>
                  <a:cubicBezTo>
                    <a:pt x="345101" y="46955"/>
                    <a:pt x="327347" y="50839"/>
                    <a:pt x="310148" y="58051"/>
                  </a:cubicBezTo>
                  <a:cubicBezTo>
                    <a:pt x="311812" y="53613"/>
                    <a:pt x="314031" y="50839"/>
                    <a:pt x="316806" y="49174"/>
                  </a:cubicBezTo>
                  <a:cubicBezTo>
                    <a:pt x="326237" y="44181"/>
                    <a:pt x="332341" y="35303"/>
                    <a:pt x="326237" y="26981"/>
                  </a:cubicBezTo>
                  <a:cubicBezTo>
                    <a:pt x="319580" y="17549"/>
                    <a:pt x="311812" y="28091"/>
                    <a:pt x="304600" y="30865"/>
                  </a:cubicBezTo>
                  <a:cubicBezTo>
                    <a:pt x="291284" y="35858"/>
                    <a:pt x="279632" y="45845"/>
                    <a:pt x="262432" y="44735"/>
                  </a:cubicBezTo>
                  <a:cubicBezTo>
                    <a:pt x="262432" y="39742"/>
                    <a:pt x="261878" y="34749"/>
                    <a:pt x="263542" y="30865"/>
                  </a:cubicBezTo>
                  <a:cubicBezTo>
                    <a:pt x="270200" y="17549"/>
                    <a:pt x="266871" y="6452"/>
                    <a:pt x="253555" y="1459"/>
                  </a:cubicBezTo>
                  <a:cubicBezTo>
                    <a:pt x="237465" y="-4644"/>
                    <a:pt x="236356" y="9781"/>
                    <a:pt x="231917" y="19213"/>
                  </a:cubicBezTo>
                  <a:cubicBezTo>
                    <a:pt x="208614" y="66928"/>
                    <a:pt x="167002" y="73032"/>
                    <a:pt x="115403" y="49174"/>
                  </a:cubicBezTo>
                  <a:cubicBezTo>
                    <a:pt x="136487" y="50284"/>
                    <a:pt x="154241" y="59716"/>
                    <a:pt x="174770" y="51393"/>
                  </a:cubicBezTo>
                  <a:cubicBezTo>
                    <a:pt x="152022" y="45290"/>
                    <a:pt x="130384" y="47510"/>
                    <a:pt x="111520" y="36968"/>
                  </a:cubicBezTo>
                  <a:cubicBezTo>
                    <a:pt x="98759" y="46955"/>
                    <a:pt x="85998" y="56387"/>
                    <a:pt x="73237" y="66374"/>
                  </a:cubicBezTo>
                  <a:cubicBezTo>
                    <a:pt x="54928" y="80244"/>
                    <a:pt x="33290" y="87457"/>
                    <a:pt x="12761" y="97444"/>
                  </a:cubicBezTo>
                  <a:cubicBezTo>
                    <a:pt x="8322" y="100218"/>
                    <a:pt x="3884" y="103547"/>
                    <a:pt x="0" y="106321"/>
                  </a:cubicBezTo>
                  <a:cubicBezTo>
                    <a:pt x="2774" y="107986"/>
                    <a:pt x="5548" y="109650"/>
                    <a:pt x="8322" y="111315"/>
                  </a:cubicBezTo>
                  <a:cubicBezTo>
                    <a:pt x="8322" y="111315"/>
                    <a:pt x="8322" y="111315"/>
                    <a:pt x="8322" y="111315"/>
                  </a:cubicBezTo>
                  <a:cubicBezTo>
                    <a:pt x="26631" y="117973"/>
                    <a:pt x="44941" y="117973"/>
                    <a:pt x="62695" y="110760"/>
                  </a:cubicBezTo>
                  <a:cubicBezTo>
                    <a:pt x="62695" y="110760"/>
                    <a:pt x="62695" y="110760"/>
                    <a:pt x="62695" y="110760"/>
                  </a:cubicBezTo>
                  <a:cubicBezTo>
                    <a:pt x="62695" y="110760"/>
                    <a:pt x="63250" y="110760"/>
                    <a:pt x="63250" y="110760"/>
                  </a:cubicBezTo>
                  <a:cubicBezTo>
                    <a:pt x="63250" y="110760"/>
                    <a:pt x="63250" y="110760"/>
                    <a:pt x="63250" y="110760"/>
                  </a:cubicBezTo>
                  <a:cubicBezTo>
                    <a:pt x="81559" y="111315"/>
                    <a:pt x="99869" y="109650"/>
                    <a:pt x="118178" y="115198"/>
                  </a:cubicBezTo>
                  <a:cubicBezTo>
                    <a:pt x="127610" y="120747"/>
                    <a:pt x="139261" y="124630"/>
                    <a:pt x="144809" y="136282"/>
                  </a:cubicBezTo>
                  <a:cubicBezTo>
                    <a:pt x="133713" y="139611"/>
                    <a:pt x="124281" y="142940"/>
                    <a:pt x="113185" y="146269"/>
                  </a:cubicBezTo>
                  <a:cubicBezTo>
                    <a:pt x="124281" y="160139"/>
                    <a:pt x="136487" y="167352"/>
                    <a:pt x="150358" y="171791"/>
                  </a:cubicBezTo>
                  <a:cubicBezTo>
                    <a:pt x="154797" y="174565"/>
                    <a:pt x="158680" y="177894"/>
                    <a:pt x="163119" y="180668"/>
                  </a:cubicBezTo>
                  <a:cubicBezTo>
                    <a:pt x="163119" y="180668"/>
                    <a:pt x="163119" y="180668"/>
                    <a:pt x="163119" y="180668"/>
                  </a:cubicBezTo>
                  <a:cubicBezTo>
                    <a:pt x="186976" y="195648"/>
                    <a:pt x="205840" y="214512"/>
                    <a:pt x="209724" y="245583"/>
                  </a:cubicBezTo>
                  <a:cubicBezTo>
                    <a:pt x="183647" y="229492"/>
                    <a:pt x="163674" y="204525"/>
                    <a:pt x="125945" y="201196"/>
                  </a:cubicBezTo>
                  <a:cubicBezTo>
                    <a:pt x="151467" y="221725"/>
                    <a:pt x="172551" y="239479"/>
                    <a:pt x="184757" y="265001"/>
                  </a:cubicBezTo>
                  <a:cubicBezTo>
                    <a:pt x="186976" y="266666"/>
                    <a:pt x="189196" y="267776"/>
                    <a:pt x="191415" y="269995"/>
                  </a:cubicBezTo>
                  <a:cubicBezTo>
                    <a:pt x="218602" y="294407"/>
                    <a:pt x="231917" y="326032"/>
                    <a:pt x="241349" y="360431"/>
                  </a:cubicBezTo>
                  <a:cubicBezTo>
                    <a:pt x="245233" y="375412"/>
                    <a:pt x="254110" y="390947"/>
                    <a:pt x="272419" y="392057"/>
                  </a:cubicBezTo>
                  <a:cubicBezTo>
                    <a:pt x="290729" y="393166"/>
                    <a:pt x="296277" y="377076"/>
                    <a:pt x="300715" y="363206"/>
                  </a:cubicBezTo>
                  <a:cubicBezTo>
                    <a:pt x="302380" y="358212"/>
                    <a:pt x="302380" y="348225"/>
                    <a:pt x="307928" y="350999"/>
                  </a:cubicBezTo>
                  <a:cubicBezTo>
                    <a:pt x="340108" y="365980"/>
                    <a:pt x="332341" y="341567"/>
                    <a:pt x="334560" y="326032"/>
                  </a:cubicBezTo>
                  <a:cubicBezTo>
                    <a:pt x="335115" y="321039"/>
                    <a:pt x="333450" y="313826"/>
                    <a:pt x="340663" y="312716"/>
                  </a:cubicBezTo>
                  <a:cubicBezTo>
                    <a:pt x="346766" y="311607"/>
                    <a:pt x="350095" y="317710"/>
                    <a:pt x="353424" y="322148"/>
                  </a:cubicBezTo>
                  <a:cubicBezTo>
                    <a:pt x="356753" y="326587"/>
                    <a:pt x="358972" y="331581"/>
                    <a:pt x="361192" y="337129"/>
                  </a:cubicBezTo>
                  <a:cubicBezTo>
                    <a:pt x="363966" y="344896"/>
                    <a:pt x="364520" y="355993"/>
                    <a:pt x="376172" y="352664"/>
                  </a:cubicBezTo>
                  <a:cubicBezTo>
                    <a:pt x="386713" y="349335"/>
                    <a:pt x="391152" y="339903"/>
                    <a:pt x="390598" y="328252"/>
                  </a:cubicBezTo>
                  <a:cubicBezTo>
                    <a:pt x="388933" y="311052"/>
                    <a:pt x="378391" y="299955"/>
                    <a:pt x="365630" y="289969"/>
                  </a:cubicBezTo>
                  <a:cubicBezTo>
                    <a:pt x="320134" y="253905"/>
                    <a:pt x="268536" y="229492"/>
                    <a:pt x="208060" y="212293"/>
                  </a:cubicBezTo>
                  <a:cubicBezTo>
                    <a:pt x="251336" y="205635"/>
                    <a:pt x="283516" y="222280"/>
                    <a:pt x="317360" y="234486"/>
                  </a:cubicBezTo>
                  <a:cubicBezTo>
                    <a:pt x="326793" y="237815"/>
                    <a:pt x="340663" y="247802"/>
                    <a:pt x="343992" y="230047"/>
                  </a:cubicBezTo>
                  <a:cubicBezTo>
                    <a:pt x="348986" y="203971"/>
                    <a:pt x="361746" y="210074"/>
                    <a:pt x="377282" y="217841"/>
                  </a:cubicBezTo>
                  <a:cubicBezTo>
                    <a:pt x="387824" y="223389"/>
                    <a:pt x="397810" y="230047"/>
                    <a:pt x="408352" y="235596"/>
                  </a:cubicBezTo>
                  <a:cubicBezTo>
                    <a:pt x="418894" y="241144"/>
                    <a:pt x="430545" y="251131"/>
                    <a:pt x="438867" y="234486"/>
                  </a:cubicBezTo>
                  <a:cubicBezTo>
                    <a:pt x="444970" y="220061"/>
                    <a:pt x="433874" y="212848"/>
                    <a:pt x="422222" y="207299"/>
                  </a:cubicBezTo>
                  <a:close/>
                </a:path>
              </a:pathLst>
            </a:custGeom>
            <a:solidFill>
              <a:srgbClr val="7F7F7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347" name="Google Shape;347;p9"/>
            <p:cNvGrpSpPr/>
            <p:nvPr/>
          </p:nvGrpSpPr>
          <p:grpSpPr>
            <a:xfrm>
              <a:off x="9365726" y="2974244"/>
              <a:ext cx="266870" cy="120466"/>
              <a:chOff x="6724511" y="1771434"/>
              <a:chExt cx="266870" cy="120466"/>
            </a:xfrm>
          </p:grpSpPr>
          <p:sp>
            <p:nvSpPr>
              <p:cNvPr id="348" name="Google Shape;348;p9"/>
              <p:cNvSpPr/>
              <p:nvPr/>
            </p:nvSpPr>
            <p:spPr>
              <a:xfrm>
                <a:off x="6724511" y="1771434"/>
                <a:ext cx="160900" cy="44386"/>
              </a:xfrm>
              <a:custGeom>
                <a:rect b="b" l="l" r="r" t="t"/>
                <a:pathLst>
                  <a:path extrusionOk="0" h="44386" w="160899">
                    <a:moveTo>
                      <a:pt x="164783" y="33844"/>
                    </a:moveTo>
                    <a:cubicBezTo>
                      <a:pt x="164783" y="23303"/>
                      <a:pt x="158680" y="17199"/>
                      <a:pt x="145364" y="15535"/>
                    </a:cubicBezTo>
                    <a:cubicBezTo>
                      <a:pt x="120952" y="12761"/>
                      <a:pt x="96540" y="9432"/>
                      <a:pt x="73237" y="0"/>
                    </a:cubicBezTo>
                    <a:cubicBezTo>
                      <a:pt x="54928" y="13871"/>
                      <a:pt x="33290" y="21083"/>
                      <a:pt x="12761" y="31070"/>
                    </a:cubicBezTo>
                    <a:cubicBezTo>
                      <a:pt x="8322" y="33844"/>
                      <a:pt x="3884" y="37173"/>
                      <a:pt x="0" y="39947"/>
                    </a:cubicBezTo>
                    <a:cubicBezTo>
                      <a:pt x="2774" y="41612"/>
                      <a:pt x="5548" y="43276"/>
                      <a:pt x="8322" y="44941"/>
                    </a:cubicBezTo>
                    <a:cubicBezTo>
                      <a:pt x="26631" y="47160"/>
                      <a:pt x="44941" y="48270"/>
                      <a:pt x="62695" y="44386"/>
                    </a:cubicBezTo>
                    <a:cubicBezTo>
                      <a:pt x="62695" y="44386"/>
                      <a:pt x="63250" y="44386"/>
                      <a:pt x="63250" y="44386"/>
                    </a:cubicBezTo>
                    <a:cubicBezTo>
                      <a:pt x="63250" y="44386"/>
                      <a:pt x="63250" y="44386"/>
                      <a:pt x="63250" y="44386"/>
                    </a:cubicBezTo>
                    <a:cubicBezTo>
                      <a:pt x="81559" y="44941"/>
                      <a:pt x="99869" y="43276"/>
                      <a:pt x="118178" y="48825"/>
                    </a:cubicBezTo>
                    <a:cubicBezTo>
                      <a:pt x="125391" y="40502"/>
                      <a:pt x="135378" y="45496"/>
                      <a:pt x="144255" y="43276"/>
                    </a:cubicBezTo>
                    <a:cubicBezTo>
                      <a:pt x="151467" y="41612"/>
                      <a:pt x="164783" y="49934"/>
                      <a:pt x="164783" y="33844"/>
                    </a:cubicBezTo>
                    <a:close/>
                  </a:path>
                </a:pathLst>
              </a:cu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9" name="Google Shape;349;p9"/>
              <p:cNvSpPr/>
              <p:nvPr/>
            </p:nvSpPr>
            <p:spPr>
              <a:xfrm>
                <a:off x="6874868" y="1869707"/>
                <a:ext cx="116513" cy="22193"/>
              </a:xfrm>
              <a:custGeom>
                <a:rect b="b" l="l" r="r" t="t"/>
                <a:pathLst>
                  <a:path extrusionOk="0" h="22193" w="116513">
                    <a:moveTo>
                      <a:pt x="0" y="6589"/>
                    </a:moveTo>
                    <a:cubicBezTo>
                      <a:pt x="4439" y="9363"/>
                      <a:pt x="8322" y="12692"/>
                      <a:pt x="12761" y="15466"/>
                    </a:cubicBezTo>
                    <a:cubicBezTo>
                      <a:pt x="48270" y="14356"/>
                      <a:pt x="83224" y="23233"/>
                      <a:pt x="118733" y="23788"/>
                    </a:cubicBezTo>
                    <a:cubicBezTo>
                      <a:pt x="80450" y="8253"/>
                      <a:pt x="42721" y="-10056"/>
                      <a:pt x="0" y="6589"/>
                    </a:cubicBezTo>
                    <a:close/>
                  </a:path>
                </a:pathLst>
              </a:custGeom>
              <a:solidFill>
                <a:srgbClr val="59595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50" name="Google Shape;350;p9"/>
            <p:cNvSpPr/>
            <p:nvPr/>
          </p:nvSpPr>
          <p:spPr>
            <a:xfrm>
              <a:off x="7929939" y="1996385"/>
              <a:ext cx="1753250" cy="1930794"/>
            </a:xfrm>
            <a:custGeom>
              <a:rect b="b" l="l" r="r" t="t"/>
              <a:pathLst>
                <a:path extrusionOk="0" h="1930794" w="1753250">
                  <a:moveTo>
                    <a:pt x="1724851" y="495715"/>
                  </a:moveTo>
                  <a:cubicBezTo>
                    <a:pt x="1651615" y="386969"/>
                    <a:pt x="1548972" y="320945"/>
                    <a:pt x="1420252" y="297087"/>
                  </a:cubicBezTo>
                  <a:cubicBezTo>
                    <a:pt x="1352009" y="284326"/>
                    <a:pt x="1284319" y="284881"/>
                    <a:pt x="1223289" y="327603"/>
                  </a:cubicBezTo>
                  <a:cubicBezTo>
                    <a:pt x="1199431" y="344248"/>
                    <a:pt x="1183341" y="366996"/>
                    <a:pt x="1165587" y="393072"/>
                  </a:cubicBezTo>
                  <a:cubicBezTo>
                    <a:pt x="1140619" y="352015"/>
                    <a:pt x="1114543" y="315397"/>
                    <a:pt x="1081808" y="283217"/>
                  </a:cubicBezTo>
                  <a:cubicBezTo>
                    <a:pt x="1054621" y="256585"/>
                    <a:pt x="1038532" y="224405"/>
                    <a:pt x="1029654" y="187232"/>
                  </a:cubicBezTo>
                  <a:cubicBezTo>
                    <a:pt x="1021332" y="152278"/>
                    <a:pt x="1017448" y="116769"/>
                    <a:pt x="1005797" y="82370"/>
                  </a:cubicBezTo>
                  <a:cubicBezTo>
                    <a:pt x="971952" y="-18054"/>
                    <a:pt x="843788" y="-21937"/>
                    <a:pt x="790524" y="45196"/>
                  </a:cubicBezTo>
                  <a:cubicBezTo>
                    <a:pt x="738926" y="109556"/>
                    <a:pt x="731713" y="184458"/>
                    <a:pt x="740035" y="262688"/>
                  </a:cubicBezTo>
                  <a:cubicBezTo>
                    <a:pt x="743919" y="299862"/>
                    <a:pt x="756125" y="334816"/>
                    <a:pt x="766112" y="374763"/>
                  </a:cubicBezTo>
                  <a:cubicBezTo>
                    <a:pt x="759454" y="370325"/>
                    <a:pt x="757235" y="369215"/>
                    <a:pt x="755570" y="367550"/>
                  </a:cubicBezTo>
                  <a:cubicBezTo>
                    <a:pt x="640167" y="239386"/>
                    <a:pt x="434881" y="222186"/>
                    <a:pt x="286188" y="301526"/>
                  </a:cubicBezTo>
                  <a:cubicBezTo>
                    <a:pt x="231260" y="330932"/>
                    <a:pt x="192422" y="372544"/>
                    <a:pt x="186319" y="438013"/>
                  </a:cubicBezTo>
                  <a:cubicBezTo>
                    <a:pt x="181880" y="486283"/>
                    <a:pt x="191867" y="531224"/>
                    <a:pt x="210731" y="575055"/>
                  </a:cubicBezTo>
                  <a:cubicBezTo>
                    <a:pt x="230705" y="621661"/>
                    <a:pt x="261775" y="660499"/>
                    <a:pt x="301168" y="693233"/>
                  </a:cubicBezTo>
                  <a:cubicBezTo>
                    <a:pt x="280084" y="684356"/>
                    <a:pt x="257891" y="681027"/>
                    <a:pt x="236808" y="676588"/>
                  </a:cubicBezTo>
                  <a:cubicBezTo>
                    <a:pt x="124178" y="652176"/>
                    <a:pt x="26529" y="714317"/>
                    <a:pt x="6001" y="823617"/>
                  </a:cubicBezTo>
                  <a:cubicBezTo>
                    <a:pt x="-6206" y="889087"/>
                    <a:pt x="1007" y="953447"/>
                    <a:pt x="20426" y="1017252"/>
                  </a:cubicBezTo>
                  <a:cubicBezTo>
                    <a:pt x="45393" y="1101030"/>
                    <a:pt x="100876" y="1151520"/>
                    <a:pt x="182435" y="1176487"/>
                  </a:cubicBezTo>
                  <a:cubicBezTo>
                    <a:pt x="213505" y="1185919"/>
                    <a:pt x="245685" y="1189803"/>
                    <a:pt x="280084" y="1197570"/>
                  </a:cubicBezTo>
                  <a:cubicBezTo>
                    <a:pt x="262885" y="1210886"/>
                    <a:pt x="247905" y="1221428"/>
                    <a:pt x="233479" y="1233079"/>
                  </a:cubicBezTo>
                  <a:cubicBezTo>
                    <a:pt x="208512" y="1254162"/>
                    <a:pt x="187983" y="1279130"/>
                    <a:pt x="176332" y="1310200"/>
                  </a:cubicBezTo>
                  <a:cubicBezTo>
                    <a:pt x="151920" y="1373450"/>
                    <a:pt x="180771" y="1460558"/>
                    <a:pt x="241802" y="1510492"/>
                  </a:cubicBezTo>
                  <a:cubicBezTo>
                    <a:pt x="320032" y="1573742"/>
                    <a:pt x="409914" y="1584284"/>
                    <a:pt x="505899" y="1569858"/>
                  </a:cubicBezTo>
                  <a:cubicBezTo>
                    <a:pt x="553059" y="1562646"/>
                    <a:pt x="596335" y="1542672"/>
                    <a:pt x="643495" y="1521034"/>
                  </a:cubicBezTo>
                  <a:cubicBezTo>
                    <a:pt x="639612" y="1534349"/>
                    <a:pt x="636838" y="1543227"/>
                    <a:pt x="634618" y="1552104"/>
                  </a:cubicBezTo>
                  <a:cubicBezTo>
                    <a:pt x="595226" y="1694694"/>
                    <a:pt x="643495" y="1814537"/>
                    <a:pt x="768331" y="1881116"/>
                  </a:cubicBezTo>
                  <a:cubicBezTo>
                    <a:pt x="835465" y="1916625"/>
                    <a:pt x="907593" y="1934379"/>
                    <a:pt x="983604" y="1933824"/>
                  </a:cubicBezTo>
                  <a:cubicBezTo>
                    <a:pt x="1103446" y="1933269"/>
                    <a:pt x="1175019" y="1848381"/>
                    <a:pt x="1155045" y="1730203"/>
                  </a:cubicBezTo>
                  <a:cubicBezTo>
                    <a:pt x="1152271" y="1714113"/>
                    <a:pt x="1150607" y="1698578"/>
                    <a:pt x="1147832" y="1678604"/>
                  </a:cubicBezTo>
                  <a:cubicBezTo>
                    <a:pt x="1226063" y="1731313"/>
                    <a:pt x="1306513" y="1733532"/>
                    <a:pt x="1389736" y="1706346"/>
                  </a:cubicBezTo>
                  <a:cubicBezTo>
                    <a:pt x="1459090" y="1683598"/>
                    <a:pt x="1530108" y="1661405"/>
                    <a:pt x="1573384" y="1595380"/>
                  </a:cubicBezTo>
                  <a:cubicBezTo>
                    <a:pt x="1639408" y="1494402"/>
                    <a:pt x="1654389" y="1383437"/>
                    <a:pt x="1623873" y="1269143"/>
                  </a:cubicBezTo>
                  <a:cubicBezTo>
                    <a:pt x="1600570" y="1181480"/>
                    <a:pt x="1512353" y="1146526"/>
                    <a:pt x="1429129" y="1183699"/>
                  </a:cubicBezTo>
                  <a:cubicBezTo>
                    <a:pt x="1409710" y="1192577"/>
                    <a:pt x="1391401" y="1203118"/>
                    <a:pt x="1374756" y="1215879"/>
                  </a:cubicBezTo>
                  <a:cubicBezTo>
                    <a:pt x="1344796" y="1239737"/>
                    <a:pt x="1314835" y="1264149"/>
                    <a:pt x="1279326" y="1293000"/>
                  </a:cubicBezTo>
                  <a:cubicBezTo>
                    <a:pt x="1288204" y="1268033"/>
                    <a:pt x="1289868" y="1248614"/>
                    <a:pt x="1287648" y="1229750"/>
                  </a:cubicBezTo>
                  <a:cubicBezTo>
                    <a:pt x="1284874" y="1206447"/>
                    <a:pt x="1296526" y="1199789"/>
                    <a:pt x="1316500" y="1195906"/>
                  </a:cubicBezTo>
                  <a:cubicBezTo>
                    <a:pt x="1363105" y="1187583"/>
                    <a:pt x="1408601" y="1175932"/>
                    <a:pt x="1445219" y="1143197"/>
                  </a:cubicBezTo>
                  <a:cubicBezTo>
                    <a:pt x="1449658" y="1139313"/>
                    <a:pt x="1457980" y="1134320"/>
                    <a:pt x="1462418" y="1135430"/>
                  </a:cubicBezTo>
                  <a:cubicBezTo>
                    <a:pt x="1493489" y="1144862"/>
                    <a:pt x="1528998" y="1133765"/>
                    <a:pt x="1557849" y="1155403"/>
                  </a:cubicBezTo>
                  <a:cubicBezTo>
                    <a:pt x="1573384" y="1167055"/>
                    <a:pt x="1591138" y="1175377"/>
                    <a:pt x="1607783" y="1185364"/>
                  </a:cubicBezTo>
                  <a:cubicBezTo>
                    <a:pt x="1616660" y="1190912"/>
                    <a:pt x="1621099" y="1190912"/>
                    <a:pt x="1621099" y="1179261"/>
                  </a:cubicBezTo>
                  <a:cubicBezTo>
                    <a:pt x="1620544" y="1148191"/>
                    <a:pt x="1593358" y="1138204"/>
                    <a:pt x="1577823" y="1122669"/>
                  </a:cubicBezTo>
                  <a:cubicBezTo>
                    <a:pt x="1593358" y="1130991"/>
                    <a:pt x="1610557" y="1143197"/>
                    <a:pt x="1627757" y="1155403"/>
                  </a:cubicBezTo>
                  <a:cubicBezTo>
                    <a:pt x="1633305" y="1159287"/>
                    <a:pt x="1639963" y="1167055"/>
                    <a:pt x="1647176" y="1161506"/>
                  </a:cubicBezTo>
                  <a:cubicBezTo>
                    <a:pt x="1655498" y="1154849"/>
                    <a:pt x="1648841" y="1146526"/>
                    <a:pt x="1646066" y="1138759"/>
                  </a:cubicBezTo>
                  <a:cubicBezTo>
                    <a:pt x="1638299" y="1117120"/>
                    <a:pt x="1624428" y="1100475"/>
                    <a:pt x="1603344" y="1091044"/>
                  </a:cubicBezTo>
                  <a:cubicBezTo>
                    <a:pt x="1597796" y="1088269"/>
                    <a:pt x="1592803" y="1084386"/>
                    <a:pt x="1587254" y="1081057"/>
                  </a:cubicBezTo>
                  <a:cubicBezTo>
                    <a:pt x="1580042" y="1076063"/>
                    <a:pt x="1570055" y="1074399"/>
                    <a:pt x="1566171" y="1064967"/>
                  </a:cubicBezTo>
                  <a:cubicBezTo>
                    <a:pt x="1587254" y="1046103"/>
                    <a:pt x="1586700" y="1041109"/>
                    <a:pt x="1562287" y="1026684"/>
                  </a:cubicBezTo>
                  <a:cubicBezTo>
                    <a:pt x="1558958" y="1025019"/>
                    <a:pt x="1555630" y="1023355"/>
                    <a:pt x="1552301" y="1022245"/>
                  </a:cubicBezTo>
                  <a:cubicBezTo>
                    <a:pt x="1536211" y="1016142"/>
                    <a:pt x="1520121" y="1015587"/>
                    <a:pt x="1503476" y="1017806"/>
                  </a:cubicBezTo>
                  <a:cubicBezTo>
                    <a:pt x="1500702" y="1018361"/>
                    <a:pt x="1498482" y="1018916"/>
                    <a:pt x="1495708" y="1019471"/>
                  </a:cubicBezTo>
                  <a:cubicBezTo>
                    <a:pt x="1480173" y="1023355"/>
                    <a:pt x="1464638" y="1022800"/>
                    <a:pt x="1448548" y="1020581"/>
                  </a:cubicBezTo>
                  <a:cubicBezTo>
                    <a:pt x="1446884" y="1020026"/>
                    <a:pt x="1445219" y="1020026"/>
                    <a:pt x="1443555" y="1020026"/>
                  </a:cubicBezTo>
                  <a:cubicBezTo>
                    <a:pt x="1445219" y="1016142"/>
                    <a:pt x="1449658" y="1017252"/>
                    <a:pt x="1452432" y="1015587"/>
                  </a:cubicBezTo>
                  <a:cubicBezTo>
                    <a:pt x="1474070" y="1007820"/>
                    <a:pt x="1494044" y="997833"/>
                    <a:pt x="1512908" y="985072"/>
                  </a:cubicBezTo>
                  <a:cubicBezTo>
                    <a:pt x="1525114" y="973975"/>
                    <a:pt x="1542314" y="968427"/>
                    <a:pt x="1547862" y="950673"/>
                  </a:cubicBezTo>
                  <a:cubicBezTo>
                    <a:pt x="1546198" y="948453"/>
                    <a:pt x="1544533" y="944015"/>
                    <a:pt x="1543424" y="944015"/>
                  </a:cubicBezTo>
                  <a:cubicBezTo>
                    <a:pt x="1501812" y="951782"/>
                    <a:pt x="1469077" y="930144"/>
                    <a:pt x="1435233" y="911280"/>
                  </a:cubicBezTo>
                  <a:cubicBezTo>
                    <a:pt x="1420252" y="902957"/>
                    <a:pt x="1397504" y="898519"/>
                    <a:pt x="1392511" y="883539"/>
                  </a:cubicBezTo>
                  <a:cubicBezTo>
                    <a:pt x="1389182" y="872442"/>
                    <a:pt x="1406381" y="856352"/>
                    <a:pt x="1408601" y="841372"/>
                  </a:cubicBezTo>
                  <a:cubicBezTo>
                    <a:pt x="1414149" y="804198"/>
                    <a:pt x="1438561" y="798650"/>
                    <a:pt x="1470741" y="795321"/>
                  </a:cubicBezTo>
                  <a:cubicBezTo>
                    <a:pt x="1542868" y="787554"/>
                    <a:pt x="1611667" y="767580"/>
                    <a:pt x="1673808" y="728187"/>
                  </a:cubicBezTo>
                  <a:cubicBezTo>
                    <a:pt x="1763689" y="672150"/>
                    <a:pt x="1784218" y="583378"/>
                    <a:pt x="1724851" y="495715"/>
                  </a:cubicBezTo>
                  <a:close/>
                  <a:moveTo>
                    <a:pt x="420456" y="757038"/>
                  </a:moveTo>
                  <a:cubicBezTo>
                    <a:pt x="411024" y="747606"/>
                    <a:pt x="398263" y="741503"/>
                    <a:pt x="382173" y="730961"/>
                  </a:cubicBezTo>
                  <a:cubicBezTo>
                    <a:pt x="411578" y="737065"/>
                    <a:pt x="435436" y="742058"/>
                    <a:pt x="460958" y="747606"/>
                  </a:cubicBezTo>
                  <a:cubicBezTo>
                    <a:pt x="451526" y="768135"/>
                    <a:pt x="440429" y="777012"/>
                    <a:pt x="420456" y="757038"/>
                  </a:cubicBezTo>
                  <a:close/>
                  <a:moveTo>
                    <a:pt x="865981" y="719310"/>
                  </a:moveTo>
                  <a:cubicBezTo>
                    <a:pt x="859878" y="729297"/>
                    <a:pt x="854884" y="724858"/>
                    <a:pt x="848781" y="719865"/>
                  </a:cubicBezTo>
                  <a:cubicBezTo>
                    <a:pt x="816047" y="693233"/>
                    <a:pt x="778318" y="676034"/>
                    <a:pt x="737261" y="667711"/>
                  </a:cubicBezTo>
                  <a:cubicBezTo>
                    <a:pt x="722281" y="664937"/>
                    <a:pt x="721171" y="659944"/>
                    <a:pt x="731713" y="648847"/>
                  </a:cubicBezTo>
                  <a:cubicBezTo>
                    <a:pt x="767777" y="609455"/>
                    <a:pt x="794408" y="565068"/>
                    <a:pt x="803286" y="510695"/>
                  </a:cubicBezTo>
                  <a:cubicBezTo>
                    <a:pt x="807169" y="488502"/>
                    <a:pt x="802731" y="466864"/>
                    <a:pt x="798847" y="439678"/>
                  </a:cubicBezTo>
                  <a:cubicBezTo>
                    <a:pt x="820485" y="466864"/>
                    <a:pt x="838794" y="490167"/>
                    <a:pt x="857103" y="513470"/>
                  </a:cubicBezTo>
                  <a:cubicBezTo>
                    <a:pt x="883180" y="552307"/>
                    <a:pt x="920908" y="576720"/>
                    <a:pt x="958637" y="601687"/>
                  </a:cubicBezTo>
                  <a:cubicBezTo>
                    <a:pt x="964740" y="605571"/>
                    <a:pt x="970843" y="608900"/>
                    <a:pt x="977501" y="612783"/>
                  </a:cubicBezTo>
                  <a:cubicBezTo>
                    <a:pt x="934779" y="643299"/>
                    <a:pt x="893167" y="673814"/>
                    <a:pt x="865981" y="719310"/>
                  </a:cubicBezTo>
                  <a:close/>
                </a:path>
              </a:pathLst>
            </a:custGeom>
            <a:solidFill>
              <a:srgbClr val="8D01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1" name="Google Shape;351;p9"/>
            <p:cNvSpPr/>
            <p:nvPr/>
          </p:nvSpPr>
          <p:spPr>
            <a:xfrm>
              <a:off x="7940220" y="2005846"/>
              <a:ext cx="1738592" cy="1913067"/>
            </a:xfrm>
            <a:custGeom>
              <a:rect b="b" l="l" r="r" t="t"/>
              <a:pathLst>
                <a:path extrusionOk="0" h="1913067" w="1738592">
                  <a:moveTo>
                    <a:pt x="815466" y="1367422"/>
                  </a:moveTo>
                  <a:cubicBezTo>
                    <a:pt x="825184" y="1367144"/>
                    <a:pt x="835310" y="1368150"/>
                    <a:pt x="845713" y="1370092"/>
                  </a:cubicBezTo>
                  <a:cubicBezTo>
                    <a:pt x="942252" y="1387291"/>
                    <a:pt x="1007167" y="1450541"/>
                    <a:pt x="1060985" y="1527107"/>
                  </a:cubicBezTo>
                  <a:cubicBezTo>
                    <a:pt x="1064315" y="1532101"/>
                    <a:pt x="1063759" y="1537094"/>
                    <a:pt x="1063204" y="1542642"/>
                  </a:cubicBezTo>
                  <a:cubicBezTo>
                    <a:pt x="1059321" y="1574822"/>
                    <a:pt x="1069307" y="1603673"/>
                    <a:pt x="1092611" y="1625311"/>
                  </a:cubicBezTo>
                  <a:cubicBezTo>
                    <a:pt x="1139216" y="1668588"/>
                    <a:pt x="1143100" y="1724625"/>
                    <a:pt x="1136442" y="1780108"/>
                  </a:cubicBezTo>
                  <a:cubicBezTo>
                    <a:pt x="1125900" y="1869990"/>
                    <a:pt x="1061540" y="1917705"/>
                    <a:pt x="963891" y="1912711"/>
                  </a:cubicBezTo>
                  <a:cubicBezTo>
                    <a:pt x="866241" y="1909382"/>
                    <a:pt x="776914" y="1882196"/>
                    <a:pt x="700903" y="1819501"/>
                  </a:cubicBezTo>
                  <a:cubicBezTo>
                    <a:pt x="653188" y="1780108"/>
                    <a:pt x="630995" y="1724625"/>
                    <a:pt x="623228" y="1664704"/>
                  </a:cubicBezTo>
                  <a:cubicBezTo>
                    <a:pt x="617125" y="1615879"/>
                    <a:pt x="625447" y="1568164"/>
                    <a:pt x="642092" y="1521004"/>
                  </a:cubicBezTo>
                  <a:cubicBezTo>
                    <a:pt x="648750" y="1502695"/>
                    <a:pt x="660956" y="1492153"/>
                    <a:pt x="674826" y="1482166"/>
                  </a:cubicBezTo>
                  <a:cubicBezTo>
                    <a:pt x="700903" y="1462747"/>
                    <a:pt x="727535" y="1441664"/>
                    <a:pt x="742515" y="1413923"/>
                  </a:cubicBezTo>
                  <a:cubicBezTo>
                    <a:pt x="760825" y="1380634"/>
                    <a:pt x="786312" y="1368254"/>
                    <a:pt x="815466" y="1367422"/>
                  </a:cubicBezTo>
                  <a:close/>
                  <a:moveTo>
                    <a:pt x="1475995" y="1171473"/>
                  </a:moveTo>
                  <a:cubicBezTo>
                    <a:pt x="1547775" y="1167337"/>
                    <a:pt x="1604576" y="1225698"/>
                    <a:pt x="1610818" y="1301848"/>
                  </a:cubicBezTo>
                  <a:cubicBezTo>
                    <a:pt x="1612482" y="1320158"/>
                    <a:pt x="1619140" y="1337912"/>
                    <a:pt x="1616921" y="1347899"/>
                  </a:cubicBezTo>
                  <a:cubicBezTo>
                    <a:pt x="1611927" y="1443885"/>
                    <a:pt x="1595837" y="1527109"/>
                    <a:pt x="1538135" y="1596462"/>
                  </a:cubicBezTo>
                  <a:cubicBezTo>
                    <a:pt x="1524264" y="1613107"/>
                    <a:pt x="1508175" y="1626422"/>
                    <a:pt x="1489311" y="1636409"/>
                  </a:cubicBezTo>
                  <a:cubicBezTo>
                    <a:pt x="1426061" y="1669699"/>
                    <a:pt x="1359481" y="1696331"/>
                    <a:pt x="1287909" y="1699660"/>
                  </a:cubicBezTo>
                  <a:cubicBezTo>
                    <a:pt x="1209678" y="1703543"/>
                    <a:pt x="1144209" y="1670809"/>
                    <a:pt x="1095939" y="1608668"/>
                  </a:cubicBezTo>
                  <a:cubicBezTo>
                    <a:pt x="1070417" y="1576488"/>
                    <a:pt x="1070972" y="1538760"/>
                    <a:pt x="1086507" y="1501032"/>
                  </a:cubicBezTo>
                  <a:cubicBezTo>
                    <a:pt x="1097048" y="1474955"/>
                    <a:pt x="1114249" y="1452207"/>
                    <a:pt x="1133668" y="1433343"/>
                  </a:cubicBezTo>
                  <a:cubicBezTo>
                    <a:pt x="1218555" y="1350673"/>
                    <a:pt x="1300670" y="1263565"/>
                    <a:pt x="1400539" y="1198096"/>
                  </a:cubicBezTo>
                  <a:cubicBezTo>
                    <a:pt x="1426477" y="1181174"/>
                    <a:pt x="1452068" y="1172851"/>
                    <a:pt x="1475995" y="1171473"/>
                  </a:cubicBezTo>
                  <a:close/>
                  <a:moveTo>
                    <a:pt x="542778" y="1115427"/>
                  </a:moveTo>
                  <a:cubicBezTo>
                    <a:pt x="593822" y="1110988"/>
                    <a:pt x="642092" y="1122640"/>
                    <a:pt x="687588" y="1144278"/>
                  </a:cubicBezTo>
                  <a:cubicBezTo>
                    <a:pt x="787456" y="1191993"/>
                    <a:pt x="796888" y="1314055"/>
                    <a:pt x="746399" y="1391176"/>
                  </a:cubicBezTo>
                  <a:cubicBezTo>
                    <a:pt x="680375" y="1491045"/>
                    <a:pt x="582171" y="1537650"/>
                    <a:pt x="466212" y="1553186"/>
                  </a:cubicBezTo>
                  <a:cubicBezTo>
                    <a:pt x="387982" y="1563173"/>
                    <a:pt x="315854" y="1548192"/>
                    <a:pt x="251494" y="1502697"/>
                  </a:cubicBezTo>
                  <a:cubicBezTo>
                    <a:pt x="204334" y="1469407"/>
                    <a:pt x="176038" y="1421692"/>
                    <a:pt x="168270" y="1364544"/>
                  </a:cubicBezTo>
                  <a:cubicBezTo>
                    <a:pt x="160503" y="1305732"/>
                    <a:pt x="193237" y="1262456"/>
                    <a:pt x="235404" y="1229166"/>
                  </a:cubicBezTo>
                  <a:cubicBezTo>
                    <a:pt x="310306" y="1169800"/>
                    <a:pt x="394639" y="1129852"/>
                    <a:pt x="490069" y="1115982"/>
                  </a:cubicBezTo>
                  <a:cubicBezTo>
                    <a:pt x="507269" y="1113208"/>
                    <a:pt x="525023" y="1115427"/>
                    <a:pt x="542778" y="1115427"/>
                  </a:cubicBezTo>
                  <a:close/>
                  <a:moveTo>
                    <a:pt x="912153" y="961878"/>
                  </a:moveTo>
                  <a:cubicBezTo>
                    <a:pt x="915204" y="960630"/>
                    <a:pt x="918949" y="962294"/>
                    <a:pt x="924497" y="967288"/>
                  </a:cubicBezTo>
                  <a:cubicBezTo>
                    <a:pt x="926162" y="968398"/>
                    <a:pt x="927826" y="968952"/>
                    <a:pt x="929491" y="970062"/>
                  </a:cubicBezTo>
                  <a:cubicBezTo>
                    <a:pt x="965555" y="991145"/>
                    <a:pt x="965555" y="991145"/>
                    <a:pt x="947245" y="1028874"/>
                  </a:cubicBezTo>
                  <a:cubicBezTo>
                    <a:pt x="940033" y="1043854"/>
                    <a:pt x="933929" y="1059389"/>
                    <a:pt x="927271" y="1074369"/>
                  </a:cubicBezTo>
                  <a:cubicBezTo>
                    <a:pt x="910627" y="1088240"/>
                    <a:pt x="889543" y="1097672"/>
                    <a:pt x="880111" y="1119310"/>
                  </a:cubicBezTo>
                  <a:cubicBezTo>
                    <a:pt x="875673" y="1129297"/>
                    <a:pt x="867905" y="1140394"/>
                    <a:pt x="876782" y="1149826"/>
                  </a:cubicBezTo>
                  <a:cubicBezTo>
                    <a:pt x="886769" y="1160922"/>
                    <a:pt x="896756" y="1150380"/>
                    <a:pt x="906188" y="1145387"/>
                  </a:cubicBezTo>
                  <a:cubicBezTo>
                    <a:pt x="910627" y="1142613"/>
                    <a:pt x="915066" y="1138729"/>
                    <a:pt x="921168" y="1142058"/>
                  </a:cubicBezTo>
                  <a:cubicBezTo>
                    <a:pt x="926717" y="1245811"/>
                    <a:pt x="1012161" y="1303513"/>
                    <a:pt x="1110920" y="1269668"/>
                  </a:cubicBezTo>
                  <a:cubicBezTo>
                    <a:pt x="1141990" y="1258571"/>
                    <a:pt x="1171951" y="1244701"/>
                    <a:pt x="1200802" y="1227501"/>
                  </a:cubicBezTo>
                  <a:cubicBezTo>
                    <a:pt x="1220776" y="1215850"/>
                    <a:pt x="1241304" y="1205308"/>
                    <a:pt x="1264052" y="1200315"/>
                  </a:cubicBezTo>
                  <a:cubicBezTo>
                    <a:pt x="1274039" y="1262455"/>
                    <a:pt x="1254620" y="1309062"/>
                    <a:pt x="1204685" y="1347899"/>
                  </a:cubicBezTo>
                  <a:cubicBezTo>
                    <a:pt x="1159190" y="1383408"/>
                    <a:pt x="1117578" y="1424465"/>
                    <a:pt x="1085953" y="1474400"/>
                  </a:cubicBezTo>
                  <a:cubicBezTo>
                    <a:pt x="1067089" y="1504360"/>
                    <a:pt x="1057102" y="1504360"/>
                    <a:pt x="1034909" y="1477174"/>
                  </a:cubicBezTo>
                  <a:cubicBezTo>
                    <a:pt x="985528" y="1418362"/>
                    <a:pt x="926717" y="1375641"/>
                    <a:pt x="849596" y="1360106"/>
                  </a:cubicBezTo>
                  <a:cubicBezTo>
                    <a:pt x="825184" y="1355667"/>
                    <a:pt x="801881" y="1358996"/>
                    <a:pt x="773585" y="1363435"/>
                  </a:cubicBezTo>
                  <a:cubicBezTo>
                    <a:pt x="784126" y="1331255"/>
                    <a:pt x="784681" y="1300183"/>
                    <a:pt x="783572" y="1269668"/>
                  </a:cubicBezTo>
                  <a:cubicBezTo>
                    <a:pt x="781907" y="1224727"/>
                    <a:pt x="762488" y="1188108"/>
                    <a:pt x="729199" y="1158703"/>
                  </a:cubicBezTo>
                  <a:cubicBezTo>
                    <a:pt x="721986" y="1152600"/>
                    <a:pt x="714773" y="1147606"/>
                    <a:pt x="716993" y="1136510"/>
                  </a:cubicBezTo>
                  <a:cubicBezTo>
                    <a:pt x="719212" y="1126523"/>
                    <a:pt x="728089" y="1126523"/>
                    <a:pt x="735856" y="1123749"/>
                  </a:cubicBezTo>
                  <a:cubicBezTo>
                    <a:pt x="811868" y="1096007"/>
                    <a:pt x="871789" y="1049957"/>
                    <a:pt x="903969" y="973946"/>
                  </a:cubicBezTo>
                  <a:cubicBezTo>
                    <a:pt x="906743" y="967288"/>
                    <a:pt x="909101" y="963127"/>
                    <a:pt x="912153" y="961878"/>
                  </a:cubicBezTo>
                  <a:close/>
                  <a:moveTo>
                    <a:pt x="1254116" y="857085"/>
                  </a:moveTo>
                  <a:cubicBezTo>
                    <a:pt x="1315858" y="861767"/>
                    <a:pt x="1373074" y="881428"/>
                    <a:pt x="1427170" y="915134"/>
                  </a:cubicBezTo>
                  <a:cubicBezTo>
                    <a:pt x="1452137" y="930115"/>
                    <a:pt x="1478214" y="939547"/>
                    <a:pt x="1507620" y="949534"/>
                  </a:cubicBezTo>
                  <a:cubicBezTo>
                    <a:pt x="1478769" y="981713"/>
                    <a:pt x="1432718" y="981713"/>
                    <a:pt x="1404977" y="1015558"/>
                  </a:cubicBezTo>
                  <a:cubicBezTo>
                    <a:pt x="1451028" y="1037196"/>
                    <a:pt x="1499853" y="1015558"/>
                    <a:pt x="1545903" y="1030538"/>
                  </a:cubicBezTo>
                  <a:cubicBezTo>
                    <a:pt x="1518716" y="1046628"/>
                    <a:pt x="1518716" y="1053841"/>
                    <a:pt x="1543129" y="1071041"/>
                  </a:cubicBezTo>
                  <a:cubicBezTo>
                    <a:pt x="1559773" y="1083247"/>
                    <a:pt x="1580857" y="1088795"/>
                    <a:pt x="1601940" y="1110988"/>
                  </a:cubicBezTo>
                  <a:cubicBezTo>
                    <a:pt x="1578638" y="1101001"/>
                    <a:pt x="1562547" y="1093788"/>
                    <a:pt x="1544793" y="1097672"/>
                  </a:cubicBezTo>
                  <a:cubicBezTo>
                    <a:pt x="1540354" y="1098782"/>
                    <a:pt x="1535361" y="1099891"/>
                    <a:pt x="1535361" y="1105440"/>
                  </a:cubicBezTo>
                  <a:cubicBezTo>
                    <a:pt x="1535361" y="1108214"/>
                    <a:pt x="1539245" y="1110988"/>
                    <a:pt x="1542019" y="1113207"/>
                  </a:cubicBezTo>
                  <a:cubicBezTo>
                    <a:pt x="1558664" y="1125413"/>
                    <a:pt x="1576973" y="1136510"/>
                    <a:pt x="1593618" y="1159813"/>
                  </a:cubicBezTo>
                  <a:cubicBezTo>
                    <a:pt x="1578083" y="1151490"/>
                    <a:pt x="1566986" y="1147606"/>
                    <a:pt x="1558109" y="1140394"/>
                  </a:cubicBezTo>
                  <a:cubicBezTo>
                    <a:pt x="1525929" y="1114872"/>
                    <a:pt x="1485982" y="1122639"/>
                    <a:pt x="1449918" y="1114317"/>
                  </a:cubicBezTo>
                  <a:cubicBezTo>
                    <a:pt x="1443260" y="1112652"/>
                    <a:pt x="1437712" y="1117091"/>
                    <a:pt x="1432718" y="1121530"/>
                  </a:cubicBezTo>
                  <a:cubicBezTo>
                    <a:pt x="1398319" y="1152045"/>
                    <a:pt x="1356707" y="1165361"/>
                    <a:pt x="1312876" y="1174238"/>
                  </a:cubicBezTo>
                  <a:cubicBezTo>
                    <a:pt x="1266270" y="1183670"/>
                    <a:pt x="1224104" y="1203089"/>
                    <a:pt x="1182492" y="1225837"/>
                  </a:cubicBezTo>
                  <a:cubicBezTo>
                    <a:pt x="1140325" y="1248585"/>
                    <a:pt x="1097604" y="1268004"/>
                    <a:pt x="1047669" y="1270223"/>
                  </a:cubicBezTo>
                  <a:cubicBezTo>
                    <a:pt x="996625" y="1272997"/>
                    <a:pt x="938923" y="1214186"/>
                    <a:pt x="932820" y="1164806"/>
                  </a:cubicBezTo>
                  <a:cubicBezTo>
                    <a:pt x="915066" y="1023880"/>
                    <a:pt x="1046559" y="869639"/>
                    <a:pt x="1190814" y="857432"/>
                  </a:cubicBezTo>
                  <a:cubicBezTo>
                    <a:pt x="1212452" y="855629"/>
                    <a:pt x="1233536" y="855525"/>
                    <a:pt x="1254116" y="857085"/>
                  </a:cubicBezTo>
                  <a:close/>
                  <a:moveTo>
                    <a:pt x="164386" y="675449"/>
                  </a:moveTo>
                  <a:cubicBezTo>
                    <a:pt x="255378" y="671566"/>
                    <a:pt x="333053" y="707629"/>
                    <a:pt x="405737" y="757009"/>
                  </a:cubicBezTo>
                  <a:cubicBezTo>
                    <a:pt x="415724" y="763667"/>
                    <a:pt x="425710" y="770325"/>
                    <a:pt x="414614" y="787524"/>
                  </a:cubicBezTo>
                  <a:cubicBezTo>
                    <a:pt x="342486" y="898489"/>
                    <a:pt x="373002" y="1016667"/>
                    <a:pt x="476199" y="1096008"/>
                  </a:cubicBezTo>
                  <a:cubicBezTo>
                    <a:pt x="479529" y="1098227"/>
                    <a:pt x="482303" y="1100446"/>
                    <a:pt x="491180" y="1106549"/>
                  </a:cubicBezTo>
                  <a:cubicBezTo>
                    <a:pt x="424046" y="1109878"/>
                    <a:pt x="369673" y="1133736"/>
                    <a:pt x="318628" y="1162587"/>
                  </a:cubicBezTo>
                  <a:cubicBezTo>
                    <a:pt x="285339" y="1181451"/>
                    <a:pt x="254268" y="1173128"/>
                    <a:pt x="222643" y="1168690"/>
                  </a:cubicBezTo>
                  <a:cubicBezTo>
                    <a:pt x="188799" y="1163696"/>
                    <a:pt x="157174" y="1151490"/>
                    <a:pt x="126103" y="1136510"/>
                  </a:cubicBezTo>
                  <a:cubicBezTo>
                    <a:pt x="47318" y="1098782"/>
                    <a:pt x="22351" y="1026099"/>
                    <a:pt x="7371" y="948424"/>
                  </a:cubicBezTo>
                  <a:cubicBezTo>
                    <a:pt x="-5390" y="882954"/>
                    <a:pt x="-3726" y="817485"/>
                    <a:pt x="29564" y="757564"/>
                  </a:cubicBezTo>
                  <a:cubicBezTo>
                    <a:pt x="58415" y="705965"/>
                    <a:pt x="103910" y="678223"/>
                    <a:pt x="164386" y="675449"/>
                  </a:cubicBezTo>
                  <a:close/>
                  <a:moveTo>
                    <a:pt x="702637" y="664978"/>
                  </a:moveTo>
                  <a:cubicBezTo>
                    <a:pt x="711584" y="663799"/>
                    <a:pt x="720877" y="664908"/>
                    <a:pt x="730864" y="667683"/>
                  </a:cubicBezTo>
                  <a:cubicBezTo>
                    <a:pt x="808540" y="689321"/>
                    <a:pt x="870126" y="730378"/>
                    <a:pt x="900641" y="808608"/>
                  </a:cubicBezTo>
                  <a:cubicBezTo>
                    <a:pt x="931711" y="887394"/>
                    <a:pt x="913402" y="959521"/>
                    <a:pt x="864023" y="1023882"/>
                  </a:cubicBezTo>
                  <a:cubicBezTo>
                    <a:pt x="825185" y="1074371"/>
                    <a:pt x="773031" y="1105996"/>
                    <a:pt x="710336" y="1123196"/>
                  </a:cubicBezTo>
                  <a:cubicBezTo>
                    <a:pt x="688143" y="1129299"/>
                    <a:pt x="669279" y="1124860"/>
                    <a:pt x="649304" y="1118202"/>
                  </a:cubicBezTo>
                  <a:cubicBezTo>
                    <a:pt x="615460" y="1106551"/>
                    <a:pt x="581060" y="1101558"/>
                    <a:pt x="545551" y="1103222"/>
                  </a:cubicBezTo>
                  <a:cubicBezTo>
                    <a:pt x="468431" y="1105441"/>
                    <a:pt x="432367" y="1050514"/>
                    <a:pt x="402406" y="992812"/>
                  </a:cubicBezTo>
                  <a:cubicBezTo>
                    <a:pt x="355246" y="901264"/>
                    <a:pt x="402406" y="800286"/>
                    <a:pt x="459553" y="745913"/>
                  </a:cubicBezTo>
                  <a:cubicBezTo>
                    <a:pt x="467876" y="738145"/>
                    <a:pt x="476753" y="736481"/>
                    <a:pt x="487295" y="736481"/>
                  </a:cubicBezTo>
                  <a:cubicBezTo>
                    <a:pt x="556648" y="735926"/>
                    <a:pt x="619898" y="716507"/>
                    <a:pt x="676492" y="676005"/>
                  </a:cubicBezTo>
                  <a:cubicBezTo>
                    <a:pt x="685092" y="669624"/>
                    <a:pt x="693691" y="666157"/>
                    <a:pt x="702637" y="664978"/>
                  </a:cubicBezTo>
                  <a:close/>
                  <a:moveTo>
                    <a:pt x="1144555" y="556162"/>
                  </a:moveTo>
                  <a:cubicBezTo>
                    <a:pt x="1146982" y="557549"/>
                    <a:pt x="1148647" y="561433"/>
                    <a:pt x="1150312" y="566704"/>
                  </a:cubicBezTo>
                  <a:cubicBezTo>
                    <a:pt x="1158634" y="593890"/>
                    <a:pt x="1168621" y="620522"/>
                    <a:pt x="1177498" y="647708"/>
                  </a:cubicBezTo>
                  <a:cubicBezTo>
                    <a:pt x="1153086" y="694869"/>
                    <a:pt x="1112583" y="713733"/>
                    <a:pt x="1061540" y="715952"/>
                  </a:cubicBezTo>
                  <a:cubicBezTo>
                    <a:pt x="1046559" y="716507"/>
                    <a:pt x="1031024" y="714842"/>
                    <a:pt x="1014934" y="717617"/>
                  </a:cubicBezTo>
                  <a:cubicBezTo>
                    <a:pt x="1020482" y="728713"/>
                    <a:pt x="1029359" y="732042"/>
                    <a:pt x="1038237" y="733706"/>
                  </a:cubicBezTo>
                  <a:cubicBezTo>
                    <a:pt x="1092610" y="745358"/>
                    <a:pt x="1145873" y="747577"/>
                    <a:pt x="1190814" y="705410"/>
                  </a:cubicBezTo>
                  <a:cubicBezTo>
                    <a:pt x="1195807" y="700417"/>
                    <a:pt x="1201910" y="695423"/>
                    <a:pt x="1210233" y="698198"/>
                  </a:cubicBezTo>
                  <a:cubicBezTo>
                    <a:pt x="1251290" y="740919"/>
                    <a:pt x="1299559" y="771989"/>
                    <a:pt x="1358926" y="783641"/>
                  </a:cubicBezTo>
                  <a:cubicBezTo>
                    <a:pt x="1361700" y="783641"/>
                    <a:pt x="1363920" y="785305"/>
                    <a:pt x="1366694" y="785860"/>
                  </a:cubicBezTo>
                  <a:cubicBezTo>
                    <a:pt x="1377790" y="788634"/>
                    <a:pt x="1395545" y="780867"/>
                    <a:pt x="1399983" y="791408"/>
                  </a:cubicBezTo>
                  <a:cubicBezTo>
                    <a:pt x="1404976" y="803060"/>
                    <a:pt x="1392770" y="816930"/>
                    <a:pt x="1388332" y="829692"/>
                  </a:cubicBezTo>
                  <a:cubicBezTo>
                    <a:pt x="1387222" y="834131"/>
                    <a:pt x="1383893" y="838015"/>
                    <a:pt x="1382783" y="842453"/>
                  </a:cubicBezTo>
                  <a:cubicBezTo>
                    <a:pt x="1375571" y="866866"/>
                    <a:pt x="1363364" y="870195"/>
                    <a:pt x="1337843" y="862982"/>
                  </a:cubicBezTo>
                  <a:cubicBezTo>
                    <a:pt x="1240193" y="834131"/>
                    <a:pt x="1144764" y="837460"/>
                    <a:pt x="1057101" y="896826"/>
                  </a:cubicBezTo>
                  <a:cubicBezTo>
                    <a:pt x="1028805" y="916245"/>
                    <a:pt x="1004947" y="941212"/>
                    <a:pt x="984419" y="968399"/>
                  </a:cubicBezTo>
                  <a:cubicBezTo>
                    <a:pt x="974432" y="981160"/>
                    <a:pt x="967219" y="981715"/>
                    <a:pt x="954458" y="974502"/>
                  </a:cubicBezTo>
                  <a:cubicBezTo>
                    <a:pt x="930600" y="960077"/>
                    <a:pt x="913956" y="948425"/>
                    <a:pt x="920059" y="912361"/>
                  </a:cubicBezTo>
                  <a:cubicBezTo>
                    <a:pt x="930600" y="850221"/>
                    <a:pt x="916175" y="790854"/>
                    <a:pt x="871789" y="742584"/>
                  </a:cubicBezTo>
                  <a:cubicBezTo>
                    <a:pt x="857918" y="728158"/>
                    <a:pt x="860138" y="715952"/>
                    <a:pt x="871789" y="702081"/>
                  </a:cubicBezTo>
                  <a:cubicBezTo>
                    <a:pt x="902304" y="665463"/>
                    <a:pt x="936703" y="634393"/>
                    <a:pt x="976651" y="608871"/>
                  </a:cubicBezTo>
                  <a:cubicBezTo>
                    <a:pt x="983864" y="600548"/>
                    <a:pt x="993296" y="604987"/>
                    <a:pt x="1001618" y="606096"/>
                  </a:cubicBezTo>
                  <a:cubicBezTo>
                    <a:pt x="1016043" y="607761"/>
                    <a:pt x="1028805" y="606651"/>
                    <a:pt x="1037682" y="593890"/>
                  </a:cubicBezTo>
                  <a:cubicBezTo>
                    <a:pt x="1073191" y="593336"/>
                    <a:pt x="1107590" y="588342"/>
                    <a:pt x="1134222" y="560601"/>
                  </a:cubicBezTo>
                  <a:cubicBezTo>
                    <a:pt x="1138937" y="555885"/>
                    <a:pt x="1142127" y="554775"/>
                    <a:pt x="1144555" y="556162"/>
                  </a:cubicBezTo>
                  <a:close/>
                  <a:moveTo>
                    <a:pt x="1344502" y="291510"/>
                  </a:moveTo>
                  <a:cubicBezTo>
                    <a:pt x="1502073" y="301497"/>
                    <a:pt x="1628018" y="369186"/>
                    <a:pt x="1713462" y="504563"/>
                  </a:cubicBezTo>
                  <a:cubicBezTo>
                    <a:pt x="1759512" y="577245"/>
                    <a:pt x="1740648" y="653257"/>
                    <a:pt x="1670185" y="702082"/>
                  </a:cubicBezTo>
                  <a:cubicBezTo>
                    <a:pt x="1604715" y="747578"/>
                    <a:pt x="1531479" y="767552"/>
                    <a:pt x="1453248" y="776429"/>
                  </a:cubicBezTo>
                  <a:cubicBezTo>
                    <a:pt x="1363920" y="786416"/>
                    <a:pt x="1287354" y="761449"/>
                    <a:pt x="1225214" y="697089"/>
                  </a:cubicBezTo>
                  <a:cubicBezTo>
                    <a:pt x="1182492" y="653257"/>
                    <a:pt x="1166402" y="595555"/>
                    <a:pt x="1155305" y="537298"/>
                  </a:cubicBezTo>
                  <a:cubicBezTo>
                    <a:pt x="1146983" y="492357"/>
                    <a:pt x="1144764" y="446861"/>
                    <a:pt x="1161409" y="403585"/>
                  </a:cubicBezTo>
                  <a:cubicBezTo>
                    <a:pt x="1187485" y="335341"/>
                    <a:pt x="1253510" y="287626"/>
                    <a:pt x="1344502" y="291510"/>
                  </a:cubicBezTo>
                  <a:close/>
                  <a:moveTo>
                    <a:pt x="489515" y="253436"/>
                  </a:moveTo>
                  <a:cubicBezTo>
                    <a:pt x="557065" y="256418"/>
                    <a:pt x="623506" y="278472"/>
                    <a:pt x="688143" y="320916"/>
                  </a:cubicBezTo>
                  <a:cubicBezTo>
                    <a:pt x="735303" y="352541"/>
                    <a:pt x="770812" y="395263"/>
                    <a:pt x="780244" y="456294"/>
                  </a:cubicBezTo>
                  <a:cubicBezTo>
                    <a:pt x="787457" y="504009"/>
                    <a:pt x="773031" y="544511"/>
                    <a:pt x="750283" y="582239"/>
                  </a:cubicBezTo>
                  <a:cubicBezTo>
                    <a:pt x="694801" y="674340"/>
                    <a:pt x="596042" y="724829"/>
                    <a:pt x="477308" y="725384"/>
                  </a:cubicBezTo>
                  <a:cubicBezTo>
                    <a:pt x="333053" y="725939"/>
                    <a:pt x="230965" y="650483"/>
                    <a:pt x="193792" y="510112"/>
                  </a:cubicBezTo>
                  <a:cubicBezTo>
                    <a:pt x="169934" y="420230"/>
                    <a:pt x="192682" y="345328"/>
                    <a:pt x="284229" y="300388"/>
                  </a:cubicBezTo>
                  <a:cubicBezTo>
                    <a:pt x="353305" y="266543"/>
                    <a:pt x="421964" y="250453"/>
                    <a:pt x="489515" y="253436"/>
                  </a:cubicBezTo>
                  <a:close/>
                  <a:moveTo>
                    <a:pt x="880294" y="35"/>
                  </a:moveTo>
                  <a:cubicBezTo>
                    <a:pt x="895092" y="399"/>
                    <a:pt x="910489" y="3555"/>
                    <a:pt x="926163" y="9658"/>
                  </a:cubicBezTo>
                  <a:cubicBezTo>
                    <a:pt x="976098" y="29077"/>
                    <a:pt x="993852" y="74573"/>
                    <a:pt x="999400" y="121733"/>
                  </a:cubicBezTo>
                  <a:cubicBezTo>
                    <a:pt x="1008277" y="195525"/>
                    <a:pt x="1036019" y="257111"/>
                    <a:pt x="1090392" y="308155"/>
                  </a:cubicBezTo>
                  <a:cubicBezTo>
                    <a:pt x="1104817" y="321471"/>
                    <a:pt x="1115359" y="339780"/>
                    <a:pt x="1127565" y="355870"/>
                  </a:cubicBezTo>
                  <a:cubicBezTo>
                    <a:pt x="1145874" y="379727"/>
                    <a:pt x="1154197" y="405249"/>
                    <a:pt x="1144210" y="435765"/>
                  </a:cubicBezTo>
                  <a:cubicBezTo>
                    <a:pt x="1135333" y="462396"/>
                    <a:pt x="1136443" y="490693"/>
                    <a:pt x="1143100" y="517879"/>
                  </a:cubicBezTo>
                  <a:cubicBezTo>
                    <a:pt x="1149203" y="542291"/>
                    <a:pt x="1132559" y="553388"/>
                    <a:pt x="1116468" y="564484"/>
                  </a:cubicBezTo>
                  <a:cubicBezTo>
                    <a:pt x="1088172" y="583903"/>
                    <a:pt x="1054883" y="582239"/>
                    <a:pt x="1022703" y="586677"/>
                  </a:cubicBezTo>
                  <a:cubicBezTo>
                    <a:pt x="1001620" y="587787"/>
                    <a:pt x="992743" y="570588"/>
                    <a:pt x="982201" y="557827"/>
                  </a:cubicBezTo>
                  <a:cubicBezTo>
                    <a:pt x="933930" y="499570"/>
                    <a:pt x="911737" y="430771"/>
                    <a:pt x="898421" y="358089"/>
                  </a:cubicBezTo>
                  <a:cubicBezTo>
                    <a:pt x="890654" y="317587"/>
                    <a:pt x="889544" y="277639"/>
                    <a:pt x="902860" y="237692"/>
                  </a:cubicBezTo>
                  <a:cubicBezTo>
                    <a:pt x="906744" y="226041"/>
                    <a:pt x="909518" y="212170"/>
                    <a:pt x="921724" y="208286"/>
                  </a:cubicBezTo>
                  <a:cubicBezTo>
                    <a:pt x="941698" y="201628"/>
                    <a:pt x="935594" y="189977"/>
                    <a:pt x="930601" y="177771"/>
                  </a:cubicBezTo>
                  <a:cubicBezTo>
                    <a:pt x="918950" y="150029"/>
                    <a:pt x="899531" y="130056"/>
                    <a:pt x="871789" y="118404"/>
                  </a:cubicBezTo>
                  <a:cubicBezTo>
                    <a:pt x="842384" y="105643"/>
                    <a:pt x="822965" y="111746"/>
                    <a:pt x="806320" y="139488"/>
                  </a:cubicBezTo>
                  <a:cubicBezTo>
                    <a:pt x="788565" y="168893"/>
                    <a:pt x="787456" y="203293"/>
                    <a:pt x="780798" y="235473"/>
                  </a:cubicBezTo>
                  <a:cubicBezTo>
                    <a:pt x="780243" y="238247"/>
                    <a:pt x="780798" y="241021"/>
                    <a:pt x="780243" y="243795"/>
                  </a:cubicBezTo>
                  <a:cubicBezTo>
                    <a:pt x="770256" y="278194"/>
                    <a:pt x="775804" y="299832"/>
                    <a:pt x="814088" y="317587"/>
                  </a:cubicBezTo>
                  <a:cubicBezTo>
                    <a:pt x="862358" y="340335"/>
                    <a:pt x="888434" y="421894"/>
                    <a:pt x="872899" y="472938"/>
                  </a:cubicBezTo>
                  <a:cubicBezTo>
                    <a:pt x="870125" y="481815"/>
                    <a:pt x="869015" y="494022"/>
                    <a:pt x="854590" y="492912"/>
                  </a:cubicBezTo>
                  <a:cubicBezTo>
                    <a:pt x="791340" y="434655"/>
                    <a:pt x="760824" y="359199"/>
                    <a:pt x="745844" y="277639"/>
                  </a:cubicBezTo>
                  <a:cubicBezTo>
                    <a:pt x="731973" y="205512"/>
                    <a:pt x="734748" y="134494"/>
                    <a:pt x="771921" y="67915"/>
                  </a:cubicBezTo>
                  <a:cubicBezTo>
                    <a:pt x="796888" y="22974"/>
                    <a:pt x="835899" y="-1057"/>
                    <a:pt x="880294" y="35"/>
                  </a:cubicBezTo>
                  <a:close/>
                </a:path>
              </a:pathLst>
            </a:custGeom>
            <a:solidFill>
              <a:srgbClr val="E11B1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2" name="Google Shape;352;p9"/>
            <p:cNvSpPr/>
            <p:nvPr/>
          </p:nvSpPr>
          <p:spPr>
            <a:xfrm>
              <a:off x="8102377" y="2368285"/>
              <a:ext cx="1387076" cy="1237484"/>
            </a:xfrm>
            <a:custGeom>
              <a:rect b="b" l="l" r="r" t="t"/>
              <a:pathLst>
                <a:path extrusionOk="0" h="1237484" w="1387076">
                  <a:moveTo>
                    <a:pt x="757001" y="1144901"/>
                  </a:moveTo>
                  <a:cubicBezTo>
                    <a:pt x="761509" y="1144693"/>
                    <a:pt x="765671" y="1145526"/>
                    <a:pt x="767890" y="1150796"/>
                  </a:cubicBezTo>
                  <a:cubicBezTo>
                    <a:pt x="771219" y="1159119"/>
                    <a:pt x="760123" y="1164112"/>
                    <a:pt x="754574" y="1169661"/>
                  </a:cubicBezTo>
                  <a:cubicBezTo>
                    <a:pt x="740149" y="1182976"/>
                    <a:pt x="728497" y="1197957"/>
                    <a:pt x="722948" y="1217376"/>
                  </a:cubicBezTo>
                  <a:cubicBezTo>
                    <a:pt x="720174" y="1227363"/>
                    <a:pt x="714626" y="1240678"/>
                    <a:pt x="700755" y="1236794"/>
                  </a:cubicBezTo>
                  <a:cubicBezTo>
                    <a:pt x="689104" y="1232911"/>
                    <a:pt x="687994" y="1220705"/>
                    <a:pt x="687439" y="1209053"/>
                  </a:cubicBezTo>
                  <a:cubicBezTo>
                    <a:pt x="686330" y="1163003"/>
                    <a:pt x="701865" y="1145248"/>
                    <a:pt x="744032" y="1145248"/>
                  </a:cubicBezTo>
                  <a:cubicBezTo>
                    <a:pt x="747639" y="1146358"/>
                    <a:pt x="752493" y="1145109"/>
                    <a:pt x="757001" y="1144901"/>
                  </a:cubicBezTo>
                  <a:close/>
                  <a:moveTo>
                    <a:pt x="1223401" y="912221"/>
                  </a:moveTo>
                  <a:cubicBezTo>
                    <a:pt x="1237272" y="910557"/>
                    <a:pt x="1248924" y="914441"/>
                    <a:pt x="1258910" y="923318"/>
                  </a:cubicBezTo>
                  <a:cubicBezTo>
                    <a:pt x="1261130" y="956053"/>
                    <a:pt x="1241711" y="980465"/>
                    <a:pt x="1225621" y="1005987"/>
                  </a:cubicBezTo>
                  <a:cubicBezTo>
                    <a:pt x="1216743" y="988787"/>
                    <a:pt x="1235053" y="976026"/>
                    <a:pt x="1232834" y="959936"/>
                  </a:cubicBezTo>
                  <a:cubicBezTo>
                    <a:pt x="1231723" y="959936"/>
                    <a:pt x="1229505" y="958272"/>
                    <a:pt x="1228395" y="958827"/>
                  </a:cubicBezTo>
                  <a:cubicBezTo>
                    <a:pt x="1210640" y="964930"/>
                    <a:pt x="1191776" y="965485"/>
                    <a:pt x="1189002" y="943847"/>
                  </a:cubicBezTo>
                  <a:cubicBezTo>
                    <a:pt x="1186783" y="923873"/>
                    <a:pt x="1203427" y="913886"/>
                    <a:pt x="1223401" y="912221"/>
                  </a:cubicBezTo>
                  <a:close/>
                  <a:moveTo>
                    <a:pt x="364132" y="890150"/>
                  </a:moveTo>
                  <a:cubicBezTo>
                    <a:pt x="377291" y="890029"/>
                    <a:pt x="390607" y="890722"/>
                    <a:pt x="403923" y="891693"/>
                  </a:cubicBezTo>
                  <a:cubicBezTo>
                    <a:pt x="417239" y="892248"/>
                    <a:pt x="423897" y="903899"/>
                    <a:pt x="416129" y="918325"/>
                  </a:cubicBezTo>
                  <a:cubicBezTo>
                    <a:pt x="412246" y="921653"/>
                    <a:pt x="408362" y="925537"/>
                    <a:pt x="404478" y="928866"/>
                  </a:cubicBezTo>
                  <a:cubicBezTo>
                    <a:pt x="363421" y="932750"/>
                    <a:pt x="321809" y="932750"/>
                    <a:pt x="284636" y="953278"/>
                  </a:cubicBezTo>
                  <a:cubicBezTo>
                    <a:pt x="277978" y="957162"/>
                    <a:pt x="270765" y="957717"/>
                    <a:pt x="263552" y="956607"/>
                  </a:cubicBezTo>
                  <a:cubicBezTo>
                    <a:pt x="255785" y="954943"/>
                    <a:pt x="245798" y="952724"/>
                    <a:pt x="243024" y="944956"/>
                  </a:cubicBezTo>
                  <a:cubicBezTo>
                    <a:pt x="239695" y="936634"/>
                    <a:pt x="249127" y="932195"/>
                    <a:pt x="254120" y="927757"/>
                  </a:cubicBezTo>
                  <a:cubicBezTo>
                    <a:pt x="286577" y="898212"/>
                    <a:pt x="324652" y="890514"/>
                    <a:pt x="364132" y="890150"/>
                  </a:cubicBezTo>
                  <a:close/>
                  <a:moveTo>
                    <a:pt x="765116" y="712484"/>
                  </a:moveTo>
                  <a:cubicBezTo>
                    <a:pt x="760677" y="734677"/>
                    <a:pt x="759013" y="757425"/>
                    <a:pt x="759013" y="780173"/>
                  </a:cubicBezTo>
                  <a:cubicBezTo>
                    <a:pt x="757903" y="780728"/>
                    <a:pt x="756794" y="780728"/>
                    <a:pt x="756239" y="781282"/>
                  </a:cubicBezTo>
                  <a:cubicBezTo>
                    <a:pt x="741259" y="791269"/>
                    <a:pt x="725723" y="814017"/>
                    <a:pt x="707413" y="794043"/>
                  </a:cubicBezTo>
                  <a:cubicBezTo>
                    <a:pt x="692433" y="777399"/>
                    <a:pt x="709078" y="759089"/>
                    <a:pt x="719065" y="742999"/>
                  </a:cubicBezTo>
                  <a:cubicBezTo>
                    <a:pt x="730161" y="726355"/>
                    <a:pt x="744588" y="714703"/>
                    <a:pt x="765116" y="712484"/>
                  </a:cubicBezTo>
                  <a:close/>
                  <a:moveTo>
                    <a:pt x="96619" y="415306"/>
                  </a:moveTo>
                  <a:cubicBezTo>
                    <a:pt x="111808" y="415097"/>
                    <a:pt x="127066" y="417317"/>
                    <a:pt x="142601" y="422310"/>
                  </a:cubicBezTo>
                  <a:cubicBezTo>
                    <a:pt x="158136" y="427858"/>
                    <a:pt x="166459" y="437290"/>
                    <a:pt x="171452" y="455601"/>
                  </a:cubicBezTo>
                  <a:cubicBezTo>
                    <a:pt x="153698" y="445613"/>
                    <a:pt x="139827" y="437845"/>
                    <a:pt x="125401" y="430632"/>
                  </a:cubicBezTo>
                  <a:cubicBezTo>
                    <a:pt x="84343" y="411214"/>
                    <a:pt x="54383" y="424529"/>
                    <a:pt x="44396" y="467807"/>
                  </a:cubicBezTo>
                  <a:cubicBezTo>
                    <a:pt x="38848" y="493884"/>
                    <a:pt x="26087" y="504425"/>
                    <a:pt x="10" y="495548"/>
                  </a:cubicBezTo>
                  <a:cubicBezTo>
                    <a:pt x="-545" y="463368"/>
                    <a:pt x="20538" y="432852"/>
                    <a:pt x="51054" y="422865"/>
                  </a:cubicBezTo>
                  <a:cubicBezTo>
                    <a:pt x="66312" y="418149"/>
                    <a:pt x="81431" y="415514"/>
                    <a:pt x="96619" y="415306"/>
                  </a:cubicBezTo>
                  <a:close/>
                  <a:moveTo>
                    <a:pt x="479034" y="406637"/>
                  </a:moveTo>
                  <a:cubicBezTo>
                    <a:pt x="483542" y="406360"/>
                    <a:pt x="487703" y="407053"/>
                    <a:pt x="489922" y="411769"/>
                  </a:cubicBezTo>
                  <a:cubicBezTo>
                    <a:pt x="494361" y="421756"/>
                    <a:pt x="482154" y="427304"/>
                    <a:pt x="476051" y="432852"/>
                  </a:cubicBezTo>
                  <a:cubicBezTo>
                    <a:pt x="457742" y="450052"/>
                    <a:pt x="437768" y="464477"/>
                    <a:pt x="414465" y="473355"/>
                  </a:cubicBezTo>
                  <a:cubicBezTo>
                    <a:pt x="406143" y="476683"/>
                    <a:pt x="395046" y="485006"/>
                    <a:pt x="387278" y="473355"/>
                  </a:cubicBezTo>
                  <a:cubicBezTo>
                    <a:pt x="379511" y="462258"/>
                    <a:pt x="380066" y="448942"/>
                    <a:pt x="388943" y="437846"/>
                  </a:cubicBezTo>
                  <a:cubicBezTo>
                    <a:pt x="408362" y="413433"/>
                    <a:pt x="434994" y="405666"/>
                    <a:pt x="466065" y="407330"/>
                  </a:cubicBezTo>
                  <a:cubicBezTo>
                    <a:pt x="469671" y="408163"/>
                    <a:pt x="474526" y="406914"/>
                    <a:pt x="479034" y="406637"/>
                  </a:cubicBezTo>
                  <a:close/>
                  <a:moveTo>
                    <a:pt x="1015897" y="285268"/>
                  </a:moveTo>
                  <a:cubicBezTo>
                    <a:pt x="1026994" y="301913"/>
                    <a:pt x="1037535" y="318558"/>
                    <a:pt x="1048632" y="335203"/>
                  </a:cubicBezTo>
                  <a:cubicBezTo>
                    <a:pt x="1000917" y="387912"/>
                    <a:pt x="941550" y="392905"/>
                    <a:pt x="877190" y="379589"/>
                  </a:cubicBezTo>
                  <a:cubicBezTo>
                    <a:pt x="858326" y="375706"/>
                    <a:pt x="843345" y="367383"/>
                    <a:pt x="837242" y="345745"/>
                  </a:cubicBezTo>
                  <a:cubicBezTo>
                    <a:pt x="864983" y="345745"/>
                    <a:pt x="891615" y="346300"/>
                    <a:pt x="917692" y="345190"/>
                  </a:cubicBezTo>
                  <a:cubicBezTo>
                    <a:pt x="962634" y="342971"/>
                    <a:pt x="985937" y="309680"/>
                    <a:pt x="1015897" y="285268"/>
                  </a:cubicBezTo>
                  <a:close/>
                  <a:moveTo>
                    <a:pt x="1212790" y="16941"/>
                  </a:moveTo>
                  <a:cubicBezTo>
                    <a:pt x="1220627" y="13820"/>
                    <a:pt x="1229504" y="13681"/>
                    <a:pt x="1240046" y="17842"/>
                  </a:cubicBezTo>
                  <a:cubicBezTo>
                    <a:pt x="1246704" y="20616"/>
                    <a:pt x="1256136" y="18397"/>
                    <a:pt x="1266123" y="18397"/>
                  </a:cubicBezTo>
                  <a:cubicBezTo>
                    <a:pt x="1262794" y="35597"/>
                    <a:pt x="1241156" y="45029"/>
                    <a:pt x="1251142" y="63893"/>
                  </a:cubicBezTo>
                  <a:cubicBezTo>
                    <a:pt x="1261684" y="83312"/>
                    <a:pt x="1277774" y="98292"/>
                    <a:pt x="1297194" y="109944"/>
                  </a:cubicBezTo>
                  <a:cubicBezTo>
                    <a:pt x="1324935" y="127144"/>
                    <a:pt x="1356006" y="133802"/>
                    <a:pt x="1387076" y="141014"/>
                  </a:cubicBezTo>
                  <a:cubicBezTo>
                    <a:pt x="1340471" y="164317"/>
                    <a:pt x="1292755" y="171530"/>
                    <a:pt x="1242820" y="152111"/>
                  </a:cubicBezTo>
                  <a:cubicBezTo>
                    <a:pt x="1222292" y="132692"/>
                    <a:pt x="1198989" y="116602"/>
                    <a:pt x="1187893" y="88305"/>
                  </a:cubicBezTo>
                  <a:cubicBezTo>
                    <a:pt x="1180125" y="68331"/>
                    <a:pt x="1177906" y="51132"/>
                    <a:pt x="1191776" y="33932"/>
                  </a:cubicBezTo>
                  <a:cubicBezTo>
                    <a:pt x="1198156" y="26165"/>
                    <a:pt x="1204953" y="20061"/>
                    <a:pt x="1212790" y="16941"/>
                  </a:cubicBezTo>
                  <a:close/>
                  <a:moveTo>
                    <a:pt x="367868" y="1067"/>
                  </a:moveTo>
                  <a:cubicBezTo>
                    <a:pt x="377690" y="-623"/>
                    <a:pt x="387313" y="-294"/>
                    <a:pt x="396641" y="1960"/>
                  </a:cubicBezTo>
                  <a:cubicBezTo>
                    <a:pt x="415297" y="6468"/>
                    <a:pt x="432774" y="18674"/>
                    <a:pt x="448309" y="37816"/>
                  </a:cubicBezTo>
                  <a:cubicBezTo>
                    <a:pt x="472166" y="66667"/>
                    <a:pt x="470502" y="108834"/>
                    <a:pt x="444980" y="136575"/>
                  </a:cubicBezTo>
                  <a:cubicBezTo>
                    <a:pt x="425006" y="158768"/>
                    <a:pt x="398374" y="169310"/>
                    <a:pt x="371188" y="178187"/>
                  </a:cubicBezTo>
                  <a:cubicBezTo>
                    <a:pt x="355098" y="183735"/>
                    <a:pt x="343447" y="169864"/>
                    <a:pt x="333460" y="159877"/>
                  </a:cubicBezTo>
                  <a:cubicBezTo>
                    <a:pt x="325137" y="151000"/>
                    <a:pt x="335679" y="149336"/>
                    <a:pt x="342337" y="146562"/>
                  </a:cubicBezTo>
                  <a:cubicBezTo>
                    <a:pt x="383394" y="131581"/>
                    <a:pt x="402258" y="84421"/>
                    <a:pt x="384504" y="45583"/>
                  </a:cubicBezTo>
                  <a:cubicBezTo>
                    <a:pt x="376181" y="26719"/>
                    <a:pt x="360646" y="18397"/>
                    <a:pt x="337898" y="12294"/>
                  </a:cubicBezTo>
                  <a:cubicBezTo>
                    <a:pt x="348024" y="6468"/>
                    <a:pt x="358046" y="2758"/>
                    <a:pt x="367868" y="1067"/>
                  </a:cubicBezTo>
                  <a:close/>
                </a:path>
              </a:pathLst>
            </a:custGeom>
            <a:solidFill>
              <a:srgbClr val="BE01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3" name="Google Shape;353;p9"/>
            <p:cNvSpPr/>
            <p:nvPr/>
          </p:nvSpPr>
          <p:spPr>
            <a:xfrm>
              <a:off x="7951495" y="2086701"/>
              <a:ext cx="1637147" cy="1764674"/>
            </a:xfrm>
            <a:custGeom>
              <a:rect b="b" l="l" r="r" t="t"/>
              <a:pathLst>
                <a:path extrusionOk="0" h="1764674" w="1637147">
                  <a:moveTo>
                    <a:pt x="794148" y="1321018"/>
                  </a:moveTo>
                  <a:cubicBezTo>
                    <a:pt x="802340" y="1320281"/>
                    <a:pt x="810975" y="1320905"/>
                    <a:pt x="820130" y="1323263"/>
                  </a:cubicBezTo>
                  <a:cubicBezTo>
                    <a:pt x="832336" y="1326592"/>
                    <a:pt x="839549" y="1329367"/>
                    <a:pt x="829562" y="1344902"/>
                  </a:cubicBezTo>
                  <a:cubicBezTo>
                    <a:pt x="814027" y="1368759"/>
                    <a:pt x="799046" y="1393726"/>
                    <a:pt x="789059" y="1420358"/>
                  </a:cubicBezTo>
                  <a:cubicBezTo>
                    <a:pt x="759653" y="1495815"/>
                    <a:pt x="785175" y="1563504"/>
                    <a:pt x="829007" y="1624535"/>
                  </a:cubicBezTo>
                  <a:cubicBezTo>
                    <a:pt x="862852" y="1671140"/>
                    <a:pt x="906128" y="1709423"/>
                    <a:pt x="948295" y="1747706"/>
                  </a:cubicBezTo>
                  <a:cubicBezTo>
                    <a:pt x="952178" y="1751035"/>
                    <a:pt x="958836" y="1753255"/>
                    <a:pt x="956617" y="1759913"/>
                  </a:cubicBezTo>
                  <a:cubicBezTo>
                    <a:pt x="954397" y="1765461"/>
                    <a:pt x="948850" y="1764351"/>
                    <a:pt x="944411" y="1764351"/>
                  </a:cubicBezTo>
                  <a:cubicBezTo>
                    <a:pt x="911121" y="1765461"/>
                    <a:pt x="877832" y="1764906"/>
                    <a:pt x="849536" y="1742713"/>
                  </a:cubicBezTo>
                  <a:cubicBezTo>
                    <a:pt x="841768" y="1737165"/>
                    <a:pt x="834000" y="1728842"/>
                    <a:pt x="829562" y="1747706"/>
                  </a:cubicBezTo>
                  <a:cubicBezTo>
                    <a:pt x="827343" y="1757693"/>
                    <a:pt x="816801" y="1748816"/>
                    <a:pt x="810698" y="1747151"/>
                  </a:cubicBezTo>
                  <a:cubicBezTo>
                    <a:pt x="707499" y="1717191"/>
                    <a:pt x="665332" y="1670586"/>
                    <a:pt x="659784" y="1534098"/>
                  </a:cubicBezTo>
                  <a:cubicBezTo>
                    <a:pt x="664223" y="1472512"/>
                    <a:pt x="673655" y="1404268"/>
                    <a:pt x="730247" y="1354334"/>
                  </a:cubicBezTo>
                  <a:cubicBezTo>
                    <a:pt x="748972" y="1337689"/>
                    <a:pt x="769570" y="1323229"/>
                    <a:pt x="794148" y="1321018"/>
                  </a:cubicBezTo>
                  <a:close/>
                  <a:moveTo>
                    <a:pt x="1417980" y="1146266"/>
                  </a:moveTo>
                  <a:cubicBezTo>
                    <a:pt x="1447810" y="1145616"/>
                    <a:pt x="1471633" y="1159867"/>
                    <a:pt x="1492023" y="1190660"/>
                  </a:cubicBezTo>
                  <a:cubicBezTo>
                    <a:pt x="1558048" y="1287200"/>
                    <a:pt x="1548060" y="1413146"/>
                    <a:pt x="1467611" y="1488048"/>
                  </a:cubicBezTo>
                  <a:cubicBezTo>
                    <a:pt x="1429883" y="1523002"/>
                    <a:pt x="1383277" y="1541866"/>
                    <a:pt x="1333343" y="1546859"/>
                  </a:cubicBezTo>
                  <a:cubicBezTo>
                    <a:pt x="1274532" y="1552962"/>
                    <a:pt x="1215165" y="1555182"/>
                    <a:pt x="1161902" y="1521337"/>
                  </a:cubicBezTo>
                  <a:cubicBezTo>
                    <a:pt x="1121954" y="1495815"/>
                    <a:pt x="1105310" y="1448655"/>
                    <a:pt x="1118626" y="1403159"/>
                  </a:cubicBezTo>
                  <a:cubicBezTo>
                    <a:pt x="1133051" y="1354890"/>
                    <a:pt x="1158573" y="1314942"/>
                    <a:pt x="1202959" y="1287755"/>
                  </a:cubicBezTo>
                  <a:cubicBezTo>
                    <a:pt x="1234029" y="1268336"/>
                    <a:pt x="1267319" y="1252246"/>
                    <a:pt x="1292840" y="1224504"/>
                  </a:cubicBezTo>
                  <a:cubicBezTo>
                    <a:pt x="1309485" y="1250026"/>
                    <a:pt x="1302828" y="1270555"/>
                    <a:pt x="1286183" y="1292193"/>
                  </a:cubicBezTo>
                  <a:cubicBezTo>
                    <a:pt x="1275086" y="1306620"/>
                    <a:pt x="1261216" y="1319381"/>
                    <a:pt x="1257332" y="1338800"/>
                  </a:cubicBezTo>
                  <a:cubicBezTo>
                    <a:pt x="1255113" y="1348232"/>
                    <a:pt x="1248454" y="1359883"/>
                    <a:pt x="1256777" y="1367096"/>
                  </a:cubicBezTo>
                  <a:cubicBezTo>
                    <a:pt x="1266209" y="1375418"/>
                    <a:pt x="1275641" y="1365431"/>
                    <a:pt x="1283409" y="1359883"/>
                  </a:cubicBezTo>
                  <a:cubicBezTo>
                    <a:pt x="1318918" y="1333251"/>
                    <a:pt x="1351097" y="1302736"/>
                    <a:pt x="1374955" y="1265007"/>
                  </a:cubicBezTo>
                  <a:cubicBezTo>
                    <a:pt x="1383832" y="1236710"/>
                    <a:pt x="1397703" y="1210079"/>
                    <a:pt x="1408244" y="1182338"/>
                  </a:cubicBezTo>
                  <a:cubicBezTo>
                    <a:pt x="1411019" y="1165138"/>
                    <a:pt x="1399367" y="1157925"/>
                    <a:pt x="1386051" y="1151822"/>
                  </a:cubicBezTo>
                  <a:cubicBezTo>
                    <a:pt x="1397425" y="1148355"/>
                    <a:pt x="1408036" y="1146482"/>
                    <a:pt x="1417980" y="1146266"/>
                  </a:cubicBezTo>
                  <a:close/>
                  <a:moveTo>
                    <a:pt x="851754" y="1091902"/>
                  </a:moveTo>
                  <a:cubicBezTo>
                    <a:pt x="858966" y="1176236"/>
                    <a:pt x="934978" y="1225061"/>
                    <a:pt x="1013209" y="1242261"/>
                  </a:cubicBezTo>
                  <a:cubicBezTo>
                    <a:pt x="1024306" y="1245035"/>
                    <a:pt x="1040395" y="1242261"/>
                    <a:pt x="1041505" y="1257241"/>
                  </a:cubicBezTo>
                  <a:cubicBezTo>
                    <a:pt x="1042614" y="1273886"/>
                    <a:pt x="1035402" y="1289976"/>
                    <a:pt x="1023750" y="1302737"/>
                  </a:cubicBezTo>
                  <a:cubicBezTo>
                    <a:pt x="1018757" y="1308285"/>
                    <a:pt x="1014873" y="1305511"/>
                    <a:pt x="1009880" y="1301627"/>
                  </a:cubicBezTo>
                  <a:cubicBezTo>
                    <a:pt x="963275" y="1266118"/>
                    <a:pt x="909455" y="1244480"/>
                    <a:pt x="857302" y="1218958"/>
                  </a:cubicBezTo>
                  <a:cubicBezTo>
                    <a:pt x="787949" y="1185114"/>
                    <a:pt x="786284" y="1135733"/>
                    <a:pt x="851754" y="1091902"/>
                  </a:cubicBezTo>
                  <a:close/>
                  <a:moveTo>
                    <a:pt x="455124" y="1048417"/>
                  </a:moveTo>
                  <a:cubicBezTo>
                    <a:pt x="482518" y="1049596"/>
                    <a:pt x="508596" y="1056670"/>
                    <a:pt x="534395" y="1069708"/>
                  </a:cubicBezTo>
                  <a:cubicBezTo>
                    <a:pt x="541052" y="1073037"/>
                    <a:pt x="546046" y="1079140"/>
                    <a:pt x="542717" y="1085243"/>
                  </a:cubicBezTo>
                  <a:cubicBezTo>
                    <a:pt x="535504" y="1099114"/>
                    <a:pt x="543827" y="1107437"/>
                    <a:pt x="555478" y="1117978"/>
                  </a:cubicBezTo>
                  <a:cubicBezTo>
                    <a:pt x="499995" y="1126301"/>
                    <a:pt x="450061" y="1141281"/>
                    <a:pt x="401235" y="1158481"/>
                  </a:cubicBezTo>
                  <a:cubicBezTo>
                    <a:pt x="374604" y="1167358"/>
                    <a:pt x="350191" y="1180674"/>
                    <a:pt x="326334" y="1193990"/>
                  </a:cubicBezTo>
                  <a:cubicBezTo>
                    <a:pt x="309134" y="1203422"/>
                    <a:pt x="293599" y="1217293"/>
                    <a:pt x="300257" y="1240596"/>
                  </a:cubicBezTo>
                  <a:cubicBezTo>
                    <a:pt x="306360" y="1262234"/>
                    <a:pt x="327443" y="1265563"/>
                    <a:pt x="345198" y="1264453"/>
                  </a:cubicBezTo>
                  <a:cubicBezTo>
                    <a:pt x="422319" y="1258350"/>
                    <a:pt x="491673" y="1231719"/>
                    <a:pt x="554368" y="1186777"/>
                  </a:cubicBezTo>
                  <a:cubicBezTo>
                    <a:pt x="553813" y="1177899"/>
                    <a:pt x="559362" y="1176790"/>
                    <a:pt x="566020" y="1176235"/>
                  </a:cubicBezTo>
                  <a:cubicBezTo>
                    <a:pt x="584884" y="1173461"/>
                    <a:pt x="590432" y="1155706"/>
                    <a:pt x="600974" y="1143500"/>
                  </a:cubicBezTo>
                  <a:cubicBezTo>
                    <a:pt x="606522" y="1136842"/>
                    <a:pt x="599864" y="1114095"/>
                    <a:pt x="621502" y="1126855"/>
                  </a:cubicBezTo>
                  <a:cubicBezTo>
                    <a:pt x="637592" y="1136288"/>
                    <a:pt x="650353" y="1147384"/>
                    <a:pt x="637592" y="1169577"/>
                  </a:cubicBezTo>
                  <a:cubicBezTo>
                    <a:pt x="624276" y="1193436"/>
                    <a:pt x="607077" y="1213964"/>
                    <a:pt x="584884" y="1228944"/>
                  </a:cubicBezTo>
                  <a:cubicBezTo>
                    <a:pt x="563800" y="1243370"/>
                    <a:pt x="551594" y="1266673"/>
                    <a:pt x="528292" y="1278324"/>
                  </a:cubicBezTo>
                  <a:cubicBezTo>
                    <a:pt x="519414" y="1282763"/>
                    <a:pt x="511647" y="1294969"/>
                    <a:pt x="517195" y="1306620"/>
                  </a:cubicBezTo>
                  <a:cubicBezTo>
                    <a:pt x="523853" y="1320491"/>
                    <a:pt x="536614" y="1329923"/>
                    <a:pt x="552149" y="1331032"/>
                  </a:cubicBezTo>
                  <a:cubicBezTo>
                    <a:pt x="569348" y="1332697"/>
                    <a:pt x="587103" y="1331587"/>
                    <a:pt x="608741" y="1331587"/>
                  </a:cubicBezTo>
                  <a:cubicBezTo>
                    <a:pt x="575452" y="1377638"/>
                    <a:pt x="531620" y="1399276"/>
                    <a:pt x="484460" y="1414256"/>
                  </a:cubicBezTo>
                  <a:cubicBezTo>
                    <a:pt x="432305" y="1430901"/>
                    <a:pt x="379042" y="1438669"/>
                    <a:pt x="324114" y="1426462"/>
                  </a:cubicBezTo>
                  <a:cubicBezTo>
                    <a:pt x="243665" y="1409263"/>
                    <a:pt x="169873" y="1348787"/>
                    <a:pt x="177085" y="1263344"/>
                  </a:cubicBezTo>
                  <a:cubicBezTo>
                    <a:pt x="181524" y="1209525"/>
                    <a:pt x="214259" y="1171796"/>
                    <a:pt x="251987" y="1138507"/>
                  </a:cubicBezTo>
                  <a:cubicBezTo>
                    <a:pt x="291934" y="1103553"/>
                    <a:pt x="344088" y="1078586"/>
                    <a:pt x="396797" y="1068044"/>
                  </a:cubicBezTo>
                  <a:cubicBezTo>
                    <a:pt x="387919" y="1066379"/>
                    <a:pt x="381816" y="1065270"/>
                    <a:pt x="367946" y="1062496"/>
                  </a:cubicBezTo>
                  <a:cubicBezTo>
                    <a:pt x="399016" y="1051954"/>
                    <a:pt x="427729" y="1047238"/>
                    <a:pt x="455124" y="1048417"/>
                  </a:cubicBezTo>
                  <a:close/>
                  <a:moveTo>
                    <a:pt x="1158990" y="789591"/>
                  </a:moveTo>
                  <a:cubicBezTo>
                    <a:pt x="1183818" y="789660"/>
                    <a:pt x="1208786" y="793960"/>
                    <a:pt x="1233475" y="800063"/>
                  </a:cubicBezTo>
                  <a:cubicBezTo>
                    <a:pt x="1276197" y="811160"/>
                    <a:pt x="1317809" y="825030"/>
                    <a:pt x="1366079" y="847223"/>
                  </a:cubicBezTo>
                  <a:cubicBezTo>
                    <a:pt x="1333344" y="849443"/>
                    <a:pt x="1308931" y="846669"/>
                    <a:pt x="1284519" y="853881"/>
                  </a:cubicBezTo>
                  <a:cubicBezTo>
                    <a:pt x="1239024" y="867197"/>
                    <a:pt x="1200740" y="906590"/>
                    <a:pt x="1196857" y="943208"/>
                  </a:cubicBezTo>
                  <a:cubicBezTo>
                    <a:pt x="1193528" y="977053"/>
                    <a:pt x="1209063" y="997026"/>
                    <a:pt x="1236249" y="1012007"/>
                  </a:cubicBezTo>
                  <a:cubicBezTo>
                    <a:pt x="1257888" y="1024213"/>
                    <a:pt x="1282300" y="1030316"/>
                    <a:pt x="1301719" y="1050844"/>
                  </a:cubicBezTo>
                  <a:cubicBezTo>
                    <a:pt x="1251785" y="1063606"/>
                    <a:pt x="1204069" y="1075812"/>
                    <a:pt x="1156353" y="1086353"/>
                  </a:cubicBezTo>
                  <a:cubicBezTo>
                    <a:pt x="1144702" y="1089128"/>
                    <a:pt x="1130831" y="1092456"/>
                    <a:pt x="1118070" y="1080805"/>
                  </a:cubicBezTo>
                  <a:cubicBezTo>
                    <a:pt x="1111967" y="1074702"/>
                    <a:pt x="1106419" y="1080250"/>
                    <a:pt x="1100316" y="1081360"/>
                  </a:cubicBezTo>
                  <a:cubicBezTo>
                    <a:pt x="1090329" y="1083579"/>
                    <a:pt x="1080897" y="1086908"/>
                    <a:pt x="1070910" y="1089128"/>
                  </a:cubicBezTo>
                  <a:cubicBezTo>
                    <a:pt x="1012653" y="1103553"/>
                    <a:pt x="967712" y="1070263"/>
                    <a:pt x="963829" y="1010342"/>
                  </a:cubicBezTo>
                  <a:cubicBezTo>
                    <a:pt x="958835" y="933221"/>
                    <a:pt x="1015427" y="835572"/>
                    <a:pt x="1085336" y="804502"/>
                  </a:cubicBezTo>
                  <a:cubicBezTo>
                    <a:pt x="1109471" y="793683"/>
                    <a:pt x="1134161" y="789522"/>
                    <a:pt x="1158990" y="789591"/>
                  </a:cubicBezTo>
                  <a:close/>
                  <a:moveTo>
                    <a:pt x="966048" y="674673"/>
                  </a:moveTo>
                  <a:cubicBezTo>
                    <a:pt x="1034292" y="681330"/>
                    <a:pt x="1102535" y="687434"/>
                    <a:pt x="1179101" y="694646"/>
                  </a:cubicBezTo>
                  <a:cubicBezTo>
                    <a:pt x="1136380" y="724052"/>
                    <a:pt x="1093658" y="734039"/>
                    <a:pt x="1055375" y="753458"/>
                  </a:cubicBezTo>
                  <a:cubicBezTo>
                    <a:pt x="1034292" y="764000"/>
                    <a:pt x="1010989" y="771767"/>
                    <a:pt x="991016" y="784528"/>
                  </a:cubicBezTo>
                  <a:cubicBezTo>
                    <a:pt x="973815" y="795070"/>
                    <a:pt x="966048" y="791741"/>
                    <a:pt x="959945" y="775096"/>
                  </a:cubicBezTo>
                  <a:cubicBezTo>
                    <a:pt x="948849" y="744581"/>
                    <a:pt x="955507" y="712956"/>
                    <a:pt x="954952" y="681885"/>
                  </a:cubicBezTo>
                  <a:cubicBezTo>
                    <a:pt x="954397" y="675227"/>
                    <a:pt x="959390" y="674118"/>
                    <a:pt x="966048" y="674673"/>
                  </a:cubicBezTo>
                  <a:close/>
                  <a:moveTo>
                    <a:pt x="265186" y="662283"/>
                  </a:moveTo>
                  <a:cubicBezTo>
                    <a:pt x="306243" y="660063"/>
                    <a:pt x="338423" y="665057"/>
                    <a:pt x="364500" y="689470"/>
                  </a:cubicBezTo>
                  <a:cubicBezTo>
                    <a:pt x="373377" y="697792"/>
                    <a:pt x="385029" y="709999"/>
                    <a:pt x="372822" y="722760"/>
                  </a:cubicBezTo>
                  <a:cubicBezTo>
                    <a:pt x="361726" y="734411"/>
                    <a:pt x="347855" y="723869"/>
                    <a:pt x="341752" y="715547"/>
                  </a:cubicBezTo>
                  <a:cubicBezTo>
                    <a:pt x="324552" y="689470"/>
                    <a:pt x="290708" y="688360"/>
                    <a:pt x="265186" y="662283"/>
                  </a:cubicBezTo>
                  <a:close/>
                  <a:moveTo>
                    <a:pt x="111754" y="620784"/>
                  </a:moveTo>
                  <a:cubicBezTo>
                    <a:pt x="128537" y="619328"/>
                    <a:pt x="146846" y="621409"/>
                    <a:pt x="165988" y="621409"/>
                  </a:cubicBezTo>
                  <a:cubicBezTo>
                    <a:pt x="139357" y="638053"/>
                    <a:pt x="116054" y="654143"/>
                    <a:pt x="117719" y="683549"/>
                  </a:cubicBezTo>
                  <a:cubicBezTo>
                    <a:pt x="119383" y="710181"/>
                    <a:pt x="127705" y="736258"/>
                    <a:pt x="150453" y="754012"/>
                  </a:cubicBezTo>
                  <a:cubicBezTo>
                    <a:pt x="179859" y="793961"/>
                    <a:pt x="219806" y="816154"/>
                    <a:pt x="269186" y="820592"/>
                  </a:cubicBezTo>
                  <a:cubicBezTo>
                    <a:pt x="281947" y="821702"/>
                    <a:pt x="290269" y="822811"/>
                    <a:pt x="287495" y="839456"/>
                  </a:cubicBezTo>
                  <a:cubicBezTo>
                    <a:pt x="277509" y="906590"/>
                    <a:pt x="302476" y="953196"/>
                    <a:pt x="362397" y="983156"/>
                  </a:cubicBezTo>
                  <a:cubicBezTo>
                    <a:pt x="364616" y="984266"/>
                    <a:pt x="366835" y="985930"/>
                    <a:pt x="368500" y="989259"/>
                  </a:cubicBezTo>
                  <a:cubicBezTo>
                    <a:pt x="329662" y="991479"/>
                    <a:pt x="297482" y="1009788"/>
                    <a:pt x="263638" y="1021994"/>
                  </a:cubicBezTo>
                  <a:cubicBezTo>
                    <a:pt x="228684" y="1034200"/>
                    <a:pt x="195394" y="1033645"/>
                    <a:pt x="162105" y="1018665"/>
                  </a:cubicBezTo>
                  <a:cubicBezTo>
                    <a:pt x="82210" y="983156"/>
                    <a:pt x="18959" y="932112"/>
                    <a:pt x="3424" y="841676"/>
                  </a:cubicBezTo>
                  <a:cubicBezTo>
                    <a:pt x="-9337" y="766218"/>
                    <a:pt x="13966" y="697975"/>
                    <a:pt x="66675" y="641382"/>
                  </a:cubicBezTo>
                  <a:cubicBezTo>
                    <a:pt x="79713" y="627234"/>
                    <a:pt x="94971" y="622241"/>
                    <a:pt x="111754" y="620784"/>
                  </a:cubicBezTo>
                  <a:close/>
                  <a:moveTo>
                    <a:pt x="711798" y="611352"/>
                  </a:moveTo>
                  <a:cubicBezTo>
                    <a:pt x="722895" y="612809"/>
                    <a:pt x="733575" y="616415"/>
                    <a:pt x="743562" y="624183"/>
                  </a:cubicBezTo>
                  <a:cubicBezTo>
                    <a:pt x="772413" y="646931"/>
                    <a:pt x="769084" y="678001"/>
                    <a:pt x="763536" y="707961"/>
                  </a:cubicBezTo>
                  <a:cubicBezTo>
                    <a:pt x="755769" y="747354"/>
                    <a:pt x="734685" y="780090"/>
                    <a:pt x="701395" y="802838"/>
                  </a:cubicBezTo>
                  <a:cubicBezTo>
                    <a:pt x="679757" y="817263"/>
                    <a:pt x="686415" y="829469"/>
                    <a:pt x="700841" y="842230"/>
                  </a:cubicBezTo>
                  <a:cubicBezTo>
                    <a:pt x="725808" y="863869"/>
                    <a:pt x="752995" y="852772"/>
                    <a:pt x="779071" y="843895"/>
                  </a:cubicBezTo>
                  <a:cubicBezTo>
                    <a:pt x="793497" y="838901"/>
                    <a:pt x="807367" y="830579"/>
                    <a:pt x="825122" y="822257"/>
                  </a:cubicBezTo>
                  <a:cubicBezTo>
                    <a:pt x="829005" y="859430"/>
                    <a:pt x="814580" y="885507"/>
                    <a:pt x="787948" y="903261"/>
                  </a:cubicBezTo>
                  <a:cubicBezTo>
                    <a:pt x="763536" y="919906"/>
                    <a:pt x="736904" y="933222"/>
                    <a:pt x="711383" y="947647"/>
                  </a:cubicBezTo>
                  <a:cubicBezTo>
                    <a:pt x="699176" y="954860"/>
                    <a:pt x="686415" y="964292"/>
                    <a:pt x="681422" y="975943"/>
                  </a:cubicBezTo>
                  <a:cubicBezTo>
                    <a:pt x="672545" y="997027"/>
                    <a:pt x="658674" y="997582"/>
                    <a:pt x="640920" y="992588"/>
                  </a:cubicBezTo>
                  <a:cubicBezTo>
                    <a:pt x="599308" y="982046"/>
                    <a:pt x="554922" y="985375"/>
                    <a:pt x="516084" y="962628"/>
                  </a:cubicBezTo>
                  <a:cubicBezTo>
                    <a:pt x="511645" y="959853"/>
                    <a:pt x="507761" y="961518"/>
                    <a:pt x="503323" y="963737"/>
                  </a:cubicBezTo>
                  <a:cubicBezTo>
                    <a:pt x="475582" y="978163"/>
                    <a:pt x="455608" y="963182"/>
                    <a:pt x="442847" y="942099"/>
                  </a:cubicBezTo>
                  <a:cubicBezTo>
                    <a:pt x="406228" y="882733"/>
                    <a:pt x="395132" y="818928"/>
                    <a:pt x="418989" y="751794"/>
                  </a:cubicBezTo>
                  <a:cubicBezTo>
                    <a:pt x="428976" y="723497"/>
                    <a:pt x="448950" y="702413"/>
                    <a:pt x="477801" y="688543"/>
                  </a:cubicBezTo>
                  <a:cubicBezTo>
                    <a:pt x="476691" y="745135"/>
                    <a:pt x="503877" y="761226"/>
                    <a:pt x="556586" y="744025"/>
                  </a:cubicBezTo>
                  <a:cubicBezTo>
                    <a:pt x="593204" y="731819"/>
                    <a:pt x="625385" y="713510"/>
                    <a:pt x="655345" y="690207"/>
                  </a:cubicBezTo>
                  <a:cubicBezTo>
                    <a:pt x="690299" y="663020"/>
                    <a:pt x="696957" y="640273"/>
                    <a:pt x="677538" y="611422"/>
                  </a:cubicBezTo>
                  <a:cubicBezTo>
                    <a:pt x="689190" y="610589"/>
                    <a:pt x="700702" y="609896"/>
                    <a:pt x="711798" y="611352"/>
                  </a:cubicBezTo>
                  <a:close/>
                  <a:moveTo>
                    <a:pt x="1314964" y="215969"/>
                  </a:moveTo>
                  <a:cubicBezTo>
                    <a:pt x="1349849" y="211669"/>
                    <a:pt x="1386329" y="217495"/>
                    <a:pt x="1413793" y="240243"/>
                  </a:cubicBezTo>
                  <a:cubicBezTo>
                    <a:pt x="1424890" y="249675"/>
                    <a:pt x="1437096" y="257443"/>
                    <a:pt x="1454851" y="270204"/>
                  </a:cubicBezTo>
                  <a:cubicBezTo>
                    <a:pt x="1424890" y="265765"/>
                    <a:pt x="1401587" y="259662"/>
                    <a:pt x="1377729" y="260217"/>
                  </a:cubicBezTo>
                  <a:cubicBezTo>
                    <a:pt x="1324466" y="261327"/>
                    <a:pt x="1310595" y="276862"/>
                    <a:pt x="1320027" y="329570"/>
                  </a:cubicBezTo>
                  <a:cubicBezTo>
                    <a:pt x="1327240" y="371182"/>
                    <a:pt x="1356645" y="404472"/>
                    <a:pt x="1392155" y="410575"/>
                  </a:cubicBezTo>
                  <a:cubicBezTo>
                    <a:pt x="1392709" y="410020"/>
                    <a:pt x="1393819" y="408910"/>
                    <a:pt x="1394373" y="408910"/>
                  </a:cubicBezTo>
                  <a:cubicBezTo>
                    <a:pt x="1442644" y="418897"/>
                    <a:pt x="1489250" y="409465"/>
                    <a:pt x="1536410" y="399478"/>
                  </a:cubicBezTo>
                  <a:cubicBezTo>
                    <a:pt x="1573028" y="387272"/>
                    <a:pt x="1573028" y="387272"/>
                    <a:pt x="1550835" y="343441"/>
                  </a:cubicBezTo>
                  <a:cubicBezTo>
                    <a:pt x="1595221" y="364524"/>
                    <a:pt x="1625737" y="393930"/>
                    <a:pt x="1635724" y="440535"/>
                  </a:cubicBezTo>
                  <a:cubicBezTo>
                    <a:pt x="1641827" y="469941"/>
                    <a:pt x="1627956" y="493244"/>
                    <a:pt x="1600769" y="509334"/>
                  </a:cubicBezTo>
                  <a:cubicBezTo>
                    <a:pt x="1570809" y="527088"/>
                    <a:pt x="1536410" y="538185"/>
                    <a:pt x="1511997" y="564816"/>
                  </a:cubicBezTo>
                  <a:cubicBezTo>
                    <a:pt x="1498682" y="578687"/>
                    <a:pt x="1498682" y="592003"/>
                    <a:pt x="1514771" y="601435"/>
                  </a:cubicBezTo>
                  <a:cubicBezTo>
                    <a:pt x="1535300" y="613086"/>
                    <a:pt x="1526423" y="619744"/>
                    <a:pt x="1513107" y="627512"/>
                  </a:cubicBezTo>
                  <a:cubicBezTo>
                    <a:pt x="1465947" y="654698"/>
                    <a:pt x="1416013" y="654143"/>
                    <a:pt x="1365523" y="643047"/>
                  </a:cubicBezTo>
                  <a:cubicBezTo>
                    <a:pt x="1292840" y="626957"/>
                    <a:pt x="1228480" y="594777"/>
                    <a:pt x="1187978" y="530417"/>
                  </a:cubicBezTo>
                  <a:cubicBezTo>
                    <a:pt x="1131941" y="441645"/>
                    <a:pt x="1139154" y="325686"/>
                    <a:pt x="1225706" y="252449"/>
                  </a:cubicBezTo>
                  <a:cubicBezTo>
                    <a:pt x="1246789" y="234694"/>
                    <a:pt x="1280079" y="220269"/>
                    <a:pt x="1314964" y="215969"/>
                  </a:cubicBezTo>
                  <a:close/>
                  <a:moveTo>
                    <a:pt x="404565" y="179420"/>
                  </a:moveTo>
                  <a:cubicBezTo>
                    <a:pt x="438687" y="175883"/>
                    <a:pt x="473641" y="180322"/>
                    <a:pt x="509427" y="194747"/>
                  </a:cubicBezTo>
                  <a:cubicBezTo>
                    <a:pt x="536059" y="205289"/>
                    <a:pt x="554368" y="224708"/>
                    <a:pt x="578226" y="250230"/>
                  </a:cubicBezTo>
                  <a:cubicBezTo>
                    <a:pt x="550484" y="243572"/>
                    <a:pt x="528846" y="243017"/>
                    <a:pt x="507763" y="244127"/>
                  </a:cubicBezTo>
                  <a:cubicBezTo>
                    <a:pt x="478357" y="245791"/>
                    <a:pt x="463931" y="264656"/>
                    <a:pt x="468370" y="294061"/>
                  </a:cubicBezTo>
                  <a:cubicBezTo>
                    <a:pt x="469480" y="300719"/>
                    <a:pt x="472254" y="307932"/>
                    <a:pt x="465596" y="311261"/>
                  </a:cubicBezTo>
                  <a:cubicBezTo>
                    <a:pt x="445068" y="321248"/>
                    <a:pt x="429531" y="334564"/>
                    <a:pt x="418990" y="355647"/>
                  </a:cubicBezTo>
                  <a:cubicBezTo>
                    <a:pt x="415106" y="364524"/>
                    <a:pt x="408448" y="355092"/>
                    <a:pt x="404009" y="351208"/>
                  </a:cubicBezTo>
                  <a:cubicBezTo>
                    <a:pt x="397351" y="345105"/>
                    <a:pt x="389584" y="342331"/>
                    <a:pt x="381262" y="345660"/>
                  </a:cubicBezTo>
                  <a:cubicBezTo>
                    <a:pt x="370165" y="350099"/>
                    <a:pt x="371274" y="360086"/>
                    <a:pt x="371274" y="369518"/>
                  </a:cubicBezTo>
                  <a:cubicBezTo>
                    <a:pt x="370165" y="416123"/>
                    <a:pt x="406783" y="446638"/>
                    <a:pt x="467815" y="449414"/>
                  </a:cubicBezTo>
                  <a:cubicBezTo>
                    <a:pt x="553813" y="452743"/>
                    <a:pt x="614844" y="411684"/>
                    <a:pt x="660340" y="342331"/>
                  </a:cubicBezTo>
                  <a:cubicBezTo>
                    <a:pt x="667553" y="367298"/>
                    <a:pt x="664224" y="385053"/>
                    <a:pt x="645360" y="409465"/>
                  </a:cubicBezTo>
                  <a:cubicBezTo>
                    <a:pt x="602083" y="464394"/>
                    <a:pt x="541607" y="489361"/>
                    <a:pt x="475028" y="503787"/>
                  </a:cubicBezTo>
                  <a:cubicBezTo>
                    <a:pt x="465041" y="506006"/>
                    <a:pt x="455054" y="503232"/>
                    <a:pt x="445068" y="500458"/>
                  </a:cubicBezTo>
                  <a:cubicBezTo>
                    <a:pt x="428976" y="495464"/>
                    <a:pt x="414551" y="498793"/>
                    <a:pt x="403455" y="513773"/>
                  </a:cubicBezTo>
                  <a:cubicBezTo>
                    <a:pt x="392913" y="528199"/>
                    <a:pt x="390693" y="542070"/>
                    <a:pt x="400125" y="557605"/>
                  </a:cubicBezTo>
                  <a:cubicBezTo>
                    <a:pt x="407893" y="570366"/>
                    <a:pt x="415661" y="582572"/>
                    <a:pt x="427312" y="601991"/>
                  </a:cubicBezTo>
                  <a:cubicBezTo>
                    <a:pt x="326334" y="572030"/>
                    <a:pt x="252542" y="519877"/>
                    <a:pt x="213704" y="427774"/>
                  </a:cubicBezTo>
                  <a:cubicBezTo>
                    <a:pt x="180414" y="347879"/>
                    <a:pt x="218143" y="258552"/>
                    <a:pt x="304695" y="211947"/>
                  </a:cubicBezTo>
                  <a:cubicBezTo>
                    <a:pt x="337153" y="194470"/>
                    <a:pt x="370443" y="182957"/>
                    <a:pt x="404565" y="179420"/>
                  </a:cubicBezTo>
                  <a:close/>
                  <a:moveTo>
                    <a:pt x="818811" y="2015"/>
                  </a:moveTo>
                  <a:cubicBezTo>
                    <a:pt x="828313" y="-1106"/>
                    <a:pt x="838993" y="-552"/>
                    <a:pt x="851199" y="3332"/>
                  </a:cubicBezTo>
                  <a:cubicBezTo>
                    <a:pt x="901689" y="19422"/>
                    <a:pt x="927766" y="54931"/>
                    <a:pt x="935534" y="109304"/>
                  </a:cubicBezTo>
                  <a:cubicBezTo>
                    <a:pt x="912231" y="99872"/>
                    <a:pt x="904464" y="113743"/>
                    <a:pt x="898915" y="132052"/>
                  </a:cubicBezTo>
                  <a:cubicBezTo>
                    <a:pt x="874502" y="210837"/>
                    <a:pt x="896141" y="284629"/>
                    <a:pt x="923327" y="357867"/>
                  </a:cubicBezTo>
                  <a:cubicBezTo>
                    <a:pt x="941637" y="406692"/>
                    <a:pt x="967713" y="451078"/>
                    <a:pt x="1010990" y="482703"/>
                  </a:cubicBezTo>
                  <a:cubicBezTo>
                    <a:pt x="1016538" y="484922"/>
                    <a:pt x="1021532" y="487697"/>
                    <a:pt x="1027080" y="489916"/>
                  </a:cubicBezTo>
                  <a:cubicBezTo>
                    <a:pt x="1032073" y="511554"/>
                    <a:pt x="1014319" y="508780"/>
                    <a:pt x="1003777" y="509890"/>
                  </a:cubicBezTo>
                  <a:cubicBezTo>
                    <a:pt x="991571" y="510444"/>
                    <a:pt x="978810" y="506561"/>
                    <a:pt x="966049" y="504896"/>
                  </a:cubicBezTo>
                  <a:cubicBezTo>
                    <a:pt x="962165" y="503232"/>
                    <a:pt x="958836" y="501012"/>
                    <a:pt x="954953" y="499348"/>
                  </a:cubicBezTo>
                  <a:cubicBezTo>
                    <a:pt x="921663" y="493800"/>
                    <a:pt x="898360" y="471052"/>
                    <a:pt x="873392" y="451633"/>
                  </a:cubicBezTo>
                  <a:cubicBezTo>
                    <a:pt x="860631" y="441646"/>
                    <a:pt x="849535" y="428885"/>
                    <a:pt x="837883" y="417788"/>
                  </a:cubicBezTo>
                  <a:cubicBezTo>
                    <a:pt x="832890" y="413350"/>
                    <a:pt x="825122" y="407802"/>
                    <a:pt x="834554" y="400034"/>
                  </a:cubicBezTo>
                  <a:cubicBezTo>
                    <a:pt x="837328" y="396705"/>
                    <a:pt x="840103" y="392821"/>
                    <a:pt x="842877" y="388938"/>
                  </a:cubicBezTo>
                  <a:cubicBezTo>
                    <a:pt x="869509" y="351209"/>
                    <a:pt x="860076" y="311816"/>
                    <a:pt x="842877" y="274642"/>
                  </a:cubicBezTo>
                  <a:cubicBezTo>
                    <a:pt x="826787" y="240243"/>
                    <a:pt x="806258" y="207508"/>
                    <a:pt x="761317" y="205289"/>
                  </a:cubicBezTo>
                  <a:cubicBezTo>
                    <a:pt x="749666" y="204734"/>
                    <a:pt x="751330" y="198631"/>
                    <a:pt x="753550" y="189754"/>
                  </a:cubicBezTo>
                  <a:cubicBezTo>
                    <a:pt x="760762" y="149252"/>
                    <a:pt x="765756" y="108195"/>
                    <a:pt x="772969" y="67692"/>
                  </a:cubicBezTo>
                  <a:cubicBezTo>
                    <a:pt x="775743" y="51602"/>
                    <a:pt x="784065" y="36622"/>
                    <a:pt x="793497" y="22751"/>
                  </a:cubicBezTo>
                  <a:cubicBezTo>
                    <a:pt x="800988" y="11932"/>
                    <a:pt x="809310" y="5135"/>
                    <a:pt x="818811" y="2015"/>
                  </a:cubicBezTo>
                  <a:close/>
                </a:path>
              </a:pathLst>
            </a:custGeom>
            <a:solidFill>
              <a:srgbClr val="F34E3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354" name="Google Shape;354;p9"/>
          <p:cNvGrpSpPr/>
          <p:nvPr/>
        </p:nvGrpSpPr>
        <p:grpSpPr>
          <a:xfrm>
            <a:off x="1819985" y="2265204"/>
            <a:ext cx="1786540" cy="1725509"/>
            <a:chOff x="2679364" y="2112041"/>
            <a:chExt cx="1786540" cy="1725509"/>
          </a:xfrm>
        </p:grpSpPr>
        <p:sp>
          <p:nvSpPr>
            <p:cNvPr id="355" name="Google Shape;355;p9"/>
            <p:cNvSpPr/>
            <p:nvPr/>
          </p:nvSpPr>
          <p:spPr>
            <a:xfrm>
              <a:off x="2679364" y="2112041"/>
              <a:ext cx="1786540" cy="1725509"/>
            </a:xfrm>
            <a:custGeom>
              <a:rect b="b" l="l" r="r" t="t"/>
              <a:pathLst>
                <a:path extrusionOk="0" h="1725508" w="1786539">
                  <a:moveTo>
                    <a:pt x="1773049" y="704868"/>
                  </a:moveTo>
                  <a:cubicBezTo>
                    <a:pt x="1768055" y="698210"/>
                    <a:pt x="1759733" y="692107"/>
                    <a:pt x="1760843" y="683785"/>
                  </a:cubicBezTo>
                  <a:cubicBezTo>
                    <a:pt x="1767500" y="633295"/>
                    <a:pt x="1732546" y="614431"/>
                    <a:pt x="1695373" y="596677"/>
                  </a:cubicBezTo>
                  <a:cubicBezTo>
                    <a:pt x="1651542" y="576148"/>
                    <a:pt x="1626575" y="586690"/>
                    <a:pt x="1617142" y="634405"/>
                  </a:cubicBezTo>
                  <a:cubicBezTo>
                    <a:pt x="1611040" y="663256"/>
                    <a:pt x="1596614" y="683230"/>
                    <a:pt x="1571092" y="695991"/>
                  </a:cubicBezTo>
                  <a:cubicBezTo>
                    <a:pt x="1538912" y="712081"/>
                    <a:pt x="1512835" y="735383"/>
                    <a:pt x="1491197" y="763125"/>
                  </a:cubicBezTo>
                  <a:cubicBezTo>
                    <a:pt x="1470668" y="789756"/>
                    <a:pt x="1443482" y="806401"/>
                    <a:pt x="1412967" y="818052"/>
                  </a:cubicBezTo>
                  <a:cubicBezTo>
                    <a:pt x="1403535" y="821381"/>
                    <a:pt x="1394103" y="825265"/>
                    <a:pt x="1386890" y="814724"/>
                  </a:cubicBezTo>
                  <a:cubicBezTo>
                    <a:pt x="1442927" y="797524"/>
                    <a:pt x="1484539" y="762015"/>
                    <a:pt x="1519493" y="718739"/>
                  </a:cubicBezTo>
                  <a:cubicBezTo>
                    <a:pt x="1531699" y="703204"/>
                    <a:pt x="1535583" y="681565"/>
                    <a:pt x="1515055" y="669914"/>
                  </a:cubicBezTo>
                  <a:cubicBezTo>
                    <a:pt x="1492307" y="656598"/>
                    <a:pt x="1502294" y="644947"/>
                    <a:pt x="1512280" y="632741"/>
                  </a:cubicBezTo>
                  <a:cubicBezTo>
                    <a:pt x="1519493" y="623309"/>
                    <a:pt x="1529480" y="616096"/>
                    <a:pt x="1537802" y="607773"/>
                  </a:cubicBezTo>
                  <a:cubicBezTo>
                    <a:pt x="1546680" y="598896"/>
                    <a:pt x="1557776" y="590019"/>
                    <a:pt x="1550563" y="574484"/>
                  </a:cubicBezTo>
                  <a:cubicBezTo>
                    <a:pt x="1543906" y="560613"/>
                    <a:pt x="1531699" y="555065"/>
                    <a:pt x="1516719" y="554510"/>
                  </a:cubicBezTo>
                  <a:cubicBezTo>
                    <a:pt x="1496190" y="553955"/>
                    <a:pt x="1476772" y="560613"/>
                    <a:pt x="1456798" y="563387"/>
                  </a:cubicBezTo>
                  <a:cubicBezTo>
                    <a:pt x="1439043" y="565607"/>
                    <a:pt x="1421844" y="575039"/>
                    <a:pt x="1402425" y="567826"/>
                  </a:cubicBezTo>
                  <a:cubicBezTo>
                    <a:pt x="1353600" y="548407"/>
                    <a:pt x="1326414" y="501802"/>
                    <a:pt x="1341394" y="451313"/>
                  </a:cubicBezTo>
                  <a:cubicBezTo>
                    <a:pt x="1351936" y="415804"/>
                    <a:pt x="1342504" y="388617"/>
                    <a:pt x="1320311" y="363095"/>
                  </a:cubicBezTo>
                  <a:cubicBezTo>
                    <a:pt x="1285911" y="324257"/>
                    <a:pt x="1267047" y="280426"/>
                    <a:pt x="1270376" y="226608"/>
                  </a:cubicBezTo>
                  <a:cubicBezTo>
                    <a:pt x="1272041" y="198312"/>
                    <a:pt x="1266493" y="169461"/>
                    <a:pt x="1244854" y="147268"/>
                  </a:cubicBezTo>
                  <a:cubicBezTo>
                    <a:pt x="1206571" y="108985"/>
                    <a:pt x="1167179" y="71812"/>
                    <a:pt x="1137218" y="25206"/>
                  </a:cubicBezTo>
                  <a:cubicBezTo>
                    <a:pt x="1116690" y="-6974"/>
                    <a:pt x="1082290" y="-6974"/>
                    <a:pt x="1056213" y="17439"/>
                  </a:cubicBezTo>
                  <a:cubicBezTo>
                    <a:pt x="1031246" y="40741"/>
                    <a:pt x="1032911" y="64599"/>
                    <a:pt x="1061207" y="93450"/>
                  </a:cubicBezTo>
                  <a:cubicBezTo>
                    <a:pt x="1089503" y="122301"/>
                    <a:pt x="1124457" y="141165"/>
                    <a:pt x="1156637" y="163913"/>
                  </a:cubicBezTo>
                  <a:cubicBezTo>
                    <a:pt x="1182714" y="182777"/>
                    <a:pt x="1204352" y="202196"/>
                    <a:pt x="1207126" y="238814"/>
                  </a:cubicBezTo>
                  <a:cubicBezTo>
                    <a:pt x="1208791" y="263226"/>
                    <a:pt x="1219887" y="287084"/>
                    <a:pt x="1239306" y="304838"/>
                  </a:cubicBezTo>
                  <a:cubicBezTo>
                    <a:pt x="1244854" y="309832"/>
                    <a:pt x="1250403" y="314271"/>
                    <a:pt x="1247628" y="323703"/>
                  </a:cubicBezTo>
                  <a:cubicBezTo>
                    <a:pt x="1233203" y="373637"/>
                    <a:pt x="1251512" y="416358"/>
                    <a:pt x="1277589" y="456861"/>
                  </a:cubicBezTo>
                  <a:cubicBezTo>
                    <a:pt x="1285911" y="470177"/>
                    <a:pt x="1291460" y="484602"/>
                    <a:pt x="1294234" y="500137"/>
                  </a:cubicBezTo>
                  <a:cubicBezTo>
                    <a:pt x="1298118" y="522330"/>
                    <a:pt x="1290350" y="523995"/>
                    <a:pt x="1272041" y="516782"/>
                  </a:cubicBezTo>
                  <a:cubicBezTo>
                    <a:pt x="1251512" y="508460"/>
                    <a:pt x="1239861" y="489041"/>
                    <a:pt x="1222661" y="476834"/>
                  </a:cubicBezTo>
                  <a:cubicBezTo>
                    <a:pt x="1204352" y="463519"/>
                    <a:pt x="1186043" y="446874"/>
                    <a:pt x="1160521" y="464628"/>
                  </a:cubicBezTo>
                  <a:cubicBezTo>
                    <a:pt x="1120573" y="492924"/>
                    <a:pt x="1059542" y="487376"/>
                    <a:pt x="1022924" y="452977"/>
                  </a:cubicBezTo>
                  <a:cubicBezTo>
                    <a:pt x="1039569" y="445209"/>
                    <a:pt x="1056213" y="437442"/>
                    <a:pt x="1072303" y="429120"/>
                  </a:cubicBezTo>
                  <a:cubicBezTo>
                    <a:pt x="1086729" y="421907"/>
                    <a:pt x="1097271" y="410255"/>
                    <a:pt x="1103929" y="395275"/>
                  </a:cubicBezTo>
                  <a:cubicBezTo>
                    <a:pt x="1121683" y="356992"/>
                    <a:pt x="1103929" y="275987"/>
                    <a:pt x="1071749" y="248246"/>
                  </a:cubicBezTo>
                  <a:cubicBezTo>
                    <a:pt x="1056213" y="234930"/>
                    <a:pt x="1034575" y="230492"/>
                    <a:pt x="1024588" y="246027"/>
                  </a:cubicBezTo>
                  <a:cubicBezTo>
                    <a:pt x="1002950" y="279871"/>
                    <a:pt x="980202" y="272659"/>
                    <a:pt x="953571" y="257123"/>
                  </a:cubicBezTo>
                  <a:cubicBezTo>
                    <a:pt x="945803" y="252685"/>
                    <a:pt x="935816" y="252130"/>
                    <a:pt x="926939" y="250466"/>
                  </a:cubicBezTo>
                  <a:cubicBezTo>
                    <a:pt x="884772" y="242143"/>
                    <a:pt x="842051" y="235485"/>
                    <a:pt x="802658" y="214402"/>
                  </a:cubicBezTo>
                  <a:cubicBezTo>
                    <a:pt x="771033" y="197757"/>
                    <a:pt x="698906" y="228273"/>
                    <a:pt x="686145" y="261562"/>
                  </a:cubicBezTo>
                  <a:cubicBezTo>
                    <a:pt x="679487" y="278207"/>
                    <a:pt x="670609" y="278762"/>
                    <a:pt x="656739" y="275987"/>
                  </a:cubicBezTo>
                  <a:cubicBezTo>
                    <a:pt x="632326" y="270439"/>
                    <a:pt x="607914" y="265446"/>
                    <a:pt x="582947" y="267665"/>
                  </a:cubicBezTo>
                  <a:cubicBezTo>
                    <a:pt x="553541" y="269884"/>
                    <a:pt x="523581" y="292078"/>
                    <a:pt x="518032" y="315935"/>
                  </a:cubicBezTo>
                  <a:cubicBezTo>
                    <a:pt x="513039" y="337018"/>
                    <a:pt x="528574" y="361986"/>
                    <a:pt x="555760" y="378076"/>
                  </a:cubicBezTo>
                  <a:cubicBezTo>
                    <a:pt x="571850" y="387508"/>
                    <a:pt x="590160" y="391391"/>
                    <a:pt x="607914" y="395275"/>
                  </a:cubicBezTo>
                  <a:cubicBezTo>
                    <a:pt x="617901" y="397494"/>
                    <a:pt x="627888" y="399159"/>
                    <a:pt x="637320" y="402488"/>
                  </a:cubicBezTo>
                  <a:cubicBezTo>
                    <a:pt x="656184" y="409701"/>
                    <a:pt x="682816" y="450203"/>
                    <a:pt x="677267" y="467402"/>
                  </a:cubicBezTo>
                  <a:cubicBezTo>
                    <a:pt x="671164" y="487931"/>
                    <a:pt x="648971" y="487931"/>
                    <a:pt x="632326" y="494034"/>
                  </a:cubicBezTo>
                  <a:cubicBezTo>
                    <a:pt x="625669" y="496808"/>
                    <a:pt x="617901" y="496808"/>
                    <a:pt x="610688" y="497918"/>
                  </a:cubicBezTo>
                  <a:cubicBezTo>
                    <a:pt x="584057" y="500692"/>
                    <a:pt x="560754" y="510124"/>
                    <a:pt x="544109" y="533427"/>
                  </a:cubicBezTo>
                  <a:cubicBezTo>
                    <a:pt x="529129" y="510124"/>
                    <a:pt x="512484" y="490150"/>
                    <a:pt x="502497" y="466848"/>
                  </a:cubicBezTo>
                  <a:cubicBezTo>
                    <a:pt x="488626" y="435777"/>
                    <a:pt x="466988" y="428010"/>
                    <a:pt x="436473" y="435777"/>
                  </a:cubicBezTo>
                  <a:cubicBezTo>
                    <a:pt x="424822" y="439106"/>
                    <a:pt x="410951" y="437997"/>
                    <a:pt x="408177" y="425791"/>
                  </a:cubicBezTo>
                  <a:cubicBezTo>
                    <a:pt x="401519" y="396940"/>
                    <a:pt x="377661" y="382514"/>
                    <a:pt x="360462" y="363095"/>
                  </a:cubicBezTo>
                  <a:cubicBezTo>
                    <a:pt x="345481" y="345896"/>
                    <a:pt x="325508" y="339238"/>
                    <a:pt x="304979" y="345896"/>
                  </a:cubicBezTo>
                  <a:cubicBezTo>
                    <a:pt x="260038" y="360876"/>
                    <a:pt x="216762" y="358102"/>
                    <a:pt x="172376" y="343121"/>
                  </a:cubicBezTo>
                  <a:cubicBezTo>
                    <a:pt x="148518" y="335354"/>
                    <a:pt x="118558" y="355882"/>
                    <a:pt x="118003" y="380295"/>
                  </a:cubicBezTo>
                  <a:cubicBezTo>
                    <a:pt x="117448" y="407481"/>
                    <a:pt x="101913" y="417468"/>
                    <a:pt x="80829" y="410810"/>
                  </a:cubicBezTo>
                  <a:cubicBezTo>
                    <a:pt x="47540" y="400823"/>
                    <a:pt x="34224" y="421352"/>
                    <a:pt x="18689" y="442435"/>
                  </a:cubicBezTo>
                  <a:cubicBezTo>
                    <a:pt x="-11272" y="484047"/>
                    <a:pt x="-6278" y="497363"/>
                    <a:pt x="41437" y="516782"/>
                  </a:cubicBezTo>
                  <a:cubicBezTo>
                    <a:pt x="80275" y="532872"/>
                    <a:pt x="110790" y="560613"/>
                    <a:pt x="116893" y="604999"/>
                  </a:cubicBezTo>
                  <a:cubicBezTo>
                    <a:pt x="122441" y="648831"/>
                    <a:pt x="129099" y="658817"/>
                    <a:pt x="172376" y="666585"/>
                  </a:cubicBezTo>
                  <a:cubicBezTo>
                    <a:pt x="207330" y="672688"/>
                    <a:pt x="240619" y="682120"/>
                    <a:pt x="266141" y="709307"/>
                  </a:cubicBezTo>
                  <a:cubicBezTo>
                    <a:pt x="272799" y="716519"/>
                    <a:pt x="278347" y="720958"/>
                    <a:pt x="276128" y="732609"/>
                  </a:cubicBezTo>
                  <a:cubicBezTo>
                    <a:pt x="269470" y="766454"/>
                    <a:pt x="273354" y="800853"/>
                    <a:pt x="273909" y="834697"/>
                  </a:cubicBezTo>
                  <a:cubicBezTo>
                    <a:pt x="273909" y="834697"/>
                    <a:pt x="273909" y="834697"/>
                    <a:pt x="273909" y="834697"/>
                  </a:cubicBezTo>
                  <a:cubicBezTo>
                    <a:pt x="273909" y="843020"/>
                    <a:pt x="273909" y="851897"/>
                    <a:pt x="273354" y="860219"/>
                  </a:cubicBezTo>
                  <a:cubicBezTo>
                    <a:pt x="273354" y="860219"/>
                    <a:pt x="273354" y="860219"/>
                    <a:pt x="273354" y="860219"/>
                  </a:cubicBezTo>
                  <a:cubicBezTo>
                    <a:pt x="272799" y="861884"/>
                    <a:pt x="272799" y="864103"/>
                    <a:pt x="272244" y="865768"/>
                  </a:cubicBezTo>
                  <a:cubicBezTo>
                    <a:pt x="272244" y="865768"/>
                    <a:pt x="272244" y="865768"/>
                    <a:pt x="272244" y="865768"/>
                  </a:cubicBezTo>
                  <a:cubicBezTo>
                    <a:pt x="256709" y="865213"/>
                    <a:pt x="240619" y="865213"/>
                    <a:pt x="225084" y="864103"/>
                  </a:cubicBezTo>
                  <a:cubicBezTo>
                    <a:pt x="141305" y="855226"/>
                    <a:pt x="79165" y="910154"/>
                    <a:pt x="79165" y="993378"/>
                  </a:cubicBezTo>
                  <a:cubicBezTo>
                    <a:pt x="79165" y="1025557"/>
                    <a:pt x="80275" y="1057737"/>
                    <a:pt x="64739" y="1087698"/>
                  </a:cubicBezTo>
                  <a:cubicBezTo>
                    <a:pt x="58082" y="1101014"/>
                    <a:pt x="61410" y="1108781"/>
                    <a:pt x="76946" y="1113775"/>
                  </a:cubicBezTo>
                  <a:cubicBezTo>
                    <a:pt x="100803" y="1120988"/>
                    <a:pt x="109126" y="1138187"/>
                    <a:pt x="102468" y="1163709"/>
                  </a:cubicBezTo>
                  <a:cubicBezTo>
                    <a:pt x="97474" y="1182573"/>
                    <a:pt x="89707" y="1200328"/>
                    <a:pt x="80275" y="1216972"/>
                  </a:cubicBezTo>
                  <a:cubicBezTo>
                    <a:pt x="72507" y="1231953"/>
                    <a:pt x="71397" y="1245269"/>
                    <a:pt x="83604" y="1257475"/>
                  </a:cubicBezTo>
                  <a:cubicBezTo>
                    <a:pt x="94700" y="1269126"/>
                    <a:pt x="103022" y="1287435"/>
                    <a:pt x="125215" y="1273565"/>
                  </a:cubicBezTo>
                  <a:cubicBezTo>
                    <a:pt x="135202" y="1267462"/>
                    <a:pt x="146299" y="1274674"/>
                    <a:pt x="156286" y="1280777"/>
                  </a:cubicBezTo>
                  <a:cubicBezTo>
                    <a:pt x="174040" y="1291319"/>
                    <a:pt x="187356" y="1306854"/>
                    <a:pt x="201781" y="1321280"/>
                  </a:cubicBezTo>
                  <a:cubicBezTo>
                    <a:pt x="246168" y="1363447"/>
                    <a:pt x="275573" y="1366775"/>
                    <a:pt x="322734" y="1327383"/>
                  </a:cubicBezTo>
                  <a:cubicBezTo>
                    <a:pt x="359352" y="1296867"/>
                    <a:pt x="399854" y="1280777"/>
                    <a:pt x="447015" y="1283551"/>
                  </a:cubicBezTo>
                  <a:cubicBezTo>
                    <a:pt x="473646" y="1285216"/>
                    <a:pt x="486407" y="1271345"/>
                    <a:pt x="493065" y="1249152"/>
                  </a:cubicBezTo>
                  <a:cubicBezTo>
                    <a:pt x="496394" y="1238056"/>
                    <a:pt x="497504" y="1225850"/>
                    <a:pt x="500278" y="1214198"/>
                  </a:cubicBezTo>
                  <a:cubicBezTo>
                    <a:pt x="505826" y="1188122"/>
                    <a:pt x="508600" y="1161490"/>
                    <a:pt x="519697" y="1137077"/>
                  </a:cubicBezTo>
                  <a:cubicBezTo>
                    <a:pt x="529129" y="1115994"/>
                    <a:pt x="553541" y="1112110"/>
                    <a:pt x="565747" y="1094911"/>
                  </a:cubicBezTo>
                  <a:cubicBezTo>
                    <a:pt x="566302" y="1078266"/>
                    <a:pt x="554651" y="1068279"/>
                    <a:pt x="544664" y="1058847"/>
                  </a:cubicBezTo>
                  <a:cubicBezTo>
                    <a:pt x="553541" y="1065505"/>
                    <a:pt x="560199" y="1077156"/>
                    <a:pt x="572405" y="1082705"/>
                  </a:cubicBezTo>
                  <a:cubicBezTo>
                    <a:pt x="601256" y="1104343"/>
                    <a:pt x="629552" y="1127091"/>
                    <a:pt x="663952" y="1139297"/>
                  </a:cubicBezTo>
                  <a:cubicBezTo>
                    <a:pt x="697796" y="1150948"/>
                    <a:pt x="732195" y="1163154"/>
                    <a:pt x="767704" y="1144290"/>
                  </a:cubicBezTo>
                  <a:cubicBezTo>
                    <a:pt x="786568" y="1134303"/>
                    <a:pt x="797665" y="1117104"/>
                    <a:pt x="810980" y="1102123"/>
                  </a:cubicBezTo>
                  <a:cubicBezTo>
                    <a:pt x="828735" y="1082150"/>
                    <a:pt x="848154" y="1074382"/>
                    <a:pt x="874785" y="1080485"/>
                  </a:cubicBezTo>
                  <a:cubicBezTo>
                    <a:pt x="891430" y="1084369"/>
                    <a:pt x="909739" y="1083814"/>
                    <a:pt x="926939" y="1082705"/>
                  </a:cubicBezTo>
                  <a:cubicBezTo>
                    <a:pt x="943029" y="1081595"/>
                    <a:pt x="957454" y="1073827"/>
                    <a:pt x="960229" y="1054963"/>
                  </a:cubicBezTo>
                  <a:cubicBezTo>
                    <a:pt x="964112" y="1029996"/>
                    <a:pt x="925829" y="941779"/>
                    <a:pt x="902527" y="933456"/>
                  </a:cubicBezTo>
                  <a:cubicBezTo>
                    <a:pt x="868682" y="921250"/>
                    <a:pt x="889766" y="910154"/>
                    <a:pt x="901417" y="900167"/>
                  </a:cubicBezTo>
                  <a:cubicBezTo>
                    <a:pt x="908075" y="894619"/>
                    <a:pt x="918062" y="892954"/>
                    <a:pt x="926384" y="889070"/>
                  </a:cubicBezTo>
                  <a:cubicBezTo>
                    <a:pt x="942474" y="881857"/>
                    <a:pt x="952461" y="868542"/>
                    <a:pt x="947468" y="851342"/>
                  </a:cubicBezTo>
                  <a:cubicBezTo>
                    <a:pt x="938590" y="821936"/>
                    <a:pt x="954126" y="829704"/>
                    <a:pt x="968551" y="836362"/>
                  </a:cubicBezTo>
                  <a:cubicBezTo>
                    <a:pt x="989080" y="845239"/>
                    <a:pt x="1009053" y="855226"/>
                    <a:pt x="1032356" y="849123"/>
                  </a:cubicBezTo>
                  <a:cubicBezTo>
                    <a:pt x="1043452" y="845794"/>
                    <a:pt x="1058988" y="841910"/>
                    <a:pt x="1051220" y="825265"/>
                  </a:cubicBezTo>
                  <a:cubicBezTo>
                    <a:pt x="1032356" y="785318"/>
                    <a:pt x="1022924" y="740932"/>
                    <a:pt x="993518" y="706533"/>
                  </a:cubicBezTo>
                  <a:cubicBezTo>
                    <a:pt x="956900" y="663811"/>
                    <a:pt x="914733" y="661037"/>
                    <a:pt x="874785" y="699875"/>
                  </a:cubicBezTo>
                  <a:cubicBezTo>
                    <a:pt x="866463" y="708197"/>
                    <a:pt x="857031" y="716519"/>
                    <a:pt x="849818" y="725951"/>
                  </a:cubicBezTo>
                  <a:cubicBezTo>
                    <a:pt x="821522" y="763125"/>
                    <a:pt x="784349" y="780879"/>
                    <a:pt x="738298" y="782544"/>
                  </a:cubicBezTo>
                  <a:cubicBezTo>
                    <a:pt x="723318" y="783099"/>
                    <a:pt x="708892" y="783653"/>
                    <a:pt x="693912" y="783653"/>
                  </a:cubicBezTo>
                  <a:lnTo>
                    <a:pt x="693912" y="783653"/>
                  </a:lnTo>
                  <a:cubicBezTo>
                    <a:pt x="685035" y="781989"/>
                    <a:pt x="675603" y="779770"/>
                    <a:pt x="666726" y="778105"/>
                  </a:cubicBezTo>
                  <a:lnTo>
                    <a:pt x="666726" y="778105"/>
                  </a:lnTo>
                  <a:lnTo>
                    <a:pt x="666726" y="778105"/>
                  </a:lnTo>
                  <a:cubicBezTo>
                    <a:pt x="662287" y="771447"/>
                    <a:pt x="672829" y="759796"/>
                    <a:pt x="657848" y="755912"/>
                  </a:cubicBezTo>
                  <a:cubicBezTo>
                    <a:pt x="601811" y="742041"/>
                    <a:pt x="549657" y="788092"/>
                    <a:pt x="559644" y="843575"/>
                  </a:cubicBezTo>
                  <a:cubicBezTo>
                    <a:pt x="564083" y="866322"/>
                    <a:pt x="559089" y="886296"/>
                    <a:pt x="543554" y="902386"/>
                  </a:cubicBezTo>
                  <a:cubicBezTo>
                    <a:pt x="530238" y="916257"/>
                    <a:pt x="515258" y="928463"/>
                    <a:pt x="501387" y="941224"/>
                  </a:cubicBezTo>
                  <a:cubicBezTo>
                    <a:pt x="491401" y="902941"/>
                    <a:pt x="465879" y="882412"/>
                    <a:pt x="425931" y="876309"/>
                  </a:cubicBezTo>
                  <a:cubicBezTo>
                    <a:pt x="395971" y="871316"/>
                    <a:pt x="367120" y="881857"/>
                    <a:pt x="337714" y="879083"/>
                  </a:cubicBezTo>
                  <a:cubicBezTo>
                    <a:pt x="328837" y="877974"/>
                    <a:pt x="317740" y="880748"/>
                    <a:pt x="317740" y="866322"/>
                  </a:cubicBezTo>
                  <a:cubicBezTo>
                    <a:pt x="316630" y="831368"/>
                    <a:pt x="320514" y="796969"/>
                    <a:pt x="349365" y="773112"/>
                  </a:cubicBezTo>
                  <a:cubicBezTo>
                    <a:pt x="379881" y="748144"/>
                    <a:pt x="415389" y="733164"/>
                    <a:pt x="456447" y="735383"/>
                  </a:cubicBezTo>
                  <a:cubicBezTo>
                    <a:pt x="496394" y="737603"/>
                    <a:pt x="510820" y="727616"/>
                    <a:pt x="523581" y="688778"/>
                  </a:cubicBezTo>
                  <a:cubicBezTo>
                    <a:pt x="545219" y="623309"/>
                    <a:pt x="580728" y="571710"/>
                    <a:pt x="652300" y="553401"/>
                  </a:cubicBezTo>
                  <a:cubicBezTo>
                    <a:pt x="666171" y="549517"/>
                    <a:pt x="680041" y="542304"/>
                    <a:pt x="692802" y="535646"/>
                  </a:cubicBezTo>
                  <a:cubicBezTo>
                    <a:pt x="702235" y="530653"/>
                    <a:pt x="707783" y="530653"/>
                    <a:pt x="717215" y="537865"/>
                  </a:cubicBezTo>
                  <a:cubicBezTo>
                    <a:pt x="784349" y="587800"/>
                    <a:pt x="811535" y="587800"/>
                    <a:pt x="877560" y="537865"/>
                  </a:cubicBezTo>
                  <a:cubicBezTo>
                    <a:pt x="882553" y="533982"/>
                    <a:pt x="888101" y="530098"/>
                    <a:pt x="893095" y="526214"/>
                  </a:cubicBezTo>
                  <a:cubicBezTo>
                    <a:pt x="935261" y="496253"/>
                    <a:pt x="935261" y="496253"/>
                    <a:pt x="954680" y="541749"/>
                  </a:cubicBezTo>
                  <a:cubicBezTo>
                    <a:pt x="956345" y="546188"/>
                    <a:pt x="958009" y="550626"/>
                    <a:pt x="960229" y="554510"/>
                  </a:cubicBezTo>
                  <a:cubicBezTo>
                    <a:pt x="972990" y="575594"/>
                    <a:pt x="975209" y="596122"/>
                    <a:pt x="955235" y="614431"/>
                  </a:cubicBezTo>
                  <a:cubicBezTo>
                    <a:pt x="948022" y="621089"/>
                    <a:pt x="949132" y="627192"/>
                    <a:pt x="955790" y="632741"/>
                  </a:cubicBezTo>
                  <a:cubicBezTo>
                    <a:pt x="985196" y="658263"/>
                    <a:pt x="1000731" y="693217"/>
                    <a:pt x="1021259" y="724842"/>
                  </a:cubicBezTo>
                  <a:cubicBezTo>
                    <a:pt x="1050110" y="768673"/>
                    <a:pt x="1089503" y="795305"/>
                    <a:pt x="1141102" y="806956"/>
                  </a:cubicBezTo>
                  <a:cubicBezTo>
                    <a:pt x="1174391" y="814169"/>
                    <a:pt x="1207126" y="811395"/>
                    <a:pt x="1240416" y="811395"/>
                  </a:cubicBezTo>
                  <a:cubicBezTo>
                    <a:pt x="1270376" y="811395"/>
                    <a:pt x="1299782" y="811395"/>
                    <a:pt x="1329743" y="811395"/>
                  </a:cubicBezTo>
                  <a:cubicBezTo>
                    <a:pt x="1297008" y="850787"/>
                    <a:pt x="1267602" y="887406"/>
                    <a:pt x="1230984" y="917366"/>
                  </a:cubicBezTo>
                  <a:cubicBezTo>
                    <a:pt x="1208236" y="936231"/>
                    <a:pt x="1187707" y="960643"/>
                    <a:pt x="1198249" y="993932"/>
                  </a:cubicBezTo>
                  <a:cubicBezTo>
                    <a:pt x="1207126" y="1022229"/>
                    <a:pt x="1222661" y="1042757"/>
                    <a:pt x="1257615" y="1046641"/>
                  </a:cubicBezTo>
                  <a:cubicBezTo>
                    <a:pt x="1287576" y="1049970"/>
                    <a:pt x="1274815" y="1078821"/>
                    <a:pt x="1274815" y="1097130"/>
                  </a:cubicBezTo>
                  <a:cubicBezTo>
                    <a:pt x="1274815" y="1115994"/>
                    <a:pt x="1259280" y="1109336"/>
                    <a:pt x="1247628" y="1107672"/>
                  </a:cubicBezTo>
                  <a:cubicBezTo>
                    <a:pt x="1223216" y="1103788"/>
                    <a:pt x="1198249" y="1099904"/>
                    <a:pt x="1173282" y="1101569"/>
                  </a:cubicBezTo>
                  <a:cubicBezTo>
                    <a:pt x="1144986" y="1103233"/>
                    <a:pt x="1121128" y="1094356"/>
                    <a:pt x="1101154" y="1073272"/>
                  </a:cubicBezTo>
                  <a:cubicBezTo>
                    <a:pt x="1085064" y="1056628"/>
                    <a:pt x="1065646" y="1053299"/>
                    <a:pt x="1042898" y="1060512"/>
                  </a:cubicBezTo>
                  <a:cubicBezTo>
                    <a:pt x="986860" y="1078266"/>
                    <a:pt x="938590" y="1106007"/>
                    <a:pt x="904746" y="1156496"/>
                  </a:cubicBezTo>
                  <a:cubicBezTo>
                    <a:pt x="892540" y="1174806"/>
                    <a:pt x="877560" y="1191450"/>
                    <a:pt x="861470" y="1206986"/>
                  </a:cubicBezTo>
                  <a:cubicBezTo>
                    <a:pt x="850928" y="1216972"/>
                    <a:pt x="845934" y="1216972"/>
                    <a:pt x="837057" y="1203657"/>
                  </a:cubicBezTo>
                  <a:cubicBezTo>
                    <a:pt x="820412" y="1178135"/>
                    <a:pt x="805987" y="1178689"/>
                    <a:pt x="784349" y="1200882"/>
                  </a:cubicBezTo>
                  <a:cubicBezTo>
                    <a:pt x="763820" y="1221966"/>
                    <a:pt x="773807" y="1248043"/>
                    <a:pt x="770478" y="1271900"/>
                  </a:cubicBezTo>
                  <a:cubicBezTo>
                    <a:pt x="770478" y="1271900"/>
                    <a:pt x="770478" y="1271900"/>
                    <a:pt x="770478" y="1271900"/>
                  </a:cubicBezTo>
                  <a:cubicBezTo>
                    <a:pt x="770478" y="1271900"/>
                    <a:pt x="770478" y="1271900"/>
                    <a:pt x="770478" y="1271900"/>
                  </a:cubicBezTo>
                  <a:cubicBezTo>
                    <a:pt x="764930" y="1277449"/>
                    <a:pt x="759936" y="1282997"/>
                    <a:pt x="754388" y="1288545"/>
                  </a:cubicBezTo>
                  <a:cubicBezTo>
                    <a:pt x="716660" y="1295758"/>
                    <a:pt x="716660" y="1295758"/>
                    <a:pt x="714995" y="1256365"/>
                  </a:cubicBezTo>
                  <a:cubicBezTo>
                    <a:pt x="713886" y="1221966"/>
                    <a:pt x="679487" y="1200882"/>
                    <a:pt x="655629" y="1223075"/>
                  </a:cubicBezTo>
                  <a:cubicBezTo>
                    <a:pt x="636765" y="1241385"/>
                    <a:pt x="612353" y="1260249"/>
                    <a:pt x="603475" y="1282997"/>
                  </a:cubicBezTo>
                  <a:cubicBezTo>
                    <a:pt x="589050" y="1321280"/>
                    <a:pt x="562418" y="1329602"/>
                    <a:pt x="529129" y="1332376"/>
                  </a:cubicBezTo>
                  <a:cubicBezTo>
                    <a:pt x="504162" y="1334041"/>
                    <a:pt x="479749" y="1335705"/>
                    <a:pt x="455337" y="1342363"/>
                  </a:cubicBezTo>
                  <a:cubicBezTo>
                    <a:pt x="442021" y="1345692"/>
                    <a:pt x="430370" y="1352905"/>
                    <a:pt x="428705" y="1367330"/>
                  </a:cubicBezTo>
                  <a:cubicBezTo>
                    <a:pt x="427041" y="1381756"/>
                    <a:pt x="432589" y="1396736"/>
                    <a:pt x="446460" y="1402284"/>
                  </a:cubicBezTo>
                  <a:cubicBezTo>
                    <a:pt x="478640" y="1415045"/>
                    <a:pt x="484743" y="1442232"/>
                    <a:pt x="486962" y="1471638"/>
                  </a:cubicBezTo>
                  <a:cubicBezTo>
                    <a:pt x="488072" y="1483844"/>
                    <a:pt x="489181" y="1495495"/>
                    <a:pt x="494730" y="1506592"/>
                  </a:cubicBezTo>
                  <a:cubicBezTo>
                    <a:pt x="500833" y="1517688"/>
                    <a:pt x="498613" y="1526010"/>
                    <a:pt x="485298" y="1529339"/>
                  </a:cubicBezTo>
                  <a:cubicBezTo>
                    <a:pt x="464214" y="1534333"/>
                    <a:pt x="459221" y="1548758"/>
                    <a:pt x="459221" y="1568732"/>
                  </a:cubicBezTo>
                  <a:cubicBezTo>
                    <a:pt x="458666" y="1620886"/>
                    <a:pt x="468653" y="1633092"/>
                    <a:pt x="520252" y="1640305"/>
                  </a:cubicBezTo>
                  <a:cubicBezTo>
                    <a:pt x="530238" y="1641969"/>
                    <a:pt x="540780" y="1643079"/>
                    <a:pt x="550767" y="1642524"/>
                  </a:cubicBezTo>
                  <a:cubicBezTo>
                    <a:pt x="572960" y="1640860"/>
                    <a:pt x="589605" y="1649737"/>
                    <a:pt x="605695" y="1664162"/>
                  </a:cubicBezTo>
                  <a:cubicBezTo>
                    <a:pt x="642868" y="1698561"/>
                    <a:pt x="668390" y="1697452"/>
                    <a:pt x="700015" y="1656949"/>
                  </a:cubicBezTo>
                  <a:cubicBezTo>
                    <a:pt x="722208" y="1628098"/>
                    <a:pt x="748285" y="1620331"/>
                    <a:pt x="782684" y="1629763"/>
                  </a:cubicBezTo>
                  <a:cubicBezTo>
                    <a:pt x="805987" y="1635866"/>
                    <a:pt x="830399" y="1634756"/>
                    <a:pt x="853702" y="1626434"/>
                  </a:cubicBezTo>
                  <a:cubicBezTo>
                    <a:pt x="888101" y="1614228"/>
                    <a:pt x="897533" y="1594254"/>
                    <a:pt x="884217" y="1559300"/>
                  </a:cubicBezTo>
                  <a:cubicBezTo>
                    <a:pt x="878114" y="1543210"/>
                    <a:pt x="869792" y="1527120"/>
                    <a:pt x="864244" y="1510475"/>
                  </a:cubicBezTo>
                  <a:cubicBezTo>
                    <a:pt x="849818" y="1469973"/>
                    <a:pt x="872566" y="1438903"/>
                    <a:pt x="891430" y="1407833"/>
                  </a:cubicBezTo>
                  <a:cubicBezTo>
                    <a:pt x="904191" y="1386749"/>
                    <a:pt x="921391" y="1406723"/>
                    <a:pt x="936371" y="1405613"/>
                  </a:cubicBezTo>
                  <a:cubicBezTo>
                    <a:pt x="971880" y="1402839"/>
                    <a:pt x="1007944" y="1438903"/>
                    <a:pt x="1010163" y="1476631"/>
                  </a:cubicBezTo>
                  <a:cubicBezTo>
                    <a:pt x="1011273" y="1495495"/>
                    <a:pt x="1012937" y="1513250"/>
                    <a:pt x="1020705" y="1530449"/>
                  </a:cubicBezTo>
                  <a:cubicBezTo>
                    <a:pt x="1040678" y="1573171"/>
                    <a:pt x="1063426" y="1614228"/>
                    <a:pt x="1093942" y="1650846"/>
                  </a:cubicBezTo>
                  <a:cubicBezTo>
                    <a:pt x="1123347" y="1686355"/>
                    <a:pt x="1158856" y="1709103"/>
                    <a:pt x="1207681" y="1693013"/>
                  </a:cubicBezTo>
                  <a:cubicBezTo>
                    <a:pt x="1244854" y="1680807"/>
                    <a:pt x="1278144" y="1688020"/>
                    <a:pt x="1308659" y="1712432"/>
                  </a:cubicBezTo>
                  <a:cubicBezTo>
                    <a:pt x="1320311" y="1721864"/>
                    <a:pt x="1334736" y="1725748"/>
                    <a:pt x="1349716" y="1726858"/>
                  </a:cubicBezTo>
                  <a:cubicBezTo>
                    <a:pt x="1399096" y="1730186"/>
                    <a:pt x="1429611" y="1703000"/>
                    <a:pt x="1451250" y="1663053"/>
                  </a:cubicBezTo>
                  <a:cubicBezTo>
                    <a:pt x="1495636" y="1579829"/>
                    <a:pt x="1476217" y="1508256"/>
                    <a:pt x="1397431" y="1458877"/>
                  </a:cubicBezTo>
                  <a:cubicBezTo>
                    <a:pt x="1380232" y="1448335"/>
                    <a:pt x="1367471" y="1432800"/>
                    <a:pt x="1362477" y="1413936"/>
                  </a:cubicBezTo>
                  <a:cubicBezTo>
                    <a:pt x="1349716" y="1368995"/>
                    <a:pt x="1325304" y="1336815"/>
                    <a:pt x="1277034" y="1326273"/>
                  </a:cubicBezTo>
                  <a:cubicBezTo>
                    <a:pt x="1267047" y="1324054"/>
                    <a:pt x="1252067" y="1317951"/>
                    <a:pt x="1252067" y="1306854"/>
                  </a:cubicBezTo>
                  <a:cubicBezTo>
                    <a:pt x="1252622" y="1292429"/>
                    <a:pt x="1265938" y="1282997"/>
                    <a:pt x="1279808" y="1278558"/>
                  </a:cubicBezTo>
                  <a:cubicBezTo>
                    <a:pt x="1293679" y="1274120"/>
                    <a:pt x="1311433" y="1274120"/>
                    <a:pt x="1319756" y="1261913"/>
                  </a:cubicBezTo>
                  <a:cubicBezTo>
                    <a:pt x="1335846" y="1239165"/>
                    <a:pt x="1347497" y="1250817"/>
                    <a:pt x="1360258" y="1263578"/>
                  </a:cubicBezTo>
                  <a:cubicBezTo>
                    <a:pt x="1368026" y="1271345"/>
                    <a:pt x="1375793" y="1279668"/>
                    <a:pt x="1381342" y="1289100"/>
                  </a:cubicBezTo>
                  <a:cubicBezTo>
                    <a:pt x="1411857" y="1337925"/>
                    <a:pt x="1454579" y="1352905"/>
                    <a:pt x="1510061" y="1339589"/>
                  </a:cubicBezTo>
                  <a:cubicBezTo>
                    <a:pt x="1533364" y="1334041"/>
                    <a:pt x="1557221" y="1329047"/>
                    <a:pt x="1579969" y="1348466"/>
                  </a:cubicBezTo>
                  <a:cubicBezTo>
                    <a:pt x="1597724" y="1363447"/>
                    <a:pt x="1616588" y="1350131"/>
                    <a:pt x="1625465" y="1332376"/>
                  </a:cubicBezTo>
                  <a:cubicBezTo>
                    <a:pt x="1662638" y="1256920"/>
                    <a:pt x="1675399" y="1163154"/>
                    <a:pt x="1591621" y="1097130"/>
                  </a:cubicBezTo>
                  <a:cubicBezTo>
                    <a:pt x="1562770" y="1074382"/>
                    <a:pt x="1536138" y="1048305"/>
                    <a:pt x="1510616" y="1021674"/>
                  </a:cubicBezTo>
                  <a:cubicBezTo>
                    <a:pt x="1499519" y="1010577"/>
                    <a:pt x="1480655" y="996707"/>
                    <a:pt x="1486204" y="981726"/>
                  </a:cubicBezTo>
                  <a:cubicBezTo>
                    <a:pt x="1490642" y="969520"/>
                    <a:pt x="1512835" y="978397"/>
                    <a:pt x="1527261" y="976733"/>
                  </a:cubicBezTo>
                  <a:cubicBezTo>
                    <a:pt x="1561660" y="972849"/>
                    <a:pt x="1597724" y="971184"/>
                    <a:pt x="1615478" y="935676"/>
                  </a:cubicBezTo>
                  <a:cubicBezTo>
                    <a:pt x="1634897" y="895173"/>
                    <a:pt x="1666522" y="868542"/>
                    <a:pt x="1703695" y="846903"/>
                  </a:cubicBezTo>
                  <a:cubicBezTo>
                    <a:pt x="1729217" y="831923"/>
                    <a:pt x="1753630" y="815278"/>
                    <a:pt x="1771939" y="790866"/>
                  </a:cubicBezTo>
                  <a:cubicBezTo>
                    <a:pt x="1794132" y="762015"/>
                    <a:pt x="1794687" y="732054"/>
                    <a:pt x="1773049" y="704868"/>
                  </a:cubicBezTo>
                  <a:close/>
                </a:path>
              </a:pathLst>
            </a:custGeom>
            <a:solidFill>
              <a:srgbClr val="9501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6" name="Google Shape;356;p9"/>
            <p:cNvSpPr/>
            <p:nvPr/>
          </p:nvSpPr>
          <p:spPr>
            <a:xfrm>
              <a:off x="2689140" y="2117084"/>
              <a:ext cx="1764936" cy="1706399"/>
            </a:xfrm>
            <a:custGeom>
              <a:rect b="b" l="l" r="r" t="t"/>
              <a:pathLst>
                <a:path extrusionOk="0" h="1706399" w="1764936">
                  <a:moveTo>
                    <a:pt x="1229529" y="1321023"/>
                  </a:moveTo>
                  <a:cubicBezTo>
                    <a:pt x="1237019" y="1318456"/>
                    <a:pt x="1247006" y="1322063"/>
                    <a:pt x="1267257" y="1328443"/>
                  </a:cubicBezTo>
                  <a:cubicBezTo>
                    <a:pt x="1302766" y="1339540"/>
                    <a:pt x="1326068" y="1359514"/>
                    <a:pt x="1335500" y="1396132"/>
                  </a:cubicBezTo>
                  <a:cubicBezTo>
                    <a:pt x="1345487" y="1433860"/>
                    <a:pt x="1372119" y="1456608"/>
                    <a:pt x="1405963" y="1472699"/>
                  </a:cubicBezTo>
                  <a:cubicBezTo>
                    <a:pt x="1435369" y="1486015"/>
                    <a:pt x="1446466" y="1510982"/>
                    <a:pt x="1447575" y="1542607"/>
                  </a:cubicBezTo>
                  <a:cubicBezTo>
                    <a:pt x="1450349" y="1584219"/>
                    <a:pt x="1445911" y="1623612"/>
                    <a:pt x="1423163" y="1659676"/>
                  </a:cubicBezTo>
                  <a:cubicBezTo>
                    <a:pt x="1403189" y="1692410"/>
                    <a:pt x="1375448" y="1710165"/>
                    <a:pt x="1336055" y="1705726"/>
                  </a:cubicBezTo>
                  <a:cubicBezTo>
                    <a:pt x="1321075" y="1677985"/>
                    <a:pt x="1310533" y="1649134"/>
                    <a:pt x="1316082" y="1617509"/>
                  </a:cubicBezTo>
                  <a:cubicBezTo>
                    <a:pt x="1302211" y="1635818"/>
                    <a:pt x="1298882" y="1655237"/>
                    <a:pt x="1316082" y="1675211"/>
                  </a:cubicBezTo>
                  <a:cubicBezTo>
                    <a:pt x="1321630" y="1681869"/>
                    <a:pt x="1326623" y="1690746"/>
                    <a:pt x="1319965" y="1700178"/>
                  </a:cubicBezTo>
                  <a:cubicBezTo>
                    <a:pt x="1308869" y="1700178"/>
                    <a:pt x="1301101" y="1693520"/>
                    <a:pt x="1292779" y="1687972"/>
                  </a:cubicBezTo>
                  <a:cubicBezTo>
                    <a:pt x="1264483" y="1668553"/>
                    <a:pt x="1234522" y="1659676"/>
                    <a:pt x="1201233" y="1671882"/>
                  </a:cubicBezTo>
                  <a:cubicBezTo>
                    <a:pt x="1145195" y="1691855"/>
                    <a:pt x="1109131" y="1661895"/>
                    <a:pt x="1078616" y="1621393"/>
                  </a:cubicBezTo>
                  <a:cubicBezTo>
                    <a:pt x="1055313" y="1590322"/>
                    <a:pt x="1035894" y="1557033"/>
                    <a:pt x="1019804" y="1521524"/>
                  </a:cubicBezTo>
                  <a:cubicBezTo>
                    <a:pt x="1015921" y="1512092"/>
                    <a:pt x="1009818" y="1502105"/>
                    <a:pt x="1010372" y="1492673"/>
                  </a:cubicBezTo>
                  <a:cubicBezTo>
                    <a:pt x="1012037" y="1451060"/>
                    <a:pt x="998721" y="1417215"/>
                    <a:pt x="954335" y="1390584"/>
                  </a:cubicBezTo>
                  <a:cubicBezTo>
                    <a:pt x="1004269" y="1385590"/>
                    <a:pt x="1040333" y="1414441"/>
                    <a:pt x="1080835" y="1406119"/>
                  </a:cubicBezTo>
                  <a:cubicBezTo>
                    <a:pt x="1117454" y="1424428"/>
                    <a:pt x="1135763" y="1453834"/>
                    <a:pt x="1138537" y="1494337"/>
                  </a:cubicBezTo>
                  <a:cubicBezTo>
                    <a:pt x="1141866" y="1548155"/>
                    <a:pt x="1183478" y="1573677"/>
                    <a:pt x="1235632" y="1555923"/>
                  </a:cubicBezTo>
                  <a:cubicBezTo>
                    <a:pt x="1268921" y="1544826"/>
                    <a:pt x="1302211" y="1538169"/>
                    <a:pt x="1328843" y="1569794"/>
                  </a:cubicBezTo>
                  <a:cubicBezTo>
                    <a:pt x="1327178" y="1537059"/>
                    <a:pt x="1324404" y="1534840"/>
                    <a:pt x="1291669" y="1535395"/>
                  </a:cubicBezTo>
                  <a:cubicBezTo>
                    <a:pt x="1276134" y="1535395"/>
                    <a:pt x="1260599" y="1539833"/>
                    <a:pt x="1245064" y="1540388"/>
                  </a:cubicBezTo>
                  <a:cubicBezTo>
                    <a:pt x="1195129" y="1541498"/>
                    <a:pt x="1169053" y="1517640"/>
                    <a:pt x="1168498" y="1467706"/>
                  </a:cubicBezTo>
                  <a:cubicBezTo>
                    <a:pt x="1168498" y="1446066"/>
                    <a:pt x="1162395" y="1427757"/>
                    <a:pt x="1146305" y="1413332"/>
                  </a:cubicBezTo>
                  <a:cubicBezTo>
                    <a:pt x="1141311" y="1408338"/>
                    <a:pt x="1134653" y="1403345"/>
                    <a:pt x="1137428" y="1394468"/>
                  </a:cubicBezTo>
                  <a:cubicBezTo>
                    <a:pt x="1159621" y="1390584"/>
                    <a:pt x="1175711" y="1368391"/>
                    <a:pt x="1201233" y="1375049"/>
                  </a:cubicBezTo>
                  <a:cubicBezTo>
                    <a:pt x="1207336" y="1376713"/>
                    <a:pt x="1204561" y="1371165"/>
                    <a:pt x="1202897" y="1368391"/>
                  </a:cubicBezTo>
                  <a:cubicBezTo>
                    <a:pt x="1199013" y="1361178"/>
                    <a:pt x="1204007" y="1356185"/>
                    <a:pt x="1206781" y="1350636"/>
                  </a:cubicBezTo>
                  <a:cubicBezTo>
                    <a:pt x="1217045" y="1332327"/>
                    <a:pt x="1222039" y="1323589"/>
                    <a:pt x="1229529" y="1321023"/>
                  </a:cubicBezTo>
                  <a:close/>
                  <a:moveTo>
                    <a:pt x="804879" y="1184050"/>
                  </a:moveTo>
                  <a:cubicBezTo>
                    <a:pt x="809110" y="1185021"/>
                    <a:pt x="812855" y="1188350"/>
                    <a:pt x="816184" y="1193066"/>
                  </a:cubicBezTo>
                  <a:cubicBezTo>
                    <a:pt x="822287" y="1201943"/>
                    <a:pt x="832274" y="1212485"/>
                    <a:pt x="818404" y="1221362"/>
                  </a:cubicBezTo>
                  <a:cubicBezTo>
                    <a:pt x="787333" y="1241336"/>
                    <a:pt x="775682" y="1272406"/>
                    <a:pt x="765695" y="1305141"/>
                  </a:cubicBezTo>
                  <a:cubicBezTo>
                    <a:pt x="760147" y="1311798"/>
                    <a:pt x="760147" y="1320676"/>
                    <a:pt x="756263" y="1327889"/>
                  </a:cubicBezTo>
                  <a:cubicBezTo>
                    <a:pt x="736844" y="1365063"/>
                    <a:pt x="701335" y="1372276"/>
                    <a:pt x="668601" y="1346198"/>
                  </a:cubicBezTo>
                  <a:cubicBezTo>
                    <a:pt x="663607" y="1342314"/>
                    <a:pt x="660833" y="1331772"/>
                    <a:pt x="651401" y="1336766"/>
                  </a:cubicBezTo>
                  <a:cubicBezTo>
                    <a:pt x="647517" y="1338985"/>
                    <a:pt x="646962" y="1345088"/>
                    <a:pt x="647517" y="1349527"/>
                  </a:cubicBezTo>
                  <a:cubicBezTo>
                    <a:pt x="648627" y="1360068"/>
                    <a:pt x="655840" y="1360068"/>
                    <a:pt x="663607" y="1360623"/>
                  </a:cubicBezTo>
                  <a:cubicBezTo>
                    <a:pt x="694123" y="1363953"/>
                    <a:pt x="707438" y="1374495"/>
                    <a:pt x="710213" y="1397243"/>
                  </a:cubicBezTo>
                  <a:cubicBezTo>
                    <a:pt x="713542" y="1422210"/>
                    <a:pt x="694677" y="1449396"/>
                    <a:pt x="668046" y="1458274"/>
                  </a:cubicBezTo>
                  <a:cubicBezTo>
                    <a:pt x="642524" y="1466596"/>
                    <a:pt x="624769" y="1459383"/>
                    <a:pt x="609789" y="1434971"/>
                  </a:cubicBezTo>
                  <a:cubicBezTo>
                    <a:pt x="604796" y="1426649"/>
                    <a:pt x="603131" y="1414442"/>
                    <a:pt x="589261" y="1416662"/>
                  </a:cubicBezTo>
                  <a:cubicBezTo>
                    <a:pt x="574834" y="1418881"/>
                    <a:pt x="562628" y="1424984"/>
                    <a:pt x="555415" y="1438300"/>
                  </a:cubicBezTo>
                  <a:cubicBezTo>
                    <a:pt x="550422" y="1447177"/>
                    <a:pt x="548757" y="1456609"/>
                    <a:pt x="562073" y="1459938"/>
                  </a:cubicBezTo>
                  <a:cubicBezTo>
                    <a:pt x="589815" y="1466596"/>
                    <a:pt x="595918" y="1487125"/>
                    <a:pt x="592589" y="1510982"/>
                  </a:cubicBezTo>
                  <a:cubicBezTo>
                    <a:pt x="590370" y="1529291"/>
                    <a:pt x="598693" y="1532620"/>
                    <a:pt x="612563" y="1530956"/>
                  </a:cubicBezTo>
                  <a:cubicBezTo>
                    <a:pt x="644188" y="1527072"/>
                    <a:pt x="676368" y="1522079"/>
                    <a:pt x="707438" y="1513201"/>
                  </a:cubicBezTo>
                  <a:cubicBezTo>
                    <a:pt x="724638" y="1508208"/>
                    <a:pt x="735735" y="1496002"/>
                    <a:pt x="744057" y="1481021"/>
                  </a:cubicBezTo>
                  <a:cubicBezTo>
                    <a:pt x="759592" y="1452171"/>
                    <a:pt x="772353" y="1422765"/>
                    <a:pt x="768469" y="1388920"/>
                  </a:cubicBezTo>
                  <a:cubicBezTo>
                    <a:pt x="767914" y="1382817"/>
                    <a:pt x="764031" y="1373385"/>
                    <a:pt x="776237" y="1372830"/>
                  </a:cubicBezTo>
                  <a:cubicBezTo>
                    <a:pt x="785114" y="1387256"/>
                    <a:pt x="798985" y="1393914"/>
                    <a:pt x="815630" y="1395023"/>
                  </a:cubicBezTo>
                  <a:cubicBezTo>
                    <a:pt x="815075" y="1411668"/>
                    <a:pt x="801759" y="1424984"/>
                    <a:pt x="803978" y="1442738"/>
                  </a:cubicBezTo>
                  <a:cubicBezTo>
                    <a:pt x="818958" y="1429977"/>
                    <a:pt x="832274" y="1416662"/>
                    <a:pt x="826171" y="1393914"/>
                  </a:cubicBezTo>
                  <a:cubicBezTo>
                    <a:pt x="832829" y="1384482"/>
                    <a:pt x="832829" y="1371166"/>
                    <a:pt x="851693" y="1375050"/>
                  </a:cubicBezTo>
                  <a:cubicBezTo>
                    <a:pt x="871667" y="1379488"/>
                    <a:pt x="877215" y="1384482"/>
                    <a:pt x="864454" y="1403346"/>
                  </a:cubicBezTo>
                  <a:cubicBezTo>
                    <a:pt x="832274" y="1448287"/>
                    <a:pt x="830610" y="1493782"/>
                    <a:pt x="858351" y="1543162"/>
                  </a:cubicBezTo>
                  <a:cubicBezTo>
                    <a:pt x="880544" y="1583110"/>
                    <a:pt x="866674" y="1605857"/>
                    <a:pt x="821178" y="1610851"/>
                  </a:cubicBezTo>
                  <a:cubicBezTo>
                    <a:pt x="803423" y="1612515"/>
                    <a:pt x="784559" y="1613070"/>
                    <a:pt x="766250" y="1608631"/>
                  </a:cubicBezTo>
                  <a:cubicBezTo>
                    <a:pt x="732960" y="1600309"/>
                    <a:pt x="706329" y="1605857"/>
                    <a:pt x="684691" y="1637482"/>
                  </a:cubicBezTo>
                  <a:cubicBezTo>
                    <a:pt x="658614" y="1675765"/>
                    <a:pt x="631427" y="1676875"/>
                    <a:pt x="597583" y="1644695"/>
                  </a:cubicBezTo>
                  <a:cubicBezTo>
                    <a:pt x="581492" y="1628605"/>
                    <a:pt x="563737" y="1620283"/>
                    <a:pt x="540990" y="1621947"/>
                  </a:cubicBezTo>
                  <a:cubicBezTo>
                    <a:pt x="526564" y="1623057"/>
                    <a:pt x="511584" y="1618618"/>
                    <a:pt x="497158" y="1618063"/>
                  </a:cubicBezTo>
                  <a:cubicBezTo>
                    <a:pt x="464424" y="1616399"/>
                    <a:pt x="460540" y="1592541"/>
                    <a:pt x="456656" y="1570348"/>
                  </a:cubicBezTo>
                  <a:cubicBezTo>
                    <a:pt x="452772" y="1550375"/>
                    <a:pt x="458321" y="1532620"/>
                    <a:pt x="483288" y="1526517"/>
                  </a:cubicBezTo>
                  <a:cubicBezTo>
                    <a:pt x="497713" y="1523188"/>
                    <a:pt x="500487" y="1510427"/>
                    <a:pt x="494939" y="1495447"/>
                  </a:cubicBezTo>
                  <a:cubicBezTo>
                    <a:pt x="486617" y="1472144"/>
                    <a:pt x="481623" y="1447177"/>
                    <a:pt x="482733" y="1422210"/>
                  </a:cubicBezTo>
                  <a:cubicBezTo>
                    <a:pt x="488836" y="1383372"/>
                    <a:pt x="492165" y="1377269"/>
                    <a:pt x="518242" y="1358959"/>
                  </a:cubicBezTo>
                  <a:cubicBezTo>
                    <a:pt x="498823" y="1357294"/>
                    <a:pt x="481068" y="1355075"/>
                    <a:pt x="462759" y="1361179"/>
                  </a:cubicBezTo>
                  <a:cubicBezTo>
                    <a:pt x="471082" y="1376159"/>
                    <a:pt x="492720" y="1386701"/>
                    <a:pt x="476075" y="1406675"/>
                  </a:cubicBezTo>
                  <a:cubicBezTo>
                    <a:pt x="465533" y="1399462"/>
                    <a:pt x="453882" y="1393359"/>
                    <a:pt x="443895" y="1385591"/>
                  </a:cubicBezTo>
                  <a:cubicBezTo>
                    <a:pt x="434463" y="1378379"/>
                    <a:pt x="425586" y="1368392"/>
                    <a:pt x="428915" y="1355630"/>
                  </a:cubicBezTo>
                  <a:cubicBezTo>
                    <a:pt x="432244" y="1343978"/>
                    <a:pt x="444450" y="1341759"/>
                    <a:pt x="455546" y="1339540"/>
                  </a:cubicBezTo>
                  <a:cubicBezTo>
                    <a:pt x="487172" y="1332882"/>
                    <a:pt x="519906" y="1335656"/>
                    <a:pt x="550977" y="1327334"/>
                  </a:cubicBezTo>
                  <a:cubicBezTo>
                    <a:pt x="573724" y="1321785"/>
                    <a:pt x="590925" y="1310134"/>
                    <a:pt x="597583" y="1286277"/>
                  </a:cubicBezTo>
                  <a:cubicBezTo>
                    <a:pt x="601467" y="1272406"/>
                    <a:pt x="607015" y="1262419"/>
                    <a:pt x="623105" y="1261309"/>
                  </a:cubicBezTo>
                  <a:cubicBezTo>
                    <a:pt x="631982" y="1260755"/>
                    <a:pt x="634201" y="1256316"/>
                    <a:pt x="634756" y="1246884"/>
                  </a:cubicBezTo>
                  <a:cubicBezTo>
                    <a:pt x="636421" y="1224691"/>
                    <a:pt x="650291" y="1213040"/>
                    <a:pt x="672484" y="1217478"/>
                  </a:cubicBezTo>
                  <a:cubicBezTo>
                    <a:pt x="693568" y="1221917"/>
                    <a:pt x="696897" y="1239671"/>
                    <a:pt x="692458" y="1256316"/>
                  </a:cubicBezTo>
                  <a:cubicBezTo>
                    <a:pt x="688020" y="1271851"/>
                    <a:pt x="689684" y="1281283"/>
                    <a:pt x="704664" y="1286831"/>
                  </a:cubicBezTo>
                  <a:cubicBezTo>
                    <a:pt x="719645" y="1292380"/>
                    <a:pt x="734625" y="1299038"/>
                    <a:pt x="743502" y="1277954"/>
                  </a:cubicBezTo>
                  <a:cubicBezTo>
                    <a:pt x="749050" y="1272406"/>
                    <a:pt x="754044" y="1266858"/>
                    <a:pt x="759592" y="1261309"/>
                  </a:cubicBezTo>
                  <a:cubicBezTo>
                    <a:pt x="770689" y="1252987"/>
                    <a:pt x="772353" y="1241336"/>
                    <a:pt x="770689" y="1229129"/>
                  </a:cubicBezTo>
                  <a:cubicBezTo>
                    <a:pt x="768469" y="1210820"/>
                    <a:pt x="778456" y="1199724"/>
                    <a:pt x="790662" y="1189182"/>
                  </a:cubicBezTo>
                  <a:cubicBezTo>
                    <a:pt x="795933" y="1184466"/>
                    <a:pt x="800649" y="1183079"/>
                    <a:pt x="804879" y="1184050"/>
                  </a:cubicBezTo>
                  <a:close/>
                  <a:moveTo>
                    <a:pt x="1320521" y="1144241"/>
                  </a:moveTo>
                  <a:cubicBezTo>
                    <a:pt x="1302767" y="1148125"/>
                    <a:pt x="1290561" y="1156447"/>
                    <a:pt x="1293890" y="1177531"/>
                  </a:cubicBezTo>
                  <a:cubicBezTo>
                    <a:pt x="1294999" y="1186409"/>
                    <a:pt x="1292225" y="1195286"/>
                    <a:pt x="1285013" y="1208602"/>
                  </a:cubicBezTo>
                  <a:cubicBezTo>
                    <a:pt x="1306096" y="1187519"/>
                    <a:pt x="1307760" y="1162550"/>
                    <a:pt x="1320521" y="1144241"/>
                  </a:cubicBezTo>
                  <a:close/>
                  <a:moveTo>
                    <a:pt x="1046992" y="1057134"/>
                  </a:moveTo>
                  <a:cubicBezTo>
                    <a:pt x="1060863" y="1053250"/>
                    <a:pt x="1073624" y="1061572"/>
                    <a:pt x="1083611" y="1072114"/>
                  </a:cubicBezTo>
                  <a:cubicBezTo>
                    <a:pt x="1104694" y="1093752"/>
                    <a:pt x="1130216" y="1103184"/>
                    <a:pt x="1160732" y="1101520"/>
                  </a:cubicBezTo>
                  <a:cubicBezTo>
                    <a:pt x="1180150" y="1100965"/>
                    <a:pt x="1199015" y="1102074"/>
                    <a:pt x="1218433" y="1105403"/>
                  </a:cubicBezTo>
                  <a:cubicBezTo>
                    <a:pt x="1237298" y="1108732"/>
                    <a:pt x="1256716" y="1115390"/>
                    <a:pt x="1276690" y="1100965"/>
                  </a:cubicBezTo>
                  <a:cubicBezTo>
                    <a:pt x="1285013" y="1094862"/>
                    <a:pt x="1306096" y="1100965"/>
                    <a:pt x="1318302" y="1107623"/>
                  </a:cubicBezTo>
                  <a:cubicBezTo>
                    <a:pt x="1334392" y="1115945"/>
                    <a:pt x="1316083" y="1132035"/>
                    <a:pt x="1320521" y="1144796"/>
                  </a:cubicBezTo>
                  <a:cubicBezTo>
                    <a:pt x="1340495" y="1198060"/>
                    <a:pt x="1321076" y="1240227"/>
                    <a:pt x="1270032" y="1256317"/>
                  </a:cubicBezTo>
                  <a:cubicBezTo>
                    <a:pt x="1241736" y="1265194"/>
                    <a:pt x="1227311" y="1287942"/>
                    <a:pt x="1216214" y="1312354"/>
                  </a:cubicBezTo>
                  <a:cubicBezTo>
                    <a:pt x="1181260" y="1390585"/>
                    <a:pt x="1110797" y="1400017"/>
                    <a:pt x="1041444" y="1391140"/>
                  </a:cubicBezTo>
                  <a:cubicBezTo>
                    <a:pt x="997058" y="1385037"/>
                    <a:pt x="953780" y="1377269"/>
                    <a:pt x="908840" y="1382263"/>
                  </a:cubicBezTo>
                  <a:cubicBezTo>
                    <a:pt x="908840" y="1382263"/>
                    <a:pt x="984297" y="1330109"/>
                    <a:pt x="983187" y="1330664"/>
                  </a:cubicBezTo>
                  <a:cubicBezTo>
                    <a:pt x="952671" y="1326780"/>
                    <a:pt x="929368" y="1340096"/>
                    <a:pt x="912169" y="1366173"/>
                  </a:cubicBezTo>
                  <a:cubicBezTo>
                    <a:pt x="908840" y="1371721"/>
                    <a:pt x="904956" y="1376714"/>
                    <a:pt x="897743" y="1378379"/>
                  </a:cubicBezTo>
                  <a:cubicBezTo>
                    <a:pt x="881653" y="1375050"/>
                    <a:pt x="867228" y="1366173"/>
                    <a:pt x="850028" y="1366728"/>
                  </a:cubicBezTo>
                  <a:cubicBezTo>
                    <a:pt x="842815" y="1367282"/>
                    <a:pt x="834493" y="1366173"/>
                    <a:pt x="828390" y="1369502"/>
                  </a:cubicBezTo>
                  <a:cubicBezTo>
                    <a:pt x="795100" y="1386701"/>
                    <a:pt x="787333" y="1383372"/>
                    <a:pt x="776791" y="1344534"/>
                  </a:cubicBezTo>
                  <a:cubicBezTo>
                    <a:pt x="790107" y="1320677"/>
                    <a:pt x="810635" y="1303477"/>
                    <a:pt x="830054" y="1285168"/>
                  </a:cubicBezTo>
                  <a:cubicBezTo>
                    <a:pt x="838377" y="1277400"/>
                    <a:pt x="847809" y="1271297"/>
                    <a:pt x="846144" y="1253543"/>
                  </a:cubicBezTo>
                  <a:cubicBezTo>
                    <a:pt x="826725" y="1274072"/>
                    <a:pt x="807306" y="1290161"/>
                    <a:pt x="793436" y="1311800"/>
                  </a:cubicBezTo>
                  <a:cubicBezTo>
                    <a:pt x="789552" y="1318458"/>
                    <a:pt x="787888" y="1327890"/>
                    <a:pt x="777346" y="1328444"/>
                  </a:cubicBezTo>
                  <a:cubicBezTo>
                    <a:pt x="775127" y="1289052"/>
                    <a:pt x="788442" y="1254653"/>
                    <a:pt x="821177" y="1232460"/>
                  </a:cubicBezTo>
                  <a:cubicBezTo>
                    <a:pt x="861679" y="1204718"/>
                    <a:pt x="890530" y="1167544"/>
                    <a:pt x="919936" y="1129816"/>
                  </a:cubicBezTo>
                  <a:cubicBezTo>
                    <a:pt x="952671" y="1088204"/>
                    <a:pt x="999277" y="1071559"/>
                    <a:pt x="1046992" y="1057134"/>
                  </a:cubicBezTo>
                  <a:close/>
                  <a:moveTo>
                    <a:pt x="1441542" y="975435"/>
                  </a:moveTo>
                  <a:cubicBezTo>
                    <a:pt x="1451876" y="976406"/>
                    <a:pt x="1462002" y="983341"/>
                    <a:pt x="1471434" y="995548"/>
                  </a:cubicBezTo>
                  <a:cubicBezTo>
                    <a:pt x="1495291" y="1026063"/>
                    <a:pt x="1523588" y="1052695"/>
                    <a:pt x="1553548" y="1077662"/>
                  </a:cubicBezTo>
                  <a:cubicBezTo>
                    <a:pt x="1638991" y="1149234"/>
                    <a:pt x="1644540" y="1188628"/>
                    <a:pt x="1617908" y="1291826"/>
                  </a:cubicBezTo>
                  <a:cubicBezTo>
                    <a:pt x="1614579" y="1304587"/>
                    <a:pt x="1607366" y="1317348"/>
                    <a:pt x="1596825" y="1326780"/>
                  </a:cubicBezTo>
                  <a:cubicBezTo>
                    <a:pt x="1587947" y="1334547"/>
                    <a:pt x="1577406" y="1337876"/>
                    <a:pt x="1569638" y="1328999"/>
                  </a:cubicBezTo>
                  <a:cubicBezTo>
                    <a:pt x="1549664" y="1305696"/>
                    <a:pt x="1524697" y="1313464"/>
                    <a:pt x="1503059" y="1319012"/>
                  </a:cubicBezTo>
                  <a:cubicBezTo>
                    <a:pt x="1449241" y="1332883"/>
                    <a:pt x="1407073" y="1321786"/>
                    <a:pt x="1377667" y="1272407"/>
                  </a:cubicBezTo>
                  <a:cubicBezTo>
                    <a:pt x="1372119" y="1262975"/>
                    <a:pt x="1363797" y="1255207"/>
                    <a:pt x="1354920" y="1248549"/>
                  </a:cubicBezTo>
                  <a:cubicBezTo>
                    <a:pt x="1335501" y="1234124"/>
                    <a:pt x="1328843" y="1217479"/>
                    <a:pt x="1338275" y="1194176"/>
                  </a:cubicBezTo>
                  <a:cubicBezTo>
                    <a:pt x="1344933" y="1178085"/>
                    <a:pt x="1334946" y="1161441"/>
                    <a:pt x="1335501" y="1145351"/>
                  </a:cubicBezTo>
                  <a:cubicBezTo>
                    <a:pt x="1337165" y="1112616"/>
                    <a:pt x="1326623" y="1077662"/>
                    <a:pt x="1354365" y="1049921"/>
                  </a:cubicBezTo>
                  <a:cubicBezTo>
                    <a:pt x="1367681" y="1049921"/>
                    <a:pt x="1367126" y="1062127"/>
                    <a:pt x="1368790" y="1069894"/>
                  </a:cubicBezTo>
                  <a:cubicBezTo>
                    <a:pt x="1378777" y="1117055"/>
                    <a:pt x="1408183" y="1148680"/>
                    <a:pt x="1447576" y="1172537"/>
                  </a:cubicBezTo>
                  <a:cubicBezTo>
                    <a:pt x="1457009" y="1178085"/>
                    <a:pt x="1468660" y="1182524"/>
                    <a:pt x="1473098" y="1193067"/>
                  </a:cubicBezTo>
                  <a:cubicBezTo>
                    <a:pt x="1482530" y="1216924"/>
                    <a:pt x="1494182" y="1215260"/>
                    <a:pt x="1510827" y="1199170"/>
                  </a:cubicBezTo>
                  <a:cubicBezTo>
                    <a:pt x="1521368" y="1189183"/>
                    <a:pt x="1534684" y="1181969"/>
                    <a:pt x="1552993" y="1175866"/>
                  </a:cubicBezTo>
                  <a:cubicBezTo>
                    <a:pt x="1530800" y="1168099"/>
                    <a:pt x="1511936" y="1164770"/>
                    <a:pt x="1491963" y="1163105"/>
                  </a:cubicBezTo>
                  <a:cubicBezTo>
                    <a:pt x="1432595" y="1158667"/>
                    <a:pt x="1413176" y="1139802"/>
                    <a:pt x="1407073" y="1082655"/>
                  </a:cubicBezTo>
                  <a:cubicBezTo>
                    <a:pt x="1404854" y="1066565"/>
                    <a:pt x="1402080" y="1050476"/>
                    <a:pt x="1403744" y="1033831"/>
                  </a:cubicBezTo>
                  <a:cubicBezTo>
                    <a:pt x="1404854" y="1019405"/>
                    <a:pt x="1399306" y="1003870"/>
                    <a:pt x="1410402" y="991109"/>
                  </a:cubicBezTo>
                  <a:cubicBezTo>
                    <a:pt x="1420667" y="979457"/>
                    <a:pt x="1431209" y="974464"/>
                    <a:pt x="1441542" y="975435"/>
                  </a:cubicBezTo>
                  <a:close/>
                  <a:moveTo>
                    <a:pt x="1240625" y="903447"/>
                  </a:moveTo>
                  <a:cubicBezTo>
                    <a:pt x="1240071" y="907331"/>
                    <a:pt x="1240071" y="910105"/>
                    <a:pt x="1238961" y="912324"/>
                  </a:cubicBezTo>
                  <a:cubicBezTo>
                    <a:pt x="1223981" y="951162"/>
                    <a:pt x="1234522" y="967252"/>
                    <a:pt x="1276689" y="967807"/>
                  </a:cubicBezTo>
                  <a:cubicBezTo>
                    <a:pt x="1312198" y="968362"/>
                    <a:pt x="1314417" y="972245"/>
                    <a:pt x="1296108" y="1002762"/>
                  </a:cubicBezTo>
                  <a:cubicBezTo>
                    <a:pt x="1292224" y="1009420"/>
                    <a:pt x="1287231" y="1014968"/>
                    <a:pt x="1284457" y="1021626"/>
                  </a:cubicBezTo>
                  <a:cubicBezTo>
                    <a:pt x="1278354" y="1034942"/>
                    <a:pt x="1272250" y="1040490"/>
                    <a:pt x="1259490" y="1027174"/>
                  </a:cubicBezTo>
                  <a:cubicBezTo>
                    <a:pt x="1250057" y="1017187"/>
                    <a:pt x="1235077" y="1026064"/>
                    <a:pt x="1223426" y="1017742"/>
                  </a:cubicBezTo>
                  <a:cubicBezTo>
                    <a:pt x="1191801" y="994994"/>
                    <a:pt x="1186807" y="956155"/>
                    <a:pt x="1212884" y="927304"/>
                  </a:cubicBezTo>
                  <a:cubicBezTo>
                    <a:pt x="1220652" y="918427"/>
                    <a:pt x="1227864" y="908440"/>
                    <a:pt x="1240625" y="903447"/>
                  </a:cubicBezTo>
                  <a:close/>
                  <a:moveTo>
                    <a:pt x="195610" y="863638"/>
                  </a:moveTo>
                  <a:cubicBezTo>
                    <a:pt x="208649" y="862389"/>
                    <a:pt x="221964" y="862944"/>
                    <a:pt x="235835" y="866273"/>
                  </a:cubicBezTo>
                  <a:cubicBezTo>
                    <a:pt x="251925" y="870157"/>
                    <a:pt x="255809" y="875705"/>
                    <a:pt x="254144" y="889576"/>
                  </a:cubicBezTo>
                  <a:cubicBezTo>
                    <a:pt x="244157" y="895124"/>
                    <a:pt x="234171" y="891240"/>
                    <a:pt x="224184" y="891795"/>
                  </a:cubicBezTo>
                  <a:cubicBezTo>
                    <a:pt x="193668" y="892905"/>
                    <a:pt x="173695" y="908440"/>
                    <a:pt x="167037" y="938400"/>
                  </a:cubicBezTo>
                  <a:cubicBezTo>
                    <a:pt x="157050" y="983341"/>
                    <a:pt x="154830" y="1029947"/>
                    <a:pt x="144844" y="1074888"/>
                  </a:cubicBezTo>
                  <a:cubicBezTo>
                    <a:pt x="142624" y="1084320"/>
                    <a:pt x="145953" y="1088758"/>
                    <a:pt x="155385" y="1089313"/>
                  </a:cubicBezTo>
                  <a:cubicBezTo>
                    <a:pt x="161488" y="1089868"/>
                    <a:pt x="168146" y="1090978"/>
                    <a:pt x="174249" y="1092642"/>
                  </a:cubicBezTo>
                  <a:cubicBezTo>
                    <a:pt x="201991" y="1098745"/>
                    <a:pt x="209758" y="1110951"/>
                    <a:pt x="202546" y="1138138"/>
                  </a:cubicBezTo>
                  <a:cubicBezTo>
                    <a:pt x="199771" y="1149789"/>
                    <a:pt x="194778" y="1159221"/>
                    <a:pt x="203100" y="1171982"/>
                  </a:cubicBezTo>
                  <a:cubicBezTo>
                    <a:pt x="220855" y="1198614"/>
                    <a:pt x="221964" y="1200278"/>
                    <a:pt x="251925" y="1189182"/>
                  </a:cubicBezTo>
                  <a:cubicBezTo>
                    <a:pt x="277447" y="1179750"/>
                    <a:pt x="300750" y="1166434"/>
                    <a:pt x="329601" y="1161441"/>
                  </a:cubicBezTo>
                  <a:cubicBezTo>
                    <a:pt x="310182" y="1151454"/>
                    <a:pt x="291318" y="1153118"/>
                    <a:pt x="273008" y="1152008"/>
                  </a:cubicBezTo>
                  <a:cubicBezTo>
                    <a:pt x="245267" y="1150899"/>
                    <a:pt x="237500" y="1141467"/>
                    <a:pt x="245822" y="1115390"/>
                  </a:cubicBezTo>
                  <a:cubicBezTo>
                    <a:pt x="251925" y="1097636"/>
                    <a:pt x="251370" y="1085429"/>
                    <a:pt x="234725" y="1075443"/>
                  </a:cubicBezTo>
                  <a:cubicBezTo>
                    <a:pt x="226958" y="1070449"/>
                    <a:pt x="222519" y="1062127"/>
                    <a:pt x="218081" y="1053804"/>
                  </a:cubicBezTo>
                  <a:cubicBezTo>
                    <a:pt x="199217" y="1018295"/>
                    <a:pt x="214197" y="992773"/>
                    <a:pt x="253590" y="992219"/>
                  </a:cubicBezTo>
                  <a:cubicBezTo>
                    <a:pt x="270234" y="992219"/>
                    <a:pt x="286879" y="993883"/>
                    <a:pt x="302969" y="998876"/>
                  </a:cubicBezTo>
                  <a:cubicBezTo>
                    <a:pt x="332930" y="1008863"/>
                    <a:pt x="337923" y="1017741"/>
                    <a:pt x="328491" y="1048256"/>
                  </a:cubicBezTo>
                  <a:cubicBezTo>
                    <a:pt x="317395" y="1084874"/>
                    <a:pt x="317395" y="1084874"/>
                    <a:pt x="354568" y="1088203"/>
                  </a:cubicBezTo>
                  <a:cubicBezTo>
                    <a:pt x="376761" y="1089868"/>
                    <a:pt x="383419" y="1094307"/>
                    <a:pt x="403393" y="1118719"/>
                  </a:cubicBezTo>
                  <a:cubicBezTo>
                    <a:pt x="440566" y="1078771"/>
                    <a:pt x="434463" y="1016631"/>
                    <a:pt x="388967" y="977238"/>
                  </a:cubicBezTo>
                  <a:cubicBezTo>
                    <a:pt x="374542" y="963922"/>
                    <a:pt x="357342" y="954490"/>
                    <a:pt x="341252" y="943949"/>
                  </a:cubicBezTo>
                  <a:cubicBezTo>
                    <a:pt x="329601" y="936736"/>
                    <a:pt x="316840" y="930078"/>
                    <a:pt x="310737" y="916762"/>
                  </a:cubicBezTo>
                  <a:cubicBezTo>
                    <a:pt x="309627" y="879589"/>
                    <a:pt x="309627" y="879589"/>
                    <a:pt x="345691" y="877924"/>
                  </a:cubicBezTo>
                  <a:cubicBezTo>
                    <a:pt x="361226" y="877370"/>
                    <a:pt x="376761" y="873486"/>
                    <a:pt x="392296" y="873486"/>
                  </a:cubicBezTo>
                  <a:cubicBezTo>
                    <a:pt x="450553" y="872931"/>
                    <a:pt x="481068" y="902892"/>
                    <a:pt x="482178" y="961148"/>
                  </a:cubicBezTo>
                  <a:cubicBezTo>
                    <a:pt x="482178" y="973354"/>
                    <a:pt x="482178" y="985006"/>
                    <a:pt x="482178" y="997212"/>
                  </a:cubicBezTo>
                  <a:cubicBezTo>
                    <a:pt x="482178" y="1017186"/>
                    <a:pt x="483287" y="1036050"/>
                    <a:pt x="508809" y="1042153"/>
                  </a:cubicBezTo>
                  <a:cubicBezTo>
                    <a:pt x="514913" y="1043263"/>
                    <a:pt x="519351" y="1051585"/>
                    <a:pt x="524899" y="1056578"/>
                  </a:cubicBezTo>
                  <a:cubicBezTo>
                    <a:pt x="539880" y="1070449"/>
                    <a:pt x="547092" y="1080991"/>
                    <a:pt x="523790" y="1095971"/>
                  </a:cubicBezTo>
                  <a:cubicBezTo>
                    <a:pt x="483287" y="1122603"/>
                    <a:pt x="486616" y="1169208"/>
                    <a:pt x="477184" y="1209710"/>
                  </a:cubicBezTo>
                  <a:cubicBezTo>
                    <a:pt x="474410" y="1221362"/>
                    <a:pt x="471636" y="1232458"/>
                    <a:pt x="468307" y="1244110"/>
                  </a:cubicBezTo>
                  <a:cubicBezTo>
                    <a:pt x="464423" y="1255761"/>
                    <a:pt x="456656" y="1261864"/>
                    <a:pt x="443340" y="1261309"/>
                  </a:cubicBezTo>
                  <a:cubicBezTo>
                    <a:pt x="387857" y="1260200"/>
                    <a:pt x="339588" y="1277399"/>
                    <a:pt x="295756" y="1315127"/>
                  </a:cubicBezTo>
                  <a:cubicBezTo>
                    <a:pt x="263022" y="1342869"/>
                    <a:pt x="244157" y="1340094"/>
                    <a:pt x="209203" y="1315682"/>
                  </a:cubicBezTo>
                  <a:cubicBezTo>
                    <a:pt x="191449" y="1303476"/>
                    <a:pt x="178133" y="1286831"/>
                    <a:pt x="162043" y="1272960"/>
                  </a:cubicBezTo>
                  <a:cubicBezTo>
                    <a:pt x="145953" y="1258535"/>
                    <a:pt x="128754" y="1245774"/>
                    <a:pt x="104896" y="1255206"/>
                  </a:cubicBezTo>
                  <a:cubicBezTo>
                    <a:pt x="93245" y="1259645"/>
                    <a:pt x="86032" y="1251877"/>
                    <a:pt x="79374" y="1243555"/>
                  </a:cubicBezTo>
                  <a:cubicBezTo>
                    <a:pt x="72161" y="1234123"/>
                    <a:pt x="69387" y="1224691"/>
                    <a:pt x="76045" y="1213039"/>
                  </a:cubicBezTo>
                  <a:cubicBezTo>
                    <a:pt x="87142" y="1193066"/>
                    <a:pt x="97129" y="1171982"/>
                    <a:pt x="100458" y="1148679"/>
                  </a:cubicBezTo>
                  <a:cubicBezTo>
                    <a:pt x="103786" y="1125377"/>
                    <a:pt x="99348" y="1105958"/>
                    <a:pt x="74936" y="1097081"/>
                  </a:cubicBezTo>
                  <a:cubicBezTo>
                    <a:pt x="62729" y="1093197"/>
                    <a:pt x="56626" y="1088203"/>
                    <a:pt x="63839" y="1075443"/>
                  </a:cubicBezTo>
                  <a:cubicBezTo>
                    <a:pt x="80484" y="1045482"/>
                    <a:pt x="76600" y="1012747"/>
                    <a:pt x="76600" y="980567"/>
                  </a:cubicBezTo>
                  <a:cubicBezTo>
                    <a:pt x="76600" y="917872"/>
                    <a:pt x="96574" y="890131"/>
                    <a:pt x="157050" y="871821"/>
                  </a:cubicBezTo>
                  <a:cubicBezTo>
                    <a:pt x="169811" y="867937"/>
                    <a:pt x="182572" y="864886"/>
                    <a:pt x="195610" y="863638"/>
                  </a:cubicBezTo>
                  <a:close/>
                  <a:moveTo>
                    <a:pt x="1349277" y="810184"/>
                  </a:moveTo>
                  <a:cubicBezTo>
                    <a:pt x="1355267" y="811658"/>
                    <a:pt x="1361578" y="815091"/>
                    <a:pt x="1368791" y="820223"/>
                  </a:cubicBezTo>
                  <a:cubicBezTo>
                    <a:pt x="1342159" y="832429"/>
                    <a:pt x="1317191" y="843526"/>
                    <a:pt x="1288340" y="856842"/>
                  </a:cubicBezTo>
                  <a:cubicBezTo>
                    <a:pt x="1316220" y="818974"/>
                    <a:pt x="1331305" y="805762"/>
                    <a:pt x="1349277" y="810184"/>
                  </a:cubicBezTo>
                  <a:close/>
                  <a:moveTo>
                    <a:pt x="377871" y="689283"/>
                  </a:moveTo>
                  <a:cubicBezTo>
                    <a:pt x="355678" y="689283"/>
                    <a:pt x="339033" y="695386"/>
                    <a:pt x="321833" y="698160"/>
                  </a:cubicBezTo>
                  <a:cubicBezTo>
                    <a:pt x="297421" y="702044"/>
                    <a:pt x="292982" y="723683"/>
                    <a:pt x="285770" y="742547"/>
                  </a:cubicBezTo>
                  <a:cubicBezTo>
                    <a:pt x="284105" y="745876"/>
                    <a:pt x="284105" y="749760"/>
                    <a:pt x="283550" y="753644"/>
                  </a:cubicBezTo>
                  <a:cubicBezTo>
                    <a:pt x="296866" y="707038"/>
                    <a:pt x="315175" y="696496"/>
                    <a:pt x="377871" y="689283"/>
                  </a:cubicBezTo>
                  <a:close/>
                  <a:moveTo>
                    <a:pt x="927843" y="670142"/>
                  </a:moveTo>
                  <a:cubicBezTo>
                    <a:pt x="948649" y="673887"/>
                    <a:pt x="967930" y="691225"/>
                    <a:pt x="987071" y="718689"/>
                  </a:cubicBezTo>
                  <a:cubicBezTo>
                    <a:pt x="1006490" y="746431"/>
                    <a:pt x="1014258" y="779165"/>
                    <a:pt x="1027573" y="809681"/>
                  </a:cubicBezTo>
                  <a:cubicBezTo>
                    <a:pt x="1032567" y="821887"/>
                    <a:pt x="1027019" y="826326"/>
                    <a:pt x="1015922" y="828545"/>
                  </a:cubicBezTo>
                  <a:cubicBezTo>
                    <a:pt x="985961" y="833538"/>
                    <a:pt x="960994" y="815784"/>
                    <a:pt x="934363" y="807461"/>
                  </a:cubicBezTo>
                  <a:cubicBezTo>
                    <a:pt x="925485" y="804687"/>
                    <a:pt x="925485" y="790262"/>
                    <a:pt x="931034" y="780275"/>
                  </a:cubicBezTo>
                  <a:cubicBezTo>
                    <a:pt x="936027" y="771398"/>
                    <a:pt x="940466" y="764185"/>
                    <a:pt x="952117" y="773062"/>
                  </a:cubicBezTo>
                  <a:cubicBezTo>
                    <a:pt x="960439" y="779165"/>
                    <a:pt x="965433" y="771398"/>
                    <a:pt x="966543" y="767514"/>
                  </a:cubicBezTo>
                  <a:cubicBezTo>
                    <a:pt x="969317" y="758082"/>
                    <a:pt x="960439" y="758082"/>
                    <a:pt x="954336" y="756972"/>
                  </a:cubicBezTo>
                  <a:cubicBezTo>
                    <a:pt x="928259" y="752534"/>
                    <a:pt x="921047" y="759192"/>
                    <a:pt x="919937" y="785268"/>
                  </a:cubicBezTo>
                  <a:cubicBezTo>
                    <a:pt x="919937" y="788043"/>
                    <a:pt x="919382" y="790817"/>
                    <a:pt x="919937" y="793591"/>
                  </a:cubicBezTo>
                  <a:cubicBezTo>
                    <a:pt x="928259" y="833538"/>
                    <a:pt x="932698" y="867938"/>
                    <a:pt x="879990" y="886247"/>
                  </a:cubicBezTo>
                  <a:cubicBezTo>
                    <a:pt x="853358" y="895679"/>
                    <a:pt x="857242" y="916762"/>
                    <a:pt x="883319" y="930078"/>
                  </a:cubicBezTo>
                  <a:cubicBezTo>
                    <a:pt x="893306" y="935626"/>
                    <a:pt x="899963" y="944504"/>
                    <a:pt x="904957" y="954490"/>
                  </a:cubicBezTo>
                  <a:cubicBezTo>
                    <a:pt x="915499" y="977239"/>
                    <a:pt x="926595" y="999432"/>
                    <a:pt x="936027" y="1022180"/>
                  </a:cubicBezTo>
                  <a:cubicBezTo>
                    <a:pt x="945459" y="1045483"/>
                    <a:pt x="936582" y="1059353"/>
                    <a:pt x="912170" y="1062128"/>
                  </a:cubicBezTo>
                  <a:cubicBezTo>
                    <a:pt x="910505" y="1062128"/>
                    <a:pt x="908286" y="1062682"/>
                    <a:pt x="906621" y="1062128"/>
                  </a:cubicBezTo>
                  <a:cubicBezTo>
                    <a:pt x="845590" y="1052141"/>
                    <a:pt x="795656" y="1068231"/>
                    <a:pt x="757373" y="1120384"/>
                  </a:cubicBezTo>
                  <a:cubicBezTo>
                    <a:pt x="741283" y="1142023"/>
                    <a:pt x="712432" y="1137584"/>
                    <a:pt x="689684" y="1131481"/>
                  </a:cubicBezTo>
                  <a:cubicBezTo>
                    <a:pt x="613672" y="1111507"/>
                    <a:pt x="554306" y="1066011"/>
                    <a:pt x="508810" y="1002761"/>
                  </a:cubicBezTo>
                  <a:cubicBezTo>
                    <a:pt x="484398" y="968362"/>
                    <a:pt x="487172" y="945058"/>
                    <a:pt x="517687" y="917317"/>
                  </a:cubicBezTo>
                  <a:cubicBezTo>
                    <a:pt x="547648" y="889576"/>
                    <a:pt x="565402" y="860170"/>
                    <a:pt x="553196" y="817448"/>
                  </a:cubicBezTo>
                  <a:cubicBezTo>
                    <a:pt x="547093" y="795810"/>
                    <a:pt x="560409" y="780275"/>
                    <a:pt x="577608" y="769178"/>
                  </a:cubicBezTo>
                  <a:cubicBezTo>
                    <a:pt x="596473" y="756417"/>
                    <a:pt x="618111" y="753089"/>
                    <a:pt x="640304" y="756972"/>
                  </a:cubicBezTo>
                  <a:cubicBezTo>
                    <a:pt x="641413" y="757527"/>
                    <a:pt x="641413" y="763630"/>
                    <a:pt x="641968" y="767514"/>
                  </a:cubicBezTo>
                  <a:cubicBezTo>
                    <a:pt x="611453" y="784714"/>
                    <a:pt x="603131" y="799694"/>
                    <a:pt x="611453" y="832429"/>
                  </a:cubicBezTo>
                  <a:cubicBezTo>
                    <a:pt x="620330" y="866273"/>
                    <a:pt x="611453" y="891240"/>
                    <a:pt x="582602" y="911214"/>
                  </a:cubicBezTo>
                  <a:cubicBezTo>
                    <a:pt x="553196" y="931742"/>
                    <a:pt x="553196" y="947833"/>
                    <a:pt x="583712" y="966142"/>
                  </a:cubicBezTo>
                  <a:cubicBezTo>
                    <a:pt x="607014" y="979458"/>
                    <a:pt x="626988" y="994439"/>
                    <a:pt x="642523" y="1017741"/>
                  </a:cubicBezTo>
                  <a:cubicBezTo>
                    <a:pt x="666936" y="1053250"/>
                    <a:pt x="719090" y="1056025"/>
                    <a:pt x="745167" y="1021070"/>
                  </a:cubicBezTo>
                  <a:cubicBezTo>
                    <a:pt x="770689" y="987226"/>
                    <a:pt x="797321" y="974465"/>
                    <a:pt x="837823" y="994994"/>
                  </a:cubicBezTo>
                  <a:cubicBezTo>
                    <a:pt x="816740" y="974465"/>
                    <a:pt x="792327" y="960039"/>
                    <a:pt x="780676" y="933407"/>
                  </a:cubicBezTo>
                  <a:cubicBezTo>
                    <a:pt x="764586" y="896234"/>
                    <a:pt x="770689" y="876260"/>
                    <a:pt x="807308" y="857396"/>
                  </a:cubicBezTo>
                  <a:cubicBezTo>
                    <a:pt x="817294" y="852402"/>
                    <a:pt x="827281" y="847409"/>
                    <a:pt x="837268" y="842415"/>
                  </a:cubicBezTo>
                  <a:cubicBezTo>
                    <a:pt x="857797" y="831319"/>
                    <a:pt x="864455" y="816894"/>
                    <a:pt x="850584" y="795255"/>
                  </a:cubicBezTo>
                  <a:cubicBezTo>
                    <a:pt x="838933" y="776391"/>
                    <a:pt x="840042" y="775836"/>
                    <a:pt x="851694" y="738108"/>
                  </a:cubicBezTo>
                  <a:cubicBezTo>
                    <a:pt x="838378" y="728676"/>
                    <a:pt x="833939" y="759746"/>
                    <a:pt x="820068" y="744766"/>
                  </a:cubicBezTo>
                  <a:cubicBezTo>
                    <a:pt x="836713" y="734779"/>
                    <a:pt x="846145" y="717025"/>
                    <a:pt x="859461" y="703154"/>
                  </a:cubicBezTo>
                  <a:cubicBezTo>
                    <a:pt x="884705" y="676245"/>
                    <a:pt x="907037" y="666397"/>
                    <a:pt x="927843" y="670142"/>
                  </a:cubicBezTo>
                  <a:close/>
                  <a:moveTo>
                    <a:pt x="504371" y="667646"/>
                  </a:moveTo>
                  <a:cubicBezTo>
                    <a:pt x="496049" y="697052"/>
                    <a:pt x="484952" y="715916"/>
                    <a:pt x="453327" y="713697"/>
                  </a:cubicBezTo>
                  <a:cubicBezTo>
                    <a:pt x="471636" y="702045"/>
                    <a:pt x="484397" y="683736"/>
                    <a:pt x="504371" y="667646"/>
                  </a:cubicBezTo>
                  <a:close/>
                  <a:moveTo>
                    <a:pt x="1656277" y="590533"/>
                  </a:moveTo>
                  <a:cubicBezTo>
                    <a:pt x="1663681" y="592224"/>
                    <a:pt x="1672419" y="595795"/>
                    <a:pt x="1682822" y="601066"/>
                  </a:cubicBezTo>
                  <a:cubicBezTo>
                    <a:pt x="1710563" y="615492"/>
                    <a:pt x="1736085" y="630472"/>
                    <a:pt x="1734975" y="668200"/>
                  </a:cubicBezTo>
                  <a:cubicBezTo>
                    <a:pt x="1734421" y="684845"/>
                    <a:pt x="1742743" y="699825"/>
                    <a:pt x="1756059" y="711477"/>
                  </a:cubicBezTo>
                  <a:cubicBezTo>
                    <a:pt x="1762717" y="717580"/>
                    <a:pt x="1764936" y="725347"/>
                    <a:pt x="1764936" y="734779"/>
                  </a:cubicBezTo>
                  <a:cubicBezTo>
                    <a:pt x="1762162" y="766959"/>
                    <a:pt x="1740524" y="787488"/>
                    <a:pt x="1716666" y="805242"/>
                  </a:cubicBezTo>
                  <a:cubicBezTo>
                    <a:pt x="1695028" y="820777"/>
                    <a:pt x="1672280" y="835203"/>
                    <a:pt x="1650087" y="849628"/>
                  </a:cubicBezTo>
                  <a:cubicBezTo>
                    <a:pt x="1633997" y="860170"/>
                    <a:pt x="1617352" y="871821"/>
                    <a:pt x="1611249" y="888466"/>
                  </a:cubicBezTo>
                  <a:cubicBezTo>
                    <a:pt x="1589611" y="946168"/>
                    <a:pt x="1542451" y="954490"/>
                    <a:pt x="1490852" y="955600"/>
                  </a:cubicBezTo>
                  <a:cubicBezTo>
                    <a:pt x="1471988" y="955600"/>
                    <a:pt x="1453679" y="956155"/>
                    <a:pt x="1435924" y="961703"/>
                  </a:cubicBezTo>
                  <a:cubicBezTo>
                    <a:pt x="1429821" y="963368"/>
                    <a:pt x="1420944" y="964477"/>
                    <a:pt x="1418170" y="968916"/>
                  </a:cubicBezTo>
                  <a:cubicBezTo>
                    <a:pt x="1393757" y="1009973"/>
                    <a:pt x="1339939" y="1024953"/>
                    <a:pt x="1323849" y="1072669"/>
                  </a:cubicBezTo>
                  <a:cubicBezTo>
                    <a:pt x="1316637" y="1092642"/>
                    <a:pt x="1302766" y="1092087"/>
                    <a:pt x="1288895" y="1085984"/>
                  </a:cubicBezTo>
                  <a:cubicBezTo>
                    <a:pt x="1273360" y="1079326"/>
                    <a:pt x="1275579" y="1066011"/>
                    <a:pt x="1282792" y="1053250"/>
                  </a:cubicBezTo>
                  <a:cubicBezTo>
                    <a:pt x="1295553" y="1032166"/>
                    <a:pt x="1308869" y="1010528"/>
                    <a:pt x="1320520" y="988890"/>
                  </a:cubicBezTo>
                  <a:cubicBezTo>
                    <a:pt x="1333281" y="964477"/>
                    <a:pt x="1328288" y="955600"/>
                    <a:pt x="1300547" y="955600"/>
                  </a:cubicBezTo>
                  <a:cubicBezTo>
                    <a:pt x="1294998" y="955600"/>
                    <a:pt x="1289450" y="956155"/>
                    <a:pt x="1283902" y="955600"/>
                  </a:cubicBezTo>
                  <a:cubicBezTo>
                    <a:pt x="1271696" y="954490"/>
                    <a:pt x="1256161" y="960594"/>
                    <a:pt x="1250057" y="944504"/>
                  </a:cubicBezTo>
                  <a:cubicBezTo>
                    <a:pt x="1244509" y="929523"/>
                    <a:pt x="1249503" y="915098"/>
                    <a:pt x="1259490" y="902892"/>
                  </a:cubicBezTo>
                  <a:cubicBezTo>
                    <a:pt x="1282237" y="874596"/>
                    <a:pt x="1312198" y="856841"/>
                    <a:pt x="1345488" y="844635"/>
                  </a:cubicBezTo>
                  <a:cubicBezTo>
                    <a:pt x="1410402" y="821332"/>
                    <a:pt x="1471433" y="794146"/>
                    <a:pt x="1513045" y="734225"/>
                  </a:cubicBezTo>
                  <a:cubicBezTo>
                    <a:pt x="1525251" y="716470"/>
                    <a:pt x="1547444" y="706483"/>
                    <a:pt x="1566863" y="696496"/>
                  </a:cubicBezTo>
                  <a:cubicBezTo>
                    <a:pt x="1594604" y="682071"/>
                    <a:pt x="1610139" y="661542"/>
                    <a:pt x="1616797" y="631027"/>
                  </a:cubicBezTo>
                  <a:cubicBezTo>
                    <a:pt x="1623872" y="597321"/>
                    <a:pt x="1634067" y="585462"/>
                    <a:pt x="1656277" y="590533"/>
                  </a:cubicBezTo>
                  <a:close/>
                  <a:moveTo>
                    <a:pt x="986681" y="453439"/>
                  </a:moveTo>
                  <a:cubicBezTo>
                    <a:pt x="992411" y="453309"/>
                    <a:pt x="998445" y="454453"/>
                    <a:pt x="1004825" y="457366"/>
                  </a:cubicBezTo>
                  <a:cubicBezTo>
                    <a:pt x="1028682" y="467908"/>
                    <a:pt x="1053094" y="476230"/>
                    <a:pt x="1078062" y="481778"/>
                  </a:cubicBezTo>
                  <a:cubicBezTo>
                    <a:pt x="1104693" y="487881"/>
                    <a:pt x="1130770" y="484552"/>
                    <a:pt x="1151299" y="466798"/>
                  </a:cubicBezTo>
                  <a:cubicBezTo>
                    <a:pt x="1165725" y="455147"/>
                    <a:pt x="1176822" y="455702"/>
                    <a:pt x="1191247" y="464024"/>
                  </a:cubicBezTo>
                  <a:cubicBezTo>
                    <a:pt x="1221208" y="481224"/>
                    <a:pt x="1239517" y="515068"/>
                    <a:pt x="1276135" y="523390"/>
                  </a:cubicBezTo>
                  <a:cubicBezTo>
                    <a:pt x="1284458" y="525055"/>
                    <a:pt x="1281684" y="535596"/>
                    <a:pt x="1281684" y="542809"/>
                  </a:cubicBezTo>
                  <a:cubicBezTo>
                    <a:pt x="1282239" y="563893"/>
                    <a:pt x="1285013" y="591634"/>
                    <a:pt x="1306096" y="592189"/>
                  </a:cubicBezTo>
                  <a:cubicBezTo>
                    <a:pt x="1329954" y="592744"/>
                    <a:pt x="1327179" y="562783"/>
                    <a:pt x="1330508" y="544474"/>
                  </a:cubicBezTo>
                  <a:cubicBezTo>
                    <a:pt x="1331618" y="539480"/>
                    <a:pt x="1330508" y="533932"/>
                    <a:pt x="1330508" y="528384"/>
                  </a:cubicBezTo>
                  <a:cubicBezTo>
                    <a:pt x="1332173" y="526164"/>
                    <a:pt x="1334392" y="523945"/>
                    <a:pt x="1336057" y="521726"/>
                  </a:cubicBezTo>
                  <a:cubicBezTo>
                    <a:pt x="1371011" y="585531"/>
                    <a:pt x="1421500" y="575544"/>
                    <a:pt x="1474208" y="558344"/>
                  </a:cubicBezTo>
                  <a:cubicBezTo>
                    <a:pt x="1481421" y="556125"/>
                    <a:pt x="1489189" y="557235"/>
                    <a:pt x="1496401" y="556680"/>
                  </a:cubicBezTo>
                  <a:cubicBezTo>
                    <a:pt x="1508608" y="556125"/>
                    <a:pt x="1521923" y="556125"/>
                    <a:pt x="1527472" y="569441"/>
                  </a:cubicBezTo>
                  <a:cubicBezTo>
                    <a:pt x="1533575" y="583312"/>
                    <a:pt x="1518594" y="587750"/>
                    <a:pt x="1511937" y="595518"/>
                  </a:cubicBezTo>
                  <a:cubicBezTo>
                    <a:pt x="1503059" y="606059"/>
                    <a:pt x="1491408" y="613827"/>
                    <a:pt x="1484750" y="626588"/>
                  </a:cubicBezTo>
                  <a:cubicBezTo>
                    <a:pt x="1475873" y="642678"/>
                    <a:pt x="1471434" y="655439"/>
                    <a:pt x="1492518" y="667090"/>
                  </a:cubicBezTo>
                  <a:cubicBezTo>
                    <a:pt x="1510272" y="677078"/>
                    <a:pt x="1505279" y="693723"/>
                    <a:pt x="1496401" y="708148"/>
                  </a:cubicBezTo>
                  <a:cubicBezTo>
                    <a:pt x="1462557" y="764186"/>
                    <a:pt x="1380443" y="798585"/>
                    <a:pt x="1313309" y="791372"/>
                  </a:cubicBezTo>
                  <a:cubicBezTo>
                    <a:pt x="1267813" y="786379"/>
                    <a:pt x="1221208" y="789708"/>
                    <a:pt x="1175157" y="789708"/>
                  </a:cubicBezTo>
                  <a:cubicBezTo>
                    <a:pt x="1104138" y="789708"/>
                    <a:pt x="1049211" y="760857"/>
                    <a:pt x="1013147" y="698161"/>
                  </a:cubicBezTo>
                  <a:cubicBezTo>
                    <a:pt x="1002605" y="680407"/>
                    <a:pt x="993173" y="662097"/>
                    <a:pt x="979857" y="647117"/>
                  </a:cubicBezTo>
                  <a:cubicBezTo>
                    <a:pt x="962103" y="626588"/>
                    <a:pt x="947677" y="607724"/>
                    <a:pt x="966542" y="580537"/>
                  </a:cubicBezTo>
                  <a:cubicBezTo>
                    <a:pt x="972090" y="572770"/>
                    <a:pt x="968761" y="564447"/>
                    <a:pt x="965432" y="556680"/>
                  </a:cubicBezTo>
                  <a:cubicBezTo>
                    <a:pt x="959329" y="543364"/>
                    <a:pt x="953226" y="530048"/>
                    <a:pt x="948232" y="516178"/>
                  </a:cubicBezTo>
                  <a:cubicBezTo>
                    <a:pt x="943794" y="502862"/>
                    <a:pt x="929368" y="486217"/>
                    <a:pt x="942129" y="475675"/>
                  </a:cubicBezTo>
                  <a:cubicBezTo>
                    <a:pt x="955029" y="465688"/>
                    <a:pt x="969489" y="453829"/>
                    <a:pt x="986681" y="453439"/>
                  </a:cubicBezTo>
                  <a:close/>
                  <a:moveTo>
                    <a:pt x="718951" y="452719"/>
                  </a:moveTo>
                  <a:cubicBezTo>
                    <a:pt x="722419" y="452095"/>
                    <a:pt x="725748" y="452927"/>
                    <a:pt x="728522" y="457366"/>
                  </a:cubicBezTo>
                  <a:cubicBezTo>
                    <a:pt x="733515" y="464579"/>
                    <a:pt x="727412" y="471791"/>
                    <a:pt x="723528" y="477340"/>
                  </a:cubicBezTo>
                  <a:cubicBezTo>
                    <a:pt x="709103" y="498423"/>
                    <a:pt x="688019" y="514513"/>
                    <a:pt x="664162" y="520061"/>
                  </a:cubicBezTo>
                  <a:cubicBezTo>
                    <a:pt x="588706" y="537261"/>
                    <a:pt x="541545" y="587195"/>
                    <a:pt x="503262" y="649336"/>
                  </a:cubicBezTo>
                  <a:cubicBezTo>
                    <a:pt x="483289" y="682071"/>
                    <a:pt x="453328" y="701489"/>
                    <a:pt x="416154" y="712586"/>
                  </a:cubicBezTo>
                  <a:cubicBezTo>
                    <a:pt x="383974" y="722018"/>
                    <a:pt x="352349" y="733115"/>
                    <a:pt x="325717" y="759192"/>
                  </a:cubicBezTo>
                  <a:cubicBezTo>
                    <a:pt x="297976" y="785824"/>
                    <a:pt x="295202" y="819114"/>
                    <a:pt x="295757" y="852958"/>
                  </a:cubicBezTo>
                  <a:cubicBezTo>
                    <a:pt x="295757" y="866274"/>
                    <a:pt x="297976" y="880144"/>
                    <a:pt x="297976" y="894015"/>
                  </a:cubicBezTo>
                  <a:cubicBezTo>
                    <a:pt x="297976" y="901228"/>
                    <a:pt x="303524" y="912879"/>
                    <a:pt x="291873" y="914544"/>
                  </a:cubicBezTo>
                  <a:cubicBezTo>
                    <a:pt x="282996" y="915653"/>
                    <a:pt x="275783" y="907886"/>
                    <a:pt x="270235" y="899563"/>
                  </a:cubicBezTo>
                  <a:cubicBezTo>
                    <a:pt x="260248" y="886248"/>
                    <a:pt x="272454" y="867938"/>
                    <a:pt x="259138" y="855732"/>
                  </a:cubicBezTo>
                  <a:cubicBezTo>
                    <a:pt x="259693" y="854068"/>
                    <a:pt x="259693" y="851848"/>
                    <a:pt x="260248" y="850184"/>
                  </a:cubicBezTo>
                  <a:cubicBezTo>
                    <a:pt x="270235" y="826326"/>
                    <a:pt x="271899" y="800250"/>
                    <a:pt x="277447" y="775282"/>
                  </a:cubicBezTo>
                  <a:cubicBezTo>
                    <a:pt x="278557" y="772508"/>
                    <a:pt x="279112" y="769734"/>
                    <a:pt x="279667" y="766960"/>
                  </a:cubicBezTo>
                  <a:cubicBezTo>
                    <a:pt x="278002" y="769734"/>
                    <a:pt x="275783" y="771953"/>
                    <a:pt x="271899" y="773618"/>
                  </a:cubicBezTo>
                  <a:cubicBezTo>
                    <a:pt x="271899" y="762521"/>
                    <a:pt x="271344" y="751425"/>
                    <a:pt x="271344" y="740327"/>
                  </a:cubicBezTo>
                  <a:cubicBezTo>
                    <a:pt x="271899" y="702044"/>
                    <a:pt x="283550" y="688174"/>
                    <a:pt x="320169" y="677632"/>
                  </a:cubicBezTo>
                  <a:cubicBezTo>
                    <a:pt x="357897" y="667090"/>
                    <a:pt x="397290" y="669864"/>
                    <a:pt x="435019" y="662652"/>
                  </a:cubicBezTo>
                  <a:cubicBezTo>
                    <a:pt x="482179" y="653774"/>
                    <a:pt x="512140" y="629917"/>
                    <a:pt x="522127" y="579983"/>
                  </a:cubicBezTo>
                  <a:cubicBezTo>
                    <a:pt x="534888" y="518397"/>
                    <a:pt x="552642" y="504526"/>
                    <a:pt x="614228" y="495649"/>
                  </a:cubicBezTo>
                  <a:cubicBezTo>
                    <a:pt x="635311" y="492875"/>
                    <a:pt x="654175" y="481778"/>
                    <a:pt x="673039" y="472901"/>
                  </a:cubicBezTo>
                  <a:cubicBezTo>
                    <a:pt x="684691" y="466798"/>
                    <a:pt x="696342" y="461805"/>
                    <a:pt x="708548" y="456811"/>
                  </a:cubicBezTo>
                  <a:cubicBezTo>
                    <a:pt x="711877" y="455424"/>
                    <a:pt x="715483" y="453343"/>
                    <a:pt x="718951" y="452719"/>
                  </a:cubicBezTo>
                  <a:close/>
                  <a:moveTo>
                    <a:pt x="148077" y="342058"/>
                  </a:moveTo>
                  <a:cubicBezTo>
                    <a:pt x="153131" y="341373"/>
                    <a:pt x="158437" y="341824"/>
                    <a:pt x="163708" y="343627"/>
                  </a:cubicBezTo>
                  <a:cubicBezTo>
                    <a:pt x="204765" y="358053"/>
                    <a:pt x="245267" y="360272"/>
                    <a:pt x="287989" y="346956"/>
                  </a:cubicBezTo>
                  <a:cubicBezTo>
                    <a:pt x="320723" y="336414"/>
                    <a:pt x="371213" y="370814"/>
                    <a:pt x="382309" y="409651"/>
                  </a:cubicBezTo>
                  <a:cubicBezTo>
                    <a:pt x="387303" y="427406"/>
                    <a:pt x="396735" y="437393"/>
                    <a:pt x="412825" y="433509"/>
                  </a:cubicBezTo>
                  <a:cubicBezTo>
                    <a:pt x="456656" y="422967"/>
                    <a:pt x="477184" y="449599"/>
                    <a:pt x="496048" y="481779"/>
                  </a:cubicBezTo>
                  <a:cubicBezTo>
                    <a:pt x="506035" y="499533"/>
                    <a:pt x="517687" y="515623"/>
                    <a:pt x="521570" y="532823"/>
                  </a:cubicBezTo>
                  <a:cubicBezTo>
                    <a:pt x="522125" y="606615"/>
                    <a:pt x="481068" y="649891"/>
                    <a:pt x="410605" y="655994"/>
                  </a:cubicBezTo>
                  <a:cubicBezTo>
                    <a:pt x="362335" y="659878"/>
                    <a:pt x="311846" y="654330"/>
                    <a:pt x="271899" y="690948"/>
                  </a:cubicBezTo>
                  <a:cubicBezTo>
                    <a:pt x="266905" y="695942"/>
                    <a:pt x="261357" y="693168"/>
                    <a:pt x="257473" y="688729"/>
                  </a:cubicBezTo>
                  <a:cubicBezTo>
                    <a:pt x="230842" y="657659"/>
                    <a:pt x="193113" y="652110"/>
                    <a:pt x="155940" y="645452"/>
                  </a:cubicBezTo>
                  <a:cubicBezTo>
                    <a:pt x="129863" y="641014"/>
                    <a:pt x="118212" y="628808"/>
                    <a:pt x="115438" y="599957"/>
                  </a:cubicBezTo>
                  <a:cubicBezTo>
                    <a:pt x="110999" y="548358"/>
                    <a:pt x="78264" y="514514"/>
                    <a:pt x="32214" y="495095"/>
                  </a:cubicBezTo>
                  <a:cubicBezTo>
                    <a:pt x="-5514" y="480114"/>
                    <a:pt x="-8288" y="471237"/>
                    <a:pt x="14459" y="438502"/>
                  </a:cubicBezTo>
                  <a:cubicBezTo>
                    <a:pt x="28885" y="416864"/>
                    <a:pt x="43310" y="405213"/>
                    <a:pt x="72161" y="410206"/>
                  </a:cubicBezTo>
                  <a:cubicBezTo>
                    <a:pt x="102677" y="415755"/>
                    <a:pt x="111554" y="404658"/>
                    <a:pt x="117102" y="373033"/>
                  </a:cubicBezTo>
                  <a:cubicBezTo>
                    <a:pt x="120015" y="356388"/>
                    <a:pt x="132915" y="344112"/>
                    <a:pt x="148077" y="342058"/>
                  </a:cubicBezTo>
                  <a:close/>
                  <a:moveTo>
                    <a:pt x="762722" y="209186"/>
                  </a:moveTo>
                  <a:cubicBezTo>
                    <a:pt x="773567" y="208458"/>
                    <a:pt x="783450" y="209775"/>
                    <a:pt x="790663" y="213798"/>
                  </a:cubicBezTo>
                  <a:cubicBezTo>
                    <a:pt x="836713" y="239320"/>
                    <a:pt x="887757" y="240984"/>
                    <a:pt x="936027" y="254855"/>
                  </a:cubicBezTo>
                  <a:cubicBezTo>
                    <a:pt x="954891" y="260403"/>
                    <a:pt x="972646" y="267616"/>
                    <a:pt x="985961" y="287590"/>
                  </a:cubicBezTo>
                  <a:cubicBezTo>
                    <a:pt x="993174" y="275938"/>
                    <a:pt x="999832" y="265397"/>
                    <a:pt x="1007045" y="255410"/>
                  </a:cubicBezTo>
                  <a:cubicBezTo>
                    <a:pt x="1023690" y="233217"/>
                    <a:pt x="1039779" y="232662"/>
                    <a:pt x="1059198" y="252636"/>
                  </a:cubicBezTo>
                  <a:cubicBezTo>
                    <a:pt x="1110797" y="307009"/>
                    <a:pt x="1093043" y="398555"/>
                    <a:pt x="1023135" y="422967"/>
                  </a:cubicBezTo>
                  <a:cubicBezTo>
                    <a:pt x="953227" y="447381"/>
                    <a:pt x="894415" y="489547"/>
                    <a:pt x="835604" y="532269"/>
                  </a:cubicBezTo>
                  <a:cubicBezTo>
                    <a:pt x="807862" y="552243"/>
                    <a:pt x="779011" y="557791"/>
                    <a:pt x="748496" y="538927"/>
                  </a:cubicBezTo>
                  <a:cubicBezTo>
                    <a:pt x="797321" y="530050"/>
                    <a:pt x="827281" y="486773"/>
                    <a:pt x="872777" y="471238"/>
                  </a:cubicBezTo>
                  <a:cubicBezTo>
                    <a:pt x="888312" y="466245"/>
                    <a:pt x="887202" y="455703"/>
                    <a:pt x="873332" y="447935"/>
                  </a:cubicBezTo>
                  <a:lnTo>
                    <a:pt x="856740" y="439178"/>
                  </a:lnTo>
                  <a:lnTo>
                    <a:pt x="856687" y="439058"/>
                  </a:lnTo>
                  <a:cubicBezTo>
                    <a:pt x="850584" y="433510"/>
                    <a:pt x="842261" y="430736"/>
                    <a:pt x="833384" y="426852"/>
                  </a:cubicBezTo>
                  <a:lnTo>
                    <a:pt x="856740" y="439178"/>
                  </a:lnTo>
                  <a:lnTo>
                    <a:pt x="863899" y="455287"/>
                  </a:lnTo>
                  <a:cubicBezTo>
                    <a:pt x="862928" y="460419"/>
                    <a:pt x="858629" y="464580"/>
                    <a:pt x="851139" y="465690"/>
                  </a:cubicBezTo>
                  <a:cubicBezTo>
                    <a:pt x="821178" y="470683"/>
                    <a:pt x="798985" y="488438"/>
                    <a:pt x="775128" y="503973"/>
                  </a:cubicBezTo>
                  <a:cubicBezTo>
                    <a:pt x="770689" y="506747"/>
                    <a:pt x="765141" y="512850"/>
                    <a:pt x="760702" y="511186"/>
                  </a:cubicBezTo>
                  <a:cubicBezTo>
                    <a:pt x="743502" y="506192"/>
                    <a:pt x="739064" y="519508"/>
                    <a:pt x="731851" y="528940"/>
                  </a:cubicBezTo>
                  <a:cubicBezTo>
                    <a:pt x="711876" y="521727"/>
                    <a:pt x="697451" y="513960"/>
                    <a:pt x="723528" y="494541"/>
                  </a:cubicBezTo>
                  <a:cubicBezTo>
                    <a:pt x="729632" y="490102"/>
                    <a:pt x="733516" y="481780"/>
                    <a:pt x="736290" y="474012"/>
                  </a:cubicBezTo>
                  <a:cubicBezTo>
                    <a:pt x="739619" y="464580"/>
                    <a:pt x="741283" y="453484"/>
                    <a:pt x="733516" y="445161"/>
                  </a:cubicBezTo>
                  <a:cubicBezTo>
                    <a:pt x="725192" y="436284"/>
                    <a:pt x="715205" y="440723"/>
                    <a:pt x="707993" y="445161"/>
                  </a:cubicBezTo>
                  <a:cubicBezTo>
                    <a:pt x="686354" y="457367"/>
                    <a:pt x="675813" y="452929"/>
                    <a:pt x="669710" y="427407"/>
                  </a:cubicBezTo>
                  <a:cubicBezTo>
                    <a:pt x="660832" y="393561"/>
                    <a:pt x="635310" y="375807"/>
                    <a:pt x="600911" y="373033"/>
                  </a:cubicBezTo>
                  <a:cubicBezTo>
                    <a:pt x="583157" y="371923"/>
                    <a:pt x="566512" y="366930"/>
                    <a:pt x="551532" y="357498"/>
                  </a:cubicBezTo>
                  <a:cubicBezTo>
                    <a:pt x="532113" y="345846"/>
                    <a:pt x="512139" y="331421"/>
                    <a:pt x="517687" y="304234"/>
                  </a:cubicBezTo>
                  <a:cubicBezTo>
                    <a:pt x="523790" y="277603"/>
                    <a:pt x="547093" y="268171"/>
                    <a:pt x="572615" y="265952"/>
                  </a:cubicBezTo>
                  <a:cubicBezTo>
                    <a:pt x="597027" y="263732"/>
                    <a:pt x="620330" y="269835"/>
                    <a:pt x="643633" y="274274"/>
                  </a:cubicBezTo>
                  <a:cubicBezTo>
                    <a:pt x="662497" y="278158"/>
                    <a:pt x="679696" y="284261"/>
                    <a:pt x="685245" y="253190"/>
                  </a:cubicBezTo>
                  <a:cubicBezTo>
                    <a:pt x="688990" y="231968"/>
                    <a:pt x="730186" y="211370"/>
                    <a:pt x="762722" y="209186"/>
                  </a:cubicBezTo>
                  <a:close/>
                  <a:moveTo>
                    <a:pt x="1092487" y="1161"/>
                  </a:moveTo>
                  <a:cubicBezTo>
                    <a:pt x="1102612" y="3658"/>
                    <a:pt x="1111906" y="10177"/>
                    <a:pt x="1119118" y="20719"/>
                  </a:cubicBezTo>
                  <a:cubicBezTo>
                    <a:pt x="1136873" y="46241"/>
                    <a:pt x="1149634" y="75647"/>
                    <a:pt x="1174601" y="96175"/>
                  </a:cubicBezTo>
                  <a:cubicBezTo>
                    <a:pt x="1180149" y="100614"/>
                    <a:pt x="1185142" y="106162"/>
                    <a:pt x="1191245" y="110601"/>
                  </a:cubicBezTo>
                  <a:cubicBezTo>
                    <a:pt x="1230638" y="138342"/>
                    <a:pt x="1251721" y="175515"/>
                    <a:pt x="1247838" y="223785"/>
                  </a:cubicBezTo>
                  <a:cubicBezTo>
                    <a:pt x="1243954" y="278713"/>
                    <a:pt x="1268366" y="321435"/>
                    <a:pt x="1301656" y="361382"/>
                  </a:cubicBezTo>
                  <a:cubicBezTo>
                    <a:pt x="1318855" y="381911"/>
                    <a:pt x="1329397" y="403549"/>
                    <a:pt x="1320520" y="431845"/>
                  </a:cubicBezTo>
                  <a:cubicBezTo>
                    <a:pt x="1312198" y="459031"/>
                    <a:pt x="1312752" y="486218"/>
                    <a:pt x="1319410" y="513959"/>
                  </a:cubicBezTo>
                  <a:cubicBezTo>
                    <a:pt x="1322184" y="525611"/>
                    <a:pt x="1320520" y="537817"/>
                    <a:pt x="1319965" y="550023"/>
                  </a:cubicBezTo>
                  <a:cubicBezTo>
                    <a:pt x="1319410" y="561674"/>
                    <a:pt x="1318855" y="579429"/>
                    <a:pt x="1306094" y="578874"/>
                  </a:cubicBezTo>
                  <a:cubicBezTo>
                    <a:pt x="1294443" y="578319"/>
                    <a:pt x="1293333" y="561119"/>
                    <a:pt x="1292779" y="548913"/>
                  </a:cubicBezTo>
                  <a:cubicBezTo>
                    <a:pt x="1292779" y="538926"/>
                    <a:pt x="1292779" y="528385"/>
                    <a:pt x="1292779" y="515069"/>
                  </a:cubicBezTo>
                  <a:cubicBezTo>
                    <a:pt x="1298882" y="481779"/>
                    <a:pt x="1283901" y="451264"/>
                    <a:pt x="1264482" y="422413"/>
                  </a:cubicBezTo>
                  <a:cubicBezTo>
                    <a:pt x="1241735" y="389123"/>
                    <a:pt x="1237851" y="352505"/>
                    <a:pt x="1245064" y="314222"/>
                  </a:cubicBezTo>
                  <a:cubicBezTo>
                    <a:pt x="1246173" y="305899"/>
                    <a:pt x="1248947" y="298687"/>
                    <a:pt x="1240625" y="292029"/>
                  </a:cubicBezTo>
                  <a:cubicBezTo>
                    <a:pt x="1215658" y="272610"/>
                    <a:pt x="1207335" y="244869"/>
                    <a:pt x="1203452" y="214908"/>
                  </a:cubicBezTo>
                  <a:cubicBezTo>
                    <a:pt x="1200123" y="189386"/>
                    <a:pt x="1185142" y="171077"/>
                    <a:pt x="1165169" y="156651"/>
                  </a:cubicBezTo>
                  <a:cubicBezTo>
                    <a:pt x="1132989" y="133903"/>
                    <a:pt x="1100254" y="111710"/>
                    <a:pt x="1068074" y="88408"/>
                  </a:cubicBezTo>
                  <a:cubicBezTo>
                    <a:pt x="1055313" y="78976"/>
                    <a:pt x="1043107" y="68434"/>
                    <a:pt x="1038668" y="51789"/>
                  </a:cubicBezTo>
                  <a:cubicBezTo>
                    <a:pt x="1033675" y="30706"/>
                    <a:pt x="1042552" y="15725"/>
                    <a:pt x="1060861" y="5739"/>
                  </a:cubicBezTo>
                  <a:cubicBezTo>
                    <a:pt x="1071403" y="190"/>
                    <a:pt x="1082361" y="-1335"/>
                    <a:pt x="1092487" y="1161"/>
                  </a:cubicBezTo>
                  <a:close/>
                </a:path>
              </a:pathLst>
            </a:custGeom>
            <a:solidFill>
              <a:srgbClr val="DB191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7" name="Google Shape;357;p9"/>
            <p:cNvSpPr/>
            <p:nvPr/>
          </p:nvSpPr>
          <p:spPr>
            <a:xfrm>
              <a:off x="2794037" y="2378250"/>
              <a:ext cx="1571467" cy="1328601"/>
            </a:xfrm>
            <a:custGeom>
              <a:rect b="b" l="l" r="r" t="t"/>
              <a:pathLst>
                <a:path extrusionOk="0" h="1328601" w="1571467">
                  <a:moveTo>
                    <a:pt x="1032531" y="1132747"/>
                  </a:moveTo>
                  <a:cubicBezTo>
                    <a:pt x="1062492" y="1154385"/>
                    <a:pt x="1075254" y="1182126"/>
                    <a:pt x="1071925" y="1220409"/>
                  </a:cubicBezTo>
                  <a:cubicBezTo>
                    <a:pt x="1069150" y="1252035"/>
                    <a:pt x="1095228" y="1270344"/>
                    <a:pt x="1134620" y="1271454"/>
                  </a:cubicBezTo>
                  <a:cubicBezTo>
                    <a:pt x="1155149" y="1272008"/>
                    <a:pt x="1174568" y="1264796"/>
                    <a:pt x="1195096" y="1265350"/>
                  </a:cubicBezTo>
                  <a:cubicBezTo>
                    <a:pt x="1232270" y="1267015"/>
                    <a:pt x="1232270" y="1266460"/>
                    <a:pt x="1231715" y="1301969"/>
                  </a:cubicBezTo>
                  <a:cubicBezTo>
                    <a:pt x="1231715" y="1308072"/>
                    <a:pt x="1231715" y="1314730"/>
                    <a:pt x="1231715" y="1328601"/>
                  </a:cubicBezTo>
                  <a:cubicBezTo>
                    <a:pt x="1201200" y="1278666"/>
                    <a:pt x="1164026" y="1288653"/>
                    <a:pt x="1125188" y="1303078"/>
                  </a:cubicBezTo>
                  <a:cubicBezTo>
                    <a:pt x="1102440" y="1311401"/>
                    <a:pt x="1078583" y="1318614"/>
                    <a:pt x="1063047" y="1289208"/>
                  </a:cubicBezTo>
                  <a:cubicBezTo>
                    <a:pt x="1061382" y="1286434"/>
                    <a:pt x="1056944" y="1282550"/>
                    <a:pt x="1054724" y="1283105"/>
                  </a:cubicBezTo>
                  <a:cubicBezTo>
                    <a:pt x="1028648" y="1289208"/>
                    <a:pt x="1027538" y="1267570"/>
                    <a:pt x="1028648" y="1254254"/>
                  </a:cubicBezTo>
                  <a:cubicBezTo>
                    <a:pt x="1031977" y="1206539"/>
                    <a:pt x="1008674" y="1173804"/>
                    <a:pt x="976494" y="1143844"/>
                  </a:cubicBezTo>
                  <a:cubicBezTo>
                    <a:pt x="995358" y="1140515"/>
                    <a:pt x="1013667" y="1136631"/>
                    <a:pt x="1032531" y="1132747"/>
                  </a:cubicBezTo>
                  <a:close/>
                  <a:moveTo>
                    <a:pt x="660244" y="1043975"/>
                  </a:moveTo>
                  <a:cubicBezTo>
                    <a:pt x="659689" y="1067278"/>
                    <a:pt x="661353" y="1090025"/>
                    <a:pt x="670786" y="1110554"/>
                  </a:cubicBezTo>
                  <a:cubicBezTo>
                    <a:pt x="671340" y="1139406"/>
                    <a:pt x="669676" y="1167702"/>
                    <a:pt x="659134" y="1195443"/>
                  </a:cubicBezTo>
                  <a:cubicBezTo>
                    <a:pt x="643599" y="1235946"/>
                    <a:pt x="618632" y="1262023"/>
                    <a:pt x="573136" y="1265906"/>
                  </a:cubicBezTo>
                  <a:cubicBezTo>
                    <a:pt x="547059" y="1268126"/>
                    <a:pt x="520982" y="1277558"/>
                    <a:pt x="494350" y="1276448"/>
                  </a:cubicBezTo>
                  <a:cubicBezTo>
                    <a:pt x="479924" y="1275893"/>
                    <a:pt x="468273" y="1275338"/>
                    <a:pt x="478815" y="1254255"/>
                  </a:cubicBezTo>
                  <a:cubicBezTo>
                    <a:pt x="491021" y="1229288"/>
                    <a:pt x="477150" y="1208759"/>
                    <a:pt x="449409" y="1207095"/>
                  </a:cubicBezTo>
                  <a:cubicBezTo>
                    <a:pt x="439422" y="1206540"/>
                    <a:pt x="433319" y="1187676"/>
                    <a:pt x="441087" y="1174360"/>
                  </a:cubicBezTo>
                  <a:cubicBezTo>
                    <a:pt x="452738" y="1153831"/>
                    <a:pt x="472712" y="1147728"/>
                    <a:pt x="494350" y="1144400"/>
                  </a:cubicBezTo>
                  <a:cubicBezTo>
                    <a:pt x="504892" y="1142735"/>
                    <a:pt x="503782" y="1152722"/>
                    <a:pt x="506001" y="1159380"/>
                  </a:cubicBezTo>
                  <a:cubicBezTo>
                    <a:pt x="513214" y="1181018"/>
                    <a:pt x="525421" y="1197663"/>
                    <a:pt x="552053" y="1193224"/>
                  </a:cubicBezTo>
                  <a:cubicBezTo>
                    <a:pt x="577020" y="1189340"/>
                    <a:pt x="599768" y="1163264"/>
                    <a:pt x="599213" y="1139961"/>
                  </a:cubicBezTo>
                  <a:cubicBezTo>
                    <a:pt x="598658" y="1116102"/>
                    <a:pt x="581459" y="1102232"/>
                    <a:pt x="556491" y="1106115"/>
                  </a:cubicBezTo>
                  <a:cubicBezTo>
                    <a:pt x="545950" y="1108335"/>
                    <a:pt x="535963" y="1112773"/>
                    <a:pt x="533744" y="1097238"/>
                  </a:cubicBezTo>
                  <a:cubicBezTo>
                    <a:pt x="531524" y="1082813"/>
                    <a:pt x="535963" y="1069497"/>
                    <a:pt x="545395" y="1058955"/>
                  </a:cubicBezTo>
                  <a:cubicBezTo>
                    <a:pt x="549279" y="1053962"/>
                    <a:pt x="552608" y="1059510"/>
                    <a:pt x="555937" y="1062839"/>
                  </a:cubicBezTo>
                  <a:cubicBezTo>
                    <a:pt x="598103" y="1109999"/>
                    <a:pt x="615858" y="1108335"/>
                    <a:pt x="650257" y="1053407"/>
                  </a:cubicBezTo>
                  <a:cubicBezTo>
                    <a:pt x="653031" y="1049523"/>
                    <a:pt x="656915" y="1047304"/>
                    <a:pt x="660244" y="1043975"/>
                  </a:cubicBezTo>
                  <a:close/>
                  <a:moveTo>
                    <a:pt x="956859" y="888182"/>
                  </a:moveTo>
                  <a:cubicBezTo>
                    <a:pt x="971640" y="887965"/>
                    <a:pt x="986898" y="889318"/>
                    <a:pt x="1002572" y="891953"/>
                  </a:cubicBezTo>
                  <a:cubicBezTo>
                    <a:pt x="1036971" y="898056"/>
                    <a:pt x="1071925" y="899720"/>
                    <a:pt x="1106325" y="904714"/>
                  </a:cubicBezTo>
                  <a:cubicBezTo>
                    <a:pt x="1132956" y="908597"/>
                    <a:pt x="1140169" y="925242"/>
                    <a:pt x="1126853" y="949100"/>
                  </a:cubicBezTo>
                  <a:cubicBezTo>
                    <a:pt x="1119086" y="962971"/>
                    <a:pt x="1107434" y="974068"/>
                    <a:pt x="1094118" y="982390"/>
                  </a:cubicBezTo>
                  <a:cubicBezTo>
                    <a:pt x="1060274" y="1002919"/>
                    <a:pt x="1026985" y="1024557"/>
                    <a:pt x="990921" y="1041202"/>
                  </a:cubicBezTo>
                  <a:cubicBezTo>
                    <a:pt x="947090" y="1062285"/>
                    <a:pt x="903813" y="1063395"/>
                    <a:pt x="864420" y="1029550"/>
                  </a:cubicBezTo>
                  <a:cubicBezTo>
                    <a:pt x="845001" y="1012906"/>
                    <a:pt x="822808" y="1012351"/>
                    <a:pt x="799505" y="1018454"/>
                  </a:cubicBezTo>
                  <a:cubicBezTo>
                    <a:pt x="782860" y="1022892"/>
                    <a:pt x="766215" y="1027886"/>
                    <a:pt x="751235" y="1032325"/>
                  </a:cubicBezTo>
                  <a:cubicBezTo>
                    <a:pt x="780641" y="1001809"/>
                    <a:pt x="810047" y="971294"/>
                    <a:pt x="838343" y="940222"/>
                  </a:cubicBezTo>
                  <a:cubicBezTo>
                    <a:pt x="872465" y="903604"/>
                    <a:pt x="912516" y="888832"/>
                    <a:pt x="956859" y="888182"/>
                  </a:cubicBezTo>
                  <a:close/>
                  <a:moveTo>
                    <a:pt x="1299402" y="772665"/>
                  </a:moveTo>
                  <a:cubicBezTo>
                    <a:pt x="1307725" y="789310"/>
                    <a:pt x="1308834" y="807619"/>
                    <a:pt x="1309944" y="825373"/>
                  </a:cubicBezTo>
                  <a:cubicBezTo>
                    <a:pt x="1312163" y="869761"/>
                    <a:pt x="1335467" y="893063"/>
                    <a:pt x="1380963" y="894173"/>
                  </a:cubicBezTo>
                  <a:cubicBezTo>
                    <a:pt x="1404820" y="894728"/>
                    <a:pt x="1428123" y="899721"/>
                    <a:pt x="1450871" y="907489"/>
                  </a:cubicBezTo>
                  <a:cubicBezTo>
                    <a:pt x="1455864" y="909153"/>
                    <a:pt x="1460303" y="912482"/>
                    <a:pt x="1461413" y="921359"/>
                  </a:cubicBezTo>
                  <a:cubicBezTo>
                    <a:pt x="1434781" y="921914"/>
                    <a:pt x="1416472" y="937449"/>
                    <a:pt x="1397608" y="954094"/>
                  </a:cubicBezTo>
                  <a:cubicBezTo>
                    <a:pt x="1386511" y="964081"/>
                    <a:pt x="1373750" y="976287"/>
                    <a:pt x="1369311" y="947991"/>
                  </a:cubicBezTo>
                  <a:cubicBezTo>
                    <a:pt x="1367647" y="937449"/>
                    <a:pt x="1359879" y="928572"/>
                    <a:pt x="1349338" y="923024"/>
                  </a:cubicBezTo>
                  <a:cubicBezTo>
                    <a:pt x="1297183" y="895837"/>
                    <a:pt x="1262784" y="855890"/>
                    <a:pt x="1254461" y="795968"/>
                  </a:cubicBezTo>
                  <a:cubicBezTo>
                    <a:pt x="1253907" y="793748"/>
                    <a:pt x="1251132" y="791529"/>
                    <a:pt x="1249468" y="789310"/>
                  </a:cubicBezTo>
                  <a:cubicBezTo>
                    <a:pt x="1259455" y="763233"/>
                    <a:pt x="1282758" y="779323"/>
                    <a:pt x="1299402" y="772665"/>
                  </a:cubicBezTo>
                  <a:close/>
                  <a:moveTo>
                    <a:pt x="116271" y="622611"/>
                  </a:moveTo>
                  <a:cubicBezTo>
                    <a:pt x="126708" y="622412"/>
                    <a:pt x="138013" y="624111"/>
                    <a:pt x="149803" y="627856"/>
                  </a:cubicBezTo>
                  <a:cubicBezTo>
                    <a:pt x="154242" y="647274"/>
                    <a:pt x="166448" y="659481"/>
                    <a:pt x="185312" y="665029"/>
                  </a:cubicBezTo>
                  <a:cubicBezTo>
                    <a:pt x="194744" y="667803"/>
                    <a:pt x="203622" y="668913"/>
                    <a:pt x="205841" y="655597"/>
                  </a:cubicBezTo>
                  <a:cubicBezTo>
                    <a:pt x="243569" y="681119"/>
                    <a:pt x="288510" y="697764"/>
                    <a:pt x="313477" y="738266"/>
                  </a:cubicBezTo>
                  <a:cubicBezTo>
                    <a:pt x="343993" y="788201"/>
                    <a:pt x="335670" y="839245"/>
                    <a:pt x="291839" y="871980"/>
                  </a:cubicBezTo>
                  <a:cubicBezTo>
                    <a:pt x="283516" y="837581"/>
                    <a:pt x="275749" y="832032"/>
                    <a:pt x="233027" y="832032"/>
                  </a:cubicBezTo>
                  <a:cubicBezTo>
                    <a:pt x="196964" y="832032"/>
                    <a:pt x="196964" y="832032"/>
                    <a:pt x="210279" y="800407"/>
                  </a:cubicBezTo>
                  <a:cubicBezTo>
                    <a:pt x="230808" y="751028"/>
                    <a:pt x="224705" y="741596"/>
                    <a:pt x="170332" y="737711"/>
                  </a:cubicBezTo>
                  <a:cubicBezTo>
                    <a:pt x="168668" y="737711"/>
                    <a:pt x="166448" y="737711"/>
                    <a:pt x="164784" y="737711"/>
                  </a:cubicBezTo>
                  <a:cubicBezTo>
                    <a:pt x="144810" y="736601"/>
                    <a:pt x="120398" y="729389"/>
                    <a:pt x="112630" y="754912"/>
                  </a:cubicBezTo>
                  <a:cubicBezTo>
                    <a:pt x="105417" y="778769"/>
                    <a:pt x="120398" y="799298"/>
                    <a:pt x="139262" y="811504"/>
                  </a:cubicBezTo>
                  <a:cubicBezTo>
                    <a:pt x="155906" y="822046"/>
                    <a:pt x="159235" y="828149"/>
                    <a:pt x="150358" y="846458"/>
                  </a:cubicBezTo>
                  <a:cubicBezTo>
                    <a:pt x="135933" y="875309"/>
                    <a:pt x="142036" y="882522"/>
                    <a:pt x="175880" y="881967"/>
                  </a:cubicBezTo>
                  <a:cubicBezTo>
                    <a:pt x="201402" y="881412"/>
                    <a:pt x="224150" y="887515"/>
                    <a:pt x="253001" y="903050"/>
                  </a:cubicBezTo>
                  <a:cubicBezTo>
                    <a:pt x="203622" y="903605"/>
                    <a:pt x="169777" y="928572"/>
                    <a:pt x="131494" y="939669"/>
                  </a:cubicBezTo>
                  <a:cubicBezTo>
                    <a:pt x="116514" y="944107"/>
                    <a:pt x="107082" y="945217"/>
                    <a:pt x="102643" y="927463"/>
                  </a:cubicBezTo>
                  <a:cubicBezTo>
                    <a:pt x="100979" y="919695"/>
                    <a:pt x="95430" y="912482"/>
                    <a:pt x="88218" y="908044"/>
                  </a:cubicBezTo>
                  <a:cubicBezTo>
                    <a:pt x="81005" y="903605"/>
                    <a:pt x="79341" y="900276"/>
                    <a:pt x="83779" y="890844"/>
                  </a:cubicBezTo>
                  <a:cubicBezTo>
                    <a:pt x="104863" y="847013"/>
                    <a:pt x="97095" y="835361"/>
                    <a:pt x="46051" y="833697"/>
                  </a:cubicBezTo>
                  <a:cubicBezTo>
                    <a:pt x="41058" y="833697"/>
                    <a:pt x="35509" y="834252"/>
                    <a:pt x="29961" y="834807"/>
                  </a:cubicBezTo>
                  <a:cubicBezTo>
                    <a:pt x="38838" y="779879"/>
                    <a:pt x="46606" y="725505"/>
                    <a:pt x="56038" y="671687"/>
                  </a:cubicBezTo>
                  <a:cubicBezTo>
                    <a:pt x="61448" y="640894"/>
                    <a:pt x="84958" y="623209"/>
                    <a:pt x="116271" y="622611"/>
                  </a:cubicBezTo>
                  <a:close/>
                  <a:moveTo>
                    <a:pt x="740069" y="471125"/>
                  </a:moveTo>
                  <a:cubicBezTo>
                    <a:pt x="742774" y="470458"/>
                    <a:pt x="745687" y="471117"/>
                    <a:pt x="749016" y="474168"/>
                  </a:cubicBezTo>
                  <a:cubicBezTo>
                    <a:pt x="759557" y="483045"/>
                    <a:pt x="746797" y="496361"/>
                    <a:pt x="746797" y="508012"/>
                  </a:cubicBezTo>
                  <a:cubicBezTo>
                    <a:pt x="746797" y="516890"/>
                    <a:pt x="749571" y="524102"/>
                    <a:pt x="752900" y="531870"/>
                  </a:cubicBezTo>
                  <a:cubicBezTo>
                    <a:pt x="764551" y="560166"/>
                    <a:pt x="760112" y="572927"/>
                    <a:pt x="733481" y="588463"/>
                  </a:cubicBezTo>
                  <a:cubicBezTo>
                    <a:pt x="721275" y="595121"/>
                    <a:pt x="708513" y="600115"/>
                    <a:pt x="696862" y="607882"/>
                  </a:cubicBezTo>
                  <a:cubicBezTo>
                    <a:pt x="675779" y="622308"/>
                    <a:pt x="671340" y="636733"/>
                    <a:pt x="680772" y="661145"/>
                  </a:cubicBezTo>
                  <a:cubicBezTo>
                    <a:pt x="689095" y="683338"/>
                    <a:pt x="704075" y="700538"/>
                    <a:pt x="723494" y="713854"/>
                  </a:cubicBezTo>
                  <a:cubicBezTo>
                    <a:pt x="730152" y="718292"/>
                    <a:pt x="740693" y="723286"/>
                    <a:pt x="737364" y="732163"/>
                  </a:cubicBezTo>
                  <a:cubicBezTo>
                    <a:pt x="734036" y="742150"/>
                    <a:pt x="722384" y="739376"/>
                    <a:pt x="715171" y="736602"/>
                  </a:cubicBezTo>
                  <a:cubicBezTo>
                    <a:pt x="687985" y="727170"/>
                    <a:pt x="670785" y="737156"/>
                    <a:pt x="653031" y="758240"/>
                  </a:cubicBezTo>
                  <a:cubicBezTo>
                    <a:pt x="615303" y="803736"/>
                    <a:pt x="561485" y="801516"/>
                    <a:pt x="527085" y="753247"/>
                  </a:cubicBezTo>
                  <a:cubicBezTo>
                    <a:pt x="514324" y="734937"/>
                    <a:pt x="497125" y="724396"/>
                    <a:pt x="478816" y="713299"/>
                  </a:cubicBezTo>
                  <a:cubicBezTo>
                    <a:pt x="444416" y="691661"/>
                    <a:pt x="442197" y="670023"/>
                    <a:pt x="473267" y="646165"/>
                  </a:cubicBezTo>
                  <a:cubicBezTo>
                    <a:pt x="499344" y="626191"/>
                    <a:pt x="507112" y="602889"/>
                    <a:pt x="501009" y="571263"/>
                  </a:cubicBezTo>
                  <a:cubicBezTo>
                    <a:pt x="493241" y="530760"/>
                    <a:pt x="506557" y="510232"/>
                    <a:pt x="538737" y="506348"/>
                  </a:cubicBezTo>
                  <a:cubicBezTo>
                    <a:pt x="542621" y="506348"/>
                    <a:pt x="546504" y="506348"/>
                    <a:pt x="550388" y="506348"/>
                  </a:cubicBezTo>
                  <a:cubicBezTo>
                    <a:pt x="559265" y="508012"/>
                    <a:pt x="568697" y="510232"/>
                    <a:pt x="577575" y="511896"/>
                  </a:cubicBezTo>
                  <a:cubicBezTo>
                    <a:pt x="628064" y="525212"/>
                    <a:pt x="674669" y="517444"/>
                    <a:pt x="715726" y="484155"/>
                  </a:cubicBezTo>
                  <a:cubicBezTo>
                    <a:pt x="725713" y="487068"/>
                    <a:pt x="731955" y="473128"/>
                    <a:pt x="740069" y="471125"/>
                  </a:cubicBezTo>
                  <a:close/>
                  <a:moveTo>
                    <a:pt x="1560727" y="397394"/>
                  </a:moveTo>
                  <a:cubicBezTo>
                    <a:pt x="1565305" y="399544"/>
                    <a:pt x="1568217" y="404814"/>
                    <a:pt x="1569604" y="413137"/>
                  </a:cubicBezTo>
                  <a:cubicBezTo>
                    <a:pt x="1572378" y="428117"/>
                    <a:pt x="1573488" y="444762"/>
                    <a:pt x="1562391" y="454749"/>
                  </a:cubicBezTo>
                  <a:cubicBezTo>
                    <a:pt x="1494148" y="516336"/>
                    <a:pt x="1438110" y="591237"/>
                    <a:pt x="1355440" y="635623"/>
                  </a:cubicBezTo>
                  <a:cubicBezTo>
                    <a:pt x="1327699" y="650049"/>
                    <a:pt x="1299403" y="651158"/>
                    <a:pt x="1270552" y="639507"/>
                  </a:cubicBezTo>
                  <a:cubicBezTo>
                    <a:pt x="1264449" y="636733"/>
                    <a:pt x="1257236" y="636178"/>
                    <a:pt x="1256681" y="627856"/>
                  </a:cubicBezTo>
                  <a:cubicBezTo>
                    <a:pt x="1256126" y="619533"/>
                    <a:pt x="1263339" y="617869"/>
                    <a:pt x="1268887" y="614540"/>
                  </a:cubicBezTo>
                  <a:cubicBezTo>
                    <a:pt x="1296629" y="597340"/>
                    <a:pt x="1329363" y="602334"/>
                    <a:pt x="1359324" y="594566"/>
                  </a:cubicBezTo>
                  <a:cubicBezTo>
                    <a:pt x="1366537" y="592902"/>
                    <a:pt x="1373750" y="593457"/>
                    <a:pt x="1376525" y="584025"/>
                  </a:cubicBezTo>
                  <a:cubicBezTo>
                    <a:pt x="1385957" y="547961"/>
                    <a:pt x="1416472" y="532426"/>
                    <a:pt x="1444768" y="515781"/>
                  </a:cubicBezTo>
                  <a:cubicBezTo>
                    <a:pt x="1461413" y="505794"/>
                    <a:pt x="1475838" y="494143"/>
                    <a:pt x="1486935" y="477497"/>
                  </a:cubicBezTo>
                  <a:cubicBezTo>
                    <a:pt x="1487490" y="459188"/>
                    <a:pt x="1500251" y="447536"/>
                    <a:pt x="1509683" y="433666"/>
                  </a:cubicBezTo>
                  <a:cubicBezTo>
                    <a:pt x="1522444" y="424789"/>
                    <a:pt x="1527437" y="408144"/>
                    <a:pt x="1541863" y="400376"/>
                  </a:cubicBezTo>
                  <a:cubicBezTo>
                    <a:pt x="1549908" y="396215"/>
                    <a:pt x="1556150" y="395244"/>
                    <a:pt x="1560727" y="397394"/>
                  </a:cubicBezTo>
                  <a:close/>
                  <a:moveTo>
                    <a:pt x="905476" y="243361"/>
                  </a:moveTo>
                  <a:cubicBezTo>
                    <a:pt x="938766" y="247245"/>
                    <a:pt x="957630" y="258896"/>
                    <a:pt x="967616" y="287192"/>
                  </a:cubicBezTo>
                  <a:cubicBezTo>
                    <a:pt x="983152" y="331578"/>
                    <a:pt x="1018661" y="358210"/>
                    <a:pt x="1054724" y="354881"/>
                  </a:cubicBezTo>
                  <a:cubicBezTo>
                    <a:pt x="1061938" y="354326"/>
                    <a:pt x="1069151" y="354881"/>
                    <a:pt x="1071925" y="344894"/>
                  </a:cubicBezTo>
                  <a:cubicBezTo>
                    <a:pt x="1073589" y="337681"/>
                    <a:pt x="1065822" y="322146"/>
                    <a:pt x="1081357" y="324920"/>
                  </a:cubicBezTo>
                  <a:cubicBezTo>
                    <a:pt x="1095227" y="327140"/>
                    <a:pt x="1111872" y="333798"/>
                    <a:pt x="1114646" y="349888"/>
                  </a:cubicBezTo>
                  <a:cubicBezTo>
                    <a:pt x="1117421" y="365977"/>
                    <a:pt x="1115756" y="380403"/>
                    <a:pt x="1136839" y="385396"/>
                  </a:cubicBezTo>
                  <a:cubicBezTo>
                    <a:pt x="1159587" y="390946"/>
                    <a:pt x="1182890" y="386506"/>
                    <a:pt x="1195096" y="370416"/>
                  </a:cubicBezTo>
                  <a:cubicBezTo>
                    <a:pt x="1230050" y="323811"/>
                    <a:pt x="1276101" y="322146"/>
                    <a:pt x="1327700" y="329359"/>
                  </a:cubicBezTo>
                  <a:cubicBezTo>
                    <a:pt x="1324925" y="342120"/>
                    <a:pt x="1313274" y="346559"/>
                    <a:pt x="1303842" y="352662"/>
                  </a:cubicBezTo>
                  <a:cubicBezTo>
                    <a:pt x="1270553" y="374300"/>
                    <a:pt x="1235044" y="392610"/>
                    <a:pt x="1207302" y="421461"/>
                  </a:cubicBezTo>
                  <a:cubicBezTo>
                    <a:pt x="1202309" y="427009"/>
                    <a:pt x="1195096" y="433112"/>
                    <a:pt x="1197870" y="440325"/>
                  </a:cubicBezTo>
                  <a:cubicBezTo>
                    <a:pt x="1200644" y="448648"/>
                    <a:pt x="1210631" y="449202"/>
                    <a:pt x="1218954" y="449202"/>
                  </a:cubicBezTo>
                  <a:cubicBezTo>
                    <a:pt x="1230050" y="449202"/>
                    <a:pt x="1240592" y="449757"/>
                    <a:pt x="1251688" y="445873"/>
                  </a:cubicBezTo>
                  <a:cubicBezTo>
                    <a:pt x="1263895" y="441990"/>
                    <a:pt x="1268333" y="451977"/>
                    <a:pt x="1269443" y="461409"/>
                  </a:cubicBezTo>
                  <a:cubicBezTo>
                    <a:pt x="1271107" y="472505"/>
                    <a:pt x="1261675" y="472505"/>
                    <a:pt x="1254463" y="471950"/>
                  </a:cubicBezTo>
                  <a:cubicBezTo>
                    <a:pt x="1215625" y="469731"/>
                    <a:pt x="1178451" y="458635"/>
                    <a:pt x="1144052" y="440880"/>
                  </a:cubicBezTo>
                  <a:cubicBezTo>
                    <a:pt x="1106879" y="421461"/>
                    <a:pt x="1070815" y="409255"/>
                    <a:pt x="1028093" y="421461"/>
                  </a:cubicBezTo>
                  <a:cubicBezTo>
                    <a:pt x="1007009" y="427564"/>
                    <a:pt x="990919" y="413694"/>
                    <a:pt x="978158" y="398158"/>
                  </a:cubicBezTo>
                  <a:cubicBezTo>
                    <a:pt x="963178" y="380958"/>
                    <a:pt x="955410" y="360984"/>
                    <a:pt x="949307" y="339346"/>
                  </a:cubicBezTo>
                  <a:cubicBezTo>
                    <a:pt x="940430" y="307166"/>
                    <a:pt x="929888" y="276096"/>
                    <a:pt x="905476" y="243361"/>
                  </a:cubicBezTo>
                  <a:close/>
                  <a:moveTo>
                    <a:pt x="133496" y="149378"/>
                  </a:moveTo>
                  <a:cubicBezTo>
                    <a:pt x="149109" y="148867"/>
                    <a:pt x="165199" y="150705"/>
                    <a:pt x="181983" y="155698"/>
                  </a:cubicBezTo>
                  <a:cubicBezTo>
                    <a:pt x="190860" y="158472"/>
                    <a:pt x="196408" y="156808"/>
                    <a:pt x="195854" y="169569"/>
                  </a:cubicBezTo>
                  <a:cubicBezTo>
                    <a:pt x="195299" y="187878"/>
                    <a:pt x="210279" y="199530"/>
                    <a:pt x="223040" y="209516"/>
                  </a:cubicBezTo>
                  <a:cubicBezTo>
                    <a:pt x="243014" y="225606"/>
                    <a:pt x="263542" y="241142"/>
                    <a:pt x="286845" y="252793"/>
                  </a:cubicBezTo>
                  <a:cubicBezTo>
                    <a:pt x="324018" y="271102"/>
                    <a:pt x="332341" y="290521"/>
                    <a:pt x="322909" y="331023"/>
                  </a:cubicBezTo>
                  <a:cubicBezTo>
                    <a:pt x="319580" y="343230"/>
                    <a:pt x="317360" y="355991"/>
                    <a:pt x="314032" y="372080"/>
                  </a:cubicBezTo>
                  <a:cubicBezTo>
                    <a:pt x="270755" y="344339"/>
                    <a:pt x="229698" y="322146"/>
                    <a:pt x="179764" y="328249"/>
                  </a:cubicBezTo>
                  <a:cubicBezTo>
                    <a:pt x="172551" y="328804"/>
                    <a:pt x="165893" y="324920"/>
                    <a:pt x="164783" y="318262"/>
                  </a:cubicBezTo>
                  <a:cubicBezTo>
                    <a:pt x="160900" y="298289"/>
                    <a:pt x="150358" y="298289"/>
                    <a:pt x="135932" y="308830"/>
                  </a:cubicBezTo>
                  <a:cubicBezTo>
                    <a:pt x="128720" y="263335"/>
                    <a:pt x="111520" y="253348"/>
                    <a:pt x="68798" y="268883"/>
                  </a:cubicBezTo>
                  <a:cubicBezTo>
                    <a:pt x="59366" y="272212"/>
                    <a:pt x="53263" y="270547"/>
                    <a:pt x="51044" y="261670"/>
                  </a:cubicBezTo>
                  <a:cubicBezTo>
                    <a:pt x="45496" y="231709"/>
                    <a:pt x="27741" y="210626"/>
                    <a:pt x="0" y="195646"/>
                  </a:cubicBezTo>
                  <a:cubicBezTo>
                    <a:pt x="44109" y="173591"/>
                    <a:pt x="86657" y="150913"/>
                    <a:pt x="133496" y="149378"/>
                  </a:cubicBezTo>
                  <a:close/>
                  <a:moveTo>
                    <a:pt x="714564" y="61"/>
                  </a:moveTo>
                  <a:cubicBezTo>
                    <a:pt x="751859" y="-798"/>
                    <a:pt x="787438" y="7004"/>
                    <a:pt x="816150" y="41959"/>
                  </a:cubicBezTo>
                  <a:cubicBezTo>
                    <a:pt x="842226" y="74139"/>
                    <a:pt x="877180" y="70255"/>
                    <a:pt x="918238" y="36965"/>
                  </a:cubicBezTo>
                  <a:cubicBezTo>
                    <a:pt x="926005" y="101325"/>
                    <a:pt x="897709" y="134060"/>
                    <a:pt x="837233" y="134060"/>
                  </a:cubicBezTo>
                  <a:cubicBezTo>
                    <a:pt x="796731" y="133505"/>
                    <a:pt x="756783" y="139053"/>
                    <a:pt x="716836" y="144602"/>
                  </a:cubicBezTo>
                  <a:cubicBezTo>
                    <a:pt x="700191" y="147376"/>
                    <a:pt x="689649" y="155698"/>
                    <a:pt x="688540" y="172898"/>
                  </a:cubicBezTo>
                  <a:cubicBezTo>
                    <a:pt x="687985" y="183994"/>
                    <a:pt x="686320" y="193426"/>
                    <a:pt x="673005" y="195091"/>
                  </a:cubicBezTo>
                  <a:cubicBezTo>
                    <a:pt x="660244" y="196200"/>
                    <a:pt x="648592" y="195091"/>
                    <a:pt x="641379" y="182885"/>
                  </a:cubicBezTo>
                  <a:cubicBezTo>
                    <a:pt x="636941" y="175117"/>
                    <a:pt x="631393" y="167349"/>
                    <a:pt x="628618" y="158472"/>
                  </a:cubicBezTo>
                  <a:cubicBezTo>
                    <a:pt x="616412" y="122409"/>
                    <a:pt x="588671" y="105209"/>
                    <a:pt x="553162" y="94112"/>
                  </a:cubicBezTo>
                  <a:cubicBezTo>
                    <a:pt x="529859" y="86900"/>
                    <a:pt x="507112" y="78022"/>
                    <a:pt x="483254" y="69145"/>
                  </a:cubicBezTo>
                  <a:cubicBezTo>
                    <a:pt x="491576" y="55829"/>
                    <a:pt x="502673" y="55829"/>
                    <a:pt x="513769" y="56384"/>
                  </a:cubicBezTo>
                  <a:cubicBezTo>
                    <a:pt x="547059" y="57494"/>
                    <a:pt x="580349" y="51946"/>
                    <a:pt x="613083" y="60823"/>
                  </a:cubicBezTo>
                  <a:cubicBezTo>
                    <a:pt x="619186" y="62487"/>
                    <a:pt x="631393" y="65261"/>
                    <a:pt x="629173" y="53055"/>
                  </a:cubicBezTo>
                  <a:cubicBezTo>
                    <a:pt x="620851" y="13108"/>
                    <a:pt x="652476" y="5895"/>
                    <a:pt x="676888" y="3121"/>
                  </a:cubicBezTo>
                  <a:cubicBezTo>
                    <a:pt x="689510" y="1595"/>
                    <a:pt x="702133" y="347"/>
                    <a:pt x="714564" y="61"/>
                  </a:cubicBezTo>
                  <a:close/>
                </a:path>
              </a:pathLst>
            </a:custGeom>
            <a:solidFill>
              <a:srgbClr val="BE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8" name="Google Shape;358;p9"/>
            <p:cNvSpPr/>
            <p:nvPr/>
          </p:nvSpPr>
          <p:spPr>
            <a:xfrm>
              <a:off x="2777648" y="2541716"/>
              <a:ext cx="1526685" cy="1280382"/>
            </a:xfrm>
            <a:custGeom>
              <a:rect b="b" l="l" r="r" t="t"/>
              <a:pathLst>
                <a:path extrusionOk="0" h="1280382" w="1526685">
                  <a:moveTo>
                    <a:pt x="1108288" y="1172902"/>
                  </a:moveTo>
                  <a:cubicBezTo>
                    <a:pt x="1112726" y="1173457"/>
                    <a:pt x="1114391" y="1179005"/>
                    <a:pt x="1115500" y="1183999"/>
                  </a:cubicBezTo>
                  <a:cubicBezTo>
                    <a:pt x="1121049" y="1210631"/>
                    <a:pt x="1106068" y="1224502"/>
                    <a:pt x="1081100" y="1234489"/>
                  </a:cubicBezTo>
                  <a:cubicBezTo>
                    <a:pt x="1087758" y="1215625"/>
                    <a:pt x="1085539" y="1195650"/>
                    <a:pt x="1097746" y="1179560"/>
                  </a:cubicBezTo>
                  <a:cubicBezTo>
                    <a:pt x="1099965" y="1176231"/>
                    <a:pt x="1104959" y="1172902"/>
                    <a:pt x="1108288" y="1172902"/>
                  </a:cubicBezTo>
                  <a:close/>
                  <a:moveTo>
                    <a:pt x="1234788" y="1171792"/>
                  </a:moveTo>
                  <a:cubicBezTo>
                    <a:pt x="1224247" y="1210075"/>
                    <a:pt x="1243111" y="1243920"/>
                    <a:pt x="1248104" y="1279984"/>
                  </a:cubicBezTo>
                  <a:cubicBezTo>
                    <a:pt x="1241446" y="1281648"/>
                    <a:pt x="1236453" y="1277765"/>
                    <a:pt x="1232014" y="1274436"/>
                  </a:cubicBezTo>
                  <a:cubicBezTo>
                    <a:pt x="1229240" y="1268333"/>
                    <a:pt x="1228130" y="1262230"/>
                    <a:pt x="1224801" y="1256681"/>
                  </a:cubicBezTo>
                  <a:cubicBezTo>
                    <a:pt x="1202607" y="1217289"/>
                    <a:pt x="1202607" y="1210630"/>
                    <a:pt x="1234788" y="1171792"/>
                  </a:cubicBezTo>
                  <a:close/>
                  <a:moveTo>
                    <a:pt x="449709" y="1106878"/>
                  </a:moveTo>
                  <a:cubicBezTo>
                    <a:pt x="454703" y="1105768"/>
                    <a:pt x="457477" y="1107987"/>
                    <a:pt x="459141" y="1112426"/>
                  </a:cubicBezTo>
                  <a:cubicBezTo>
                    <a:pt x="461361" y="1117974"/>
                    <a:pt x="460806" y="1125187"/>
                    <a:pt x="455257" y="1126852"/>
                  </a:cubicBezTo>
                  <a:cubicBezTo>
                    <a:pt x="431400" y="1135729"/>
                    <a:pt x="410317" y="1147380"/>
                    <a:pt x="398109" y="1171238"/>
                  </a:cubicBezTo>
                  <a:cubicBezTo>
                    <a:pt x="396445" y="1174012"/>
                    <a:pt x="391451" y="1176231"/>
                    <a:pt x="388677" y="1173457"/>
                  </a:cubicBezTo>
                  <a:cubicBezTo>
                    <a:pt x="379800" y="1164580"/>
                    <a:pt x="377026" y="1152928"/>
                    <a:pt x="377581" y="1140722"/>
                  </a:cubicBezTo>
                  <a:cubicBezTo>
                    <a:pt x="378136" y="1132955"/>
                    <a:pt x="375362" y="1121858"/>
                    <a:pt x="387013" y="1120748"/>
                  </a:cubicBezTo>
                  <a:cubicBezTo>
                    <a:pt x="409207" y="1118529"/>
                    <a:pt x="431400" y="1120748"/>
                    <a:pt x="449709" y="1106878"/>
                  </a:cubicBezTo>
                  <a:close/>
                  <a:moveTo>
                    <a:pt x="671223" y="1104728"/>
                  </a:moveTo>
                  <a:cubicBezTo>
                    <a:pt x="674274" y="1104936"/>
                    <a:pt x="676909" y="1106878"/>
                    <a:pt x="678851" y="1111871"/>
                  </a:cubicBezTo>
                  <a:cubicBezTo>
                    <a:pt x="686064" y="1130737"/>
                    <a:pt x="702154" y="1140723"/>
                    <a:pt x="720463" y="1150710"/>
                  </a:cubicBezTo>
                  <a:cubicBezTo>
                    <a:pt x="703264" y="1162362"/>
                    <a:pt x="687729" y="1165136"/>
                    <a:pt x="671084" y="1163471"/>
                  </a:cubicBezTo>
                  <a:cubicBezTo>
                    <a:pt x="657213" y="1161807"/>
                    <a:pt x="647226" y="1152930"/>
                    <a:pt x="644452" y="1139614"/>
                  </a:cubicBezTo>
                  <a:cubicBezTo>
                    <a:pt x="641678" y="1126298"/>
                    <a:pt x="648891" y="1115200"/>
                    <a:pt x="661097" y="1107988"/>
                  </a:cubicBezTo>
                  <a:cubicBezTo>
                    <a:pt x="664704" y="1106046"/>
                    <a:pt x="668171" y="1104520"/>
                    <a:pt x="671223" y="1104728"/>
                  </a:cubicBezTo>
                  <a:close/>
                  <a:moveTo>
                    <a:pt x="1318566" y="1074697"/>
                  </a:moveTo>
                  <a:cubicBezTo>
                    <a:pt x="1337985" y="1078581"/>
                    <a:pt x="1329663" y="1108542"/>
                    <a:pt x="1336321" y="1123523"/>
                  </a:cubicBezTo>
                  <a:cubicBezTo>
                    <a:pt x="1334102" y="1134620"/>
                    <a:pt x="1334102" y="1146271"/>
                    <a:pt x="1328553" y="1154038"/>
                  </a:cubicBezTo>
                  <a:cubicBezTo>
                    <a:pt x="1319676" y="1166800"/>
                    <a:pt x="1306915" y="1190657"/>
                    <a:pt x="1293044" y="1181780"/>
                  </a:cubicBezTo>
                  <a:cubicBezTo>
                    <a:pt x="1276954" y="1171793"/>
                    <a:pt x="1276399" y="1145161"/>
                    <a:pt x="1276954" y="1124078"/>
                  </a:cubicBezTo>
                  <a:cubicBezTo>
                    <a:pt x="1277508" y="1120749"/>
                    <a:pt x="1279728" y="1117420"/>
                    <a:pt x="1281392" y="1114091"/>
                  </a:cubicBezTo>
                  <a:cubicBezTo>
                    <a:pt x="1289715" y="1096336"/>
                    <a:pt x="1302477" y="1071368"/>
                    <a:pt x="1318566" y="1074697"/>
                  </a:cubicBezTo>
                  <a:close/>
                  <a:moveTo>
                    <a:pt x="948914" y="1019354"/>
                  </a:moveTo>
                  <a:cubicBezTo>
                    <a:pt x="953769" y="1017273"/>
                    <a:pt x="959317" y="1017828"/>
                    <a:pt x="963478" y="1020879"/>
                  </a:cubicBezTo>
                  <a:cubicBezTo>
                    <a:pt x="980124" y="1033086"/>
                    <a:pt x="1013413" y="1014776"/>
                    <a:pt x="1017852" y="1049176"/>
                  </a:cubicBezTo>
                  <a:cubicBezTo>
                    <a:pt x="1017852" y="1051395"/>
                    <a:pt x="1013968" y="1055834"/>
                    <a:pt x="1011194" y="1056943"/>
                  </a:cubicBezTo>
                  <a:cubicBezTo>
                    <a:pt x="976795" y="1072479"/>
                    <a:pt x="971246" y="1099111"/>
                    <a:pt x="981788" y="1132400"/>
                  </a:cubicBezTo>
                  <a:cubicBezTo>
                    <a:pt x="982898" y="1135729"/>
                    <a:pt x="981233" y="1139613"/>
                    <a:pt x="981233" y="1142942"/>
                  </a:cubicBezTo>
                  <a:cubicBezTo>
                    <a:pt x="979014" y="1143497"/>
                    <a:pt x="976795" y="1144607"/>
                    <a:pt x="974575" y="1145161"/>
                  </a:cubicBezTo>
                  <a:cubicBezTo>
                    <a:pt x="952936" y="1112427"/>
                    <a:pt x="939065" y="1076918"/>
                    <a:pt x="938511" y="1036415"/>
                  </a:cubicBezTo>
                  <a:cubicBezTo>
                    <a:pt x="937956" y="1035305"/>
                    <a:pt x="938511" y="1034750"/>
                    <a:pt x="938511" y="1033640"/>
                  </a:cubicBezTo>
                  <a:cubicBezTo>
                    <a:pt x="939898" y="1026150"/>
                    <a:pt x="944059" y="1021434"/>
                    <a:pt x="948914" y="1019354"/>
                  </a:cubicBezTo>
                  <a:close/>
                  <a:moveTo>
                    <a:pt x="737664" y="969281"/>
                  </a:moveTo>
                  <a:cubicBezTo>
                    <a:pt x="753754" y="976494"/>
                    <a:pt x="749871" y="988700"/>
                    <a:pt x="742103" y="998688"/>
                  </a:cubicBezTo>
                  <a:cubicBezTo>
                    <a:pt x="732116" y="1011449"/>
                    <a:pt x="719909" y="1021990"/>
                    <a:pt x="707148" y="1032532"/>
                  </a:cubicBezTo>
                  <a:cubicBezTo>
                    <a:pt x="710477" y="1010339"/>
                    <a:pt x="706593" y="986481"/>
                    <a:pt x="727123" y="970391"/>
                  </a:cubicBezTo>
                  <a:cubicBezTo>
                    <a:pt x="730452" y="969836"/>
                    <a:pt x="734335" y="969836"/>
                    <a:pt x="737664" y="969281"/>
                  </a:cubicBezTo>
                  <a:close/>
                  <a:moveTo>
                    <a:pt x="1219600" y="966784"/>
                  </a:moveTo>
                  <a:cubicBezTo>
                    <a:pt x="1224108" y="967339"/>
                    <a:pt x="1227298" y="971500"/>
                    <a:pt x="1228685" y="981487"/>
                  </a:cubicBezTo>
                  <a:cubicBezTo>
                    <a:pt x="1232014" y="998132"/>
                    <a:pt x="1245330" y="1009783"/>
                    <a:pt x="1253652" y="1028092"/>
                  </a:cubicBezTo>
                  <a:cubicBezTo>
                    <a:pt x="1239227" y="1023099"/>
                    <a:pt x="1232014" y="1012557"/>
                    <a:pt x="1219253" y="1015331"/>
                  </a:cubicBezTo>
                  <a:cubicBezTo>
                    <a:pt x="1216479" y="1026428"/>
                    <a:pt x="1228685" y="1033086"/>
                    <a:pt x="1225911" y="1048066"/>
                  </a:cubicBezTo>
                  <a:cubicBezTo>
                    <a:pt x="1189847" y="1040298"/>
                    <a:pt x="1160441" y="1056388"/>
                    <a:pt x="1131035" y="1076362"/>
                  </a:cubicBezTo>
                  <a:cubicBezTo>
                    <a:pt x="1112725" y="1089123"/>
                    <a:pt x="1094971" y="1077472"/>
                    <a:pt x="1092752" y="1054724"/>
                  </a:cubicBezTo>
                  <a:cubicBezTo>
                    <a:pt x="1092197" y="1047511"/>
                    <a:pt x="1092752" y="1039744"/>
                    <a:pt x="1092752" y="1026428"/>
                  </a:cubicBezTo>
                  <a:cubicBezTo>
                    <a:pt x="1107732" y="1059163"/>
                    <a:pt x="1121603" y="1050285"/>
                    <a:pt x="1137693" y="1033641"/>
                  </a:cubicBezTo>
                  <a:cubicBezTo>
                    <a:pt x="1158222" y="1012557"/>
                    <a:pt x="1177641" y="990364"/>
                    <a:pt x="1202608" y="973719"/>
                  </a:cubicBezTo>
                  <a:cubicBezTo>
                    <a:pt x="1209266" y="969281"/>
                    <a:pt x="1215092" y="966229"/>
                    <a:pt x="1219600" y="966784"/>
                  </a:cubicBezTo>
                  <a:close/>
                  <a:moveTo>
                    <a:pt x="404213" y="924757"/>
                  </a:moveTo>
                  <a:cubicBezTo>
                    <a:pt x="421273" y="925173"/>
                    <a:pt x="438889" y="930721"/>
                    <a:pt x="453592" y="942095"/>
                  </a:cubicBezTo>
                  <a:cubicBezTo>
                    <a:pt x="401438" y="932663"/>
                    <a:pt x="412535" y="977604"/>
                    <a:pt x="394226" y="997022"/>
                  </a:cubicBezTo>
                  <a:cubicBezTo>
                    <a:pt x="392006" y="992029"/>
                    <a:pt x="389787" y="986481"/>
                    <a:pt x="387568" y="981487"/>
                  </a:cubicBezTo>
                  <a:cubicBezTo>
                    <a:pt x="392561" y="957075"/>
                    <a:pt x="376471" y="947088"/>
                    <a:pt x="358162" y="938211"/>
                  </a:cubicBezTo>
                  <a:cubicBezTo>
                    <a:pt x="370646" y="929057"/>
                    <a:pt x="387152" y="924341"/>
                    <a:pt x="404213" y="924757"/>
                  </a:cubicBezTo>
                  <a:close/>
                  <a:moveTo>
                    <a:pt x="1143797" y="920456"/>
                  </a:moveTo>
                  <a:cubicBezTo>
                    <a:pt x="1152674" y="919902"/>
                    <a:pt x="1163215" y="922121"/>
                    <a:pt x="1169873" y="931553"/>
                  </a:cubicBezTo>
                  <a:cubicBezTo>
                    <a:pt x="1160996" y="943759"/>
                    <a:pt x="1156558" y="960404"/>
                    <a:pt x="1142132" y="964842"/>
                  </a:cubicBezTo>
                  <a:cubicBezTo>
                    <a:pt x="1131589" y="968171"/>
                    <a:pt x="1125486" y="956520"/>
                    <a:pt x="1127151" y="947088"/>
                  </a:cubicBezTo>
                  <a:cubicBezTo>
                    <a:pt x="1129370" y="936546"/>
                    <a:pt x="1127151" y="921011"/>
                    <a:pt x="1143797" y="920456"/>
                  </a:cubicBezTo>
                  <a:close/>
                  <a:moveTo>
                    <a:pt x="874323" y="900213"/>
                  </a:moveTo>
                  <a:cubicBezTo>
                    <a:pt x="883513" y="899997"/>
                    <a:pt x="893846" y="901453"/>
                    <a:pt x="905775" y="904366"/>
                  </a:cubicBezTo>
                  <a:cubicBezTo>
                    <a:pt x="899117" y="910469"/>
                    <a:pt x="886356" y="906585"/>
                    <a:pt x="885247" y="914353"/>
                  </a:cubicBezTo>
                  <a:cubicBezTo>
                    <a:pt x="880253" y="953746"/>
                    <a:pt x="842525" y="942650"/>
                    <a:pt x="821442" y="957630"/>
                  </a:cubicBezTo>
                  <a:cubicBezTo>
                    <a:pt x="817003" y="958185"/>
                    <a:pt x="812564" y="957630"/>
                    <a:pt x="810345" y="953191"/>
                  </a:cubicBezTo>
                  <a:cubicBezTo>
                    <a:pt x="829487" y="916572"/>
                    <a:pt x="846756" y="900863"/>
                    <a:pt x="874323" y="900213"/>
                  </a:cubicBezTo>
                  <a:close/>
                  <a:moveTo>
                    <a:pt x="524611" y="865528"/>
                  </a:moveTo>
                  <a:cubicBezTo>
                    <a:pt x="548468" y="879954"/>
                    <a:pt x="549023" y="895489"/>
                    <a:pt x="531269" y="912133"/>
                  </a:cubicBezTo>
                  <a:cubicBezTo>
                    <a:pt x="522946" y="920456"/>
                    <a:pt x="521837" y="933772"/>
                    <a:pt x="507965" y="940430"/>
                  </a:cubicBezTo>
                  <a:cubicBezTo>
                    <a:pt x="499643" y="911579"/>
                    <a:pt x="511294" y="889386"/>
                    <a:pt x="524611" y="865528"/>
                  </a:cubicBezTo>
                  <a:close/>
                  <a:moveTo>
                    <a:pt x="1129926" y="843890"/>
                  </a:moveTo>
                  <a:cubicBezTo>
                    <a:pt x="1104404" y="884948"/>
                    <a:pt x="1077217" y="921567"/>
                    <a:pt x="1032830" y="942096"/>
                  </a:cubicBezTo>
                  <a:cubicBezTo>
                    <a:pt x="1022289" y="947089"/>
                    <a:pt x="1009528" y="949863"/>
                    <a:pt x="1002870" y="939321"/>
                  </a:cubicBezTo>
                  <a:cubicBezTo>
                    <a:pt x="995657" y="927670"/>
                    <a:pt x="1010082" y="921012"/>
                    <a:pt x="1016740" y="916019"/>
                  </a:cubicBezTo>
                  <a:cubicBezTo>
                    <a:pt x="1047256" y="894380"/>
                    <a:pt x="1071669" y="864419"/>
                    <a:pt x="1106623" y="848884"/>
                  </a:cubicBezTo>
                  <a:cubicBezTo>
                    <a:pt x="1113281" y="846110"/>
                    <a:pt x="1119384" y="840561"/>
                    <a:pt x="1129926" y="843890"/>
                  </a:cubicBezTo>
                  <a:close/>
                  <a:moveTo>
                    <a:pt x="760411" y="816704"/>
                  </a:moveTo>
                  <a:cubicBezTo>
                    <a:pt x="768178" y="846110"/>
                    <a:pt x="767623" y="845555"/>
                    <a:pt x="747650" y="863310"/>
                  </a:cubicBezTo>
                  <a:cubicBezTo>
                    <a:pt x="727676" y="881065"/>
                    <a:pt x="708257" y="900484"/>
                    <a:pt x="688838" y="919348"/>
                  </a:cubicBezTo>
                  <a:cubicBezTo>
                    <a:pt x="688838" y="913800"/>
                    <a:pt x="688838" y="908806"/>
                    <a:pt x="688838" y="903258"/>
                  </a:cubicBezTo>
                  <a:cubicBezTo>
                    <a:pt x="703818" y="866639"/>
                    <a:pt x="734334" y="843890"/>
                    <a:pt x="760411" y="816704"/>
                  </a:cubicBezTo>
                  <a:close/>
                  <a:moveTo>
                    <a:pt x="1483350" y="777311"/>
                  </a:moveTo>
                  <a:cubicBezTo>
                    <a:pt x="1495557" y="780640"/>
                    <a:pt x="1501105" y="793401"/>
                    <a:pt x="1503324" y="805607"/>
                  </a:cubicBezTo>
                  <a:cubicBezTo>
                    <a:pt x="1504989" y="818923"/>
                    <a:pt x="1503879" y="832794"/>
                    <a:pt x="1503879" y="846664"/>
                  </a:cubicBezTo>
                  <a:cubicBezTo>
                    <a:pt x="1496666" y="821697"/>
                    <a:pt x="1482795" y="807826"/>
                    <a:pt x="1456163" y="808381"/>
                  </a:cubicBezTo>
                  <a:cubicBezTo>
                    <a:pt x="1442292" y="808936"/>
                    <a:pt x="1442847" y="801723"/>
                    <a:pt x="1450615" y="793401"/>
                  </a:cubicBezTo>
                  <a:cubicBezTo>
                    <a:pt x="1459493" y="783969"/>
                    <a:pt x="1469480" y="773427"/>
                    <a:pt x="1483350" y="777311"/>
                  </a:cubicBezTo>
                  <a:close/>
                  <a:moveTo>
                    <a:pt x="202257" y="775092"/>
                  </a:moveTo>
                  <a:cubicBezTo>
                    <a:pt x="164529" y="805053"/>
                    <a:pt x="123471" y="825582"/>
                    <a:pt x="127909" y="877736"/>
                  </a:cubicBezTo>
                  <a:cubicBezTo>
                    <a:pt x="125690" y="877736"/>
                    <a:pt x="123471" y="877181"/>
                    <a:pt x="121251" y="877181"/>
                  </a:cubicBezTo>
                  <a:cubicBezTo>
                    <a:pt x="114593" y="866084"/>
                    <a:pt x="106271" y="856098"/>
                    <a:pt x="102387" y="844446"/>
                  </a:cubicBezTo>
                  <a:cubicBezTo>
                    <a:pt x="98503" y="831685"/>
                    <a:pt x="95729" y="821143"/>
                    <a:pt x="116813" y="812265"/>
                  </a:cubicBezTo>
                  <a:cubicBezTo>
                    <a:pt x="142890" y="801169"/>
                    <a:pt x="163974" y="779531"/>
                    <a:pt x="202257" y="775092"/>
                  </a:cubicBezTo>
                  <a:close/>
                  <a:moveTo>
                    <a:pt x="287699" y="767879"/>
                  </a:moveTo>
                  <a:cubicBezTo>
                    <a:pt x="303789" y="777866"/>
                    <a:pt x="318769" y="790627"/>
                    <a:pt x="333749" y="802278"/>
                  </a:cubicBezTo>
                  <a:cubicBezTo>
                    <a:pt x="337633" y="805052"/>
                    <a:pt x="339298" y="810046"/>
                    <a:pt x="336523" y="815039"/>
                  </a:cubicBezTo>
                  <a:cubicBezTo>
                    <a:pt x="334304" y="820033"/>
                    <a:pt x="329311" y="819478"/>
                    <a:pt x="327091" y="819478"/>
                  </a:cubicBezTo>
                  <a:cubicBezTo>
                    <a:pt x="307118" y="813375"/>
                    <a:pt x="289363" y="808381"/>
                    <a:pt x="272718" y="801723"/>
                  </a:cubicBezTo>
                  <a:cubicBezTo>
                    <a:pt x="261622" y="796730"/>
                    <a:pt x="264951" y="785633"/>
                    <a:pt x="268835" y="777866"/>
                  </a:cubicBezTo>
                  <a:cubicBezTo>
                    <a:pt x="272164" y="771208"/>
                    <a:pt x="278267" y="761776"/>
                    <a:pt x="287699" y="767879"/>
                  </a:cubicBezTo>
                  <a:close/>
                  <a:moveTo>
                    <a:pt x="1279173" y="722383"/>
                  </a:moveTo>
                  <a:cubicBezTo>
                    <a:pt x="1282502" y="737918"/>
                    <a:pt x="1294153" y="742911"/>
                    <a:pt x="1307470" y="747905"/>
                  </a:cubicBezTo>
                  <a:cubicBezTo>
                    <a:pt x="1325225" y="754563"/>
                    <a:pt x="1352411" y="759556"/>
                    <a:pt x="1355185" y="777311"/>
                  </a:cubicBezTo>
                  <a:cubicBezTo>
                    <a:pt x="1359624" y="803942"/>
                    <a:pt x="1384036" y="831684"/>
                    <a:pt x="1356850" y="861090"/>
                  </a:cubicBezTo>
                  <a:cubicBezTo>
                    <a:pt x="1343534" y="843890"/>
                    <a:pt x="1340760" y="820032"/>
                    <a:pt x="1306915" y="820032"/>
                  </a:cubicBezTo>
                  <a:cubicBezTo>
                    <a:pt x="1290270" y="820032"/>
                    <a:pt x="1270851" y="784523"/>
                    <a:pt x="1261419" y="760111"/>
                  </a:cubicBezTo>
                  <a:cubicBezTo>
                    <a:pt x="1254761" y="744021"/>
                    <a:pt x="1263083" y="731815"/>
                    <a:pt x="1279173" y="722383"/>
                  </a:cubicBezTo>
                  <a:close/>
                  <a:moveTo>
                    <a:pt x="1213782" y="716350"/>
                  </a:moveTo>
                  <a:cubicBezTo>
                    <a:pt x="1218316" y="716835"/>
                    <a:pt x="1224246" y="718222"/>
                    <a:pt x="1232013" y="720164"/>
                  </a:cubicBezTo>
                  <a:cubicBezTo>
                    <a:pt x="1232568" y="746242"/>
                    <a:pt x="1218697" y="767325"/>
                    <a:pt x="1204827" y="787854"/>
                  </a:cubicBezTo>
                  <a:cubicBezTo>
                    <a:pt x="1202053" y="792293"/>
                    <a:pt x="1197614" y="797841"/>
                    <a:pt x="1191511" y="793957"/>
                  </a:cubicBezTo>
                  <a:cubicBezTo>
                    <a:pt x="1185963" y="790628"/>
                    <a:pt x="1186517" y="782861"/>
                    <a:pt x="1190401" y="779532"/>
                  </a:cubicBezTo>
                  <a:cubicBezTo>
                    <a:pt x="1200388" y="769545"/>
                    <a:pt x="1198724" y="757339"/>
                    <a:pt x="1198724" y="745687"/>
                  </a:cubicBezTo>
                  <a:cubicBezTo>
                    <a:pt x="1199140" y="721551"/>
                    <a:pt x="1200180" y="714894"/>
                    <a:pt x="1213782" y="716350"/>
                  </a:cubicBezTo>
                  <a:close/>
                  <a:moveTo>
                    <a:pt x="75756" y="709622"/>
                  </a:moveTo>
                  <a:cubicBezTo>
                    <a:pt x="65214" y="761222"/>
                    <a:pt x="39692" y="793402"/>
                    <a:pt x="3628" y="818924"/>
                  </a:cubicBezTo>
                  <a:cubicBezTo>
                    <a:pt x="-6913" y="795621"/>
                    <a:pt x="10841" y="776202"/>
                    <a:pt x="22492" y="757893"/>
                  </a:cubicBezTo>
                  <a:cubicBezTo>
                    <a:pt x="34699" y="739028"/>
                    <a:pt x="61330" y="736809"/>
                    <a:pt x="75756" y="709622"/>
                  </a:cubicBezTo>
                  <a:close/>
                  <a:moveTo>
                    <a:pt x="891905" y="678422"/>
                  </a:moveTo>
                  <a:cubicBezTo>
                    <a:pt x="900713" y="677339"/>
                    <a:pt x="910492" y="677998"/>
                    <a:pt x="921311" y="680217"/>
                  </a:cubicBezTo>
                  <a:cubicBezTo>
                    <a:pt x="935736" y="683546"/>
                    <a:pt x="950716" y="685210"/>
                    <a:pt x="964587" y="689649"/>
                  </a:cubicBezTo>
                  <a:cubicBezTo>
                    <a:pt x="981787" y="695197"/>
                    <a:pt x="998986" y="702411"/>
                    <a:pt x="1018405" y="710178"/>
                  </a:cubicBezTo>
                  <a:cubicBezTo>
                    <a:pt x="996767" y="720720"/>
                    <a:pt x="977903" y="709623"/>
                    <a:pt x="959039" y="709069"/>
                  </a:cubicBezTo>
                  <a:cubicBezTo>
                    <a:pt x="937401" y="708514"/>
                    <a:pt x="913543" y="705185"/>
                    <a:pt x="897453" y="719610"/>
                  </a:cubicBezTo>
                  <a:cubicBezTo>
                    <a:pt x="879144" y="735700"/>
                    <a:pt x="856951" y="716281"/>
                    <a:pt x="836977" y="740139"/>
                  </a:cubicBezTo>
                  <a:cubicBezTo>
                    <a:pt x="847797" y="700607"/>
                    <a:pt x="865481" y="681673"/>
                    <a:pt x="891905" y="678422"/>
                  </a:cubicBezTo>
                  <a:close/>
                  <a:moveTo>
                    <a:pt x="678853" y="594773"/>
                  </a:moveTo>
                  <a:cubicBezTo>
                    <a:pt x="695498" y="648037"/>
                    <a:pt x="695498" y="648037"/>
                    <a:pt x="650002" y="673005"/>
                  </a:cubicBezTo>
                  <a:cubicBezTo>
                    <a:pt x="646673" y="674669"/>
                    <a:pt x="642234" y="675224"/>
                    <a:pt x="640570" y="677998"/>
                  </a:cubicBezTo>
                  <a:cubicBezTo>
                    <a:pt x="619486" y="712952"/>
                    <a:pt x="598403" y="691869"/>
                    <a:pt x="578428" y="677998"/>
                  </a:cubicBezTo>
                  <a:cubicBezTo>
                    <a:pt x="561229" y="666347"/>
                    <a:pt x="545139" y="653031"/>
                    <a:pt x="528494" y="639715"/>
                  </a:cubicBezTo>
                  <a:cubicBezTo>
                    <a:pt x="525165" y="636941"/>
                    <a:pt x="521281" y="631946"/>
                    <a:pt x="526275" y="628063"/>
                  </a:cubicBezTo>
                  <a:cubicBezTo>
                    <a:pt x="528494" y="626398"/>
                    <a:pt x="534597" y="625843"/>
                    <a:pt x="536262" y="627508"/>
                  </a:cubicBezTo>
                  <a:cubicBezTo>
                    <a:pt x="592300" y="687430"/>
                    <a:pt x="627809" y="630837"/>
                    <a:pt x="668311" y="603650"/>
                  </a:cubicBezTo>
                  <a:cubicBezTo>
                    <a:pt x="671640" y="601431"/>
                    <a:pt x="674969" y="598102"/>
                    <a:pt x="678853" y="594773"/>
                  </a:cubicBezTo>
                  <a:close/>
                  <a:moveTo>
                    <a:pt x="1359068" y="584786"/>
                  </a:moveTo>
                  <a:cubicBezTo>
                    <a:pt x="1377377" y="598102"/>
                    <a:pt x="1382371" y="615301"/>
                    <a:pt x="1381816" y="636385"/>
                  </a:cubicBezTo>
                  <a:cubicBezTo>
                    <a:pt x="1381261" y="658578"/>
                    <a:pt x="1375158" y="683545"/>
                    <a:pt x="1401235" y="699080"/>
                  </a:cubicBezTo>
                  <a:cubicBezTo>
                    <a:pt x="1345197" y="689093"/>
                    <a:pt x="1339094" y="680216"/>
                    <a:pt x="1350746" y="628617"/>
                  </a:cubicBezTo>
                  <a:cubicBezTo>
                    <a:pt x="1354075" y="614747"/>
                    <a:pt x="1349081" y="599212"/>
                    <a:pt x="1359068" y="584786"/>
                  </a:cubicBezTo>
                  <a:close/>
                  <a:moveTo>
                    <a:pt x="738773" y="515433"/>
                  </a:moveTo>
                  <a:cubicBezTo>
                    <a:pt x="760412" y="509331"/>
                    <a:pt x="773173" y="523201"/>
                    <a:pt x="785934" y="537072"/>
                  </a:cubicBezTo>
                  <a:cubicBezTo>
                    <a:pt x="796476" y="548723"/>
                    <a:pt x="804244" y="561484"/>
                    <a:pt x="809792" y="582013"/>
                  </a:cubicBezTo>
                  <a:cubicBezTo>
                    <a:pt x="785934" y="559265"/>
                    <a:pt x="761522" y="548168"/>
                    <a:pt x="735999" y="538736"/>
                  </a:cubicBezTo>
                  <a:cubicBezTo>
                    <a:pt x="729896" y="536517"/>
                    <a:pt x="722683" y="534298"/>
                    <a:pt x="723793" y="525975"/>
                  </a:cubicBezTo>
                  <a:cubicBezTo>
                    <a:pt x="724903" y="518208"/>
                    <a:pt x="732670" y="517098"/>
                    <a:pt x="738773" y="515433"/>
                  </a:cubicBezTo>
                  <a:close/>
                  <a:moveTo>
                    <a:pt x="1271960" y="503782"/>
                  </a:moveTo>
                  <a:cubicBezTo>
                    <a:pt x="1288050" y="504337"/>
                    <a:pt x="1304695" y="507666"/>
                    <a:pt x="1329107" y="510995"/>
                  </a:cubicBezTo>
                  <a:cubicBezTo>
                    <a:pt x="1296373" y="518207"/>
                    <a:pt x="1283057" y="540401"/>
                    <a:pt x="1261973" y="557600"/>
                  </a:cubicBezTo>
                  <a:cubicBezTo>
                    <a:pt x="1260864" y="542065"/>
                    <a:pt x="1273625" y="529859"/>
                    <a:pt x="1256425" y="519317"/>
                  </a:cubicBezTo>
                  <a:cubicBezTo>
                    <a:pt x="1249212" y="514879"/>
                    <a:pt x="1257535" y="503227"/>
                    <a:pt x="1271960" y="503782"/>
                  </a:cubicBezTo>
                  <a:close/>
                  <a:moveTo>
                    <a:pt x="38584" y="494350"/>
                  </a:moveTo>
                  <a:cubicBezTo>
                    <a:pt x="46351" y="497679"/>
                    <a:pt x="40248" y="503227"/>
                    <a:pt x="40248" y="508221"/>
                  </a:cubicBezTo>
                  <a:cubicBezTo>
                    <a:pt x="39139" y="535963"/>
                    <a:pt x="41913" y="565924"/>
                    <a:pt x="855" y="571472"/>
                  </a:cubicBezTo>
                  <a:cubicBezTo>
                    <a:pt x="-2474" y="543731"/>
                    <a:pt x="3629" y="519317"/>
                    <a:pt x="24157" y="499344"/>
                  </a:cubicBezTo>
                  <a:cubicBezTo>
                    <a:pt x="28042" y="495460"/>
                    <a:pt x="32481" y="491576"/>
                    <a:pt x="38584" y="494350"/>
                  </a:cubicBezTo>
                  <a:close/>
                  <a:moveTo>
                    <a:pt x="314888" y="467713"/>
                  </a:moveTo>
                  <a:cubicBezTo>
                    <a:pt x="331696" y="471512"/>
                    <a:pt x="341449" y="488073"/>
                    <a:pt x="342073" y="517097"/>
                  </a:cubicBezTo>
                  <a:cubicBezTo>
                    <a:pt x="321545" y="486582"/>
                    <a:pt x="293804" y="482698"/>
                    <a:pt x="263842" y="482143"/>
                  </a:cubicBezTo>
                  <a:cubicBezTo>
                    <a:pt x="275632" y="474930"/>
                    <a:pt x="286347" y="470284"/>
                    <a:pt x="295806" y="468177"/>
                  </a:cubicBezTo>
                  <a:cubicBezTo>
                    <a:pt x="302899" y="466597"/>
                    <a:pt x="309286" y="466446"/>
                    <a:pt x="314888" y="467713"/>
                  </a:cubicBezTo>
                  <a:close/>
                  <a:moveTo>
                    <a:pt x="1495555" y="413345"/>
                  </a:moveTo>
                  <a:cubicBezTo>
                    <a:pt x="1495000" y="450518"/>
                    <a:pt x="1468369" y="473266"/>
                    <a:pt x="1445621" y="504891"/>
                  </a:cubicBezTo>
                  <a:cubicBezTo>
                    <a:pt x="1433969" y="453293"/>
                    <a:pt x="1470588" y="437203"/>
                    <a:pt x="1495555" y="413345"/>
                  </a:cubicBezTo>
                  <a:close/>
                  <a:moveTo>
                    <a:pt x="802579" y="373398"/>
                  </a:moveTo>
                  <a:cubicBezTo>
                    <a:pt x="804243" y="386714"/>
                    <a:pt x="804798" y="397811"/>
                    <a:pt x="807017" y="408353"/>
                  </a:cubicBezTo>
                  <a:cubicBezTo>
                    <a:pt x="808682" y="415566"/>
                    <a:pt x="810901" y="422779"/>
                    <a:pt x="803688" y="427772"/>
                  </a:cubicBezTo>
                  <a:cubicBezTo>
                    <a:pt x="795366" y="433320"/>
                    <a:pt x="788708" y="426107"/>
                    <a:pt x="782049" y="421669"/>
                  </a:cubicBezTo>
                  <a:cubicBezTo>
                    <a:pt x="775391" y="416675"/>
                    <a:pt x="769843" y="411127"/>
                    <a:pt x="775391" y="401140"/>
                  </a:cubicBezTo>
                  <a:cubicBezTo>
                    <a:pt x="781494" y="390043"/>
                    <a:pt x="789263" y="380611"/>
                    <a:pt x="802579" y="373398"/>
                  </a:cubicBezTo>
                  <a:close/>
                  <a:moveTo>
                    <a:pt x="508521" y="360082"/>
                  </a:moveTo>
                  <a:cubicBezTo>
                    <a:pt x="489103" y="390043"/>
                    <a:pt x="480780" y="419448"/>
                    <a:pt x="506857" y="448299"/>
                  </a:cubicBezTo>
                  <a:cubicBezTo>
                    <a:pt x="511850" y="454402"/>
                    <a:pt x="505192" y="457731"/>
                    <a:pt x="501864" y="461060"/>
                  </a:cubicBezTo>
                  <a:cubicBezTo>
                    <a:pt x="476896" y="484918"/>
                    <a:pt x="448599" y="505446"/>
                    <a:pt x="433064" y="541510"/>
                  </a:cubicBezTo>
                  <a:cubicBezTo>
                    <a:pt x="426961" y="515988"/>
                    <a:pt x="426406" y="510440"/>
                    <a:pt x="445825" y="493795"/>
                  </a:cubicBezTo>
                  <a:cubicBezTo>
                    <a:pt x="474677" y="468828"/>
                    <a:pt x="488548" y="441087"/>
                    <a:pt x="475232" y="402249"/>
                  </a:cubicBezTo>
                  <a:cubicBezTo>
                    <a:pt x="468574" y="382830"/>
                    <a:pt x="482445" y="367295"/>
                    <a:pt x="508521" y="360082"/>
                  </a:cubicBezTo>
                  <a:close/>
                  <a:moveTo>
                    <a:pt x="1032059" y="270157"/>
                  </a:moveTo>
                  <a:cubicBezTo>
                    <a:pt x="1038518" y="269195"/>
                    <a:pt x="1045037" y="268952"/>
                    <a:pt x="1051695" y="270200"/>
                  </a:cubicBezTo>
                  <a:cubicBezTo>
                    <a:pt x="1060572" y="271865"/>
                    <a:pt x="1066120" y="274084"/>
                    <a:pt x="1065565" y="283516"/>
                  </a:cubicBezTo>
                  <a:cubicBezTo>
                    <a:pt x="1063901" y="309038"/>
                    <a:pt x="1081655" y="316251"/>
                    <a:pt x="1101074" y="321799"/>
                  </a:cubicBezTo>
                  <a:cubicBezTo>
                    <a:pt x="1114945" y="325683"/>
                    <a:pt x="1128815" y="329567"/>
                    <a:pt x="1142686" y="333450"/>
                  </a:cubicBezTo>
                  <a:cubicBezTo>
                    <a:pt x="1129370" y="337334"/>
                    <a:pt x="1116609" y="337889"/>
                    <a:pt x="1103848" y="334560"/>
                  </a:cubicBezTo>
                  <a:cubicBezTo>
                    <a:pt x="1083874" y="329012"/>
                    <a:pt x="1063346" y="330121"/>
                    <a:pt x="1043372" y="332896"/>
                  </a:cubicBezTo>
                  <a:cubicBezTo>
                    <a:pt x="1002315" y="338999"/>
                    <a:pt x="982896" y="329012"/>
                    <a:pt x="968471" y="291839"/>
                  </a:cubicBezTo>
                  <a:cubicBezTo>
                    <a:pt x="966251" y="285181"/>
                    <a:pt x="965697" y="275194"/>
                    <a:pt x="973464" y="277413"/>
                  </a:cubicBezTo>
                  <a:cubicBezTo>
                    <a:pt x="993854" y="282407"/>
                    <a:pt x="1012683" y="273044"/>
                    <a:pt x="1032059" y="270157"/>
                  </a:cubicBezTo>
                  <a:close/>
                  <a:moveTo>
                    <a:pt x="1521008" y="263819"/>
                  </a:moveTo>
                  <a:cubicBezTo>
                    <a:pt x="1523158" y="265345"/>
                    <a:pt x="1524683" y="268258"/>
                    <a:pt x="1526625" y="270755"/>
                  </a:cubicBezTo>
                  <a:cubicBezTo>
                    <a:pt x="1527735" y="289619"/>
                    <a:pt x="1513309" y="300716"/>
                    <a:pt x="1503322" y="315142"/>
                  </a:cubicBezTo>
                  <a:cubicBezTo>
                    <a:pt x="1484458" y="319580"/>
                    <a:pt x="1473917" y="337890"/>
                    <a:pt x="1453943" y="345103"/>
                  </a:cubicBezTo>
                  <a:cubicBezTo>
                    <a:pt x="1460601" y="307374"/>
                    <a:pt x="1482794" y="284071"/>
                    <a:pt x="1511645" y="265207"/>
                  </a:cubicBezTo>
                  <a:cubicBezTo>
                    <a:pt x="1516084" y="262155"/>
                    <a:pt x="1518858" y="262294"/>
                    <a:pt x="1521008" y="263819"/>
                  </a:cubicBezTo>
                  <a:close/>
                  <a:moveTo>
                    <a:pt x="264189" y="260074"/>
                  </a:moveTo>
                  <a:cubicBezTo>
                    <a:pt x="275771" y="258409"/>
                    <a:pt x="287700" y="257716"/>
                    <a:pt x="300461" y="260213"/>
                  </a:cubicBezTo>
                  <a:cubicBezTo>
                    <a:pt x="283816" y="271864"/>
                    <a:pt x="264952" y="273528"/>
                    <a:pt x="247752" y="278522"/>
                  </a:cubicBezTo>
                  <a:cubicBezTo>
                    <a:pt x="220566" y="286289"/>
                    <a:pt x="202810" y="301825"/>
                    <a:pt x="198372" y="331231"/>
                  </a:cubicBezTo>
                  <a:cubicBezTo>
                    <a:pt x="194488" y="356753"/>
                    <a:pt x="187830" y="381721"/>
                    <a:pt x="183392" y="406688"/>
                  </a:cubicBezTo>
                  <a:cubicBezTo>
                    <a:pt x="182282" y="414455"/>
                    <a:pt x="180063" y="421113"/>
                    <a:pt x="172295" y="424442"/>
                  </a:cubicBezTo>
                  <a:cubicBezTo>
                    <a:pt x="172850" y="416120"/>
                    <a:pt x="172850" y="407243"/>
                    <a:pt x="172850" y="398920"/>
                  </a:cubicBezTo>
                  <a:cubicBezTo>
                    <a:pt x="179508" y="382275"/>
                    <a:pt x="182282" y="365076"/>
                    <a:pt x="183946" y="347876"/>
                  </a:cubicBezTo>
                  <a:cubicBezTo>
                    <a:pt x="188940" y="330677"/>
                    <a:pt x="196153" y="313476"/>
                    <a:pt x="198927" y="295722"/>
                  </a:cubicBezTo>
                  <a:cubicBezTo>
                    <a:pt x="202256" y="276857"/>
                    <a:pt x="213907" y="267425"/>
                    <a:pt x="229998" y="265761"/>
                  </a:cubicBezTo>
                  <a:cubicBezTo>
                    <a:pt x="241372" y="264374"/>
                    <a:pt x="252607" y="261739"/>
                    <a:pt x="264189" y="260074"/>
                  </a:cubicBezTo>
                  <a:close/>
                  <a:moveTo>
                    <a:pt x="1404565" y="156461"/>
                  </a:moveTo>
                  <a:cubicBezTo>
                    <a:pt x="1381817" y="180873"/>
                    <a:pt x="1351302" y="196408"/>
                    <a:pt x="1328554" y="220821"/>
                  </a:cubicBezTo>
                  <a:cubicBezTo>
                    <a:pt x="1309690" y="240796"/>
                    <a:pt x="1310245" y="243570"/>
                    <a:pt x="1336321" y="252447"/>
                  </a:cubicBezTo>
                  <a:cubicBezTo>
                    <a:pt x="1305806" y="249673"/>
                    <a:pt x="1277509" y="262434"/>
                    <a:pt x="1238671" y="264653"/>
                  </a:cubicBezTo>
                  <a:cubicBezTo>
                    <a:pt x="1293044" y="216937"/>
                    <a:pt x="1343534" y="179209"/>
                    <a:pt x="1404565" y="156461"/>
                  </a:cubicBezTo>
                  <a:close/>
                  <a:moveTo>
                    <a:pt x="912988" y="142035"/>
                  </a:moveTo>
                  <a:cubicBezTo>
                    <a:pt x="927413" y="140371"/>
                    <a:pt x="934626" y="163119"/>
                    <a:pt x="936845" y="178099"/>
                  </a:cubicBezTo>
                  <a:cubicBezTo>
                    <a:pt x="939620" y="199183"/>
                    <a:pt x="921310" y="190305"/>
                    <a:pt x="911323" y="193079"/>
                  </a:cubicBezTo>
                  <a:cubicBezTo>
                    <a:pt x="904111" y="189751"/>
                    <a:pt x="888021" y="198628"/>
                    <a:pt x="891350" y="183647"/>
                  </a:cubicBezTo>
                  <a:cubicBezTo>
                    <a:pt x="895233" y="168112"/>
                    <a:pt x="899117" y="143700"/>
                    <a:pt x="912988" y="142035"/>
                  </a:cubicBezTo>
                  <a:close/>
                  <a:moveTo>
                    <a:pt x="1100521" y="83224"/>
                  </a:moveTo>
                  <a:cubicBezTo>
                    <a:pt x="1128817" y="103753"/>
                    <a:pt x="1145462" y="129829"/>
                    <a:pt x="1160997" y="157016"/>
                  </a:cubicBezTo>
                  <a:cubicBezTo>
                    <a:pt x="1163771" y="162009"/>
                    <a:pt x="1164880" y="169222"/>
                    <a:pt x="1165435" y="175325"/>
                  </a:cubicBezTo>
                  <a:cubicBezTo>
                    <a:pt x="1167100" y="187531"/>
                    <a:pt x="1162661" y="200847"/>
                    <a:pt x="1150455" y="200292"/>
                  </a:cubicBezTo>
                  <a:cubicBezTo>
                    <a:pt x="1138249" y="199737"/>
                    <a:pt x="1144907" y="185312"/>
                    <a:pt x="1143797" y="176990"/>
                  </a:cubicBezTo>
                  <a:cubicBezTo>
                    <a:pt x="1142687" y="168667"/>
                    <a:pt x="1144352" y="159790"/>
                    <a:pt x="1142687" y="152022"/>
                  </a:cubicBezTo>
                  <a:cubicBezTo>
                    <a:pt x="1139913" y="138152"/>
                    <a:pt x="1134920" y="125946"/>
                    <a:pt x="1119385" y="120952"/>
                  </a:cubicBezTo>
                  <a:cubicBezTo>
                    <a:pt x="1103295" y="115959"/>
                    <a:pt x="1099966" y="129275"/>
                    <a:pt x="1093307" y="138707"/>
                  </a:cubicBezTo>
                  <a:cubicBezTo>
                    <a:pt x="1084430" y="150913"/>
                    <a:pt x="1073888" y="161455"/>
                    <a:pt x="1063901" y="172551"/>
                  </a:cubicBezTo>
                  <a:cubicBezTo>
                    <a:pt x="1061682" y="170887"/>
                    <a:pt x="1060017" y="168667"/>
                    <a:pt x="1057798" y="167003"/>
                  </a:cubicBezTo>
                  <a:cubicBezTo>
                    <a:pt x="1068340" y="137597"/>
                    <a:pt x="1098301" y="118733"/>
                    <a:pt x="1100521" y="83224"/>
                  </a:cubicBezTo>
                  <a:close/>
                  <a:moveTo>
                    <a:pt x="362046" y="66579"/>
                  </a:moveTo>
                  <a:cubicBezTo>
                    <a:pt x="390342" y="84334"/>
                    <a:pt x="396445" y="110410"/>
                    <a:pt x="399219" y="138153"/>
                  </a:cubicBezTo>
                  <a:cubicBezTo>
                    <a:pt x="401438" y="161455"/>
                    <a:pt x="385348" y="167004"/>
                    <a:pt x="365375" y="168113"/>
                  </a:cubicBezTo>
                  <a:cubicBezTo>
                    <a:pt x="364820" y="143146"/>
                    <a:pt x="373697" y="117623"/>
                    <a:pt x="352614" y="94875"/>
                  </a:cubicBezTo>
                  <a:cubicBezTo>
                    <a:pt x="345956" y="88217"/>
                    <a:pt x="359272" y="77676"/>
                    <a:pt x="362046" y="66579"/>
                  </a:cubicBezTo>
                  <a:close/>
                  <a:moveTo>
                    <a:pt x="737664" y="0"/>
                  </a:moveTo>
                  <a:cubicBezTo>
                    <a:pt x="763186" y="1664"/>
                    <a:pt x="783715" y="13871"/>
                    <a:pt x="803689" y="28296"/>
                  </a:cubicBezTo>
                  <a:cubicBezTo>
                    <a:pt x="813121" y="35509"/>
                    <a:pt x="809237" y="43831"/>
                    <a:pt x="799805" y="47715"/>
                  </a:cubicBezTo>
                  <a:cubicBezTo>
                    <a:pt x="762077" y="63250"/>
                    <a:pt x="729342" y="85998"/>
                    <a:pt x="697716" y="111520"/>
                  </a:cubicBezTo>
                  <a:cubicBezTo>
                    <a:pt x="687729" y="119842"/>
                    <a:pt x="672749" y="113739"/>
                    <a:pt x="659988" y="114294"/>
                  </a:cubicBezTo>
                  <a:cubicBezTo>
                    <a:pt x="654440" y="110965"/>
                    <a:pt x="648891" y="107081"/>
                    <a:pt x="643343" y="103753"/>
                  </a:cubicBezTo>
                  <a:cubicBezTo>
                    <a:pt x="645562" y="80450"/>
                    <a:pt x="645007" y="80450"/>
                    <a:pt x="668865" y="82669"/>
                  </a:cubicBezTo>
                  <a:cubicBezTo>
                    <a:pt x="672194" y="82669"/>
                    <a:pt x="676078" y="77676"/>
                    <a:pt x="679962" y="75456"/>
                  </a:cubicBezTo>
                  <a:cubicBezTo>
                    <a:pt x="706039" y="60476"/>
                    <a:pt x="727123" y="36064"/>
                    <a:pt x="760412" y="36619"/>
                  </a:cubicBezTo>
                  <a:cubicBezTo>
                    <a:pt x="765406" y="37173"/>
                    <a:pt x="769844" y="34954"/>
                    <a:pt x="770399" y="29406"/>
                  </a:cubicBezTo>
                  <a:cubicBezTo>
                    <a:pt x="770954" y="24412"/>
                    <a:pt x="769289" y="20529"/>
                    <a:pt x="764851" y="17755"/>
                  </a:cubicBezTo>
                  <a:cubicBezTo>
                    <a:pt x="755419" y="12206"/>
                    <a:pt x="745987" y="7213"/>
                    <a:pt x="737664" y="0"/>
                  </a:cubicBezTo>
                  <a:close/>
                </a:path>
              </a:pathLst>
            </a:custGeom>
            <a:solidFill>
              <a:srgbClr val="F34E3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59" name="Google Shape;359;p9"/>
          <p:cNvSpPr txBox="1"/>
          <p:nvPr/>
        </p:nvSpPr>
        <p:spPr>
          <a:xfrm>
            <a:off x="1593944" y="1475242"/>
            <a:ext cx="223657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Arial"/>
                <a:ea typeface="Arial"/>
                <a:cs typeface="Arial"/>
                <a:sym typeface="Arial"/>
              </a:rPr>
              <a:t>Hypertonic</a:t>
            </a:r>
            <a:endParaRPr b="1" sz="2400">
              <a:solidFill>
                <a:schemeClr val="dk1"/>
              </a:solidFill>
              <a:latin typeface="Arial"/>
              <a:ea typeface="Arial"/>
              <a:cs typeface="Arial"/>
              <a:sym typeface="Arial"/>
            </a:endParaRPr>
          </a:p>
        </p:txBody>
      </p:sp>
      <p:sp>
        <p:nvSpPr>
          <p:cNvPr id="360" name="Google Shape;360;p9"/>
          <p:cNvSpPr txBox="1"/>
          <p:nvPr/>
        </p:nvSpPr>
        <p:spPr>
          <a:xfrm>
            <a:off x="4994803" y="1475242"/>
            <a:ext cx="223657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Arial"/>
                <a:ea typeface="Arial"/>
                <a:cs typeface="Arial"/>
                <a:sym typeface="Arial"/>
              </a:rPr>
              <a:t>Isotonic</a:t>
            </a:r>
            <a:endParaRPr b="1" sz="2400">
              <a:solidFill>
                <a:schemeClr val="dk1"/>
              </a:solidFill>
              <a:latin typeface="Arial"/>
              <a:ea typeface="Arial"/>
              <a:cs typeface="Arial"/>
              <a:sym typeface="Arial"/>
            </a:endParaRPr>
          </a:p>
        </p:txBody>
      </p:sp>
      <p:sp>
        <p:nvSpPr>
          <p:cNvPr id="361" name="Google Shape;361;p9"/>
          <p:cNvSpPr txBox="1"/>
          <p:nvPr/>
        </p:nvSpPr>
        <p:spPr>
          <a:xfrm>
            <a:off x="8395661" y="1475242"/>
            <a:ext cx="223657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Arial"/>
                <a:ea typeface="Arial"/>
                <a:cs typeface="Arial"/>
                <a:sym typeface="Arial"/>
              </a:rPr>
              <a:t>Hypotonic</a:t>
            </a:r>
            <a:endParaRPr b="1" sz="2400">
              <a:solidFill>
                <a:schemeClr val="dk1"/>
              </a:solidFill>
              <a:latin typeface="Arial"/>
              <a:ea typeface="Arial"/>
              <a:cs typeface="Arial"/>
              <a:sym typeface="Arial"/>
            </a:endParaRPr>
          </a:p>
        </p:txBody>
      </p:sp>
      <p:grpSp>
        <p:nvGrpSpPr>
          <p:cNvPr id="362" name="Google Shape;362;p9"/>
          <p:cNvGrpSpPr/>
          <p:nvPr/>
        </p:nvGrpSpPr>
        <p:grpSpPr>
          <a:xfrm>
            <a:off x="1443913" y="4502064"/>
            <a:ext cx="1858580" cy="818281"/>
            <a:chOff x="2824935" y="4392324"/>
            <a:chExt cx="1360406" cy="598949"/>
          </a:xfrm>
        </p:grpSpPr>
        <p:sp>
          <p:nvSpPr>
            <p:cNvPr id="363" name="Google Shape;363;p9"/>
            <p:cNvSpPr/>
            <p:nvPr/>
          </p:nvSpPr>
          <p:spPr>
            <a:xfrm>
              <a:off x="3583285" y="4392324"/>
              <a:ext cx="602056" cy="588473"/>
            </a:xfrm>
            <a:custGeom>
              <a:rect b="b" l="l" r="r" t="t"/>
              <a:pathLst>
                <a:path extrusionOk="0" h="588473" w="602056">
                  <a:moveTo>
                    <a:pt x="197440" y="638"/>
                  </a:moveTo>
                  <a:cubicBezTo>
                    <a:pt x="216096" y="2095"/>
                    <a:pt x="234683" y="5840"/>
                    <a:pt x="253270" y="9723"/>
                  </a:cubicBezTo>
                  <a:cubicBezTo>
                    <a:pt x="309862" y="21930"/>
                    <a:pt x="367564" y="14717"/>
                    <a:pt x="424711" y="15272"/>
                  </a:cubicBezTo>
                  <a:cubicBezTo>
                    <a:pt x="492400" y="16381"/>
                    <a:pt x="526799" y="49116"/>
                    <a:pt x="529019" y="117359"/>
                  </a:cubicBezTo>
                  <a:cubicBezTo>
                    <a:pt x="529573" y="135669"/>
                    <a:pt x="528464" y="154534"/>
                    <a:pt x="529573" y="172843"/>
                  </a:cubicBezTo>
                  <a:cubicBezTo>
                    <a:pt x="530128" y="194481"/>
                    <a:pt x="530128" y="213900"/>
                    <a:pt x="559534" y="222223"/>
                  </a:cubicBezTo>
                  <a:cubicBezTo>
                    <a:pt x="575069" y="226661"/>
                    <a:pt x="586166" y="246635"/>
                    <a:pt x="598372" y="260506"/>
                  </a:cubicBezTo>
                  <a:cubicBezTo>
                    <a:pt x="603920" y="266609"/>
                    <a:pt x="603365" y="275486"/>
                    <a:pt x="595598" y="279925"/>
                  </a:cubicBezTo>
                  <a:cubicBezTo>
                    <a:pt x="540670" y="310440"/>
                    <a:pt x="533457" y="365368"/>
                    <a:pt x="524580" y="419186"/>
                  </a:cubicBezTo>
                  <a:cubicBezTo>
                    <a:pt x="522915" y="430837"/>
                    <a:pt x="520696" y="443043"/>
                    <a:pt x="518477" y="454695"/>
                  </a:cubicBezTo>
                  <a:cubicBezTo>
                    <a:pt x="511264" y="490203"/>
                    <a:pt x="500722" y="499081"/>
                    <a:pt x="464104" y="499636"/>
                  </a:cubicBezTo>
                  <a:cubicBezTo>
                    <a:pt x="409176" y="500190"/>
                    <a:pt x="358687" y="513506"/>
                    <a:pt x="315411" y="549570"/>
                  </a:cubicBezTo>
                  <a:cubicBezTo>
                    <a:pt x="250496" y="603388"/>
                    <a:pt x="224419" y="601724"/>
                    <a:pt x="164497" y="542357"/>
                  </a:cubicBezTo>
                  <a:cubicBezTo>
                    <a:pt x="159503" y="537364"/>
                    <a:pt x="154510" y="531815"/>
                    <a:pt x="146742" y="524048"/>
                  </a:cubicBezTo>
                  <a:cubicBezTo>
                    <a:pt x="133377" y="508988"/>
                    <a:pt x="98361" y="494918"/>
                    <a:pt x="81809" y="474482"/>
                  </a:cubicBezTo>
                  <a:cubicBezTo>
                    <a:pt x="55264" y="454046"/>
                    <a:pt x="49829" y="448903"/>
                    <a:pt x="47429" y="403929"/>
                  </a:cubicBezTo>
                  <a:cubicBezTo>
                    <a:pt x="45029" y="358955"/>
                    <a:pt x="51312" y="368414"/>
                    <a:pt x="52422" y="354544"/>
                  </a:cubicBezTo>
                  <a:cubicBezTo>
                    <a:pt x="55751" y="319590"/>
                    <a:pt x="18442" y="316639"/>
                    <a:pt x="11365" y="287692"/>
                  </a:cubicBezTo>
                  <a:cubicBezTo>
                    <a:pt x="4288" y="258745"/>
                    <a:pt x="-9469" y="203881"/>
                    <a:pt x="9960" y="180864"/>
                  </a:cubicBezTo>
                  <a:cubicBezTo>
                    <a:pt x="52617" y="135462"/>
                    <a:pt x="20323" y="100052"/>
                    <a:pt x="37997" y="74638"/>
                  </a:cubicBezTo>
                  <a:cubicBezTo>
                    <a:pt x="60190" y="33026"/>
                    <a:pt x="99582" y="17491"/>
                    <a:pt x="141194" y="5285"/>
                  </a:cubicBezTo>
                  <a:cubicBezTo>
                    <a:pt x="160058" y="14"/>
                    <a:pt x="178784" y="-818"/>
                    <a:pt x="197440" y="638"/>
                  </a:cubicBezTo>
                  <a:close/>
                </a:path>
              </a:pathLst>
            </a:custGeom>
            <a:solidFill>
              <a:srgbClr val="E11B1B"/>
            </a:solidFill>
            <a:ln cap="flat" cmpd="sng" w="12700">
              <a:solidFill>
                <a:srgbClr val="80130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4" name="Google Shape;364;p9"/>
            <p:cNvSpPr/>
            <p:nvPr/>
          </p:nvSpPr>
          <p:spPr>
            <a:xfrm>
              <a:off x="3678325" y="4417619"/>
              <a:ext cx="371733" cy="399475"/>
            </a:xfrm>
            <a:custGeom>
              <a:rect b="b" l="l" r="r" t="t"/>
              <a:pathLst>
                <a:path extrusionOk="0" h="399474" w="371733">
                  <a:moveTo>
                    <a:pt x="35059" y="51562"/>
                  </a:moveTo>
                  <a:cubicBezTo>
                    <a:pt x="62245" y="2182"/>
                    <a:pt x="91096" y="-12243"/>
                    <a:pt x="155456" y="10505"/>
                  </a:cubicBezTo>
                  <a:cubicBezTo>
                    <a:pt x="216487" y="32143"/>
                    <a:pt x="270860" y="68762"/>
                    <a:pt x="320794" y="109264"/>
                  </a:cubicBezTo>
                  <a:cubicBezTo>
                    <a:pt x="363516" y="143663"/>
                    <a:pt x="382935" y="191933"/>
                    <a:pt x="373503" y="249080"/>
                  </a:cubicBezTo>
                  <a:cubicBezTo>
                    <a:pt x="368509" y="278486"/>
                    <a:pt x="349090" y="297350"/>
                    <a:pt x="327452" y="315659"/>
                  </a:cubicBezTo>
                  <a:cubicBezTo>
                    <a:pt x="318020" y="270718"/>
                    <a:pt x="306923" y="262951"/>
                    <a:pt x="255879" y="262951"/>
                  </a:cubicBezTo>
                  <a:cubicBezTo>
                    <a:pt x="208719" y="262951"/>
                    <a:pt x="208719" y="262951"/>
                    <a:pt x="226474" y="219119"/>
                  </a:cubicBezTo>
                  <a:cubicBezTo>
                    <a:pt x="229248" y="212461"/>
                    <a:pt x="232577" y="205803"/>
                    <a:pt x="234796" y="198591"/>
                  </a:cubicBezTo>
                  <a:cubicBezTo>
                    <a:pt x="245893" y="166965"/>
                    <a:pt x="243673" y="165856"/>
                    <a:pt x="212048" y="155314"/>
                  </a:cubicBezTo>
                  <a:cubicBezTo>
                    <a:pt x="191520" y="148656"/>
                    <a:pt x="170991" y="146437"/>
                    <a:pt x="149908" y="143108"/>
                  </a:cubicBezTo>
                  <a:cubicBezTo>
                    <a:pt x="114954" y="137005"/>
                    <a:pt x="91651" y="165856"/>
                    <a:pt x="103857" y="199146"/>
                  </a:cubicBezTo>
                  <a:cubicBezTo>
                    <a:pt x="106631" y="206913"/>
                    <a:pt x="112180" y="213571"/>
                    <a:pt x="117173" y="219674"/>
                  </a:cubicBezTo>
                  <a:cubicBezTo>
                    <a:pt x="135482" y="240758"/>
                    <a:pt x="148243" y="272937"/>
                    <a:pt x="146024" y="298459"/>
                  </a:cubicBezTo>
                  <a:cubicBezTo>
                    <a:pt x="144359" y="314549"/>
                    <a:pt x="147688" y="322317"/>
                    <a:pt x="167662" y="324536"/>
                  </a:cubicBezTo>
                  <a:cubicBezTo>
                    <a:pt x="205945" y="328420"/>
                    <a:pt x="247002" y="326756"/>
                    <a:pt x="284730" y="355606"/>
                  </a:cubicBezTo>
                  <a:cubicBezTo>
                    <a:pt x="236460" y="347839"/>
                    <a:pt x="200397" y="370587"/>
                    <a:pt x="162114" y="385567"/>
                  </a:cubicBezTo>
                  <a:cubicBezTo>
                    <a:pt x="149353" y="390561"/>
                    <a:pt x="136592" y="395554"/>
                    <a:pt x="123276" y="398883"/>
                  </a:cubicBezTo>
                  <a:cubicBezTo>
                    <a:pt x="106076" y="403322"/>
                    <a:pt x="88877" y="406650"/>
                    <a:pt x="89986" y="379464"/>
                  </a:cubicBezTo>
                  <a:cubicBezTo>
                    <a:pt x="89986" y="376690"/>
                    <a:pt x="88877" y="373361"/>
                    <a:pt x="86657" y="372251"/>
                  </a:cubicBezTo>
                  <a:cubicBezTo>
                    <a:pt x="52813" y="352832"/>
                    <a:pt x="73342" y="327310"/>
                    <a:pt x="80554" y="304563"/>
                  </a:cubicBezTo>
                  <a:cubicBezTo>
                    <a:pt x="86657" y="285144"/>
                    <a:pt x="84438" y="274047"/>
                    <a:pt x="61690" y="272937"/>
                  </a:cubicBezTo>
                  <a:cubicBezTo>
                    <a:pt x="57252" y="272937"/>
                    <a:pt x="52813" y="270163"/>
                    <a:pt x="48375" y="269054"/>
                  </a:cubicBezTo>
                  <a:cubicBezTo>
                    <a:pt x="32839" y="264615"/>
                    <a:pt x="8982" y="278486"/>
                    <a:pt x="1769" y="260731"/>
                  </a:cubicBezTo>
                  <a:cubicBezTo>
                    <a:pt x="-3779" y="246861"/>
                    <a:pt x="5098" y="226887"/>
                    <a:pt x="9537" y="209687"/>
                  </a:cubicBezTo>
                  <a:cubicBezTo>
                    <a:pt x="12311" y="199700"/>
                    <a:pt x="12866" y="189714"/>
                    <a:pt x="12866" y="179727"/>
                  </a:cubicBezTo>
                  <a:cubicBezTo>
                    <a:pt x="63910" y="158643"/>
                    <a:pt x="63910" y="158643"/>
                    <a:pt x="50039" y="104270"/>
                  </a:cubicBezTo>
                  <a:cubicBezTo>
                    <a:pt x="44491" y="86516"/>
                    <a:pt x="40052" y="69316"/>
                    <a:pt x="35059" y="51562"/>
                  </a:cubicBezTo>
                  <a:close/>
                </a:path>
              </a:pathLst>
            </a:custGeom>
            <a:solidFill>
              <a:srgbClr val="BE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5" name="Google Shape;365;p9"/>
            <p:cNvSpPr/>
            <p:nvPr/>
          </p:nvSpPr>
          <p:spPr>
            <a:xfrm>
              <a:off x="3276607" y="4758246"/>
              <a:ext cx="471602" cy="233027"/>
            </a:xfrm>
            <a:custGeom>
              <a:rect b="b" l="l" r="r" t="t"/>
              <a:pathLst>
                <a:path extrusionOk="0" h="233026" w="471602">
                  <a:moveTo>
                    <a:pt x="101667" y="233582"/>
                  </a:moveTo>
                  <a:cubicBezTo>
                    <a:pt x="68378" y="189750"/>
                    <a:pt x="37862" y="148693"/>
                    <a:pt x="6237" y="107636"/>
                  </a:cubicBezTo>
                  <a:cubicBezTo>
                    <a:pt x="1244" y="100978"/>
                    <a:pt x="-4859" y="95985"/>
                    <a:pt x="6237" y="88217"/>
                  </a:cubicBezTo>
                  <a:cubicBezTo>
                    <a:pt x="45630" y="59366"/>
                    <a:pt x="83913" y="29960"/>
                    <a:pt x="124415" y="0"/>
                  </a:cubicBezTo>
                  <a:cubicBezTo>
                    <a:pt x="127744" y="24967"/>
                    <a:pt x="119422" y="46605"/>
                    <a:pt x="117757" y="68244"/>
                  </a:cubicBezTo>
                  <a:cubicBezTo>
                    <a:pt x="116648" y="79895"/>
                    <a:pt x="119977" y="83224"/>
                    <a:pt x="130518" y="82669"/>
                  </a:cubicBezTo>
                  <a:cubicBezTo>
                    <a:pt x="237045" y="79895"/>
                    <a:pt x="342462" y="73792"/>
                    <a:pt x="441221" y="19419"/>
                  </a:cubicBezTo>
                  <a:cubicBezTo>
                    <a:pt x="451763" y="56592"/>
                    <a:pt x="461195" y="93765"/>
                    <a:pt x="472291" y="130939"/>
                  </a:cubicBezTo>
                  <a:cubicBezTo>
                    <a:pt x="475065" y="140926"/>
                    <a:pt x="468407" y="142035"/>
                    <a:pt x="462859" y="143700"/>
                  </a:cubicBezTo>
                  <a:cubicBezTo>
                    <a:pt x="354668" y="174215"/>
                    <a:pt x="245367" y="197518"/>
                    <a:pt x="136066" y="149803"/>
                  </a:cubicBezTo>
                  <a:cubicBezTo>
                    <a:pt x="119977" y="142590"/>
                    <a:pt x="114983" y="144809"/>
                    <a:pt x="114428" y="162009"/>
                  </a:cubicBezTo>
                  <a:cubicBezTo>
                    <a:pt x="113319" y="181983"/>
                    <a:pt x="109435" y="201956"/>
                    <a:pt x="106661" y="222485"/>
                  </a:cubicBezTo>
                  <a:cubicBezTo>
                    <a:pt x="105551" y="224705"/>
                    <a:pt x="103887" y="226924"/>
                    <a:pt x="101667" y="233582"/>
                  </a:cubicBezTo>
                  <a:close/>
                </a:path>
              </a:pathLst>
            </a:custGeom>
            <a:solidFill>
              <a:srgbClr val="FE7D68"/>
            </a:solidFill>
            <a:ln cap="flat" cmpd="sng" w="12700">
              <a:solidFill>
                <a:srgbClr val="80130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6" name="Google Shape;366;p9"/>
            <p:cNvSpPr/>
            <p:nvPr/>
          </p:nvSpPr>
          <p:spPr>
            <a:xfrm>
              <a:off x="3263854" y="4428124"/>
              <a:ext cx="466054" cy="238575"/>
            </a:xfrm>
            <a:custGeom>
              <a:rect b="b" l="l" r="r" t="t"/>
              <a:pathLst>
                <a:path extrusionOk="0" h="238575" w="466053">
                  <a:moveTo>
                    <a:pt x="116639" y="145364"/>
                  </a:moveTo>
                  <a:cubicBezTo>
                    <a:pt x="111646" y="176435"/>
                    <a:pt x="107207" y="204731"/>
                    <a:pt x="102214" y="238575"/>
                  </a:cubicBezTo>
                  <a:cubicBezTo>
                    <a:pt x="67260" y="192524"/>
                    <a:pt x="35635" y="150358"/>
                    <a:pt x="3455" y="108191"/>
                  </a:cubicBezTo>
                  <a:cubicBezTo>
                    <a:pt x="-3203" y="99869"/>
                    <a:pt x="681" y="95430"/>
                    <a:pt x="7339" y="90437"/>
                  </a:cubicBezTo>
                  <a:cubicBezTo>
                    <a:pt x="45622" y="61586"/>
                    <a:pt x="83905" y="32735"/>
                    <a:pt x="126626" y="0"/>
                  </a:cubicBezTo>
                  <a:cubicBezTo>
                    <a:pt x="123297" y="24412"/>
                    <a:pt x="121633" y="43831"/>
                    <a:pt x="117749" y="62695"/>
                  </a:cubicBezTo>
                  <a:cubicBezTo>
                    <a:pt x="114420" y="78230"/>
                    <a:pt x="115530" y="85998"/>
                    <a:pt x="135503" y="85443"/>
                  </a:cubicBezTo>
                  <a:cubicBezTo>
                    <a:pt x="236482" y="82114"/>
                    <a:pt x="336350" y="76566"/>
                    <a:pt x="428452" y="28296"/>
                  </a:cubicBezTo>
                  <a:cubicBezTo>
                    <a:pt x="439548" y="22748"/>
                    <a:pt x="441767" y="24412"/>
                    <a:pt x="444542" y="35509"/>
                  </a:cubicBezTo>
                  <a:cubicBezTo>
                    <a:pt x="451754" y="64914"/>
                    <a:pt x="459522" y="94320"/>
                    <a:pt x="468954" y="123171"/>
                  </a:cubicBezTo>
                  <a:cubicBezTo>
                    <a:pt x="474502" y="140371"/>
                    <a:pt x="467289" y="145919"/>
                    <a:pt x="452309" y="149803"/>
                  </a:cubicBezTo>
                  <a:cubicBezTo>
                    <a:pt x="340234" y="180318"/>
                    <a:pt x="228714" y="200292"/>
                    <a:pt x="116639" y="145364"/>
                  </a:cubicBezTo>
                  <a:close/>
                </a:path>
              </a:pathLst>
            </a:custGeom>
            <a:solidFill>
              <a:srgbClr val="FE7D68"/>
            </a:solidFill>
            <a:ln cap="flat" cmpd="sng" w="12700">
              <a:solidFill>
                <a:srgbClr val="80130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7" name="Google Shape;367;p9"/>
            <p:cNvSpPr/>
            <p:nvPr/>
          </p:nvSpPr>
          <p:spPr>
            <a:xfrm>
              <a:off x="2824935" y="4659029"/>
              <a:ext cx="316607" cy="155808"/>
            </a:xfrm>
            <a:custGeom>
              <a:rect b="b" l="l" r="r" t="t"/>
              <a:pathLst>
                <a:path extrusionOk="0" h="279562" w="568080">
                  <a:moveTo>
                    <a:pt x="277300" y="114970"/>
                  </a:moveTo>
                  <a:cubicBezTo>
                    <a:pt x="293477" y="114970"/>
                    <a:pt x="306186" y="119331"/>
                    <a:pt x="315430" y="128053"/>
                  </a:cubicBezTo>
                  <a:cubicBezTo>
                    <a:pt x="324673" y="136774"/>
                    <a:pt x="329295" y="147620"/>
                    <a:pt x="329295" y="160591"/>
                  </a:cubicBezTo>
                  <a:cubicBezTo>
                    <a:pt x="329295" y="167971"/>
                    <a:pt x="327971" y="174996"/>
                    <a:pt x="325325" y="181668"/>
                  </a:cubicBezTo>
                  <a:cubicBezTo>
                    <a:pt x="322679" y="188339"/>
                    <a:pt x="318486" y="195328"/>
                    <a:pt x="312746" y="202633"/>
                  </a:cubicBezTo>
                  <a:cubicBezTo>
                    <a:pt x="308944" y="207479"/>
                    <a:pt x="302087" y="214448"/>
                    <a:pt x="292172" y="223543"/>
                  </a:cubicBezTo>
                  <a:cubicBezTo>
                    <a:pt x="282257" y="232637"/>
                    <a:pt x="275977" y="238675"/>
                    <a:pt x="273331" y="241657"/>
                  </a:cubicBezTo>
                  <a:cubicBezTo>
                    <a:pt x="270685" y="244638"/>
                    <a:pt x="268542" y="247546"/>
                    <a:pt x="266902" y="250378"/>
                  </a:cubicBezTo>
                  <a:lnTo>
                    <a:pt x="329295" y="250378"/>
                  </a:lnTo>
                  <a:lnTo>
                    <a:pt x="329295" y="279562"/>
                  </a:lnTo>
                  <a:lnTo>
                    <a:pt x="219157" y="279562"/>
                  </a:lnTo>
                  <a:cubicBezTo>
                    <a:pt x="220349" y="268530"/>
                    <a:pt x="223928" y="258075"/>
                    <a:pt x="229891" y="248198"/>
                  </a:cubicBezTo>
                  <a:cubicBezTo>
                    <a:pt x="235855" y="238321"/>
                    <a:pt x="247632" y="225220"/>
                    <a:pt x="265225" y="208895"/>
                  </a:cubicBezTo>
                  <a:cubicBezTo>
                    <a:pt x="279388" y="195701"/>
                    <a:pt x="288073" y="186756"/>
                    <a:pt x="291278" y="182059"/>
                  </a:cubicBezTo>
                  <a:cubicBezTo>
                    <a:pt x="295601" y="175574"/>
                    <a:pt x="297763" y="169163"/>
                    <a:pt x="297763" y="162827"/>
                  </a:cubicBezTo>
                  <a:cubicBezTo>
                    <a:pt x="297763" y="155820"/>
                    <a:pt x="295881" y="150434"/>
                    <a:pt x="292116" y="146670"/>
                  </a:cubicBezTo>
                  <a:cubicBezTo>
                    <a:pt x="288352" y="142905"/>
                    <a:pt x="283152" y="141023"/>
                    <a:pt x="276518" y="141023"/>
                  </a:cubicBezTo>
                  <a:cubicBezTo>
                    <a:pt x="269958" y="141023"/>
                    <a:pt x="264740" y="142998"/>
                    <a:pt x="260864" y="146949"/>
                  </a:cubicBezTo>
                  <a:cubicBezTo>
                    <a:pt x="256987" y="150900"/>
                    <a:pt x="254752" y="157460"/>
                    <a:pt x="254155" y="166629"/>
                  </a:cubicBezTo>
                  <a:lnTo>
                    <a:pt x="222847" y="163498"/>
                  </a:lnTo>
                  <a:cubicBezTo>
                    <a:pt x="224711" y="146204"/>
                    <a:pt x="230562" y="133792"/>
                    <a:pt x="240402" y="126264"/>
                  </a:cubicBezTo>
                  <a:cubicBezTo>
                    <a:pt x="250241" y="118735"/>
                    <a:pt x="262541" y="114970"/>
                    <a:pt x="277300" y="114970"/>
                  </a:cubicBezTo>
                  <a:close/>
                  <a:moveTo>
                    <a:pt x="462412" y="37654"/>
                  </a:moveTo>
                  <a:cubicBezTo>
                    <a:pt x="444255" y="37654"/>
                    <a:pt x="429621" y="43880"/>
                    <a:pt x="418508" y="56332"/>
                  </a:cubicBezTo>
                  <a:cubicBezTo>
                    <a:pt x="407396" y="68784"/>
                    <a:pt x="401839" y="87561"/>
                    <a:pt x="401839" y="112663"/>
                  </a:cubicBezTo>
                  <a:cubicBezTo>
                    <a:pt x="401839" y="137369"/>
                    <a:pt x="407544" y="156096"/>
                    <a:pt x="418955" y="168846"/>
                  </a:cubicBezTo>
                  <a:cubicBezTo>
                    <a:pt x="430365" y="181595"/>
                    <a:pt x="444851" y="187970"/>
                    <a:pt x="462412" y="187970"/>
                  </a:cubicBezTo>
                  <a:cubicBezTo>
                    <a:pt x="479974" y="187970"/>
                    <a:pt x="494386" y="181645"/>
                    <a:pt x="505647" y="168995"/>
                  </a:cubicBezTo>
                  <a:cubicBezTo>
                    <a:pt x="516908" y="156344"/>
                    <a:pt x="522539" y="137369"/>
                    <a:pt x="522539" y="112068"/>
                  </a:cubicBezTo>
                  <a:cubicBezTo>
                    <a:pt x="522539" y="87065"/>
                    <a:pt x="517057" y="68412"/>
                    <a:pt x="506093" y="56109"/>
                  </a:cubicBezTo>
                  <a:cubicBezTo>
                    <a:pt x="495130" y="43805"/>
                    <a:pt x="480569" y="37654"/>
                    <a:pt x="462412" y="37654"/>
                  </a:cubicBezTo>
                  <a:close/>
                  <a:moveTo>
                    <a:pt x="0" y="3721"/>
                  </a:moveTo>
                  <a:lnTo>
                    <a:pt x="44053" y="3721"/>
                  </a:lnTo>
                  <a:lnTo>
                    <a:pt x="44053" y="89595"/>
                  </a:lnTo>
                  <a:lnTo>
                    <a:pt x="130373" y="89595"/>
                  </a:lnTo>
                  <a:lnTo>
                    <a:pt x="130373" y="3721"/>
                  </a:lnTo>
                  <a:lnTo>
                    <a:pt x="174426" y="3721"/>
                  </a:lnTo>
                  <a:lnTo>
                    <a:pt x="174426" y="221903"/>
                  </a:lnTo>
                  <a:lnTo>
                    <a:pt x="130373" y="221903"/>
                  </a:lnTo>
                  <a:lnTo>
                    <a:pt x="130373" y="126504"/>
                  </a:lnTo>
                  <a:lnTo>
                    <a:pt x="44053" y="126504"/>
                  </a:lnTo>
                  <a:lnTo>
                    <a:pt x="44053" y="221903"/>
                  </a:lnTo>
                  <a:lnTo>
                    <a:pt x="0" y="221903"/>
                  </a:lnTo>
                  <a:close/>
                  <a:moveTo>
                    <a:pt x="461966" y="0"/>
                  </a:moveTo>
                  <a:cubicBezTo>
                    <a:pt x="494113" y="0"/>
                    <a:pt x="519835" y="9972"/>
                    <a:pt x="539133" y="29915"/>
                  </a:cubicBezTo>
                  <a:cubicBezTo>
                    <a:pt x="558431" y="49858"/>
                    <a:pt x="568080" y="77589"/>
                    <a:pt x="568080" y="113110"/>
                  </a:cubicBezTo>
                  <a:cubicBezTo>
                    <a:pt x="568080" y="148332"/>
                    <a:pt x="558506" y="175890"/>
                    <a:pt x="539357" y="195784"/>
                  </a:cubicBezTo>
                  <a:cubicBezTo>
                    <a:pt x="520207" y="215677"/>
                    <a:pt x="494609" y="225624"/>
                    <a:pt x="462561" y="225624"/>
                  </a:cubicBezTo>
                  <a:cubicBezTo>
                    <a:pt x="430117" y="225624"/>
                    <a:pt x="404320" y="215727"/>
                    <a:pt x="385171" y="195933"/>
                  </a:cubicBezTo>
                  <a:cubicBezTo>
                    <a:pt x="366021" y="176138"/>
                    <a:pt x="356447" y="148878"/>
                    <a:pt x="356447" y="114152"/>
                  </a:cubicBezTo>
                  <a:cubicBezTo>
                    <a:pt x="356447" y="91927"/>
                    <a:pt x="359771" y="73273"/>
                    <a:pt x="366418" y="58192"/>
                  </a:cubicBezTo>
                  <a:cubicBezTo>
                    <a:pt x="371379" y="47080"/>
                    <a:pt x="378151" y="37108"/>
                    <a:pt x="386733" y="28278"/>
                  </a:cubicBezTo>
                  <a:cubicBezTo>
                    <a:pt x="395316" y="19447"/>
                    <a:pt x="404717" y="12899"/>
                    <a:pt x="414936" y="8632"/>
                  </a:cubicBezTo>
                  <a:cubicBezTo>
                    <a:pt x="428529" y="2878"/>
                    <a:pt x="444206" y="0"/>
                    <a:pt x="461966" y="0"/>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p:txBody>
        </p:sp>
      </p:grpSp>
      <p:grpSp>
        <p:nvGrpSpPr>
          <p:cNvPr id="368" name="Google Shape;368;p9"/>
          <p:cNvGrpSpPr/>
          <p:nvPr/>
        </p:nvGrpSpPr>
        <p:grpSpPr>
          <a:xfrm>
            <a:off x="4905154" y="4429294"/>
            <a:ext cx="1877882" cy="963821"/>
            <a:chOff x="5053481" y="4285794"/>
            <a:chExt cx="1374535" cy="705479"/>
          </a:xfrm>
        </p:grpSpPr>
        <p:sp>
          <p:nvSpPr>
            <p:cNvPr id="369" name="Google Shape;369;p9"/>
            <p:cNvSpPr/>
            <p:nvPr/>
          </p:nvSpPr>
          <p:spPr>
            <a:xfrm>
              <a:off x="5758712" y="4285794"/>
              <a:ext cx="669304" cy="669305"/>
            </a:xfrm>
            <a:prstGeom prst="ellipse">
              <a:avLst/>
            </a:prstGeom>
            <a:solidFill>
              <a:schemeClr val="accent1"/>
            </a:solidFill>
            <a:ln cap="flat" cmpd="sng" w="12700">
              <a:solidFill>
                <a:srgbClr val="80130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0" name="Google Shape;370;p9"/>
            <p:cNvSpPr/>
            <p:nvPr/>
          </p:nvSpPr>
          <p:spPr>
            <a:xfrm>
              <a:off x="5465995" y="4758246"/>
              <a:ext cx="466054" cy="233027"/>
            </a:xfrm>
            <a:custGeom>
              <a:rect b="b" l="l" r="r" t="t"/>
              <a:pathLst>
                <a:path extrusionOk="0" h="233026" w="466053">
                  <a:moveTo>
                    <a:pt x="128804" y="0"/>
                  </a:moveTo>
                  <a:cubicBezTo>
                    <a:pt x="124366" y="24412"/>
                    <a:pt x="121037" y="43831"/>
                    <a:pt x="117708" y="63805"/>
                  </a:cubicBezTo>
                  <a:cubicBezTo>
                    <a:pt x="115488" y="75456"/>
                    <a:pt x="114379" y="84333"/>
                    <a:pt x="132688" y="84333"/>
                  </a:cubicBezTo>
                  <a:cubicBezTo>
                    <a:pt x="238105" y="85443"/>
                    <a:pt x="342967" y="83224"/>
                    <a:pt x="442281" y="32735"/>
                  </a:cubicBezTo>
                  <a:cubicBezTo>
                    <a:pt x="450603" y="68244"/>
                    <a:pt x="457816" y="102643"/>
                    <a:pt x="467248" y="137042"/>
                  </a:cubicBezTo>
                  <a:cubicBezTo>
                    <a:pt x="471132" y="152022"/>
                    <a:pt x="465584" y="157016"/>
                    <a:pt x="453377" y="159790"/>
                  </a:cubicBezTo>
                  <a:cubicBezTo>
                    <a:pt x="339638" y="186421"/>
                    <a:pt x="226454" y="203621"/>
                    <a:pt x="114379" y="144255"/>
                  </a:cubicBezTo>
                  <a:cubicBezTo>
                    <a:pt x="108831" y="174215"/>
                    <a:pt x="103837" y="202511"/>
                    <a:pt x="98289" y="233582"/>
                  </a:cubicBezTo>
                  <a:cubicBezTo>
                    <a:pt x="83308" y="221930"/>
                    <a:pt x="76096" y="206395"/>
                    <a:pt x="66109" y="192524"/>
                  </a:cubicBezTo>
                  <a:cubicBezTo>
                    <a:pt x="45580" y="164228"/>
                    <a:pt x="26161" y="134823"/>
                    <a:pt x="5078" y="106526"/>
                  </a:cubicBezTo>
                  <a:cubicBezTo>
                    <a:pt x="-1580" y="97095"/>
                    <a:pt x="-2690" y="91546"/>
                    <a:pt x="7852" y="84333"/>
                  </a:cubicBezTo>
                  <a:cubicBezTo>
                    <a:pt x="46690" y="57702"/>
                    <a:pt x="86082" y="29960"/>
                    <a:pt x="128804" y="0"/>
                  </a:cubicBezTo>
                  <a:close/>
                </a:path>
              </a:pathLst>
            </a:custGeom>
            <a:solidFill>
              <a:srgbClr val="929292"/>
            </a:solidFill>
            <a:ln cap="flat" cmpd="sng" w="12700">
              <a:solidFill>
                <a:srgbClr val="80130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1" name="Google Shape;371;p9"/>
            <p:cNvSpPr/>
            <p:nvPr/>
          </p:nvSpPr>
          <p:spPr>
            <a:xfrm>
              <a:off x="5477684" y="4306062"/>
              <a:ext cx="460506" cy="233027"/>
            </a:xfrm>
            <a:custGeom>
              <a:rect b="b" l="l" r="r" t="t"/>
              <a:pathLst>
                <a:path extrusionOk="0" h="233026" w="460505">
                  <a:moveTo>
                    <a:pt x="325729" y="233582"/>
                  </a:moveTo>
                  <a:cubicBezTo>
                    <a:pt x="332387" y="209169"/>
                    <a:pt x="336826" y="190860"/>
                    <a:pt x="342374" y="172551"/>
                  </a:cubicBezTo>
                  <a:cubicBezTo>
                    <a:pt x="346813" y="157571"/>
                    <a:pt x="345703" y="149248"/>
                    <a:pt x="326284" y="147584"/>
                  </a:cubicBezTo>
                  <a:cubicBezTo>
                    <a:pt x="220867" y="138707"/>
                    <a:pt x="119889" y="134268"/>
                    <a:pt x="17246" y="173661"/>
                  </a:cubicBezTo>
                  <a:cubicBezTo>
                    <a:pt x="11698" y="138152"/>
                    <a:pt x="6149" y="102643"/>
                    <a:pt x="601" y="67134"/>
                  </a:cubicBezTo>
                  <a:cubicBezTo>
                    <a:pt x="-1063" y="57147"/>
                    <a:pt x="47" y="49934"/>
                    <a:pt x="12807" y="47715"/>
                  </a:cubicBezTo>
                  <a:cubicBezTo>
                    <a:pt x="104354" y="33290"/>
                    <a:pt x="195900" y="26077"/>
                    <a:pt x="286337" y="57147"/>
                  </a:cubicBezTo>
                  <a:cubicBezTo>
                    <a:pt x="309085" y="64915"/>
                    <a:pt x="329613" y="77676"/>
                    <a:pt x="352916" y="90437"/>
                  </a:cubicBezTo>
                  <a:cubicBezTo>
                    <a:pt x="361238" y="61031"/>
                    <a:pt x="369006" y="32180"/>
                    <a:pt x="377883" y="0"/>
                  </a:cubicBezTo>
                  <a:cubicBezTo>
                    <a:pt x="406734" y="48825"/>
                    <a:pt x="432811" y="94320"/>
                    <a:pt x="460552" y="139261"/>
                  </a:cubicBezTo>
                  <a:cubicBezTo>
                    <a:pt x="467765" y="150913"/>
                    <a:pt x="462217" y="154796"/>
                    <a:pt x="452784" y="159790"/>
                  </a:cubicBezTo>
                  <a:cubicBezTo>
                    <a:pt x="412282" y="182538"/>
                    <a:pt x="371780" y="206395"/>
                    <a:pt x="325729" y="233582"/>
                  </a:cubicBezTo>
                  <a:close/>
                </a:path>
              </a:pathLst>
            </a:custGeom>
            <a:solidFill>
              <a:srgbClr val="FE7D68"/>
            </a:solidFill>
            <a:ln cap="flat" cmpd="sng" w="12700">
              <a:solidFill>
                <a:srgbClr val="80130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2" name="Google Shape;372;p9"/>
            <p:cNvSpPr/>
            <p:nvPr/>
          </p:nvSpPr>
          <p:spPr>
            <a:xfrm>
              <a:off x="5958783" y="4526337"/>
              <a:ext cx="371733" cy="338444"/>
            </a:xfrm>
            <a:custGeom>
              <a:rect b="b" l="l" r="r" t="t"/>
              <a:pathLst>
                <a:path extrusionOk="0" h="338443" w="371733">
                  <a:moveTo>
                    <a:pt x="144791" y="342874"/>
                  </a:moveTo>
                  <a:lnTo>
                    <a:pt x="143127" y="342874"/>
                  </a:lnTo>
                  <a:lnTo>
                    <a:pt x="141462" y="342874"/>
                  </a:lnTo>
                  <a:cubicBezTo>
                    <a:pt x="128146" y="330113"/>
                    <a:pt x="133695" y="314023"/>
                    <a:pt x="132585" y="299043"/>
                  </a:cubicBezTo>
                  <a:cubicBezTo>
                    <a:pt x="131475" y="285727"/>
                    <a:pt x="134249" y="271856"/>
                    <a:pt x="130366" y="256876"/>
                  </a:cubicBezTo>
                  <a:cubicBezTo>
                    <a:pt x="123153" y="260205"/>
                    <a:pt x="124818" y="267417"/>
                    <a:pt x="122044" y="272411"/>
                  </a:cubicBezTo>
                  <a:cubicBezTo>
                    <a:pt x="115386" y="284062"/>
                    <a:pt x="104844" y="288501"/>
                    <a:pt x="92083" y="287946"/>
                  </a:cubicBezTo>
                  <a:cubicBezTo>
                    <a:pt x="78212" y="287391"/>
                    <a:pt x="70444" y="279069"/>
                    <a:pt x="67670" y="266308"/>
                  </a:cubicBezTo>
                  <a:cubicBezTo>
                    <a:pt x="65451" y="255211"/>
                    <a:pt x="61567" y="245224"/>
                    <a:pt x="52135" y="238012"/>
                  </a:cubicBezTo>
                  <a:cubicBezTo>
                    <a:pt x="47697" y="219148"/>
                    <a:pt x="29942" y="209161"/>
                    <a:pt x="21620" y="193071"/>
                  </a:cubicBezTo>
                  <a:cubicBezTo>
                    <a:pt x="3865" y="158672"/>
                    <a:pt x="-8896" y="124272"/>
                    <a:pt x="7749" y="85435"/>
                  </a:cubicBezTo>
                  <a:cubicBezTo>
                    <a:pt x="19955" y="57139"/>
                    <a:pt x="31052" y="54364"/>
                    <a:pt x="49916" y="77667"/>
                  </a:cubicBezTo>
                  <a:cubicBezTo>
                    <a:pt x="69335" y="100970"/>
                    <a:pt x="88199" y="124827"/>
                    <a:pt x="108173" y="147575"/>
                  </a:cubicBezTo>
                  <a:cubicBezTo>
                    <a:pt x="168094" y="215264"/>
                    <a:pt x="230235" y="199729"/>
                    <a:pt x="292930" y="149240"/>
                  </a:cubicBezTo>
                  <a:cubicBezTo>
                    <a:pt x="334542" y="115395"/>
                    <a:pt x="347303" y="69900"/>
                    <a:pt x="340645" y="17746"/>
                  </a:cubicBezTo>
                  <a:cubicBezTo>
                    <a:pt x="340090" y="12197"/>
                    <a:pt x="332322" y="4985"/>
                    <a:pt x="341200" y="1101"/>
                  </a:cubicBezTo>
                  <a:cubicBezTo>
                    <a:pt x="349522" y="-2783"/>
                    <a:pt x="355070" y="4430"/>
                    <a:pt x="359509" y="9978"/>
                  </a:cubicBezTo>
                  <a:cubicBezTo>
                    <a:pt x="364502" y="17746"/>
                    <a:pt x="370606" y="26068"/>
                    <a:pt x="372270" y="34391"/>
                  </a:cubicBezTo>
                  <a:cubicBezTo>
                    <a:pt x="386141" y="107073"/>
                    <a:pt x="359509" y="218038"/>
                    <a:pt x="296259" y="265198"/>
                  </a:cubicBezTo>
                  <a:cubicBezTo>
                    <a:pt x="284607" y="265198"/>
                    <a:pt x="280169" y="254102"/>
                    <a:pt x="271292" y="249663"/>
                  </a:cubicBezTo>
                  <a:cubicBezTo>
                    <a:pt x="246324" y="236347"/>
                    <a:pt x="218583" y="245224"/>
                    <a:pt x="205267" y="270192"/>
                  </a:cubicBezTo>
                  <a:cubicBezTo>
                    <a:pt x="199719" y="280733"/>
                    <a:pt x="200829" y="294049"/>
                    <a:pt x="192506" y="303481"/>
                  </a:cubicBezTo>
                  <a:cubicBezTo>
                    <a:pt x="177526" y="306810"/>
                    <a:pt x="164210" y="296823"/>
                    <a:pt x="147565" y="296823"/>
                  </a:cubicBezTo>
                  <a:cubicBezTo>
                    <a:pt x="147565" y="310694"/>
                    <a:pt x="147565" y="324010"/>
                    <a:pt x="147565" y="337880"/>
                  </a:cubicBezTo>
                  <a:cubicBezTo>
                    <a:pt x="148675" y="338990"/>
                    <a:pt x="149230" y="340100"/>
                    <a:pt x="148675" y="341209"/>
                  </a:cubicBezTo>
                  <a:cubicBezTo>
                    <a:pt x="145901" y="342319"/>
                    <a:pt x="145346" y="342874"/>
                    <a:pt x="144791" y="342874"/>
                  </a:cubicBezTo>
                  <a:close/>
                </a:path>
              </a:pathLst>
            </a:custGeom>
            <a:solidFill>
              <a:srgbClr val="BE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3" name="Google Shape;373;p9"/>
            <p:cNvSpPr/>
            <p:nvPr/>
          </p:nvSpPr>
          <p:spPr>
            <a:xfrm>
              <a:off x="5053481" y="4361864"/>
              <a:ext cx="316607" cy="155808"/>
            </a:xfrm>
            <a:custGeom>
              <a:rect b="b" l="l" r="r" t="t"/>
              <a:pathLst>
                <a:path extrusionOk="0" h="279562" w="568080">
                  <a:moveTo>
                    <a:pt x="277300" y="114970"/>
                  </a:moveTo>
                  <a:cubicBezTo>
                    <a:pt x="293477" y="114970"/>
                    <a:pt x="306186" y="119331"/>
                    <a:pt x="315430" y="128053"/>
                  </a:cubicBezTo>
                  <a:cubicBezTo>
                    <a:pt x="324673" y="136774"/>
                    <a:pt x="329295" y="147620"/>
                    <a:pt x="329295" y="160591"/>
                  </a:cubicBezTo>
                  <a:cubicBezTo>
                    <a:pt x="329295" y="167971"/>
                    <a:pt x="327971" y="174996"/>
                    <a:pt x="325325" y="181668"/>
                  </a:cubicBezTo>
                  <a:cubicBezTo>
                    <a:pt x="322679" y="188339"/>
                    <a:pt x="318486" y="195328"/>
                    <a:pt x="312746" y="202633"/>
                  </a:cubicBezTo>
                  <a:cubicBezTo>
                    <a:pt x="308944" y="207479"/>
                    <a:pt x="302087" y="214448"/>
                    <a:pt x="292172" y="223543"/>
                  </a:cubicBezTo>
                  <a:cubicBezTo>
                    <a:pt x="282257" y="232637"/>
                    <a:pt x="275977" y="238675"/>
                    <a:pt x="273331" y="241657"/>
                  </a:cubicBezTo>
                  <a:cubicBezTo>
                    <a:pt x="270685" y="244638"/>
                    <a:pt x="268542" y="247546"/>
                    <a:pt x="266902" y="250378"/>
                  </a:cubicBezTo>
                  <a:lnTo>
                    <a:pt x="329295" y="250378"/>
                  </a:lnTo>
                  <a:lnTo>
                    <a:pt x="329295" y="279562"/>
                  </a:lnTo>
                  <a:lnTo>
                    <a:pt x="219157" y="279562"/>
                  </a:lnTo>
                  <a:cubicBezTo>
                    <a:pt x="220349" y="268530"/>
                    <a:pt x="223928" y="258075"/>
                    <a:pt x="229891" y="248198"/>
                  </a:cubicBezTo>
                  <a:cubicBezTo>
                    <a:pt x="235855" y="238321"/>
                    <a:pt x="247632" y="225220"/>
                    <a:pt x="265225" y="208895"/>
                  </a:cubicBezTo>
                  <a:cubicBezTo>
                    <a:pt x="279388" y="195701"/>
                    <a:pt x="288073" y="186756"/>
                    <a:pt x="291278" y="182059"/>
                  </a:cubicBezTo>
                  <a:cubicBezTo>
                    <a:pt x="295601" y="175574"/>
                    <a:pt x="297763" y="169163"/>
                    <a:pt x="297763" y="162827"/>
                  </a:cubicBezTo>
                  <a:cubicBezTo>
                    <a:pt x="297763" y="155820"/>
                    <a:pt x="295881" y="150434"/>
                    <a:pt x="292116" y="146670"/>
                  </a:cubicBezTo>
                  <a:cubicBezTo>
                    <a:pt x="288352" y="142905"/>
                    <a:pt x="283152" y="141023"/>
                    <a:pt x="276518" y="141023"/>
                  </a:cubicBezTo>
                  <a:cubicBezTo>
                    <a:pt x="269958" y="141023"/>
                    <a:pt x="264740" y="142998"/>
                    <a:pt x="260864" y="146949"/>
                  </a:cubicBezTo>
                  <a:cubicBezTo>
                    <a:pt x="256987" y="150900"/>
                    <a:pt x="254752" y="157460"/>
                    <a:pt x="254155" y="166629"/>
                  </a:cubicBezTo>
                  <a:lnTo>
                    <a:pt x="222847" y="163498"/>
                  </a:lnTo>
                  <a:cubicBezTo>
                    <a:pt x="224711" y="146204"/>
                    <a:pt x="230562" y="133792"/>
                    <a:pt x="240402" y="126264"/>
                  </a:cubicBezTo>
                  <a:cubicBezTo>
                    <a:pt x="250241" y="118735"/>
                    <a:pt x="262541" y="114970"/>
                    <a:pt x="277300" y="114970"/>
                  </a:cubicBezTo>
                  <a:close/>
                  <a:moveTo>
                    <a:pt x="462412" y="37654"/>
                  </a:moveTo>
                  <a:cubicBezTo>
                    <a:pt x="444255" y="37654"/>
                    <a:pt x="429621" y="43880"/>
                    <a:pt x="418508" y="56332"/>
                  </a:cubicBezTo>
                  <a:cubicBezTo>
                    <a:pt x="407396" y="68784"/>
                    <a:pt x="401839" y="87561"/>
                    <a:pt x="401839" y="112663"/>
                  </a:cubicBezTo>
                  <a:cubicBezTo>
                    <a:pt x="401839" y="137369"/>
                    <a:pt x="407544" y="156096"/>
                    <a:pt x="418955" y="168846"/>
                  </a:cubicBezTo>
                  <a:cubicBezTo>
                    <a:pt x="430365" y="181595"/>
                    <a:pt x="444851" y="187970"/>
                    <a:pt x="462412" y="187970"/>
                  </a:cubicBezTo>
                  <a:cubicBezTo>
                    <a:pt x="479974" y="187970"/>
                    <a:pt x="494386" y="181645"/>
                    <a:pt x="505647" y="168995"/>
                  </a:cubicBezTo>
                  <a:cubicBezTo>
                    <a:pt x="516908" y="156344"/>
                    <a:pt x="522539" y="137369"/>
                    <a:pt x="522539" y="112068"/>
                  </a:cubicBezTo>
                  <a:cubicBezTo>
                    <a:pt x="522539" y="87065"/>
                    <a:pt x="517057" y="68412"/>
                    <a:pt x="506093" y="56109"/>
                  </a:cubicBezTo>
                  <a:cubicBezTo>
                    <a:pt x="495130" y="43805"/>
                    <a:pt x="480569" y="37654"/>
                    <a:pt x="462412" y="37654"/>
                  </a:cubicBezTo>
                  <a:close/>
                  <a:moveTo>
                    <a:pt x="0" y="3721"/>
                  </a:moveTo>
                  <a:lnTo>
                    <a:pt x="44053" y="3721"/>
                  </a:lnTo>
                  <a:lnTo>
                    <a:pt x="44053" y="89595"/>
                  </a:lnTo>
                  <a:lnTo>
                    <a:pt x="130373" y="89595"/>
                  </a:lnTo>
                  <a:lnTo>
                    <a:pt x="130373" y="3721"/>
                  </a:lnTo>
                  <a:lnTo>
                    <a:pt x="174426" y="3721"/>
                  </a:lnTo>
                  <a:lnTo>
                    <a:pt x="174426" y="221903"/>
                  </a:lnTo>
                  <a:lnTo>
                    <a:pt x="130373" y="221903"/>
                  </a:lnTo>
                  <a:lnTo>
                    <a:pt x="130373" y="126504"/>
                  </a:lnTo>
                  <a:lnTo>
                    <a:pt x="44053" y="126504"/>
                  </a:lnTo>
                  <a:lnTo>
                    <a:pt x="44053" y="221903"/>
                  </a:lnTo>
                  <a:lnTo>
                    <a:pt x="0" y="221903"/>
                  </a:lnTo>
                  <a:close/>
                  <a:moveTo>
                    <a:pt x="461966" y="0"/>
                  </a:moveTo>
                  <a:cubicBezTo>
                    <a:pt x="494113" y="0"/>
                    <a:pt x="519835" y="9972"/>
                    <a:pt x="539133" y="29915"/>
                  </a:cubicBezTo>
                  <a:cubicBezTo>
                    <a:pt x="558431" y="49858"/>
                    <a:pt x="568080" y="77589"/>
                    <a:pt x="568080" y="113110"/>
                  </a:cubicBezTo>
                  <a:cubicBezTo>
                    <a:pt x="568080" y="148332"/>
                    <a:pt x="558506" y="175890"/>
                    <a:pt x="539357" y="195784"/>
                  </a:cubicBezTo>
                  <a:cubicBezTo>
                    <a:pt x="520207" y="215677"/>
                    <a:pt x="494609" y="225624"/>
                    <a:pt x="462561" y="225624"/>
                  </a:cubicBezTo>
                  <a:cubicBezTo>
                    <a:pt x="430117" y="225624"/>
                    <a:pt x="404320" y="215727"/>
                    <a:pt x="385171" y="195933"/>
                  </a:cubicBezTo>
                  <a:cubicBezTo>
                    <a:pt x="366021" y="176138"/>
                    <a:pt x="356447" y="148878"/>
                    <a:pt x="356447" y="114152"/>
                  </a:cubicBezTo>
                  <a:cubicBezTo>
                    <a:pt x="356447" y="91927"/>
                    <a:pt x="359771" y="73273"/>
                    <a:pt x="366418" y="58192"/>
                  </a:cubicBezTo>
                  <a:cubicBezTo>
                    <a:pt x="371379" y="47080"/>
                    <a:pt x="378151" y="37108"/>
                    <a:pt x="386733" y="28278"/>
                  </a:cubicBezTo>
                  <a:cubicBezTo>
                    <a:pt x="395316" y="19447"/>
                    <a:pt x="404717" y="12899"/>
                    <a:pt x="414936" y="8632"/>
                  </a:cubicBezTo>
                  <a:cubicBezTo>
                    <a:pt x="428529" y="2878"/>
                    <a:pt x="444206" y="0"/>
                    <a:pt x="461966" y="0"/>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p:txBody>
        </p:sp>
        <p:sp>
          <p:nvSpPr>
            <p:cNvPr id="374" name="Google Shape;374;p9"/>
            <p:cNvSpPr/>
            <p:nvPr/>
          </p:nvSpPr>
          <p:spPr>
            <a:xfrm>
              <a:off x="6023607" y="4804640"/>
              <a:ext cx="316607" cy="155808"/>
            </a:xfrm>
            <a:custGeom>
              <a:rect b="b" l="l" r="r" t="t"/>
              <a:pathLst>
                <a:path extrusionOk="0" h="279562" w="568080">
                  <a:moveTo>
                    <a:pt x="277300" y="114970"/>
                  </a:moveTo>
                  <a:cubicBezTo>
                    <a:pt x="293477" y="114970"/>
                    <a:pt x="306186" y="119331"/>
                    <a:pt x="315430" y="128053"/>
                  </a:cubicBezTo>
                  <a:cubicBezTo>
                    <a:pt x="324673" y="136774"/>
                    <a:pt x="329295" y="147620"/>
                    <a:pt x="329295" y="160591"/>
                  </a:cubicBezTo>
                  <a:cubicBezTo>
                    <a:pt x="329295" y="167971"/>
                    <a:pt x="327971" y="174996"/>
                    <a:pt x="325325" y="181668"/>
                  </a:cubicBezTo>
                  <a:cubicBezTo>
                    <a:pt x="322679" y="188339"/>
                    <a:pt x="318486" y="195328"/>
                    <a:pt x="312746" y="202633"/>
                  </a:cubicBezTo>
                  <a:cubicBezTo>
                    <a:pt x="308944" y="207479"/>
                    <a:pt x="302087" y="214448"/>
                    <a:pt x="292172" y="223543"/>
                  </a:cubicBezTo>
                  <a:cubicBezTo>
                    <a:pt x="282257" y="232637"/>
                    <a:pt x="275977" y="238675"/>
                    <a:pt x="273331" y="241657"/>
                  </a:cubicBezTo>
                  <a:cubicBezTo>
                    <a:pt x="270685" y="244638"/>
                    <a:pt x="268542" y="247546"/>
                    <a:pt x="266902" y="250378"/>
                  </a:cubicBezTo>
                  <a:lnTo>
                    <a:pt x="329295" y="250378"/>
                  </a:lnTo>
                  <a:lnTo>
                    <a:pt x="329295" y="279562"/>
                  </a:lnTo>
                  <a:lnTo>
                    <a:pt x="219157" y="279562"/>
                  </a:lnTo>
                  <a:cubicBezTo>
                    <a:pt x="220349" y="268530"/>
                    <a:pt x="223928" y="258075"/>
                    <a:pt x="229891" y="248198"/>
                  </a:cubicBezTo>
                  <a:cubicBezTo>
                    <a:pt x="235855" y="238321"/>
                    <a:pt x="247632" y="225220"/>
                    <a:pt x="265225" y="208895"/>
                  </a:cubicBezTo>
                  <a:cubicBezTo>
                    <a:pt x="279388" y="195701"/>
                    <a:pt x="288073" y="186756"/>
                    <a:pt x="291278" y="182059"/>
                  </a:cubicBezTo>
                  <a:cubicBezTo>
                    <a:pt x="295601" y="175574"/>
                    <a:pt x="297763" y="169163"/>
                    <a:pt x="297763" y="162827"/>
                  </a:cubicBezTo>
                  <a:cubicBezTo>
                    <a:pt x="297763" y="155820"/>
                    <a:pt x="295881" y="150434"/>
                    <a:pt x="292116" y="146670"/>
                  </a:cubicBezTo>
                  <a:cubicBezTo>
                    <a:pt x="288352" y="142905"/>
                    <a:pt x="283152" y="141023"/>
                    <a:pt x="276518" y="141023"/>
                  </a:cubicBezTo>
                  <a:cubicBezTo>
                    <a:pt x="269958" y="141023"/>
                    <a:pt x="264740" y="142998"/>
                    <a:pt x="260864" y="146949"/>
                  </a:cubicBezTo>
                  <a:cubicBezTo>
                    <a:pt x="256987" y="150900"/>
                    <a:pt x="254752" y="157460"/>
                    <a:pt x="254155" y="166629"/>
                  </a:cubicBezTo>
                  <a:lnTo>
                    <a:pt x="222847" y="163498"/>
                  </a:lnTo>
                  <a:cubicBezTo>
                    <a:pt x="224711" y="146204"/>
                    <a:pt x="230562" y="133792"/>
                    <a:pt x="240402" y="126264"/>
                  </a:cubicBezTo>
                  <a:cubicBezTo>
                    <a:pt x="250241" y="118735"/>
                    <a:pt x="262541" y="114970"/>
                    <a:pt x="277300" y="114970"/>
                  </a:cubicBezTo>
                  <a:close/>
                  <a:moveTo>
                    <a:pt x="462412" y="37654"/>
                  </a:moveTo>
                  <a:cubicBezTo>
                    <a:pt x="444255" y="37654"/>
                    <a:pt x="429621" y="43880"/>
                    <a:pt x="418508" y="56332"/>
                  </a:cubicBezTo>
                  <a:cubicBezTo>
                    <a:pt x="407396" y="68784"/>
                    <a:pt x="401839" y="87561"/>
                    <a:pt x="401839" y="112663"/>
                  </a:cubicBezTo>
                  <a:cubicBezTo>
                    <a:pt x="401839" y="137369"/>
                    <a:pt x="407544" y="156096"/>
                    <a:pt x="418955" y="168846"/>
                  </a:cubicBezTo>
                  <a:cubicBezTo>
                    <a:pt x="430365" y="181595"/>
                    <a:pt x="444851" y="187970"/>
                    <a:pt x="462412" y="187970"/>
                  </a:cubicBezTo>
                  <a:cubicBezTo>
                    <a:pt x="479974" y="187970"/>
                    <a:pt x="494386" y="181645"/>
                    <a:pt x="505647" y="168995"/>
                  </a:cubicBezTo>
                  <a:cubicBezTo>
                    <a:pt x="516908" y="156344"/>
                    <a:pt x="522539" y="137369"/>
                    <a:pt x="522539" y="112068"/>
                  </a:cubicBezTo>
                  <a:cubicBezTo>
                    <a:pt x="522539" y="87065"/>
                    <a:pt x="517057" y="68412"/>
                    <a:pt x="506093" y="56109"/>
                  </a:cubicBezTo>
                  <a:cubicBezTo>
                    <a:pt x="495130" y="43805"/>
                    <a:pt x="480569" y="37654"/>
                    <a:pt x="462412" y="37654"/>
                  </a:cubicBezTo>
                  <a:close/>
                  <a:moveTo>
                    <a:pt x="0" y="3721"/>
                  </a:moveTo>
                  <a:lnTo>
                    <a:pt x="44053" y="3721"/>
                  </a:lnTo>
                  <a:lnTo>
                    <a:pt x="44053" y="89595"/>
                  </a:lnTo>
                  <a:lnTo>
                    <a:pt x="130373" y="89595"/>
                  </a:lnTo>
                  <a:lnTo>
                    <a:pt x="130373" y="3721"/>
                  </a:lnTo>
                  <a:lnTo>
                    <a:pt x="174426" y="3721"/>
                  </a:lnTo>
                  <a:lnTo>
                    <a:pt x="174426" y="221903"/>
                  </a:lnTo>
                  <a:lnTo>
                    <a:pt x="130373" y="221903"/>
                  </a:lnTo>
                  <a:lnTo>
                    <a:pt x="130373" y="126504"/>
                  </a:lnTo>
                  <a:lnTo>
                    <a:pt x="44053" y="126504"/>
                  </a:lnTo>
                  <a:lnTo>
                    <a:pt x="44053" y="221903"/>
                  </a:lnTo>
                  <a:lnTo>
                    <a:pt x="0" y="221903"/>
                  </a:lnTo>
                  <a:close/>
                  <a:moveTo>
                    <a:pt x="461966" y="0"/>
                  </a:moveTo>
                  <a:cubicBezTo>
                    <a:pt x="494113" y="0"/>
                    <a:pt x="519835" y="9972"/>
                    <a:pt x="539133" y="29915"/>
                  </a:cubicBezTo>
                  <a:cubicBezTo>
                    <a:pt x="558431" y="49858"/>
                    <a:pt x="568080" y="77589"/>
                    <a:pt x="568080" y="113110"/>
                  </a:cubicBezTo>
                  <a:cubicBezTo>
                    <a:pt x="568080" y="148332"/>
                    <a:pt x="558506" y="175890"/>
                    <a:pt x="539357" y="195784"/>
                  </a:cubicBezTo>
                  <a:cubicBezTo>
                    <a:pt x="520207" y="215677"/>
                    <a:pt x="494609" y="225624"/>
                    <a:pt x="462561" y="225624"/>
                  </a:cubicBezTo>
                  <a:cubicBezTo>
                    <a:pt x="430117" y="225624"/>
                    <a:pt x="404320" y="215727"/>
                    <a:pt x="385171" y="195933"/>
                  </a:cubicBezTo>
                  <a:cubicBezTo>
                    <a:pt x="366021" y="176138"/>
                    <a:pt x="356447" y="148878"/>
                    <a:pt x="356447" y="114152"/>
                  </a:cubicBezTo>
                  <a:cubicBezTo>
                    <a:pt x="356447" y="91927"/>
                    <a:pt x="359771" y="73273"/>
                    <a:pt x="366418" y="58192"/>
                  </a:cubicBezTo>
                  <a:cubicBezTo>
                    <a:pt x="371379" y="47080"/>
                    <a:pt x="378151" y="37108"/>
                    <a:pt x="386733" y="28278"/>
                  </a:cubicBezTo>
                  <a:cubicBezTo>
                    <a:pt x="395316" y="19447"/>
                    <a:pt x="404717" y="12899"/>
                    <a:pt x="414936" y="8632"/>
                  </a:cubicBezTo>
                  <a:cubicBezTo>
                    <a:pt x="428529" y="2878"/>
                    <a:pt x="444206" y="0"/>
                    <a:pt x="461966" y="0"/>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p:txBody>
        </p:sp>
      </p:grpSp>
      <p:grpSp>
        <p:nvGrpSpPr>
          <p:cNvPr id="375" name="Google Shape;375;p9"/>
          <p:cNvGrpSpPr/>
          <p:nvPr/>
        </p:nvGrpSpPr>
        <p:grpSpPr>
          <a:xfrm>
            <a:off x="8711867" y="4454005"/>
            <a:ext cx="1371890" cy="914399"/>
            <a:chOff x="7622508" y="4420164"/>
            <a:chExt cx="1004169" cy="669305"/>
          </a:xfrm>
        </p:grpSpPr>
        <p:sp>
          <p:nvSpPr>
            <p:cNvPr id="376" name="Google Shape;376;p9"/>
            <p:cNvSpPr/>
            <p:nvPr/>
          </p:nvSpPr>
          <p:spPr>
            <a:xfrm>
              <a:off x="7957372" y="4420164"/>
              <a:ext cx="669305" cy="669305"/>
            </a:xfrm>
            <a:prstGeom prst="ellipse">
              <a:avLst/>
            </a:prstGeom>
            <a:solidFill>
              <a:schemeClr val="accent1"/>
            </a:solidFill>
            <a:ln cap="flat" cmpd="sng" w="12700">
              <a:solidFill>
                <a:srgbClr val="80130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7" name="Google Shape;377;p9"/>
            <p:cNvSpPr/>
            <p:nvPr/>
          </p:nvSpPr>
          <p:spPr>
            <a:xfrm>
              <a:off x="7622508" y="4812980"/>
              <a:ext cx="460506" cy="227479"/>
            </a:xfrm>
            <a:custGeom>
              <a:rect b="b" l="l" r="r" t="t"/>
              <a:pathLst>
                <a:path extrusionOk="0" h="227478" w="460505">
                  <a:moveTo>
                    <a:pt x="354379" y="90437"/>
                  </a:moveTo>
                  <a:cubicBezTo>
                    <a:pt x="362702" y="60476"/>
                    <a:pt x="371024" y="32180"/>
                    <a:pt x="379901" y="0"/>
                  </a:cubicBezTo>
                  <a:cubicBezTo>
                    <a:pt x="408752" y="49934"/>
                    <a:pt x="434829" y="96540"/>
                    <a:pt x="462016" y="142036"/>
                  </a:cubicBezTo>
                  <a:cubicBezTo>
                    <a:pt x="467564" y="151468"/>
                    <a:pt x="464235" y="154242"/>
                    <a:pt x="456467" y="158680"/>
                  </a:cubicBezTo>
                  <a:cubicBezTo>
                    <a:pt x="414855" y="182538"/>
                    <a:pt x="373798" y="206395"/>
                    <a:pt x="329412" y="231363"/>
                  </a:cubicBezTo>
                  <a:cubicBezTo>
                    <a:pt x="328857" y="208615"/>
                    <a:pt x="337180" y="190306"/>
                    <a:pt x="342728" y="171441"/>
                  </a:cubicBezTo>
                  <a:cubicBezTo>
                    <a:pt x="347166" y="155906"/>
                    <a:pt x="343283" y="150358"/>
                    <a:pt x="327748" y="148139"/>
                  </a:cubicBezTo>
                  <a:cubicBezTo>
                    <a:pt x="242304" y="137042"/>
                    <a:pt x="110256" y="131494"/>
                    <a:pt x="17045" y="172551"/>
                  </a:cubicBezTo>
                  <a:cubicBezTo>
                    <a:pt x="11497" y="135932"/>
                    <a:pt x="6503" y="99314"/>
                    <a:pt x="400" y="63250"/>
                  </a:cubicBezTo>
                  <a:cubicBezTo>
                    <a:pt x="-1819" y="49380"/>
                    <a:pt x="5394" y="47160"/>
                    <a:pt x="17045" y="44941"/>
                  </a:cubicBezTo>
                  <a:cubicBezTo>
                    <a:pt x="134113" y="27741"/>
                    <a:pt x="247852" y="22193"/>
                    <a:pt x="354379" y="90437"/>
                  </a:cubicBezTo>
                  <a:close/>
                </a:path>
              </a:pathLst>
            </a:custGeom>
            <a:solidFill>
              <a:srgbClr val="FE7D68"/>
            </a:solidFill>
            <a:ln cap="flat" cmpd="sng" w="12700">
              <a:solidFill>
                <a:srgbClr val="80130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8" name="Google Shape;378;p9"/>
            <p:cNvSpPr/>
            <p:nvPr/>
          </p:nvSpPr>
          <p:spPr>
            <a:xfrm>
              <a:off x="7663589" y="4420164"/>
              <a:ext cx="460506" cy="233027"/>
            </a:xfrm>
            <a:custGeom>
              <a:rect b="b" l="l" r="r" t="t"/>
              <a:pathLst>
                <a:path extrusionOk="0" h="233026" w="460505">
                  <a:moveTo>
                    <a:pt x="353800" y="90437"/>
                  </a:moveTo>
                  <a:cubicBezTo>
                    <a:pt x="362123" y="61586"/>
                    <a:pt x="369890" y="33290"/>
                    <a:pt x="379323" y="0"/>
                  </a:cubicBezTo>
                  <a:cubicBezTo>
                    <a:pt x="408728" y="50489"/>
                    <a:pt x="435915" y="97649"/>
                    <a:pt x="463101" y="144810"/>
                  </a:cubicBezTo>
                  <a:cubicBezTo>
                    <a:pt x="468095" y="153687"/>
                    <a:pt x="460882" y="155906"/>
                    <a:pt x="455334" y="159235"/>
                  </a:cubicBezTo>
                  <a:cubicBezTo>
                    <a:pt x="413167" y="183648"/>
                    <a:pt x="371000" y="207505"/>
                    <a:pt x="326059" y="233582"/>
                  </a:cubicBezTo>
                  <a:cubicBezTo>
                    <a:pt x="333272" y="204731"/>
                    <a:pt x="339930" y="179209"/>
                    <a:pt x="347143" y="151467"/>
                  </a:cubicBezTo>
                  <a:cubicBezTo>
                    <a:pt x="235623" y="137597"/>
                    <a:pt x="126322" y="129829"/>
                    <a:pt x="17021" y="172551"/>
                  </a:cubicBezTo>
                  <a:cubicBezTo>
                    <a:pt x="11473" y="134823"/>
                    <a:pt x="5925" y="98204"/>
                    <a:pt x="377" y="61586"/>
                  </a:cubicBezTo>
                  <a:cubicBezTo>
                    <a:pt x="-1288" y="52154"/>
                    <a:pt x="2596" y="47715"/>
                    <a:pt x="11473" y="46606"/>
                  </a:cubicBezTo>
                  <a:cubicBezTo>
                    <a:pt x="112451" y="31070"/>
                    <a:pt x="213429" y="23858"/>
                    <a:pt x="310524" y="67134"/>
                  </a:cubicBezTo>
                  <a:cubicBezTo>
                    <a:pt x="324950" y="73237"/>
                    <a:pt x="337711" y="81559"/>
                    <a:pt x="353800" y="90437"/>
                  </a:cubicBezTo>
                  <a:close/>
                </a:path>
              </a:pathLst>
            </a:custGeom>
            <a:solidFill>
              <a:srgbClr val="FE7D68"/>
            </a:solidFill>
            <a:ln cap="flat" cmpd="sng" w="12700">
              <a:solidFill>
                <a:srgbClr val="80130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9" name="Google Shape;379;p9"/>
            <p:cNvSpPr/>
            <p:nvPr/>
          </p:nvSpPr>
          <p:spPr>
            <a:xfrm>
              <a:off x="8316916" y="4687988"/>
              <a:ext cx="229593" cy="301751"/>
            </a:xfrm>
            <a:custGeom>
              <a:rect b="b" l="l" r="r" t="t"/>
              <a:pathLst>
                <a:path extrusionOk="0" h="255219" w="194189">
                  <a:moveTo>
                    <a:pt x="130014" y="114450"/>
                  </a:moveTo>
                  <a:cubicBezTo>
                    <a:pt x="147768" y="101134"/>
                    <a:pt x="147214" y="80051"/>
                    <a:pt x="152207" y="61187"/>
                  </a:cubicBezTo>
                  <a:cubicBezTo>
                    <a:pt x="156091" y="46207"/>
                    <a:pt x="161084" y="31226"/>
                    <a:pt x="158865" y="15136"/>
                  </a:cubicBezTo>
                  <a:cubicBezTo>
                    <a:pt x="158310" y="9033"/>
                    <a:pt x="157201" y="1265"/>
                    <a:pt x="166633" y="156"/>
                  </a:cubicBezTo>
                  <a:cubicBezTo>
                    <a:pt x="173846" y="-954"/>
                    <a:pt x="178838" y="4040"/>
                    <a:pt x="182168" y="9588"/>
                  </a:cubicBezTo>
                  <a:cubicBezTo>
                    <a:pt x="192154" y="25678"/>
                    <a:pt x="196039" y="45097"/>
                    <a:pt x="194929" y="62296"/>
                  </a:cubicBezTo>
                  <a:cubicBezTo>
                    <a:pt x="192154" y="106128"/>
                    <a:pt x="184942" y="149404"/>
                    <a:pt x="169961" y="191571"/>
                  </a:cubicBezTo>
                  <a:cubicBezTo>
                    <a:pt x="146104" y="259815"/>
                    <a:pt x="76196" y="267582"/>
                    <a:pt x="25707" y="255931"/>
                  </a:cubicBezTo>
                  <a:cubicBezTo>
                    <a:pt x="-3144" y="248718"/>
                    <a:pt x="-5918" y="230964"/>
                    <a:pt x="8507" y="188242"/>
                  </a:cubicBezTo>
                  <a:cubicBezTo>
                    <a:pt x="10727" y="182694"/>
                    <a:pt x="15720" y="182139"/>
                    <a:pt x="20713" y="181584"/>
                  </a:cubicBezTo>
                  <a:cubicBezTo>
                    <a:pt x="34029" y="175481"/>
                    <a:pt x="45680" y="166049"/>
                    <a:pt x="60661" y="164939"/>
                  </a:cubicBezTo>
                  <a:cubicBezTo>
                    <a:pt x="67873" y="164384"/>
                    <a:pt x="65655" y="159391"/>
                    <a:pt x="63990" y="154952"/>
                  </a:cubicBezTo>
                  <a:cubicBezTo>
                    <a:pt x="89512" y="146630"/>
                    <a:pt x="112815" y="134979"/>
                    <a:pt x="130014" y="114450"/>
                  </a:cubicBezTo>
                  <a:close/>
                </a:path>
              </a:pathLst>
            </a:custGeom>
            <a:solidFill>
              <a:srgbClr val="BE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0" name="Google Shape;380;p9"/>
            <p:cNvSpPr/>
            <p:nvPr/>
          </p:nvSpPr>
          <p:spPr>
            <a:xfrm>
              <a:off x="8193340" y="4720049"/>
              <a:ext cx="316607" cy="155808"/>
            </a:xfrm>
            <a:custGeom>
              <a:rect b="b" l="l" r="r" t="t"/>
              <a:pathLst>
                <a:path extrusionOk="0" h="279562" w="568080">
                  <a:moveTo>
                    <a:pt x="277300" y="114970"/>
                  </a:moveTo>
                  <a:cubicBezTo>
                    <a:pt x="293477" y="114970"/>
                    <a:pt x="306186" y="119331"/>
                    <a:pt x="315430" y="128053"/>
                  </a:cubicBezTo>
                  <a:cubicBezTo>
                    <a:pt x="324673" y="136774"/>
                    <a:pt x="329295" y="147620"/>
                    <a:pt x="329295" y="160591"/>
                  </a:cubicBezTo>
                  <a:cubicBezTo>
                    <a:pt x="329295" y="167971"/>
                    <a:pt x="327971" y="174996"/>
                    <a:pt x="325325" y="181668"/>
                  </a:cubicBezTo>
                  <a:cubicBezTo>
                    <a:pt x="322679" y="188339"/>
                    <a:pt x="318486" y="195328"/>
                    <a:pt x="312746" y="202633"/>
                  </a:cubicBezTo>
                  <a:cubicBezTo>
                    <a:pt x="308944" y="207479"/>
                    <a:pt x="302087" y="214448"/>
                    <a:pt x="292172" y="223543"/>
                  </a:cubicBezTo>
                  <a:cubicBezTo>
                    <a:pt x="282257" y="232637"/>
                    <a:pt x="275977" y="238675"/>
                    <a:pt x="273331" y="241657"/>
                  </a:cubicBezTo>
                  <a:cubicBezTo>
                    <a:pt x="270685" y="244638"/>
                    <a:pt x="268542" y="247546"/>
                    <a:pt x="266902" y="250378"/>
                  </a:cubicBezTo>
                  <a:lnTo>
                    <a:pt x="329295" y="250378"/>
                  </a:lnTo>
                  <a:lnTo>
                    <a:pt x="329295" y="279562"/>
                  </a:lnTo>
                  <a:lnTo>
                    <a:pt x="219157" y="279562"/>
                  </a:lnTo>
                  <a:cubicBezTo>
                    <a:pt x="220349" y="268530"/>
                    <a:pt x="223928" y="258075"/>
                    <a:pt x="229891" y="248198"/>
                  </a:cubicBezTo>
                  <a:cubicBezTo>
                    <a:pt x="235855" y="238321"/>
                    <a:pt x="247632" y="225220"/>
                    <a:pt x="265225" y="208895"/>
                  </a:cubicBezTo>
                  <a:cubicBezTo>
                    <a:pt x="279388" y="195701"/>
                    <a:pt x="288073" y="186756"/>
                    <a:pt x="291278" y="182059"/>
                  </a:cubicBezTo>
                  <a:cubicBezTo>
                    <a:pt x="295601" y="175574"/>
                    <a:pt x="297763" y="169163"/>
                    <a:pt x="297763" y="162827"/>
                  </a:cubicBezTo>
                  <a:cubicBezTo>
                    <a:pt x="297763" y="155820"/>
                    <a:pt x="295881" y="150434"/>
                    <a:pt x="292116" y="146670"/>
                  </a:cubicBezTo>
                  <a:cubicBezTo>
                    <a:pt x="288352" y="142905"/>
                    <a:pt x="283152" y="141023"/>
                    <a:pt x="276518" y="141023"/>
                  </a:cubicBezTo>
                  <a:cubicBezTo>
                    <a:pt x="269958" y="141023"/>
                    <a:pt x="264740" y="142998"/>
                    <a:pt x="260864" y="146949"/>
                  </a:cubicBezTo>
                  <a:cubicBezTo>
                    <a:pt x="256987" y="150900"/>
                    <a:pt x="254752" y="157460"/>
                    <a:pt x="254155" y="166629"/>
                  </a:cubicBezTo>
                  <a:lnTo>
                    <a:pt x="222847" y="163498"/>
                  </a:lnTo>
                  <a:cubicBezTo>
                    <a:pt x="224711" y="146204"/>
                    <a:pt x="230562" y="133792"/>
                    <a:pt x="240402" y="126264"/>
                  </a:cubicBezTo>
                  <a:cubicBezTo>
                    <a:pt x="250241" y="118735"/>
                    <a:pt x="262541" y="114970"/>
                    <a:pt x="277300" y="114970"/>
                  </a:cubicBezTo>
                  <a:close/>
                  <a:moveTo>
                    <a:pt x="462412" y="37654"/>
                  </a:moveTo>
                  <a:cubicBezTo>
                    <a:pt x="444255" y="37654"/>
                    <a:pt x="429621" y="43880"/>
                    <a:pt x="418508" y="56332"/>
                  </a:cubicBezTo>
                  <a:cubicBezTo>
                    <a:pt x="407396" y="68784"/>
                    <a:pt x="401839" y="87561"/>
                    <a:pt x="401839" y="112663"/>
                  </a:cubicBezTo>
                  <a:cubicBezTo>
                    <a:pt x="401839" y="137369"/>
                    <a:pt x="407544" y="156096"/>
                    <a:pt x="418955" y="168846"/>
                  </a:cubicBezTo>
                  <a:cubicBezTo>
                    <a:pt x="430365" y="181595"/>
                    <a:pt x="444851" y="187970"/>
                    <a:pt x="462412" y="187970"/>
                  </a:cubicBezTo>
                  <a:cubicBezTo>
                    <a:pt x="479974" y="187970"/>
                    <a:pt x="494386" y="181645"/>
                    <a:pt x="505647" y="168995"/>
                  </a:cubicBezTo>
                  <a:cubicBezTo>
                    <a:pt x="516908" y="156344"/>
                    <a:pt x="522539" y="137369"/>
                    <a:pt x="522539" y="112068"/>
                  </a:cubicBezTo>
                  <a:cubicBezTo>
                    <a:pt x="522539" y="87065"/>
                    <a:pt x="517057" y="68412"/>
                    <a:pt x="506093" y="56109"/>
                  </a:cubicBezTo>
                  <a:cubicBezTo>
                    <a:pt x="495130" y="43805"/>
                    <a:pt x="480569" y="37654"/>
                    <a:pt x="462412" y="37654"/>
                  </a:cubicBezTo>
                  <a:close/>
                  <a:moveTo>
                    <a:pt x="0" y="3721"/>
                  </a:moveTo>
                  <a:lnTo>
                    <a:pt x="44053" y="3721"/>
                  </a:lnTo>
                  <a:lnTo>
                    <a:pt x="44053" y="89595"/>
                  </a:lnTo>
                  <a:lnTo>
                    <a:pt x="130373" y="89595"/>
                  </a:lnTo>
                  <a:lnTo>
                    <a:pt x="130373" y="3721"/>
                  </a:lnTo>
                  <a:lnTo>
                    <a:pt x="174426" y="3721"/>
                  </a:lnTo>
                  <a:lnTo>
                    <a:pt x="174426" y="221903"/>
                  </a:lnTo>
                  <a:lnTo>
                    <a:pt x="130373" y="221903"/>
                  </a:lnTo>
                  <a:lnTo>
                    <a:pt x="130373" y="126504"/>
                  </a:lnTo>
                  <a:lnTo>
                    <a:pt x="44053" y="126504"/>
                  </a:lnTo>
                  <a:lnTo>
                    <a:pt x="44053" y="221903"/>
                  </a:lnTo>
                  <a:lnTo>
                    <a:pt x="0" y="221903"/>
                  </a:lnTo>
                  <a:close/>
                  <a:moveTo>
                    <a:pt x="461966" y="0"/>
                  </a:moveTo>
                  <a:cubicBezTo>
                    <a:pt x="494113" y="0"/>
                    <a:pt x="519835" y="9972"/>
                    <a:pt x="539133" y="29915"/>
                  </a:cubicBezTo>
                  <a:cubicBezTo>
                    <a:pt x="558431" y="49858"/>
                    <a:pt x="568080" y="77589"/>
                    <a:pt x="568080" y="113110"/>
                  </a:cubicBezTo>
                  <a:cubicBezTo>
                    <a:pt x="568080" y="148332"/>
                    <a:pt x="558506" y="175890"/>
                    <a:pt x="539357" y="195784"/>
                  </a:cubicBezTo>
                  <a:cubicBezTo>
                    <a:pt x="520207" y="215677"/>
                    <a:pt x="494609" y="225624"/>
                    <a:pt x="462561" y="225624"/>
                  </a:cubicBezTo>
                  <a:cubicBezTo>
                    <a:pt x="430117" y="225624"/>
                    <a:pt x="404320" y="215727"/>
                    <a:pt x="385171" y="195933"/>
                  </a:cubicBezTo>
                  <a:cubicBezTo>
                    <a:pt x="366021" y="176138"/>
                    <a:pt x="356447" y="148878"/>
                    <a:pt x="356447" y="114152"/>
                  </a:cubicBezTo>
                  <a:cubicBezTo>
                    <a:pt x="356447" y="91927"/>
                    <a:pt x="359771" y="73273"/>
                    <a:pt x="366418" y="58192"/>
                  </a:cubicBezTo>
                  <a:cubicBezTo>
                    <a:pt x="371379" y="47080"/>
                    <a:pt x="378151" y="37108"/>
                    <a:pt x="386733" y="28278"/>
                  </a:cubicBezTo>
                  <a:cubicBezTo>
                    <a:pt x="395316" y="19447"/>
                    <a:pt x="404717" y="12899"/>
                    <a:pt x="414936" y="8632"/>
                  </a:cubicBezTo>
                  <a:cubicBezTo>
                    <a:pt x="428529" y="2878"/>
                    <a:pt x="444206" y="0"/>
                    <a:pt x="461966" y="0"/>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Arial"/>
                <a:ea typeface="Arial"/>
                <a:cs typeface="Arial"/>
                <a:sym typeface="Arial"/>
              </a:endParaRPr>
            </a:p>
          </p:txBody>
        </p:sp>
      </p:grpSp>
      <p:grpSp>
        <p:nvGrpSpPr>
          <p:cNvPr id="381" name="Google Shape;381;p9"/>
          <p:cNvGrpSpPr/>
          <p:nvPr/>
        </p:nvGrpSpPr>
        <p:grpSpPr>
          <a:xfrm>
            <a:off x="1235018" y="5581873"/>
            <a:ext cx="2893186" cy="892552"/>
            <a:chOff x="1353016" y="1766707"/>
            <a:chExt cx="3318868" cy="892552"/>
          </a:xfrm>
        </p:grpSpPr>
        <p:sp>
          <p:nvSpPr>
            <p:cNvPr id="382" name="Google Shape;382;p9"/>
            <p:cNvSpPr txBox="1"/>
            <p:nvPr/>
          </p:nvSpPr>
          <p:spPr>
            <a:xfrm>
              <a:off x="1364064" y="2012928"/>
              <a:ext cx="330131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a:t>
              </a:r>
              <a:endParaRPr sz="1200">
                <a:solidFill>
                  <a:schemeClr val="dk1"/>
                </a:solidFill>
                <a:latin typeface="Arial"/>
                <a:ea typeface="Arial"/>
                <a:cs typeface="Arial"/>
                <a:sym typeface="Arial"/>
              </a:endParaRPr>
            </a:p>
          </p:txBody>
        </p:sp>
        <p:sp>
          <p:nvSpPr>
            <p:cNvPr id="383" name="Google Shape;383;p9"/>
            <p:cNvSpPr txBox="1"/>
            <p:nvPr/>
          </p:nvSpPr>
          <p:spPr>
            <a:xfrm>
              <a:off x="1353016" y="1766707"/>
              <a:ext cx="3318868" cy="307777"/>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1400">
                  <a:solidFill>
                    <a:srgbClr val="0C0C0C"/>
                  </a:solidFill>
                  <a:latin typeface="Arial"/>
                  <a:ea typeface="Arial"/>
                  <a:cs typeface="Arial"/>
                  <a:sym typeface="Arial"/>
                </a:rPr>
                <a:t>Contents Title</a:t>
              </a:r>
              <a:endParaRPr b="1" sz="1400">
                <a:solidFill>
                  <a:srgbClr val="0C0C0C"/>
                </a:solidFill>
                <a:latin typeface="Arial"/>
                <a:ea typeface="Arial"/>
                <a:cs typeface="Arial"/>
                <a:sym typeface="Arial"/>
              </a:endParaRPr>
            </a:p>
          </p:txBody>
        </p:sp>
      </p:grpSp>
      <p:grpSp>
        <p:nvGrpSpPr>
          <p:cNvPr id="384" name="Google Shape;384;p9"/>
          <p:cNvGrpSpPr/>
          <p:nvPr/>
        </p:nvGrpSpPr>
        <p:grpSpPr>
          <a:xfrm>
            <a:off x="4686723" y="5581873"/>
            <a:ext cx="2893186" cy="892552"/>
            <a:chOff x="1353016" y="1766707"/>
            <a:chExt cx="3318868" cy="892552"/>
          </a:xfrm>
        </p:grpSpPr>
        <p:sp>
          <p:nvSpPr>
            <p:cNvPr id="385" name="Google Shape;385;p9"/>
            <p:cNvSpPr txBox="1"/>
            <p:nvPr/>
          </p:nvSpPr>
          <p:spPr>
            <a:xfrm>
              <a:off x="1364064" y="2012928"/>
              <a:ext cx="330131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a:t>
              </a:r>
              <a:endParaRPr sz="1200">
                <a:solidFill>
                  <a:schemeClr val="dk1"/>
                </a:solidFill>
                <a:latin typeface="Arial"/>
                <a:ea typeface="Arial"/>
                <a:cs typeface="Arial"/>
                <a:sym typeface="Arial"/>
              </a:endParaRPr>
            </a:p>
          </p:txBody>
        </p:sp>
        <p:sp>
          <p:nvSpPr>
            <p:cNvPr id="386" name="Google Shape;386;p9"/>
            <p:cNvSpPr txBox="1"/>
            <p:nvPr/>
          </p:nvSpPr>
          <p:spPr>
            <a:xfrm>
              <a:off x="1353016" y="1766707"/>
              <a:ext cx="3318868" cy="307777"/>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1400">
                  <a:solidFill>
                    <a:srgbClr val="0C0C0C"/>
                  </a:solidFill>
                  <a:latin typeface="Arial"/>
                  <a:ea typeface="Arial"/>
                  <a:cs typeface="Arial"/>
                  <a:sym typeface="Arial"/>
                </a:rPr>
                <a:t>Contents Title</a:t>
              </a:r>
              <a:endParaRPr b="1" sz="1400">
                <a:solidFill>
                  <a:srgbClr val="0C0C0C"/>
                </a:solidFill>
                <a:latin typeface="Arial"/>
                <a:ea typeface="Arial"/>
                <a:cs typeface="Arial"/>
                <a:sym typeface="Arial"/>
              </a:endParaRPr>
            </a:p>
          </p:txBody>
        </p:sp>
      </p:grpSp>
      <p:grpSp>
        <p:nvGrpSpPr>
          <p:cNvPr id="387" name="Google Shape;387;p9"/>
          <p:cNvGrpSpPr/>
          <p:nvPr/>
        </p:nvGrpSpPr>
        <p:grpSpPr>
          <a:xfrm>
            <a:off x="8138427" y="5581873"/>
            <a:ext cx="2893186" cy="892552"/>
            <a:chOff x="1353016" y="1766707"/>
            <a:chExt cx="3318868" cy="892552"/>
          </a:xfrm>
        </p:grpSpPr>
        <p:sp>
          <p:nvSpPr>
            <p:cNvPr id="388" name="Google Shape;388;p9"/>
            <p:cNvSpPr txBox="1"/>
            <p:nvPr/>
          </p:nvSpPr>
          <p:spPr>
            <a:xfrm>
              <a:off x="1364064" y="2012928"/>
              <a:ext cx="330131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Presentations.  </a:t>
              </a:r>
              <a:endParaRPr sz="1200">
                <a:solidFill>
                  <a:schemeClr val="dk1"/>
                </a:solidFill>
                <a:latin typeface="Arial"/>
                <a:ea typeface="Arial"/>
                <a:cs typeface="Arial"/>
                <a:sym typeface="Arial"/>
              </a:endParaRPr>
            </a:p>
          </p:txBody>
        </p:sp>
        <p:sp>
          <p:nvSpPr>
            <p:cNvPr id="389" name="Google Shape;389;p9"/>
            <p:cNvSpPr txBox="1"/>
            <p:nvPr/>
          </p:nvSpPr>
          <p:spPr>
            <a:xfrm>
              <a:off x="1353016" y="1766707"/>
              <a:ext cx="3318868" cy="307777"/>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1400">
                  <a:solidFill>
                    <a:srgbClr val="0C0C0C"/>
                  </a:solidFill>
                  <a:latin typeface="Arial"/>
                  <a:ea typeface="Arial"/>
                  <a:cs typeface="Arial"/>
                  <a:sym typeface="Arial"/>
                </a:rPr>
                <a:t>Contents Title</a:t>
              </a:r>
              <a:endParaRPr b="1" sz="1400">
                <a:solidFill>
                  <a:srgbClr val="0C0C0C"/>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10"/>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grpSp>
        <p:nvGrpSpPr>
          <p:cNvPr id="395" name="Google Shape;395;p10"/>
          <p:cNvGrpSpPr/>
          <p:nvPr/>
        </p:nvGrpSpPr>
        <p:grpSpPr>
          <a:xfrm>
            <a:off x="8807963" y="1744750"/>
            <a:ext cx="2696956" cy="376415"/>
            <a:chOff x="8288570" y="5180606"/>
            <a:chExt cx="2696956" cy="376415"/>
          </a:xfrm>
        </p:grpSpPr>
        <p:sp>
          <p:nvSpPr>
            <p:cNvPr id="396" name="Google Shape;396;p10"/>
            <p:cNvSpPr/>
            <p:nvPr/>
          </p:nvSpPr>
          <p:spPr>
            <a:xfrm>
              <a:off x="8288570"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7" name="Google Shape;397;p10"/>
            <p:cNvSpPr/>
            <p:nvPr/>
          </p:nvSpPr>
          <p:spPr>
            <a:xfrm>
              <a:off x="8560309"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8" name="Google Shape;398;p10"/>
            <p:cNvSpPr/>
            <p:nvPr/>
          </p:nvSpPr>
          <p:spPr>
            <a:xfrm>
              <a:off x="8832048"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9" name="Google Shape;399;p10"/>
            <p:cNvSpPr/>
            <p:nvPr/>
          </p:nvSpPr>
          <p:spPr>
            <a:xfrm>
              <a:off x="9103787"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0" name="Google Shape;400;p10"/>
            <p:cNvSpPr/>
            <p:nvPr/>
          </p:nvSpPr>
          <p:spPr>
            <a:xfrm>
              <a:off x="9375526"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1" name="Google Shape;401;p10"/>
            <p:cNvSpPr/>
            <p:nvPr/>
          </p:nvSpPr>
          <p:spPr>
            <a:xfrm>
              <a:off x="9647265"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2" name="Google Shape;402;p10"/>
            <p:cNvSpPr/>
            <p:nvPr/>
          </p:nvSpPr>
          <p:spPr>
            <a:xfrm>
              <a:off x="9919004"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3" name="Google Shape;403;p10"/>
            <p:cNvSpPr/>
            <p:nvPr/>
          </p:nvSpPr>
          <p:spPr>
            <a:xfrm>
              <a:off x="10190743"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4" name="Google Shape;404;p10"/>
            <p:cNvSpPr/>
            <p:nvPr/>
          </p:nvSpPr>
          <p:spPr>
            <a:xfrm>
              <a:off x="10462482"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5" name="Google Shape;405;p10"/>
            <p:cNvSpPr/>
            <p:nvPr/>
          </p:nvSpPr>
          <p:spPr>
            <a:xfrm>
              <a:off x="10734224" y="5180606"/>
              <a:ext cx="251302" cy="376415"/>
            </a:xfrm>
            <a:custGeom>
              <a:rect b="b" l="l" r="r" t="t"/>
              <a:pathLst>
                <a:path extrusionOk="0" h="906969" w="561676">
                  <a:moveTo>
                    <a:pt x="0" y="637244"/>
                  </a:moveTo>
                  <a:cubicBezTo>
                    <a:pt x="0" y="569567"/>
                    <a:pt x="23940" y="508335"/>
                    <a:pt x="51564" y="448484"/>
                  </a:cubicBezTo>
                  <a:cubicBezTo>
                    <a:pt x="116018" y="307604"/>
                    <a:pt x="181854" y="167645"/>
                    <a:pt x="246770" y="27226"/>
                  </a:cubicBezTo>
                  <a:cubicBezTo>
                    <a:pt x="253675" y="12494"/>
                    <a:pt x="262883" y="984"/>
                    <a:pt x="280378" y="63"/>
                  </a:cubicBezTo>
                  <a:cubicBezTo>
                    <a:pt x="296952" y="-858"/>
                    <a:pt x="308001" y="8350"/>
                    <a:pt x="314447" y="23083"/>
                  </a:cubicBezTo>
                  <a:cubicBezTo>
                    <a:pt x="388109" y="182838"/>
                    <a:pt x="465915" y="340752"/>
                    <a:pt x="534514" y="502810"/>
                  </a:cubicBezTo>
                  <a:cubicBezTo>
                    <a:pt x="555692" y="552072"/>
                    <a:pt x="568583" y="604556"/>
                    <a:pt x="562598" y="658882"/>
                  </a:cubicBezTo>
                  <a:cubicBezTo>
                    <a:pt x="550627" y="767074"/>
                    <a:pt x="491237" y="842118"/>
                    <a:pt x="394095" y="886316"/>
                  </a:cubicBezTo>
                  <a:cubicBezTo>
                    <a:pt x="229735" y="960899"/>
                    <a:pt x="33609" y="855930"/>
                    <a:pt x="2762" y="677758"/>
                  </a:cubicBezTo>
                  <a:cubicBezTo>
                    <a:pt x="921" y="664407"/>
                    <a:pt x="921" y="650595"/>
                    <a:pt x="0" y="637244"/>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406" name="Google Shape;406;p10"/>
          <p:cNvGrpSpPr/>
          <p:nvPr/>
        </p:nvGrpSpPr>
        <p:grpSpPr>
          <a:xfrm>
            <a:off x="8792808" y="4804079"/>
            <a:ext cx="2706826" cy="661867"/>
            <a:chOff x="7403211" y="4343290"/>
            <a:chExt cx="2706826" cy="661867"/>
          </a:xfrm>
        </p:grpSpPr>
        <p:sp>
          <p:nvSpPr>
            <p:cNvPr id="407" name="Google Shape;407;p10"/>
            <p:cNvSpPr/>
            <p:nvPr/>
          </p:nvSpPr>
          <p:spPr>
            <a:xfrm>
              <a:off x="7403211"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08" name="Google Shape;408;p10"/>
            <p:cNvSpPr/>
            <p:nvPr/>
          </p:nvSpPr>
          <p:spPr>
            <a:xfrm>
              <a:off x="7676047"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09" name="Google Shape;409;p10"/>
            <p:cNvSpPr/>
            <p:nvPr/>
          </p:nvSpPr>
          <p:spPr>
            <a:xfrm>
              <a:off x="7948883"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10" name="Google Shape;410;p10"/>
            <p:cNvSpPr/>
            <p:nvPr/>
          </p:nvSpPr>
          <p:spPr>
            <a:xfrm>
              <a:off x="8221719"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11" name="Google Shape;411;p10"/>
            <p:cNvSpPr/>
            <p:nvPr/>
          </p:nvSpPr>
          <p:spPr>
            <a:xfrm>
              <a:off x="8494555"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12" name="Google Shape;412;p10"/>
            <p:cNvSpPr/>
            <p:nvPr/>
          </p:nvSpPr>
          <p:spPr>
            <a:xfrm>
              <a:off x="8767391"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13" name="Google Shape;413;p10"/>
            <p:cNvSpPr/>
            <p:nvPr/>
          </p:nvSpPr>
          <p:spPr>
            <a:xfrm>
              <a:off x="9040227"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14" name="Google Shape;414;p10"/>
            <p:cNvSpPr/>
            <p:nvPr/>
          </p:nvSpPr>
          <p:spPr>
            <a:xfrm>
              <a:off x="9313063"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15" name="Google Shape;415;p10"/>
            <p:cNvSpPr/>
            <p:nvPr/>
          </p:nvSpPr>
          <p:spPr>
            <a:xfrm>
              <a:off x="9585899"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16" name="Google Shape;416;p10"/>
            <p:cNvSpPr/>
            <p:nvPr/>
          </p:nvSpPr>
          <p:spPr>
            <a:xfrm>
              <a:off x="9858735" y="4343290"/>
              <a:ext cx="251302" cy="66186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sp>
        <p:nvSpPr>
          <p:cNvPr id="417" name="Google Shape;417;p10"/>
          <p:cNvSpPr txBox="1"/>
          <p:nvPr/>
        </p:nvSpPr>
        <p:spPr>
          <a:xfrm>
            <a:off x="360691" y="1279811"/>
            <a:ext cx="42515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accent1"/>
                </a:solidFill>
                <a:latin typeface="Arial"/>
                <a:ea typeface="Arial"/>
                <a:cs typeface="Arial"/>
                <a:sym typeface="Arial"/>
              </a:rPr>
              <a:t>Blood Donation</a:t>
            </a:r>
            <a:endParaRPr b="1" sz="3600">
              <a:solidFill>
                <a:schemeClr val="accent1"/>
              </a:solidFill>
              <a:latin typeface="Arial"/>
              <a:ea typeface="Arial"/>
              <a:cs typeface="Arial"/>
              <a:sym typeface="Arial"/>
            </a:endParaRPr>
          </a:p>
        </p:txBody>
      </p:sp>
      <p:sp>
        <p:nvSpPr>
          <p:cNvPr id="418" name="Google Shape;418;p10"/>
          <p:cNvSpPr txBox="1"/>
          <p:nvPr/>
        </p:nvSpPr>
        <p:spPr>
          <a:xfrm>
            <a:off x="360691" y="1888791"/>
            <a:ext cx="5044387" cy="58477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600">
                <a:solidFill>
                  <a:srgbClr val="3F3F3F"/>
                </a:solidFill>
                <a:latin typeface="Arial"/>
                <a:ea typeface="Arial"/>
                <a:cs typeface="Arial"/>
                <a:sym typeface="Arial"/>
              </a:rPr>
              <a:t>LOREM IPSUM DOLOR SIT AMET, CU USU AGAM INTEGRE IMPEDIT.</a:t>
            </a:r>
            <a:endParaRPr sz="1600">
              <a:solidFill>
                <a:srgbClr val="3F3F3F"/>
              </a:solidFill>
              <a:latin typeface="Arial"/>
              <a:ea typeface="Arial"/>
              <a:cs typeface="Arial"/>
              <a:sym typeface="Arial"/>
            </a:endParaRPr>
          </a:p>
        </p:txBody>
      </p:sp>
      <p:grpSp>
        <p:nvGrpSpPr>
          <p:cNvPr id="419" name="Google Shape;419;p10"/>
          <p:cNvGrpSpPr/>
          <p:nvPr/>
        </p:nvGrpSpPr>
        <p:grpSpPr>
          <a:xfrm>
            <a:off x="8682103" y="2190404"/>
            <a:ext cx="2854399" cy="646331"/>
            <a:chOff x="6498510" y="2360882"/>
            <a:chExt cx="2854399" cy="646331"/>
          </a:xfrm>
        </p:grpSpPr>
        <p:sp>
          <p:nvSpPr>
            <p:cNvPr id="420" name="Google Shape;420;p10"/>
            <p:cNvSpPr txBox="1"/>
            <p:nvPr/>
          </p:nvSpPr>
          <p:spPr>
            <a:xfrm>
              <a:off x="6498510" y="2453215"/>
              <a:ext cx="885002" cy="461665"/>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2400">
                  <a:solidFill>
                    <a:schemeClr val="accent1"/>
                  </a:solidFill>
                  <a:latin typeface="Arial"/>
                  <a:ea typeface="Arial"/>
                  <a:cs typeface="Arial"/>
                  <a:sym typeface="Arial"/>
                </a:rPr>
                <a:t>60%</a:t>
              </a:r>
              <a:endParaRPr b="1" sz="2400">
                <a:solidFill>
                  <a:schemeClr val="accent1"/>
                </a:solidFill>
                <a:latin typeface="Arial"/>
                <a:ea typeface="Arial"/>
                <a:cs typeface="Arial"/>
                <a:sym typeface="Arial"/>
              </a:endParaRPr>
            </a:p>
          </p:txBody>
        </p:sp>
        <p:sp>
          <p:nvSpPr>
            <p:cNvPr id="421" name="Google Shape;421;p10"/>
            <p:cNvSpPr txBox="1"/>
            <p:nvPr/>
          </p:nvSpPr>
          <p:spPr>
            <a:xfrm>
              <a:off x="7415070" y="2360882"/>
              <a:ext cx="193783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grpSp>
      <p:grpSp>
        <p:nvGrpSpPr>
          <p:cNvPr id="422" name="Google Shape;422;p10"/>
          <p:cNvGrpSpPr/>
          <p:nvPr/>
        </p:nvGrpSpPr>
        <p:grpSpPr>
          <a:xfrm>
            <a:off x="8747102" y="3084300"/>
            <a:ext cx="2832137" cy="667981"/>
            <a:chOff x="6532967" y="4003363"/>
            <a:chExt cx="2832137" cy="667981"/>
          </a:xfrm>
        </p:grpSpPr>
        <p:sp>
          <p:nvSpPr>
            <p:cNvPr id="423" name="Google Shape;423;p10"/>
            <p:cNvSpPr/>
            <p:nvPr/>
          </p:nvSpPr>
          <p:spPr>
            <a:xfrm rot="10800000">
              <a:off x="6532967"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24" name="Google Shape;424;p10"/>
            <p:cNvSpPr/>
            <p:nvPr/>
          </p:nvSpPr>
          <p:spPr>
            <a:xfrm rot="10800000">
              <a:off x="6812856"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25" name="Google Shape;425;p10"/>
            <p:cNvSpPr/>
            <p:nvPr/>
          </p:nvSpPr>
          <p:spPr>
            <a:xfrm rot="10800000">
              <a:off x="7092745"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26" name="Google Shape;426;p10"/>
            <p:cNvSpPr/>
            <p:nvPr/>
          </p:nvSpPr>
          <p:spPr>
            <a:xfrm rot="10800000">
              <a:off x="7372634"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27" name="Google Shape;427;p10"/>
            <p:cNvSpPr/>
            <p:nvPr/>
          </p:nvSpPr>
          <p:spPr>
            <a:xfrm rot="10800000">
              <a:off x="7652523"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28" name="Google Shape;428;p10"/>
            <p:cNvSpPr/>
            <p:nvPr/>
          </p:nvSpPr>
          <p:spPr>
            <a:xfrm rot="10800000">
              <a:off x="7932412"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29" name="Google Shape;429;p10"/>
            <p:cNvSpPr/>
            <p:nvPr/>
          </p:nvSpPr>
          <p:spPr>
            <a:xfrm rot="10800000">
              <a:off x="8212301"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30" name="Google Shape;430;p10"/>
            <p:cNvSpPr/>
            <p:nvPr/>
          </p:nvSpPr>
          <p:spPr>
            <a:xfrm rot="10800000">
              <a:off x="8492190"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31" name="Google Shape;431;p10"/>
            <p:cNvSpPr/>
            <p:nvPr/>
          </p:nvSpPr>
          <p:spPr>
            <a:xfrm rot="10800000">
              <a:off x="8772079"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432" name="Google Shape;432;p10"/>
            <p:cNvSpPr/>
            <p:nvPr/>
          </p:nvSpPr>
          <p:spPr>
            <a:xfrm rot="10800000">
              <a:off x="9051968" y="4003363"/>
              <a:ext cx="313136" cy="667981"/>
            </a:xfrm>
            <a:custGeom>
              <a:rect b="b" l="l" r="r" t="t"/>
              <a:pathLst>
                <a:path extrusionOk="0" h="3959924" w="1856332">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grpSp>
        <p:nvGrpSpPr>
          <p:cNvPr id="433" name="Google Shape;433;p10"/>
          <p:cNvGrpSpPr/>
          <p:nvPr/>
        </p:nvGrpSpPr>
        <p:grpSpPr>
          <a:xfrm>
            <a:off x="8747102" y="3880579"/>
            <a:ext cx="2854399" cy="646331"/>
            <a:chOff x="6498510" y="2360882"/>
            <a:chExt cx="2854399" cy="646331"/>
          </a:xfrm>
        </p:grpSpPr>
        <p:sp>
          <p:nvSpPr>
            <p:cNvPr id="434" name="Google Shape;434;p10"/>
            <p:cNvSpPr txBox="1"/>
            <p:nvPr/>
          </p:nvSpPr>
          <p:spPr>
            <a:xfrm>
              <a:off x="6498510" y="2453215"/>
              <a:ext cx="885002" cy="461665"/>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2400">
                  <a:solidFill>
                    <a:schemeClr val="accent1"/>
                  </a:solidFill>
                  <a:latin typeface="Arial"/>
                  <a:ea typeface="Arial"/>
                  <a:cs typeface="Arial"/>
                  <a:sym typeface="Arial"/>
                </a:rPr>
                <a:t>60%</a:t>
              </a:r>
              <a:endParaRPr b="1" sz="2400">
                <a:solidFill>
                  <a:schemeClr val="accent1"/>
                </a:solidFill>
                <a:latin typeface="Arial"/>
                <a:ea typeface="Arial"/>
                <a:cs typeface="Arial"/>
                <a:sym typeface="Arial"/>
              </a:endParaRPr>
            </a:p>
          </p:txBody>
        </p:sp>
        <p:sp>
          <p:nvSpPr>
            <p:cNvPr id="435" name="Google Shape;435;p10"/>
            <p:cNvSpPr txBox="1"/>
            <p:nvPr/>
          </p:nvSpPr>
          <p:spPr>
            <a:xfrm>
              <a:off x="7415070" y="2360882"/>
              <a:ext cx="193783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grpSp>
      <p:grpSp>
        <p:nvGrpSpPr>
          <p:cNvPr id="436" name="Google Shape;436;p10"/>
          <p:cNvGrpSpPr/>
          <p:nvPr/>
        </p:nvGrpSpPr>
        <p:grpSpPr>
          <a:xfrm>
            <a:off x="8792808" y="5597301"/>
            <a:ext cx="2854399" cy="646331"/>
            <a:chOff x="6498510" y="2360882"/>
            <a:chExt cx="2854399" cy="646331"/>
          </a:xfrm>
        </p:grpSpPr>
        <p:sp>
          <p:nvSpPr>
            <p:cNvPr id="437" name="Google Shape;437;p10"/>
            <p:cNvSpPr txBox="1"/>
            <p:nvPr/>
          </p:nvSpPr>
          <p:spPr>
            <a:xfrm>
              <a:off x="6498510" y="2453215"/>
              <a:ext cx="885002" cy="461665"/>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2400">
                  <a:solidFill>
                    <a:schemeClr val="accent1"/>
                  </a:solidFill>
                  <a:latin typeface="Arial"/>
                  <a:ea typeface="Arial"/>
                  <a:cs typeface="Arial"/>
                  <a:sym typeface="Arial"/>
                </a:rPr>
                <a:t>60%</a:t>
              </a:r>
              <a:endParaRPr b="1" sz="2400">
                <a:solidFill>
                  <a:schemeClr val="accent1"/>
                </a:solidFill>
                <a:latin typeface="Arial"/>
                <a:ea typeface="Arial"/>
                <a:cs typeface="Arial"/>
                <a:sym typeface="Arial"/>
              </a:endParaRPr>
            </a:p>
          </p:txBody>
        </p:sp>
        <p:sp>
          <p:nvSpPr>
            <p:cNvPr id="438" name="Google Shape;438;p10"/>
            <p:cNvSpPr txBox="1"/>
            <p:nvPr/>
          </p:nvSpPr>
          <p:spPr>
            <a:xfrm>
              <a:off x="7415070" y="2360882"/>
              <a:ext cx="193783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grpSp>
      <p:pic>
        <p:nvPicPr>
          <p:cNvPr id="439" name="Google Shape;439;p10"/>
          <p:cNvPicPr preferRelativeResize="0"/>
          <p:nvPr/>
        </p:nvPicPr>
        <p:blipFill rotWithShape="1">
          <a:blip r:embed="rId3">
            <a:alphaModFix/>
          </a:blip>
          <a:srcRect b="0" l="0" r="0" t="0"/>
          <a:stretch/>
        </p:blipFill>
        <p:spPr>
          <a:xfrm>
            <a:off x="2352553" y="2790147"/>
            <a:ext cx="4382098" cy="37871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500"/>
                                        <p:tgtEl>
                                          <p:spTgt spid="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11"/>
          <p:cNvSpPr/>
          <p:nvPr>
            <p:ph idx="2" type="pic"/>
          </p:nvPr>
        </p:nvSpPr>
        <p:spPr>
          <a:xfrm>
            <a:off x="0" y="0"/>
            <a:ext cx="4348264" cy="6858000"/>
          </a:xfrm>
          <a:prstGeom prst="rect">
            <a:avLst/>
          </a:prstGeom>
          <a:solidFill>
            <a:srgbClr val="F2F2F2"/>
          </a:solidFill>
          <a:ln>
            <a:noFill/>
          </a:ln>
        </p:spPr>
      </p:sp>
      <p:sp>
        <p:nvSpPr>
          <p:cNvPr id="445" name="Google Shape;445;p11"/>
          <p:cNvSpPr txBox="1"/>
          <p:nvPr/>
        </p:nvSpPr>
        <p:spPr>
          <a:xfrm>
            <a:off x="4860403" y="320199"/>
            <a:ext cx="5478753" cy="710877"/>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5400"/>
              <a:buFont typeface="Arial"/>
              <a:buNone/>
            </a:pPr>
            <a:r>
              <a:rPr b="1" lang="en-US" sz="5400">
                <a:solidFill>
                  <a:schemeClr val="lt1"/>
                </a:solidFill>
                <a:latin typeface="Arial"/>
                <a:ea typeface="Arial"/>
                <a:cs typeface="Arial"/>
                <a:sym typeface="Arial"/>
              </a:rPr>
              <a:t>Blood</a:t>
            </a:r>
            <a:endParaRPr sz="5400">
              <a:solidFill>
                <a:schemeClr val="lt1"/>
              </a:solidFill>
              <a:latin typeface="Arial"/>
              <a:ea typeface="Arial"/>
              <a:cs typeface="Arial"/>
              <a:sym typeface="Arial"/>
            </a:endParaRPr>
          </a:p>
        </p:txBody>
      </p:sp>
      <p:sp>
        <p:nvSpPr>
          <p:cNvPr id="446" name="Google Shape;446;p11"/>
          <p:cNvSpPr/>
          <p:nvPr/>
        </p:nvSpPr>
        <p:spPr>
          <a:xfrm>
            <a:off x="4348264" y="3104964"/>
            <a:ext cx="7843736" cy="6480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5679D"/>
              </a:solidFill>
              <a:latin typeface="Arial"/>
              <a:ea typeface="Arial"/>
              <a:cs typeface="Arial"/>
              <a:sym typeface="Arial"/>
            </a:endParaRPr>
          </a:p>
        </p:txBody>
      </p:sp>
      <p:sp>
        <p:nvSpPr>
          <p:cNvPr id="447" name="Google Shape;447;p11"/>
          <p:cNvSpPr/>
          <p:nvPr/>
        </p:nvSpPr>
        <p:spPr>
          <a:xfrm>
            <a:off x="5100739" y="4069814"/>
            <a:ext cx="6339200" cy="2088232"/>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8" name="Google Shape;448;p11"/>
          <p:cNvSpPr txBox="1"/>
          <p:nvPr/>
        </p:nvSpPr>
        <p:spPr>
          <a:xfrm>
            <a:off x="5348389" y="4329100"/>
            <a:ext cx="5843416"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Get a modern PowerPoint  Presentation that is beautifully designed. You can simply impress your audience and add a unique zing and appeal to your Presentations. You can simply impress your audience and add a unique zing and appeal to your Presentations. </a:t>
            </a:r>
            <a:endParaRPr/>
          </a:p>
          <a:p>
            <a:pPr indent="0" lvl="0" marL="0" marR="0" rtl="0" algn="l">
              <a:spcBef>
                <a:spcPts val="0"/>
              </a:spcBef>
              <a:spcAft>
                <a:spcPts val="0"/>
              </a:spcAft>
              <a:buNone/>
            </a:pPr>
            <a:r>
              <a:t/>
            </a:r>
            <a:endParaRPr sz="1200">
              <a:solidFill>
                <a:srgbClr val="3F3F3F"/>
              </a:solidFill>
              <a:latin typeface="Arial"/>
              <a:ea typeface="Arial"/>
              <a:cs typeface="Arial"/>
              <a:sym typeface="Arial"/>
            </a:endParaRPr>
          </a:p>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449" name="Google Shape;449;p11"/>
          <p:cNvSpPr txBox="1"/>
          <p:nvPr/>
        </p:nvSpPr>
        <p:spPr>
          <a:xfrm>
            <a:off x="5100739" y="3275113"/>
            <a:ext cx="633920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Arial"/>
                <a:ea typeface="Arial"/>
                <a:cs typeface="Arial"/>
                <a:sym typeface="Arial"/>
              </a:rPr>
              <a:t>Get a modern PowerPoint  Presentation that is beautifully designed.</a:t>
            </a:r>
            <a:endParaRPr b="1" sz="1400">
              <a:solidFill>
                <a:schemeClr val="lt1"/>
              </a:solidFill>
              <a:latin typeface="Arial"/>
              <a:ea typeface="Arial"/>
              <a:cs typeface="Arial"/>
              <a:sym typeface="Arial"/>
            </a:endParaRPr>
          </a:p>
        </p:txBody>
      </p:sp>
      <p:sp>
        <p:nvSpPr>
          <p:cNvPr id="450" name="Google Shape;450;p11"/>
          <p:cNvSpPr txBox="1"/>
          <p:nvPr/>
        </p:nvSpPr>
        <p:spPr>
          <a:xfrm>
            <a:off x="4957873" y="2434469"/>
            <a:ext cx="6482066"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LOREM IPSUM DOLOR SIT AMET, CU USU AGAM INTEGRE IMPEDIT.</a:t>
            </a:r>
            <a:endParaRPr sz="1200">
              <a:solidFill>
                <a:schemeClr val="dk1"/>
              </a:solidFill>
              <a:latin typeface="Arial"/>
              <a:ea typeface="Arial"/>
              <a:cs typeface="Arial"/>
              <a:sym typeface="Arial"/>
            </a:endParaRPr>
          </a:p>
        </p:txBody>
      </p:sp>
      <p:sp>
        <p:nvSpPr>
          <p:cNvPr id="451" name="Google Shape;451;p11"/>
          <p:cNvSpPr txBox="1"/>
          <p:nvPr/>
        </p:nvSpPr>
        <p:spPr>
          <a:xfrm>
            <a:off x="4957873" y="1516000"/>
            <a:ext cx="6482066" cy="830997"/>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LOREM IPSUM DOLOR SIT AMET, CU USU AGAM INTEGRE IMPEDIT.</a:t>
            </a:r>
            <a:endParaRPr sz="24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12"/>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457" name="Google Shape;457;p12"/>
          <p:cNvSpPr/>
          <p:nvPr/>
        </p:nvSpPr>
        <p:spPr>
          <a:xfrm>
            <a:off x="7804211" y="2849669"/>
            <a:ext cx="393643" cy="1036757"/>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58" name="Google Shape;458;p12"/>
          <p:cNvSpPr/>
          <p:nvPr/>
        </p:nvSpPr>
        <p:spPr>
          <a:xfrm>
            <a:off x="3868378" y="2849669"/>
            <a:ext cx="560327" cy="1084913"/>
          </a:xfrm>
          <a:custGeom>
            <a:rect b="b" l="l" r="r" t="t"/>
            <a:pathLst>
              <a:path extrusionOk="0" h="8966308" w="4630845">
                <a:moveTo>
                  <a:pt x="3642393" y="5218502"/>
                </a:moveTo>
                <a:lnTo>
                  <a:pt x="3655990" y="5218502"/>
                </a:lnTo>
                <a:lnTo>
                  <a:pt x="3649191" y="5219875"/>
                </a:lnTo>
                <a:close/>
                <a:moveTo>
                  <a:pt x="2337179" y="398852"/>
                </a:moveTo>
                <a:cubicBezTo>
                  <a:pt x="2743951" y="398852"/>
                  <a:pt x="3073703" y="728605"/>
                  <a:pt x="3073703" y="1135376"/>
                </a:cubicBezTo>
                <a:cubicBezTo>
                  <a:pt x="3073703" y="1542147"/>
                  <a:pt x="2743951" y="1871900"/>
                  <a:pt x="2337179" y="1871900"/>
                </a:cubicBezTo>
                <a:cubicBezTo>
                  <a:pt x="1930408" y="1871900"/>
                  <a:pt x="1600655" y="1542147"/>
                  <a:pt x="1600655" y="1135376"/>
                </a:cubicBezTo>
                <a:cubicBezTo>
                  <a:pt x="1600655" y="728605"/>
                  <a:pt x="1930408" y="398852"/>
                  <a:pt x="2337179" y="398852"/>
                </a:cubicBezTo>
                <a:close/>
                <a:moveTo>
                  <a:pt x="4351375" y="1529"/>
                </a:moveTo>
                <a:cubicBezTo>
                  <a:pt x="4391498" y="5536"/>
                  <a:pt x="4431497" y="17477"/>
                  <a:pt x="4469115" y="38013"/>
                </a:cubicBezTo>
                <a:cubicBezTo>
                  <a:pt x="4619587" y="120158"/>
                  <a:pt x="4674977" y="308732"/>
                  <a:pt x="4592832" y="459204"/>
                </a:cubicBezTo>
                <a:lnTo>
                  <a:pt x="3226740" y="2961583"/>
                </a:lnTo>
                <a:lnTo>
                  <a:pt x="3225794" y="8573276"/>
                </a:lnTo>
                <a:cubicBezTo>
                  <a:pt x="3225794" y="8790341"/>
                  <a:pt x="3049827" y="8966308"/>
                  <a:pt x="2832761" y="8966308"/>
                </a:cubicBezTo>
                <a:cubicBezTo>
                  <a:pt x="2615696" y="8966308"/>
                  <a:pt x="2439728" y="8790341"/>
                  <a:pt x="2439728" y="8573276"/>
                </a:cubicBezTo>
                <a:lnTo>
                  <a:pt x="2439728" y="5432025"/>
                </a:lnTo>
                <a:lnTo>
                  <a:pt x="2203911" y="5432025"/>
                </a:lnTo>
                <a:lnTo>
                  <a:pt x="2203911" y="8573273"/>
                </a:lnTo>
                <a:cubicBezTo>
                  <a:pt x="2203911" y="8790339"/>
                  <a:pt x="2027943" y="8966306"/>
                  <a:pt x="1810878" y="8966306"/>
                </a:cubicBezTo>
                <a:cubicBezTo>
                  <a:pt x="1593812" y="8966306"/>
                  <a:pt x="1417845" y="8790339"/>
                  <a:pt x="1417845" y="8573273"/>
                </a:cubicBezTo>
                <a:cubicBezTo>
                  <a:pt x="1425222" y="7700108"/>
                  <a:pt x="1434775" y="5148354"/>
                  <a:pt x="1435023" y="3411292"/>
                </a:cubicBezTo>
                <a:lnTo>
                  <a:pt x="1434887" y="3004413"/>
                </a:lnTo>
                <a:lnTo>
                  <a:pt x="1429185" y="3007526"/>
                </a:lnTo>
                <a:lnTo>
                  <a:pt x="38013" y="459204"/>
                </a:lnTo>
                <a:cubicBezTo>
                  <a:pt x="-44132" y="308732"/>
                  <a:pt x="11257" y="120158"/>
                  <a:pt x="161729" y="38013"/>
                </a:cubicBezTo>
                <a:cubicBezTo>
                  <a:pt x="199347" y="17477"/>
                  <a:pt x="239347" y="5536"/>
                  <a:pt x="279469" y="1529"/>
                </a:cubicBezTo>
                <a:cubicBezTo>
                  <a:pt x="399836" y="-10495"/>
                  <a:pt x="521311" y="48876"/>
                  <a:pt x="582920" y="161730"/>
                </a:cubicBezTo>
                <a:lnTo>
                  <a:pt x="1607281" y="2038135"/>
                </a:lnTo>
                <a:lnTo>
                  <a:pt x="3023563" y="2038135"/>
                </a:lnTo>
                <a:lnTo>
                  <a:pt x="4047924" y="161729"/>
                </a:lnTo>
                <a:cubicBezTo>
                  <a:pt x="4109533" y="48876"/>
                  <a:pt x="4231008" y="-10495"/>
                  <a:pt x="4351375" y="15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459" name="Google Shape;459;p12"/>
          <p:cNvGrpSpPr/>
          <p:nvPr/>
        </p:nvGrpSpPr>
        <p:grpSpPr>
          <a:xfrm>
            <a:off x="349730" y="2740445"/>
            <a:ext cx="3401085" cy="1303361"/>
            <a:chOff x="920500" y="1603171"/>
            <a:chExt cx="3401085" cy="1303361"/>
          </a:xfrm>
        </p:grpSpPr>
        <p:sp>
          <p:nvSpPr>
            <p:cNvPr id="460" name="Google Shape;460;p12"/>
            <p:cNvSpPr txBox="1"/>
            <p:nvPr/>
          </p:nvSpPr>
          <p:spPr>
            <a:xfrm>
              <a:off x="920500" y="1603171"/>
              <a:ext cx="3401085"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400">
                  <a:solidFill>
                    <a:schemeClr val="dk1"/>
                  </a:solidFill>
                  <a:latin typeface="Arial"/>
                  <a:ea typeface="Arial"/>
                  <a:cs typeface="Arial"/>
                  <a:sym typeface="Arial"/>
                </a:rPr>
                <a:t>Your Text  Here</a:t>
              </a:r>
              <a:endParaRPr b="1" sz="1400">
                <a:solidFill>
                  <a:schemeClr val="dk1"/>
                </a:solidFill>
                <a:latin typeface="Arial"/>
                <a:ea typeface="Arial"/>
                <a:cs typeface="Arial"/>
                <a:sym typeface="Arial"/>
              </a:endParaRPr>
            </a:p>
          </p:txBody>
        </p:sp>
        <p:sp>
          <p:nvSpPr>
            <p:cNvPr id="461" name="Google Shape;461;p12"/>
            <p:cNvSpPr txBox="1"/>
            <p:nvPr/>
          </p:nvSpPr>
          <p:spPr>
            <a:xfrm>
              <a:off x="920500" y="1890869"/>
              <a:ext cx="3401085" cy="10156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Get a modern PowerPoint  Presentation that is beautifully designed. I hope and I believe that this Template will your Time, Money and Reputation. You can simply impress your audience and add a unique zing.</a:t>
              </a:r>
              <a:endParaRPr/>
            </a:p>
          </p:txBody>
        </p:sp>
      </p:grpSp>
      <p:grpSp>
        <p:nvGrpSpPr>
          <p:cNvPr id="462" name="Google Shape;462;p12"/>
          <p:cNvGrpSpPr/>
          <p:nvPr/>
        </p:nvGrpSpPr>
        <p:grpSpPr>
          <a:xfrm>
            <a:off x="8466972" y="2716367"/>
            <a:ext cx="3401085" cy="1303361"/>
            <a:chOff x="8006841" y="4240144"/>
            <a:chExt cx="3401085" cy="1303361"/>
          </a:xfrm>
        </p:grpSpPr>
        <p:sp>
          <p:nvSpPr>
            <p:cNvPr id="463" name="Google Shape;463;p12"/>
            <p:cNvSpPr txBox="1"/>
            <p:nvPr/>
          </p:nvSpPr>
          <p:spPr>
            <a:xfrm>
              <a:off x="8006841" y="4240144"/>
              <a:ext cx="340108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Arial"/>
                  <a:ea typeface="Arial"/>
                  <a:cs typeface="Arial"/>
                  <a:sym typeface="Arial"/>
                </a:rPr>
                <a:t>Your Text  Here</a:t>
              </a:r>
              <a:endParaRPr b="1" sz="1400">
                <a:solidFill>
                  <a:schemeClr val="dk1"/>
                </a:solidFill>
                <a:latin typeface="Arial"/>
                <a:ea typeface="Arial"/>
                <a:cs typeface="Arial"/>
                <a:sym typeface="Arial"/>
              </a:endParaRPr>
            </a:p>
          </p:txBody>
        </p:sp>
        <p:sp>
          <p:nvSpPr>
            <p:cNvPr id="464" name="Google Shape;464;p12"/>
            <p:cNvSpPr txBox="1"/>
            <p:nvPr/>
          </p:nvSpPr>
          <p:spPr>
            <a:xfrm>
              <a:off x="8006841" y="4527842"/>
              <a:ext cx="3401085"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Get a modern PowerPoint  Presentation that is beautifully designed. I hope and I believe that this Template will your Time, Money and Reputation. You can simply impress your audience and add a unique zing.</a:t>
              </a:r>
              <a:endParaRPr/>
            </a:p>
          </p:txBody>
        </p:sp>
      </p:grpSp>
      <p:grpSp>
        <p:nvGrpSpPr>
          <p:cNvPr id="465" name="Google Shape;465;p12"/>
          <p:cNvGrpSpPr/>
          <p:nvPr/>
        </p:nvGrpSpPr>
        <p:grpSpPr>
          <a:xfrm>
            <a:off x="1359143" y="4685313"/>
            <a:ext cx="1819571" cy="919144"/>
            <a:chOff x="593244" y="5007332"/>
            <a:chExt cx="1819571" cy="919144"/>
          </a:xfrm>
        </p:grpSpPr>
        <p:sp>
          <p:nvSpPr>
            <p:cNvPr id="466" name="Google Shape;466;p12"/>
            <p:cNvSpPr txBox="1"/>
            <p:nvPr/>
          </p:nvSpPr>
          <p:spPr>
            <a:xfrm>
              <a:off x="593244" y="5007332"/>
              <a:ext cx="181957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3F3F3F"/>
                  </a:solidFill>
                  <a:latin typeface="Arial"/>
                  <a:ea typeface="Arial"/>
                  <a:cs typeface="Arial"/>
                  <a:sym typeface="Arial"/>
                </a:rPr>
                <a:t>Your Text  Here</a:t>
              </a:r>
              <a:endParaRPr b="1" sz="1400">
                <a:solidFill>
                  <a:srgbClr val="3F3F3F"/>
                </a:solidFill>
                <a:latin typeface="Arial"/>
                <a:ea typeface="Arial"/>
                <a:cs typeface="Arial"/>
                <a:sym typeface="Arial"/>
              </a:endParaRPr>
            </a:p>
          </p:txBody>
        </p:sp>
        <p:sp>
          <p:nvSpPr>
            <p:cNvPr id="467" name="Google Shape;467;p12"/>
            <p:cNvSpPr txBox="1"/>
            <p:nvPr/>
          </p:nvSpPr>
          <p:spPr>
            <a:xfrm>
              <a:off x="593244" y="5618699"/>
              <a:ext cx="181957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3F3F3F"/>
                  </a:solidFill>
                  <a:latin typeface="Arial"/>
                  <a:ea typeface="Arial"/>
                  <a:cs typeface="Arial"/>
                  <a:sym typeface="Arial"/>
                </a:rPr>
                <a:t>Your Text  Here</a:t>
              </a:r>
              <a:endParaRPr b="1" sz="1400">
                <a:solidFill>
                  <a:srgbClr val="3F3F3F"/>
                </a:solidFill>
                <a:latin typeface="Arial"/>
                <a:ea typeface="Arial"/>
                <a:cs typeface="Arial"/>
                <a:sym typeface="Arial"/>
              </a:endParaRPr>
            </a:p>
          </p:txBody>
        </p:sp>
        <p:sp>
          <p:nvSpPr>
            <p:cNvPr id="468" name="Google Shape;468;p12"/>
            <p:cNvSpPr txBox="1"/>
            <p:nvPr/>
          </p:nvSpPr>
          <p:spPr>
            <a:xfrm>
              <a:off x="593244" y="5313015"/>
              <a:ext cx="181957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3F3F3F"/>
                  </a:solidFill>
                  <a:latin typeface="Arial"/>
                  <a:ea typeface="Arial"/>
                  <a:cs typeface="Arial"/>
                  <a:sym typeface="Arial"/>
                </a:rPr>
                <a:t>Your Text  Here</a:t>
              </a:r>
              <a:endParaRPr b="1" sz="1400">
                <a:solidFill>
                  <a:srgbClr val="3F3F3F"/>
                </a:solidFill>
                <a:latin typeface="Arial"/>
                <a:ea typeface="Arial"/>
                <a:cs typeface="Arial"/>
                <a:sym typeface="Arial"/>
              </a:endParaRPr>
            </a:p>
          </p:txBody>
        </p:sp>
      </p:grpSp>
      <p:grpSp>
        <p:nvGrpSpPr>
          <p:cNvPr id="469" name="Google Shape;469;p12"/>
          <p:cNvGrpSpPr/>
          <p:nvPr/>
        </p:nvGrpSpPr>
        <p:grpSpPr>
          <a:xfrm>
            <a:off x="9130704" y="4634503"/>
            <a:ext cx="1819571" cy="919144"/>
            <a:chOff x="9795206" y="5007332"/>
            <a:chExt cx="1819571" cy="919144"/>
          </a:xfrm>
        </p:grpSpPr>
        <p:sp>
          <p:nvSpPr>
            <p:cNvPr id="470" name="Google Shape;470;p12"/>
            <p:cNvSpPr txBox="1"/>
            <p:nvPr/>
          </p:nvSpPr>
          <p:spPr>
            <a:xfrm>
              <a:off x="9795206" y="5007332"/>
              <a:ext cx="181957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Arial"/>
                  <a:ea typeface="Arial"/>
                  <a:cs typeface="Arial"/>
                  <a:sym typeface="Arial"/>
                </a:rPr>
                <a:t>Your Text  Here</a:t>
              </a:r>
              <a:endParaRPr b="1" sz="1400">
                <a:solidFill>
                  <a:schemeClr val="accent1"/>
                </a:solidFill>
                <a:latin typeface="Arial"/>
                <a:ea typeface="Arial"/>
                <a:cs typeface="Arial"/>
                <a:sym typeface="Arial"/>
              </a:endParaRPr>
            </a:p>
          </p:txBody>
        </p:sp>
        <p:sp>
          <p:nvSpPr>
            <p:cNvPr id="471" name="Google Shape;471;p12"/>
            <p:cNvSpPr txBox="1"/>
            <p:nvPr/>
          </p:nvSpPr>
          <p:spPr>
            <a:xfrm>
              <a:off x="9795206" y="5618699"/>
              <a:ext cx="181957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Arial"/>
                  <a:ea typeface="Arial"/>
                  <a:cs typeface="Arial"/>
                  <a:sym typeface="Arial"/>
                </a:rPr>
                <a:t>Your Text  Here</a:t>
              </a:r>
              <a:endParaRPr b="1" sz="1400">
                <a:solidFill>
                  <a:schemeClr val="accent1"/>
                </a:solidFill>
                <a:latin typeface="Arial"/>
                <a:ea typeface="Arial"/>
                <a:cs typeface="Arial"/>
                <a:sym typeface="Arial"/>
              </a:endParaRPr>
            </a:p>
          </p:txBody>
        </p:sp>
        <p:sp>
          <p:nvSpPr>
            <p:cNvPr id="472" name="Google Shape;472;p12"/>
            <p:cNvSpPr txBox="1"/>
            <p:nvPr/>
          </p:nvSpPr>
          <p:spPr>
            <a:xfrm>
              <a:off x="9795206" y="5313016"/>
              <a:ext cx="181957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accent1"/>
                  </a:solidFill>
                  <a:latin typeface="Arial"/>
                  <a:ea typeface="Arial"/>
                  <a:cs typeface="Arial"/>
                  <a:sym typeface="Arial"/>
                </a:rPr>
                <a:t>Your Text  Here</a:t>
              </a:r>
              <a:endParaRPr b="1" sz="1400">
                <a:solidFill>
                  <a:schemeClr val="accent1"/>
                </a:solidFill>
                <a:latin typeface="Arial"/>
                <a:ea typeface="Arial"/>
                <a:cs typeface="Arial"/>
                <a:sym typeface="Arial"/>
              </a:endParaRPr>
            </a:p>
          </p:txBody>
        </p:sp>
      </p:grpSp>
      <p:pic>
        <p:nvPicPr>
          <p:cNvPr id="473" name="Google Shape;473;p12"/>
          <p:cNvPicPr preferRelativeResize="0"/>
          <p:nvPr/>
        </p:nvPicPr>
        <p:blipFill rotWithShape="1">
          <a:blip r:embed="rId3">
            <a:alphaModFix/>
          </a:blip>
          <a:srcRect b="0" l="0" r="0" t="0"/>
          <a:stretch/>
        </p:blipFill>
        <p:spPr>
          <a:xfrm rot="5400000">
            <a:off x="3664628" y="2521596"/>
            <a:ext cx="5369600" cy="33032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13"/>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479" name="Google Shape;479;p13"/>
          <p:cNvSpPr/>
          <p:nvPr/>
        </p:nvSpPr>
        <p:spPr>
          <a:xfrm>
            <a:off x="1119221" y="2815611"/>
            <a:ext cx="696690" cy="849751"/>
          </a:xfrm>
          <a:custGeom>
            <a:rect b="b" l="l" r="r" t="t"/>
            <a:pathLst>
              <a:path extrusionOk="0" h="1533525" w="1257300">
                <a:moveTo>
                  <a:pt x="638216" y="1536980"/>
                </a:moveTo>
                <a:cubicBezTo>
                  <a:pt x="343894" y="1536980"/>
                  <a:pt x="105769" y="1376007"/>
                  <a:pt x="25759" y="1132167"/>
                </a:cubicBezTo>
                <a:cubicBezTo>
                  <a:pt x="-15199" y="1007390"/>
                  <a:pt x="-7579" y="887375"/>
                  <a:pt x="50524" y="768312"/>
                </a:cubicBezTo>
                <a:cubicBezTo>
                  <a:pt x="117199" y="631152"/>
                  <a:pt x="210544" y="513995"/>
                  <a:pt x="309604" y="400647"/>
                </a:cubicBezTo>
                <a:cubicBezTo>
                  <a:pt x="416284" y="278727"/>
                  <a:pt x="524869" y="158712"/>
                  <a:pt x="604879" y="16790"/>
                </a:cubicBezTo>
                <a:cubicBezTo>
                  <a:pt x="618214" y="-7023"/>
                  <a:pt x="626786" y="-3213"/>
                  <a:pt x="642026" y="13932"/>
                </a:cubicBezTo>
                <a:cubicBezTo>
                  <a:pt x="814429" y="213005"/>
                  <a:pt x="1004929" y="395885"/>
                  <a:pt x="1148756" y="617817"/>
                </a:cubicBezTo>
                <a:cubicBezTo>
                  <a:pt x="1244006" y="765455"/>
                  <a:pt x="1294489" y="926427"/>
                  <a:pt x="1247816" y="1101687"/>
                </a:cubicBezTo>
                <a:cubicBezTo>
                  <a:pt x="1186856" y="1326477"/>
                  <a:pt x="1024931" y="1451255"/>
                  <a:pt x="809666" y="1516025"/>
                </a:cubicBezTo>
                <a:cubicBezTo>
                  <a:pt x="750611" y="1533170"/>
                  <a:pt x="688699" y="1539837"/>
                  <a:pt x="638216" y="1536980"/>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0" name="Google Shape;480;p13"/>
          <p:cNvSpPr/>
          <p:nvPr/>
        </p:nvSpPr>
        <p:spPr>
          <a:xfrm>
            <a:off x="5015925" y="2810136"/>
            <a:ext cx="696690" cy="855028"/>
          </a:xfrm>
          <a:custGeom>
            <a:rect b="b" l="l" r="r" t="t"/>
            <a:pathLst>
              <a:path extrusionOk="0" h="1543050" w="1257300">
                <a:moveTo>
                  <a:pt x="1101588" y="557213"/>
                </a:moveTo>
                <a:cubicBezTo>
                  <a:pt x="1154928" y="635318"/>
                  <a:pt x="1207315" y="714375"/>
                  <a:pt x="1235890" y="806768"/>
                </a:cubicBezTo>
                <a:cubicBezTo>
                  <a:pt x="1309233" y="1051560"/>
                  <a:pt x="1238748" y="1266825"/>
                  <a:pt x="1033008" y="1420178"/>
                </a:cubicBezTo>
                <a:cubicBezTo>
                  <a:pt x="747258" y="1633538"/>
                  <a:pt x="313870" y="1576388"/>
                  <a:pt x="108130" y="1299210"/>
                </a:cubicBezTo>
                <a:cubicBezTo>
                  <a:pt x="91938" y="1277303"/>
                  <a:pt x="78603" y="1254443"/>
                  <a:pt x="63363" y="1231583"/>
                </a:cubicBezTo>
                <a:cubicBezTo>
                  <a:pt x="-27125" y="1058228"/>
                  <a:pt x="-19505" y="889635"/>
                  <a:pt x="78603" y="721043"/>
                </a:cubicBezTo>
                <a:cubicBezTo>
                  <a:pt x="135753" y="623888"/>
                  <a:pt x="203380" y="533400"/>
                  <a:pt x="275770" y="448628"/>
                </a:cubicBezTo>
                <a:cubicBezTo>
                  <a:pt x="398643" y="306705"/>
                  <a:pt x="527230" y="170498"/>
                  <a:pt x="620575" y="0"/>
                </a:cubicBezTo>
                <a:cubicBezTo>
                  <a:pt x="784405" y="188595"/>
                  <a:pt x="957761" y="359093"/>
                  <a:pt x="1101588" y="557213"/>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1" name="Google Shape;481;p13"/>
          <p:cNvSpPr/>
          <p:nvPr/>
        </p:nvSpPr>
        <p:spPr>
          <a:xfrm>
            <a:off x="2418122" y="2815527"/>
            <a:ext cx="696690" cy="849751"/>
          </a:xfrm>
          <a:custGeom>
            <a:rect b="b" l="l" r="r" t="t"/>
            <a:pathLst>
              <a:path extrusionOk="0" h="1533525" w="1257300">
                <a:moveTo>
                  <a:pt x="627457" y="1538084"/>
                </a:moveTo>
                <a:cubicBezTo>
                  <a:pt x="411239" y="1532368"/>
                  <a:pt x="227407" y="1458074"/>
                  <a:pt x="100724" y="1276146"/>
                </a:cubicBezTo>
                <a:cubicBezTo>
                  <a:pt x="-20243" y="1101838"/>
                  <a:pt x="-34531" y="919911"/>
                  <a:pt x="70244" y="730363"/>
                </a:cubicBezTo>
                <a:cubicBezTo>
                  <a:pt x="133109" y="616063"/>
                  <a:pt x="213119" y="513193"/>
                  <a:pt x="297892" y="415086"/>
                </a:cubicBezTo>
                <a:cubicBezTo>
                  <a:pt x="408382" y="288403"/>
                  <a:pt x="522682" y="164578"/>
                  <a:pt x="605549" y="16941"/>
                </a:cubicBezTo>
                <a:cubicBezTo>
                  <a:pt x="617932" y="-4967"/>
                  <a:pt x="627457" y="-4967"/>
                  <a:pt x="642697" y="13131"/>
                </a:cubicBezTo>
                <a:cubicBezTo>
                  <a:pt x="804622" y="203631"/>
                  <a:pt x="986549" y="377938"/>
                  <a:pt x="1128472" y="585583"/>
                </a:cubicBezTo>
                <a:cubicBezTo>
                  <a:pt x="1234199" y="740841"/>
                  <a:pt x="1298969" y="907529"/>
                  <a:pt x="1250392" y="1096123"/>
                </a:cubicBezTo>
                <a:cubicBezTo>
                  <a:pt x="1191337" y="1322818"/>
                  <a:pt x="1028459" y="1450454"/>
                  <a:pt x="811289" y="1515224"/>
                </a:cubicBezTo>
                <a:cubicBezTo>
                  <a:pt x="752234" y="1533321"/>
                  <a:pt x="690322" y="1539988"/>
                  <a:pt x="627457" y="1538084"/>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2" name="Google Shape;482;p13"/>
          <p:cNvSpPr/>
          <p:nvPr/>
        </p:nvSpPr>
        <p:spPr>
          <a:xfrm>
            <a:off x="3717023" y="2815115"/>
            <a:ext cx="696690" cy="849751"/>
          </a:xfrm>
          <a:custGeom>
            <a:rect b="b" l="l" r="r" t="t"/>
            <a:pathLst>
              <a:path extrusionOk="0" h="1533525" w="1257300">
                <a:moveTo>
                  <a:pt x="644446" y="1537874"/>
                </a:moveTo>
                <a:cubicBezTo>
                  <a:pt x="354886" y="1537874"/>
                  <a:pt x="129144" y="1394047"/>
                  <a:pt x="35799" y="1157827"/>
                </a:cubicBezTo>
                <a:cubicBezTo>
                  <a:pt x="-13732" y="1033049"/>
                  <a:pt x="-12779" y="908272"/>
                  <a:pt x="44371" y="783494"/>
                </a:cubicBezTo>
                <a:cubicBezTo>
                  <a:pt x="104379" y="653954"/>
                  <a:pt x="189151" y="541559"/>
                  <a:pt x="281544" y="433926"/>
                </a:cubicBezTo>
                <a:cubicBezTo>
                  <a:pt x="396796" y="300576"/>
                  <a:pt x="517763" y="172941"/>
                  <a:pt x="605394" y="17684"/>
                </a:cubicBezTo>
                <a:cubicBezTo>
                  <a:pt x="615871" y="-1366"/>
                  <a:pt x="624444" y="-8034"/>
                  <a:pt x="642541" y="12921"/>
                </a:cubicBezTo>
                <a:cubicBezTo>
                  <a:pt x="807324" y="205326"/>
                  <a:pt x="990204" y="382491"/>
                  <a:pt x="1134031" y="593946"/>
                </a:cubicBezTo>
                <a:cubicBezTo>
                  <a:pt x="1235949" y="743489"/>
                  <a:pt x="1291194" y="905414"/>
                  <a:pt x="1252141" y="1083531"/>
                </a:cubicBezTo>
                <a:cubicBezTo>
                  <a:pt x="1202611" y="1307369"/>
                  <a:pt x="1046401" y="1435956"/>
                  <a:pt x="836851" y="1507394"/>
                </a:cubicBezTo>
                <a:cubicBezTo>
                  <a:pt x="770176" y="1531206"/>
                  <a:pt x="700644" y="1541684"/>
                  <a:pt x="644446" y="1537874"/>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3" name="Google Shape;483;p13"/>
          <p:cNvSpPr/>
          <p:nvPr/>
        </p:nvSpPr>
        <p:spPr>
          <a:xfrm>
            <a:off x="1164084" y="2895935"/>
            <a:ext cx="606965" cy="717802"/>
          </a:xfrm>
          <a:custGeom>
            <a:rect b="b" l="l" r="r" t="t"/>
            <a:pathLst>
              <a:path extrusionOk="0" h="1295400" w="1095375">
                <a:moveTo>
                  <a:pt x="1096826" y="851000"/>
                </a:moveTo>
                <a:cubicBezTo>
                  <a:pt x="1092063" y="996732"/>
                  <a:pt x="1009196" y="1122463"/>
                  <a:pt x="867273" y="1211997"/>
                </a:cubicBezTo>
                <a:cubicBezTo>
                  <a:pt x="622481" y="1368207"/>
                  <a:pt x="271961" y="1315820"/>
                  <a:pt x="99558" y="1095793"/>
                </a:cubicBezTo>
                <a:cubicBezTo>
                  <a:pt x="-10932" y="954822"/>
                  <a:pt x="-33792" y="801470"/>
                  <a:pt x="52886" y="638592"/>
                </a:cubicBezTo>
                <a:cubicBezTo>
                  <a:pt x="106226" y="541437"/>
                  <a:pt x="175758" y="454760"/>
                  <a:pt x="246243" y="369987"/>
                </a:cubicBezTo>
                <a:cubicBezTo>
                  <a:pt x="343398" y="252830"/>
                  <a:pt x="449126" y="142340"/>
                  <a:pt x="532946" y="14705"/>
                </a:cubicBezTo>
                <a:cubicBezTo>
                  <a:pt x="544376" y="-3393"/>
                  <a:pt x="552948" y="-5298"/>
                  <a:pt x="568188" y="11847"/>
                </a:cubicBezTo>
                <a:cubicBezTo>
                  <a:pt x="723446" y="187107"/>
                  <a:pt x="892038" y="351890"/>
                  <a:pt x="1011101" y="556677"/>
                </a:cubicBezTo>
                <a:cubicBezTo>
                  <a:pt x="1059678" y="639545"/>
                  <a:pt x="1095873" y="727175"/>
                  <a:pt x="1096826" y="85100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4" name="Google Shape;484;p13"/>
          <p:cNvSpPr/>
          <p:nvPr/>
        </p:nvSpPr>
        <p:spPr>
          <a:xfrm>
            <a:off x="5063427" y="2895514"/>
            <a:ext cx="601687" cy="717802"/>
          </a:xfrm>
          <a:custGeom>
            <a:rect b="b" l="l" r="r" t="t"/>
            <a:pathLst>
              <a:path extrusionOk="0" h="1295400" w="1085850">
                <a:moveTo>
                  <a:pt x="1095024" y="849855"/>
                </a:moveTo>
                <a:cubicBezTo>
                  <a:pt x="1088357" y="999397"/>
                  <a:pt x="1005490" y="1125127"/>
                  <a:pt x="863567" y="1214662"/>
                </a:cubicBezTo>
                <a:cubicBezTo>
                  <a:pt x="636872" y="1357537"/>
                  <a:pt x="317785" y="1324200"/>
                  <a:pt x="133952" y="1138462"/>
                </a:cubicBezTo>
                <a:cubicBezTo>
                  <a:pt x="13937" y="1017495"/>
                  <a:pt x="-55596" y="826995"/>
                  <a:pt x="56799" y="629827"/>
                </a:cubicBezTo>
                <a:cubicBezTo>
                  <a:pt x="122522" y="514575"/>
                  <a:pt x="207294" y="414562"/>
                  <a:pt x="293019" y="314550"/>
                </a:cubicBezTo>
                <a:cubicBezTo>
                  <a:pt x="374935" y="217395"/>
                  <a:pt x="460660" y="124050"/>
                  <a:pt x="531144" y="17370"/>
                </a:cubicBezTo>
                <a:cubicBezTo>
                  <a:pt x="540669" y="2130"/>
                  <a:pt x="547337" y="-9300"/>
                  <a:pt x="564482" y="10702"/>
                </a:cubicBezTo>
                <a:cubicBezTo>
                  <a:pt x="721644" y="188820"/>
                  <a:pt x="893094" y="355507"/>
                  <a:pt x="1013110" y="564105"/>
                </a:cubicBezTo>
                <a:cubicBezTo>
                  <a:pt x="1059782" y="645067"/>
                  <a:pt x="1095024" y="731745"/>
                  <a:pt x="1095024" y="8498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5" name="Google Shape;485;p13"/>
          <p:cNvSpPr/>
          <p:nvPr/>
        </p:nvSpPr>
        <p:spPr>
          <a:xfrm>
            <a:off x="2462985" y="2895189"/>
            <a:ext cx="606965" cy="717802"/>
          </a:xfrm>
          <a:custGeom>
            <a:rect b="b" l="l" r="r" t="t"/>
            <a:pathLst>
              <a:path extrusionOk="0" h="1295400" w="1095375">
                <a:moveTo>
                  <a:pt x="1097159" y="843775"/>
                </a:moveTo>
                <a:cubicBezTo>
                  <a:pt x="1090492" y="999032"/>
                  <a:pt x="1007624" y="1125715"/>
                  <a:pt x="865701" y="1214297"/>
                </a:cubicBezTo>
                <a:cubicBezTo>
                  <a:pt x="617099" y="1370507"/>
                  <a:pt x="265626" y="1315262"/>
                  <a:pt x="95129" y="1092377"/>
                </a:cubicBezTo>
                <a:cubicBezTo>
                  <a:pt x="-12504" y="951407"/>
                  <a:pt x="-32506" y="799007"/>
                  <a:pt x="54171" y="638987"/>
                </a:cubicBezTo>
                <a:cubicBezTo>
                  <a:pt x="117989" y="518972"/>
                  <a:pt x="206571" y="417055"/>
                  <a:pt x="294201" y="314185"/>
                </a:cubicBezTo>
                <a:cubicBezTo>
                  <a:pt x="376116" y="217030"/>
                  <a:pt x="461841" y="122732"/>
                  <a:pt x="532326" y="17957"/>
                </a:cubicBezTo>
                <a:cubicBezTo>
                  <a:pt x="541851" y="4622"/>
                  <a:pt x="546614" y="-10618"/>
                  <a:pt x="565664" y="10337"/>
                </a:cubicBezTo>
                <a:cubicBezTo>
                  <a:pt x="722826" y="188455"/>
                  <a:pt x="894276" y="355142"/>
                  <a:pt x="1014292" y="563740"/>
                </a:cubicBezTo>
                <a:cubicBezTo>
                  <a:pt x="1061917" y="645655"/>
                  <a:pt x="1096207" y="731380"/>
                  <a:pt x="1097159" y="84377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6" name="Google Shape;486;p13"/>
          <p:cNvSpPr/>
          <p:nvPr/>
        </p:nvSpPr>
        <p:spPr>
          <a:xfrm>
            <a:off x="3764525" y="2895368"/>
            <a:ext cx="601687" cy="717802"/>
          </a:xfrm>
          <a:custGeom>
            <a:rect b="b" l="l" r="r" t="t"/>
            <a:pathLst>
              <a:path extrusionOk="0" h="1295400" w="1085850">
                <a:moveTo>
                  <a:pt x="540664" y="1304462"/>
                </a:moveTo>
                <a:cubicBezTo>
                  <a:pt x="352070" y="1293984"/>
                  <a:pt x="187287" y="1230167"/>
                  <a:pt x="75845" y="1065384"/>
                </a:cubicBezTo>
                <a:cubicBezTo>
                  <a:pt x="-11786" y="935844"/>
                  <a:pt x="-25120" y="797732"/>
                  <a:pt x="44412" y="655809"/>
                </a:cubicBezTo>
                <a:cubicBezTo>
                  <a:pt x="90132" y="562464"/>
                  <a:pt x="153950" y="481502"/>
                  <a:pt x="219672" y="401492"/>
                </a:cubicBezTo>
                <a:cubicBezTo>
                  <a:pt x="325400" y="272904"/>
                  <a:pt x="441605" y="152889"/>
                  <a:pt x="533997" y="13824"/>
                </a:cubicBezTo>
                <a:cubicBezTo>
                  <a:pt x="544475" y="-2368"/>
                  <a:pt x="551142" y="-5226"/>
                  <a:pt x="565430" y="10014"/>
                </a:cubicBezTo>
                <a:cubicBezTo>
                  <a:pt x="714020" y="176702"/>
                  <a:pt x="873087" y="334817"/>
                  <a:pt x="992150" y="526269"/>
                </a:cubicBezTo>
                <a:cubicBezTo>
                  <a:pt x="1036917" y="597707"/>
                  <a:pt x="1075017" y="672954"/>
                  <a:pt x="1089305" y="756774"/>
                </a:cubicBezTo>
                <a:cubicBezTo>
                  <a:pt x="1121689" y="947274"/>
                  <a:pt x="1020725" y="1133964"/>
                  <a:pt x="832130" y="1233024"/>
                </a:cubicBezTo>
                <a:cubicBezTo>
                  <a:pt x="741642" y="1281602"/>
                  <a:pt x="645439" y="1301604"/>
                  <a:pt x="540664" y="130446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7" name="Google Shape;487;p13"/>
          <p:cNvSpPr/>
          <p:nvPr/>
        </p:nvSpPr>
        <p:spPr>
          <a:xfrm>
            <a:off x="1322139" y="3153950"/>
            <a:ext cx="290855" cy="361350"/>
          </a:xfrm>
          <a:custGeom>
            <a:rect b="b" l="l" r="r" t="t"/>
            <a:pathLst>
              <a:path extrusionOk="0" h="527294" w="424425">
                <a:moveTo>
                  <a:pt x="208442" y="83582"/>
                </a:moveTo>
                <a:cubicBezTo>
                  <a:pt x="204942" y="100517"/>
                  <a:pt x="201143" y="118614"/>
                  <a:pt x="197043" y="137871"/>
                </a:cubicBezTo>
                <a:cubicBezTo>
                  <a:pt x="192943" y="157128"/>
                  <a:pt x="188972" y="174722"/>
                  <a:pt x="185130" y="190652"/>
                </a:cubicBezTo>
                <a:lnTo>
                  <a:pt x="153589" y="311353"/>
                </a:lnTo>
                <a:lnTo>
                  <a:pt x="266038" y="311353"/>
                </a:lnTo>
                <a:lnTo>
                  <a:pt x="234497" y="191292"/>
                </a:lnTo>
                <a:cubicBezTo>
                  <a:pt x="230326" y="174412"/>
                  <a:pt x="226155" y="156375"/>
                  <a:pt x="221984" y="137179"/>
                </a:cubicBezTo>
                <a:cubicBezTo>
                  <a:pt x="217813" y="117984"/>
                  <a:pt x="213985" y="100118"/>
                  <a:pt x="210499" y="83582"/>
                </a:cubicBezTo>
                <a:close/>
                <a:moveTo>
                  <a:pt x="149475" y="0"/>
                </a:moveTo>
                <a:lnTo>
                  <a:pt x="277009" y="0"/>
                </a:lnTo>
                <a:lnTo>
                  <a:pt x="424425" y="527294"/>
                </a:lnTo>
                <a:lnTo>
                  <a:pt x="318148" y="527294"/>
                </a:lnTo>
                <a:lnTo>
                  <a:pt x="280437" y="388077"/>
                </a:lnTo>
                <a:lnTo>
                  <a:pt x="139190" y="388077"/>
                </a:lnTo>
                <a:lnTo>
                  <a:pt x="102850" y="527294"/>
                </a:lnTo>
                <a:lnTo>
                  <a:pt x="0" y="527294"/>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8" name="Google Shape;488;p13"/>
          <p:cNvSpPr/>
          <p:nvPr/>
        </p:nvSpPr>
        <p:spPr>
          <a:xfrm>
            <a:off x="2646889" y="3147833"/>
            <a:ext cx="239157" cy="367467"/>
          </a:xfrm>
          <a:custGeom>
            <a:rect b="b" l="l" r="r" t="t"/>
            <a:pathLst>
              <a:path extrusionOk="0" h="536220" w="348986">
                <a:moveTo>
                  <a:pt x="100727" y="292761"/>
                </a:moveTo>
                <a:lnTo>
                  <a:pt x="100727" y="457437"/>
                </a:lnTo>
                <a:cubicBezTo>
                  <a:pt x="105802" y="458452"/>
                  <a:pt x="111606" y="459167"/>
                  <a:pt x="118139" y="459581"/>
                </a:cubicBezTo>
                <a:cubicBezTo>
                  <a:pt x="124673" y="459996"/>
                  <a:pt x="132364" y="460196"/>
                  <a:pt x="141214" y="460182"/>
                </a:cubicBezTo>
                <a:cubicBezTo>
                  <a:pt x="169463" y="460396"/>
                  <a:pt x="193252" y="453792"/>
                  <a:pt x="212580" y="440369"/>
                </a:cubicBezTo>
                <a:cubicBezTo>
                  <a:pt x="231908" y="426946"/>
                  <a:pt x="241973" y="405418"/>
                  <a:pt x="242773" y="375785"/>
                </a:cubicBezTo>
                <a:cubicBezTo>
                  <a:pt x="241687" y="345608"/>
                  <a:pt x="230822" y="324137"/>
                  <a:pt x="210178" y="311372"/>
                </a:cubicBezTo>
                <a:cubicBezTo>
                  <a:pt x="189535" y="298607"/>
                  <a:pt x="165633" y="292403"/>
                  <a:pt x="138471" y="292761"/>
                </a:cubicBezTo>
                <a:close/>
                <a:moveTo>
                  <a:pt x="145334" y="75362"/>
                </a:moveTo>
                <a:cubicBezTo>
                  <a:pt x="134425" y="75377"/>
                  <a:pt x="125361" y="75691"/>
                  <a:pt x="118141" y="76306"/>
                </a:cubicBezTo>
                <a:cubicBezTo>
                  <a:pt x="110921" y="76921"/>
                  <a:pt x="105116" y="77750"/>
                  <a:pt x="100727" y="78794"/>
                </a:cubicBezTo>
                <a:lnTo>
                  <a:pt x="100727" y="218780"/>
                </a:lnTo>
                <a:lnTo>
                  <a:pt x="137785" y="218780"/>
                </a:lnTo>
                <a:cubicBezTo>
                  <a:pt x="166836" y="218394"/>
                  <a:pt x="189369" y="211446"/>
                  <a:pt x="205381" y="197937"/>
                </a:cubicBezTo>
                <a:cubicBezTo>
                  <a:pt x="221394" y="184427"/>
                  <a:pt x="229514" y="166671"/>
                  <a:pt x="229743" y="144670"/>
                </a:cubicBezTo>
                <a:cubicBezTo>
                  <a:pt x="229057" y="118965"/>
                  <a:pt x="220650" y="100895"/>
                  <a:pt x="204523" y="90459"/>
                </a:cubicBezTo>
                <a:cubicBezTo>
                  <a:pt x="188396" y="80023"/>
                  <a:pt x="168666" y="74991"/>
                  <a:pt x="145334" y="75362"/>
                </a:cubicBezTo>
                <a:close/>
                <a:moveTo>
                  <a:pt x="133667" y="10"/>
                </a:moveTo>
                <a:cubicBezTo>
                  <a:pt x="165378" y="-176"/>
                  <a:pt x="193052" y="2250"/>
                  <a:pt x="216687" y="7288"/>
                </a:cubicBezTo>
                <a:cubicBezTo>
                  <a:pt x="240323" y="12326"/>
                  <a:pt x="261120" y="21088"/>
                  <a:pt x="279078" y="33576"/>
                </a:cubicBezTo>
                <a:cubicBezTo>
                  <a:pt x="295009" y="44307"/>
                  <a:pt x="307515" y="58129"/>
                  <a:pt x="316594" y="75042"/>
                </a:cubicBezTo>
                <a:cubicBezTo>
                  <a:pt x="325673" y="91954"/>
                  <a:pt x="330298" y="111275"/>
                  <a:pt x="330470" y="133004"/>
                </a:cubicBezTo>
                <a:cubicBezTo>
                  <a:pt x="330469" y="157436"/>
                  <a:pt x="323446" y="179763"/>
                  <a:pt x="309401" y="199985"/>
                </a:cubicBezTo>
                <a:cubicBezTo>
                  <a:pt x="295355" y="220206"/>
                  <a:pt x="274288" y="235833"/>
                  <a:pt x="246199" y="246866"/>
                </a:cubicBezTo>
                <a:lnTo>
                  <a:pt x="246199" y="249606"/>
                </a:lnTo>
                <a:cubicBezTo>
                  <a:pt x="276264" y="257368"/>
                  <a:pt x="300762" y="272334"/>
                  <a:pt x="319692" y="294502"/>
                </a:cubicBezTo>
                <a:cubicBezTo>
                  <a:pt x="338622" y="316671"/>
                  <a:pt x="348387" y="344680"/>
                  <a:pt x="348986" y="378529"/>
                </a:cubicBezTo>
                <a:cubicBezTo>
                  <a:pt x="348915" y="399344"/>
                  <a:pt x="344775" y="419126"/>
                  <a:pt x="336566" y="437876"/>
                </a:cubicBezTo>
                <a:cubicBezTo>
                  <a:pt x="328357" y="456627"/>
                  <a:pt x="316508" y="472967"/>
                  <a:pt x="301019" y="486898"/>
                </a:cubicBezTo>
                <a:cubicBezTo>
                  <a:pt x="283446" y="503039"/>
                  <a:pt x="259306" y="515284"/>
                  <a:pt x="228598" y="523633"/>
                </a:cubicBezTo>
                <a:cubicBezTo>
                  <a:pt x="197890" y="531981"/>
                  <a:pt x="159155" y="536177"/>
                  <a:pt x="112392" y="536220"/>
                </a:cubicBezTo>
                <a:cubicBezTo>
                  <a:pt x="87359" y="536149"/>
                  <a:pt x="65456" y="535435"/>
                  <a:pt x="46682" y="534079"/>
                </a:cubicBezTo>
                <a:cubicBezTo>
                  <a:pt x="27908" y="532723"/>
                  <a:pt x="12348" y="531154"/>
                  <a:pt x="0" y="529370"/>
                </a:cubicBezTo>
                <a:lnTo>
                  <a:pt x="0" y="10970"/>
                </a:lnTo>
                <a:cubicBezTo>
                  <a:pt x="15545" y="7816"/>
                  <a:pt x="35161" y="5219"/>
                  <a:pt x="58849" y="3178"/>
                </a:cubicBezTo>
                <a:cubicBezTo>
                  <a:pt x="82537" y="1137"/>
                  <a:pt x="107476" y="81"/>
                  <a:pt x="133667" y="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9" name="Google Shape;489;p13"/>
          <p:cNvSpPr/>
          <p:nvPr/>
        </p:nvSpPr>
        <p:spPr>
          <a:xfrm>
            <a:off x="3913831" y="3143140"/>
            <a:ext cx="303074" cy="372160"/>
          </a:xfrm>
          <a:custGeom>
            <a:rect b="b" l="l" r="r" t="t"/>
            <a:pathLst>
              <a:path extrusionOk="0" h="543068" w="442256">
                <a:moveTo>
                  <a:pt x="222156" y="82896"/>
                </a:moveTo>
                <a:cubicBezTo>
                  <a:pt x="195671" y="83434"/>
                  <a:pt x="173862" y="92572"/>
                  <a:pt x="156727" y="110309"/>
                </a:cubicBezTo>
                <a:cubicBezTo>
                  <a:pt x="139593" y="128046"/>
                  <a:pt x="126880" y="151157"/>
                  <a:pt x="118588" y="179641"/>
                </a:cubicBezTo>
                <a:cubicBezTo>
                  <a:pt x="110296" y="208125"/>
                  <a:pt x="106171" y="238756"/>
                  <a:pt x="106214" y="271534"/>
                </a:cubicBezTo>
                <a:cubicBezTo>
                  <a:pt x="106252" y="306471"/>
                  <a:pt x="110673" y="338118"/>
                  <a:pt x="119477" y="366475"/>
                </a:cubicBezTo>
                <a:cubicBezTo>
                  <a:pt x="128282" y="394832"/>
                  <a:pt x="141240" y="417435"/>
                  <a:pt x="158354" y="434283"/>
                </a:cubicBezTo>
                <a:cubicBezTo>
                  <a:pt x="175467" y="451132"/>
                  <a:pt x="196506" y="459761"/>
                  <a:pt x="221470" y="460172"/>
                </a:cubicBezTo>
                <a:cubicBezTo>
                  <a:pt x="246642" y="459787"/>
                  <a:pt x="267724" y="451183"/>
                  <a:pt x="284715" y="434360"/>
                </a:cubicBezTo>
                <a:cubicBezTo>
                  <a:pt x="301705" y="417537"/>
                  <a:pt x="314503" y="394807"/>
                  <a:pt x="323109" y="366170"/>
                </a:cubicBezTo>
                <a:cubicBezTo>
                  <a:pt x="331714" y="337534"/>
                  <a:pt x="336026" y="305302"/>
                  <a:pt x="336042" y="269476"/>
                </a:cubicBezTo>
                <a:cubicBezTo>
                  <a:pt x="336072" y="236724"/>
                  <a:pt x="331973" y="206271"/>
                  <a:pt x="323744" y="178117"/>
                </a:cubicBezTo>
                <a:cubicBezTo>
                  <a:pt x="315515" y="149963"/>
                  <a:pt x="302980" y="127183"/>
                  <a:pt x="286137" y="109775"/>
                </a:cubicBezTo>
                <a:cubicBezTo>
                  <a:pt x="269295" y="92368"/>
                  <a:pt x="247968" y="83409"/>
                  <a:pt x="222156" y="82896"/>
                </a:cubicBezTo>
                <a:close/>
                <a:moveTo>
                  <a:pt x="224901" y="0"/>
                </a:moveTo>
                <a:cubicBezTo>
                  <a:pt x="273575" y="672"/>
                  <a:pt x="314002" y="13188"/>
                  <a:pt x="346181" y="37548"/>
                </a:cubicBezTo>
                <a:cubicBezTo>
                  <a:pt x="378359" y="61908"/>
                  <a:pt x="402422" y="94080"/>
                  <a:pt x="418369" y="134065"/>
                </a:cubicBezTo>
                <a:cubicBezTo>
                  <a:pt x="434315" y="174049"/>
                  <a:pt x="442278" y="217815"/>
                  <a:pt x="442256" y="265360"/>
                </a:cubicBezTo>
                <a:cubicBezTo>
                  <a:pt x="441914" y="326663"/>
                  <a:pt x="432243" y="377898"/>
                  <a:pt x="413242" y="419064"/>
                </a:cubicBezTo>
                <a:cubicBezTo>
                  <a:pt x="394241" y="460230"/>
                  <a:pt x="367961" y="491183"/>
                  <a:pt x="334402" y="511922"/>
                </a:cubicBezTo>
                <a:cubicBezTo>
                  <a:pt x="300843" y="532662"/>
                  <a:pt x="262056" y="543044"/>
                  <a:pt x="218040" y="543068"/>
                </a:cubicBezTo>
                <a:cubicBezTo>
                  <a:pt x="171515" y="542574"/>
                  <a:pt x="132044" y="530617"/>
                  <a:pt x="99628" y="507197"/>
                </a:cubicBezTo>
                <a:cubicBezTo>
                  <a:pt x="67213" y="483777"/>
                  <a:pt x="42533" y="451858"/>
                  <a:pt x="25588" y="411442"/>
                </a:cubicBezTo>
                <a:cubicBezTo>
                  <a:pt x="8643" y="371025"/>
                  <a:pt x="114" y="325075"/>
                  <a:pt x="0" y="273592"/>
                </a:cubicBezTo>
                <a:cubicBezTo>
                  <a:pt x="224" y="220546"/>
                  <a:pt x="9447" y="173529"/>
                  <a:pt x="27669" y="132541"/>
                </a:cubicBezTo>
                <a:cubicBezTo>
                  <a:pt x="45892" y="91552"/>
                  <a:pt x="71774" y="59329"/>
                  <a:pt x="105316" y="35871"/>
                </a:cubicBezTo>
                <a:cubicBezTo>
                  <a:pt x="138858" y="12413"/>
                  <a:pt x="178719" y="456"/>
                  <a:pt x="22490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0" name="Google Shape;490;p13"/>
          <p:cNvSpPr/>
          <p:nvPr/>
        </p:nvSpPr>
        <p:spPr>
          <a:xfrm>
            <a:off x="5165158" y="3147833"/>
            <a:ext cx="398225" cy="367467"/>
          </a:xfrm>
          <a:custGeom>
            <a:rect b="b" l="l" r="r" t="t"/>
            <a:pathLst>
              <a:path extrusionOk="0" h="536220" w="806491">
                <a:moveTo>
                  <a:pt x="558231" y="292761"/>
                </a:moveTo>
                <a:lnTo>
                  <a:pt x="558231" y="457437"/>
                </a:lnTo>
                <a:cubicBezTo>
                  <a:pt x="563306" y="458452"/>
                  <a:pt x="569111" y="459167"/>
                  <a:pt x="575644" y="459581"/>
                </a:cubicBezTo>
                <a:cubicBezTo>
                  <a:pt x="582177" y="459996"/>
                  <a:pt x="589869" y="460196"/>
                  <a:pt x="598718" y="460182"/>
                </a:cubicBezTo>
                <a:cubicBezTo>
                  <a:pt x="626967" y="460396"/>
                  <a:pt x="650756" y="453792"/>
                  <a:pt x="670084" y="440369"/>
                </a:cubicBezTo>
                <a:cubicBezTo>
                  <a:pt x="689413" y="426946"/>
                  <a:pt x="699477" y="405418"/>
                  <a:pt x="700278" y="375785"/>
                </a:cubicBezTo>
                <a:cubicBezTo>
                  <a:pt x="699191" y="345608"/>
                  <a:pt x="688326" y="324137"/>
                  <a:pt x="667683" y="311372"/>
                </a:cubicBezTo>
                <a:cubicBezTo>
                  <a:pt x="647040" y="298607"/>
                  <a:pt x="623137" y="292403"/>
                  <a:pt x="595976" y="292761"/>
                </a:cubicBezTo>
                <a:close/>
                <a:moveTo>
                  <a:pt x="208441" y="87707"/>
                </a:moveTo>
                <a:cubicBezTo>
                  <a:pt x="204942" y="104642"/>
                  <a:pt x="201142" y="122739"/>
                  <a:pt x="197042" y="141996"/>
                </a:cubicBezTo>
                <a:cubicBezTo>
                  <a:pt x="192943" y="161253"/>
                  <a:pt x="188971" y="178847"/>
                  <a:pt x="185129" y="194777"/>
                </a:cubicBezTo>
                <a:lnTo>
                  <a:pt x="153588" y="315478"/>
                </a:lnTo>
                <a:lnTo>
                  <a:pt x="266037" y="315478"/>
                </a:lnTo>
                <a:lnTo>
                  <a:pt x="234497" y="195417"/>
                </a:lnTo>
                <a:cubicBezTo>
                  <a:pt x="230326" y="178537"/>
                  <a:pt x="226154" y="160500"/>
                  <a:pt x="221983" y="141304"/>
                </a:cubicBezTo>
                <a:cubicBezTo>
                  <a:pt x="217812" y="122109"/>
                  <a:pt x="213984" y="104243"/>
                  <a:pt x="210498" y="87707"/>
                </a:cubicBezTo>
                <a:close/>
                <a:moveTo>
                  <a:pt x="602838" y="75362"/>
                </a:moveTo>
                <a:cubicBezTo>
                  <a:pt x="591929" y="75377"/>
                  <a:pt x="582865" y="75691"/>
                  <a:pt x="575645" y="76306"/>
                </a:cubicBezTo>
                <a:cubicBezTo>
                  <a:pt x="568425" y="76921"/>
                  <a:pt x="562620" y="77750"/>
                  <a:pt x="558231" y="78794"/>
                </a:cubicBezTo>
                <a:lnTo>
                  <a:pt x="558231" y="218780"/>
                </a:lnTo>
                <a:lnTo>
                  <a:pt x="595289" y="218780"/>
                </a:lnTo>
                <a:cubicBezTo>
                  <a:pt x="624341" y="218394"/>
                  <a:pt x="646873" y="211446"/>
                  <a:pt x="662885" y="197937"/>
                </a:cubicBezTo>
                <a:cubicBezTo>
                  <a:pt x="678898" y="184427"/>
                  <a:pt x="687019" y="166671"/>
                  <a:pt x="687247" y="144670"/>
                </a:cubicBezTo>
                <a:cubicBezTo>
                  <a:pt x="686561" y="118965"/>
                  <a:pt x="678155" y="100895"/>
                  <a:pt x="662028" y="90459"/>
                </a:cubicBezTo>
                <a:cubicBezTo>
                  <a:pt x="645901" y="80023"/>
                  <a:pt x="626171" y="74991"/>
                  <a:pt x="602838" y="75362"/>
                </a:cubicBezTo>
                <a:close/>
                <a:moveTo>
                  <a:pt x="149474" y="4125"/>
                </a:moveTo>
                <a:lnTo>
                  <a:pt x="277008" y="4125"/>
                </a:lnTo>
                <a:lnTo>
                  <a:pt x="424424" y="531419"/>
                </a:lnTo>
                <a:lnTo>
                  <a:pt x="318148" y="531419"/>
                </a:lnTo>
                <a:lnTo>
                  <a:pt x="280436" y="392202"/>
                </a:lnTo>
                <a:lnTo>
                  <a:pt x="139189" y="392202"/>
                </a:lnTo>
                <a:lnTo>
                  <a:pt x="102849" y="531419"/>
                </a:lnTo>
                <a:lnTo>
                  <a:pt x="0" y="531419"/>
                </a:lnTo>
                <a:close/>
                <a:moveTo>
                  <a:pt x="591172" y="10"/>
                </a:moveTo>
                <a:cubicBezTo>
                  <a:pt x="622883" y="-176"/>
                  <a:pt x="650556" y="2250"/>
                  <a:pt x="674192" y="7288"/>
                </a:cubicBezTo>
                <a:cubicBezTo>
                  <a:pt x="697827" y="12326"/>
                  <a:pt x="718624" y="21088"/>
                  <a:pt x="736583" y="33576"/>
                </a:cubicBezTo>
                <a:cubicBezTo>
                  <a:pt x="752514" y="44307"/>
                  <a:pt x="765019" y="58129"/>
                  <a:pt x="774098" y="75042"/>
                </a:cubicBezTo>
                <a:cubicBezTo>
                  <a:pt x="783178" y="91954"/>
                  <a:pt x="787803" y="111275"/>
                  <a:pt x="787974" y="133004"/>
                </a:cubicBezTo>
                <a:cubicBezTo>
                  <a:pt x="787974" y="157436"/>
                  <a:pt x="780951" y="179763"/>
                  <a:pt x="766905" y="199985"/>
                </a:cubicBezTo>
                <a:cubicBezTo>
                  <a:pt x="752859" y="220206"/>
                  <a:pt x="731792" y="235833"/>
                  <a:pt x="703704" y="246866"/>
                </a:cubicBezTo>
                <a:lnTo>
                  <a:pt x="703704" y="249606"/>
                </a:lnTo>
                <a:cubicBezTo>
                  <a:pt x="733769" y="257368"/>
                  <a:pt x="758267" y="272334"/>
                  <a:pt x="777197" y="294502"/>
                </a:cubicBezTo>
                <a:cubicBezTo>
                  <a:pt x="796126" y="316671"/>
                  <a:pt x="805891" y="344680"/>
                  <a:pt x="806491" y="378529"/>
                </a:cubicBezTo>
                <a:cubicBezTo>
                  <a:pt x="806419" y="399344"/>
                  <a:pt x="802279" y="419126"/>
                  <a:pt x="794071" y="437876"/>
                </a:cubicBezTo>
                <a:cubicBezTo>
                  <a:pt x="785862" y="456627"/>
                  <a:pt x="774013" y="472967"/>
                  <a:pt x="758523" y="486898"/>
                </a:cubicBezTo>
                <a:cubicBezTo>
                  <a:pt x="740950" y="503039"/>
                  <a:pt x="716810" y="515284"/>
                  <a:pt x="686102" y="523633"/>
                </a:cubicBezTo>
                <a:cubicBezTo>
                  <a:pt x="655395" y="531981"/>
                  <a:pt x="616660" y="536177"/>
                  <a:pt x="569897" y="536220"/>
                </a:cubicBezTo>
                <a:cubicBezTo>
                  <a:pt x="544864" y="536149"/>
                  <a:pt x="522961" y="535435"/>
                  <a:pt x="504187" y="534079"/>
                </a:cubicBezTo>
                <a:cubicBezTo>
                  <a:pt x="485413" y="532723"/>
                  <a:pt x="469852" y="531154"/>
                  <a:pt x="457504" y="529370"/>
                </a:cubicBezTo>
                <a:lnTo>
                  <a:pt x="457504" y="10970"/>
                </a:lnTo>
                <a:cubicBezTo>
                  <a:pt x="473049" y="7816"/>
                  <a:pt x="492665" y="5219"/>
                  <a:pt x="516353" y="3178"/>
                </a:cubicBezTo>
                <a:cubicBezTo>
                  <a:pt x="540041" y="1137"/>
                  <a:pt x="564981" y="81"/>
                  <a:pt x="591172" y="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491" name="Google Shape;491;p13"/>
          <p:cNvGrpSpPr/>
          <p:nvPr/>
        </p:nvGrpSpPr>
        <p:grpSpPr>
          <a:xfrm>
            <a:off x="1050432" y="3923377"/>
            <a:ext cx="834268" cy="2335655"/>
            <a:chOff x="6734546" y="2348669"/>
            <a:chExt cx="834268" cy="2335655"/>
          </a:xfrm>
        </p:grpSpPr>
        <p:sp>
          <p:nvSpPr>
            <p:cNvPr id="492" name="Google Shape;492;p13"/>
            <p:cNvSpPr/>
            <p:nvPr/>
          </p:nvSpPr>
          <p:spPr>
            <a:xfrm>
              <a:off x="6734546" y="2348669"/>
              <a:ext cx="834268" cy="2335655"/>
            </a:xfrm>
            <a:custGeom>
              <a:rect b="b" l="l" r="r" t="t"/>
              <a:pathLst>
                <a:path extrusionOk="0" h="2335655" w="834268">
                  <a:moveTo>
                    <a:pt x="0" y="100795"/>
                  </a:moveTo>
                  <a:lnTo>
                    <a:pt x="0" y="100796"/>
                  </a:lnTo>
                  <a:lnTo>
                    <a:pt x="0" y="100796"/>
                  </a:lnTo>
                  <a:close/>
                  <a:moveTo>
                    <a:pt x="100796" y="0"/>
                  </a:moveTo>
                  <a:lnTo>
                    <a:pt x="733472" y="0"/>
                  </a:lnTo>
                  <a:cubicBezTo>
                    <a:pt x="789140" y="0"/>
                    <a:pt x="834268" y="45128"/>
                    <a:pt x="834268" y="100796"/>
                  </a:cubicBezTo>
                  <a:lnTo>
                    <a:pt x="834267" y="100796"/>
                  </a:lnTo>
                  <a:cubicBezTo>
                    <a:pt x="834267" y="156464"/>
                    <a:pt x="789139" y="201592"/>
                    <a:pt x="733471" y="201592"/>
                  </a:cubicBezTo>
                  <a:lnTo>
                    <a:pt x="700979" y="201592"/>
                  </a:lnTo>
                  <a:lnTo>
                    <a:pt x="700979" y="2057204"/>
                  </a:lnTo>
                  <a:cubicBezTo>
                    <a:pt x="700979" y="2210988"/>
                    <a:pt x="576312" y="2335655"/>
                    <a:pt x="422528" y="2335655"/>
                  </a:cubicBezTo>
                  <a:cubicBezTo>
                    <a:pt x="268744" y="2335655"/>
                    <a:pt x="144077" y="2210988"/>
                    <a:pt x="144077" y="2057204"/>
                  </a:cubicBezTo>
                  <a:lnTo>
                    <a:pt x="144077" y="201591"/>
                  </a:lnTo>
                  <a:lnTo>
                    <a:pt x="100796" y="201591"/>
                  </a:lnTo>
                  <a:cubicBezTo>
                    <a:pt x="59045" y="201591"/>
                    <a:pt x="23223" y="176207"/>
                    <a:pt x="7921" y="140029"/>
                  </a:cubicBezTo>
                  <a:lnTo>
                    <a:pt x="0" y="100796"/>
                  </a:lnTo>
                  <a:lnTo>
                    <a:pt x="7921" y="61562"/>
                  </a:lnTo>
                  <a:cubicBezTo>
                    <a:pt x="23223" y="25385"/>
                    <a:pt x="59045" y="0"/>
                    <a:pt x="100796" y="0"/>
                  </a:cubicBezTo>
                  <a:close/>
                </a:path>
              </a:pathLst>
            </a:custGeom>
            <a:solidFill>
              <a:srgbClr val="C8C8C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3" name="Google Shape;493;p13"/>
            <p:cNvSpPr/>
            <p:nvPr/>
          </p:nvSpPr>
          <p:spPr>
            <a:xfrm>
              <a:off x="6770085" y="2377880"/>
              <a:ext cx="765302" cy="2258076"/>
            </a:xfrm>
            <a:custGeom>
              <a:rect b="b" l="l" r="r" t="t"/>
              <a:pathLst>
                <a:path extrusionOk="0" h="2258076" w="765302">
                  <a:moveTo>
                    <a:pt x="193934" y="153348"/>
                  </a:moveTo>
                  <a:lnTo>
                    <a:pt x="193934" y="2024360"/>
                  </a:lnTo>
                  <a:cubicBezTo>
                    <a:pt x="193934" y="2128074"/>
                    <a:pt x="278010" y="2212150"/>
                    <a:pt x="381724" y="2212150"/>
                  </a:cubicBezTo>
                  <a:cubicBezTo>
                    <a:pt x="485438" y="2212150"/>
                    <a:pt x="569514" y="2128074"/>
                    <a:pt x="569514" y="2024360"/>
                  </a:cubicBezTo>
                  <a:lnTo>
                    <a:pt x="569514" y="153348"/>
                  </a:lnTo>
                  <a:close/>
                  <a:moveTo>
                    <a:pt x="98041" y="29796"/>
                  </a:moveTo>
                  <a:cubicBezTo>
                    <a:pt x="91729" y="29796"/>
                    <a:pt x="86014" y="32355"/>
                    <a:pt x="81877" y="36492"/>
                  </a:cubicBezTo>
                  <a:lnTo>
                    <a:pt x="75181" y="52656"/>
                  </a:lnTo>
                  <a:lnTo>
                    <a:pt x="81877" y="68820"/>
                  </a:lnTo>
                  <a:cubicBezTo>
                    <a:pt x="86014" y="72956"/>
                    <a:pt x="91729" y="75515"/>
                    <a:pt x="98041" y="75515"/>
                  </a:cubicBezTo>
                  <a:lnTo>
                    <a:pt x="226496" y="75516"/>
                  </a:lnTo>
                  <a:cubicBezTo>
                    <a:pt x="239121" y="75516"/>
                    <a:pt x="249356" y="65281"/>
                    <a:pt x="249356" y="52656"/>
                  </a:cubicBezTo>
                  <a:lnTo>
                    <a:pt x="249357" y="52656"/>
                  </a:lnTo>
                  <a:cubicBezTo>
                    <a:pt x="249357" y="40031"/>
                    <a:pt x="239122" y="29796"/>
                    <a:pt x="226497" y="29796"/>
                  </a:cubicBezTo>
                  <a:close/>
                  <a:moveTo>
                    <a:pt x="69793" y="0"/>
                  </a:moveTo>
                  <a:lnTo>
                    <a:pt x="695509" y="0"/>
                  </a:lnTo>
                  <a:cubicBezTo>
                    <a:pt x="734055" y="0"/>
                    <a:pt x="765302" y="31247"/>
                    <a:pt x="765302" y="69793"/>
                  </a:cubicBezTo>
                  <a:cubicBezTo>
                    <a:pt x="765302" y="108339"/>
                    <a:pt x="734055" y="139586"/>
                    <a:pt x="695509" y="139586"/>
                  </a:cubicBezTo>
                  <a:lnTo>
                    <a:pt x="629539" y="139586"/>
                  </a:lnTo>
                  <a:lnTo>
                    <a:pt x="629539" y="2013971"/>
                  </a:lnTo>
                  <a:cubicBezTo>
                    <a:pt x="629539" y="2148786"/>
                    <a:pt x="520249" y="2258076"/>
                    <a:pt x="385434" y="2258076"/>
                  </a:cubicBezTo>
                  <a:cubicBezTo>
                    <a:pt x="250619" y="2258076"/>
                    <a:pt x="141329" y="2148786"/>
                    <a:pt x="141329" y="2013971"/>
                  </a:cubicBezTo>
                  <a:lnTo>
                    <a:pt x="141329" y="139586"/>
                  </a:lnTo>
                  <a:lnTo>
                    <a:pt x="69793" y="139586"/>
                  </a:lnTo>
                  <a:cubicBezTo>
                    <a:pt x="31247" y="139586"/>
                    <a:pt x="0" y="108339"/>
                    <a:pt x="0" y="69793"/>
                  </a:cubicBezTo>
                  <a:cubicBezTo>
                    <a:pt x="0" y="31247"/>
                    <a:pt x="31247" y="0"/>
                    <a:pt x="6979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4" name="Google Shape;494;p13"/>
            <p:cNvSpPr/>
            <p:nvPr/>
          </p:nvSpPr>
          <p:spPr>
            <a:xfrm>
              <a:off x="6995980" y="2912624"/>
              <a:ext cx="311399" cy="1641300"/>
            </a:xfrm>
            <a:prstGeom prst="round2SameRect">
              <a:avLst>
                <a:gd fmla="val 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5" name="Google Shape;495;p13"/>
            <p:cNvSpPr/>
            <p:nvPr/>
          </p:nvSpPr>
          <p:spPr>
            <a:xfrm>
              <a:off x="7053819" y="2966506"/>
              <a:ext cx="45719" cy="1008265"/>
            </a:xfrm>
            <a:prstGeom prst="roundRect">
              <a:avLst>
                <a:gd fmla="val 50000" name="adj"/>
              </a:avLst>
            </a:prstGeom>
            <a:solidFill>
              <a:schemeClr val="lt1">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6" name="Google Shape;496;p13"/>
            <p:cNvSpPr/>
            <p:nvPr/>
          </p:nvSpPr>
          <p:spPr>
            <a:xfrm>
              <a:off x="6993835" y="2912623"/>
              <a:ext cx="312454" cy="1636696"/>
            </a:xfrm>
            <a:custGeom>
              <a:rect b="b" l="l" r="r" t="t"/>
              <a:pathLst>
                <a:path extrusionOk="0" h="2953707" w="563880">
                  <a:moveTo>
                    <a:pt x="563880" y="0"/>
                  </a:moveTo>
                  <a:cubicBezTo>
                    <a:pt x="555307" y="25718"/>
                    <a:pt x="532448" y="18098"/>
                    <a:pt x="515302" y="18098"/>
                  </a:cubicBezTo>
                  <a:lnTo>
                    <a:pt x="129540" y="18098"/>
                  </a:lnTo>
                  <a:cubicBezTo>
                    <a:pt x="91440" y="17145"/>
                    <a:pt x="77152" y="27623"/>
                    <a:pt x="77152" y="68580"/>
                  </a:cubicBezTo>
                  <a:cubicBezTo>
                    <a:pt x="78105" y="955358"/>
                    <a:pt x="65004" y="2246865"/>
                    <a:pt x="78105" y="2727960"/>
                  </a:cubicBezTo>
                  <a:cubicBezTo>
                    <a:pt x="81896" y="2867178"/>
                    <a:pt x="217636" y="2960468"/>
                    <a:pt x="206365" y="2953324"/>
                  </a:cubicBezTo>
                  <a:cubicBezTo>
                    <a:pt x="75247" y="2906053"/>
                    <a:pt x="13818" y="2853333"/>
                    <a:pt x="10477" y="2685098"/>
                  </a:cubicBezTo>
                  <a:cubicBezTo>
                    <a:pt x="683" y="2191933"/>
                    <a:pt x="3492" y="895668"/>
                    <a:pt x="0" y="953"/>
                  </a:cubicBezTo>
                  <a:lnTo>
                    <a:pt x="563880" y="0"/>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497" name="Google Shape;497;p13"/>
          <p:cNvGrpSpPr/>
          <p:nvPr/>
        </p:nvGrpSpPr>
        <p:grpSpPr>
          <a:xfrm>
            <a:off x="2349333" y="3917922"/>
            <a:ext cx="834268" cy="2335655"/>
            <a:chOff x="6734546" y="2348669"/>
            <a:chExt cx="834268" cy="2335655"/>
          </a:xfrm>
        </p:grpSpPr>
        <p:sp>
          <p:nvSpPr>
            <p:cNvPr id="498" name="Google Shape;498;p13"/>
            <p:cNvSpPr/>
            <p:nvPr/>
          </p:nvSpPr>
          <p:spPr>
            <a:xfrm>
              <a:off x="6734546" y="2348669"/>
              <a:ext cx="834268" cy="2335655"/>
            </a:xfrm>
            <a:custGeom>
              <a:rect b="b" l="l" r="r" t="t"/>
              <a:pathLst>
                <a:path extrusionOk="0" h="2335655" w="834268">
                  <a:moveTo>
                    <a:pt x="0" y="100795"/>
                  </a:moveTo>
                  <a:lnTo>
                    <a:pt x="0" y="100796"/>
                  </a:lnTo>
                  <a:lnTo>
                    <a:pt x="0" y="100796"/>
                  </a:lnTo>
                  <a:close/>
                  <a:moveTo>
                    <a:pt x="100796" y="0"/>
                  </a:moveTo>
                  <a:lnTo>
                    <a:pt x="733472" y="0"/>
                  </a:lnTo>
                  <a:cubicBezTo>
                    <a:pt x="789140" y="0"/>
                    <a:pt x="834268" y="45128"/>
                    <a:pt x="834268" y="100796"/>
                  </a:cubicBezTo>
                  <a:lnTo>
                    <a:pt x="834267" y="100796"/>
                  </a:lnTo>
                  <a:cubicBezTo>
                    <a:pt x="834267" y="156464"/>
                    <a:pt x="789139" y="201592"/>
                    <a:pt x="733471" y="201592"/>
                  </a:cubicBezTo>
                  <a:lnTo>
                    <a:pt x="700979" y="201592"/>
                  </a:lnTo>
                  <a:lnTo>
                    <a:pt x="700979" y="2057204"/>
                  </a:lnTo>
                  <a:cubicBezTo>
                    <a:pt x="700979" y="2210988"/>
                    <a:pt x="576312" y="2335655"/>
                    <a:pt x="422528" y="2335655"/>
                  </a:cubicBezTo>
                  <a:cubicBezTo>
                    <a:pt x="268744" y="2335655"/>
                    <a:pt x="144077" y="2210988"/>
                    <a:pt x="144077" y="2057204"/>
                  </a:cubicBezTo>
                  <a:lnTo>
                    <a:pt x="144077" y="201591"/>
                  </a:lnTo>
                  <a:lnTo>
                    <a:pt x="100796" y="201591"/>
                  </a:lnTo>
                  <a:cubicBezTo>
                    <a:pt x="59045" y="201591"/>
                    <a:pt x="23223" y="176207"/>
                    <a:pt x="7921" y="140029"/>
                  </a:cubicBezTo>
                  <a:lnTo>
                    <a:pt x="0" y="100796"/>
                  </a:lnTo>
                  <a:lnTo>
                    <a:pt x="7921" y="61562"/>
                  </a:lnTo>
                  <a:cubicBezTo>
                    <a:pt x="23223" y="25385"/>
                    <a:pt x="59045" y="0"/>
                    <a:pt x="100796" y="0"/>
                  </a:cubicBezTo>
                  <a:close/>
                </a:path>
              </a:pathLst>
            </a:custGeom>
            <a:solidFill>
              <a:srgbClr val="C8C8C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9" name="Google Shape;499;p13"/>
            <p:cNvSpPr/>
            <p:nvPr/>
          </p:nvSpPr>
          <p:spPr>
            <a:xfrm>
              <a:off x="6770085" y="2377880"/>
              <a:ext cx="765302" cy="2258076"/>
            </a:xfrm>
            <a:custGeom>
              <a:rect b="b" l="l" r="r" t="t"/>
              <a:pathLst>
                <a:path extrusionOk="0" h="2258076" w="765302">
                  <a:moveTo>
                    <a:pt x="193934" y="153348"/>
                  </a:moveTo>
                  <a:lnTo>
                    <a:pt x="193934" y="2024360"/>
                  </a:lnTo>
                  <a:cubicBezTo>
                    <a:pt x="193934" y="2128074"/>
                    <a:pt x="278010" y="2212150"/>
                    <a:pt x="381724" y="2212150"/>
                  </a:cubicBezTo>
                  <a:cubicBezTo>
                    <a:pt x="485438" y="2212150"/>
                    <a:pt x="569514" y="2128074"/>
                    <a:pt x="569514" y="2024360"/>
                  </a:cubicBezTo>
                  <a:lnTo>
                    <a:pt x="569514" y="153348"/>
                  </a:lnTo>
                  <a:close/>
                  <a:moveTo>
                    <a:pt x="98041" y="29796"/>
                  </a:moveTo>
                  <a:cubicBezTo>
                    <a:pt x="91729" y="29796"/>
                    <a:pt x="86014" y="32355"/>
                    <a:pt x="81877" y="36492"/>
                  </a:cubicBezTo>
                  <a:lnTo>
                    <a:pt x="75181" y="52656"/>
                  </a:lnTo>
                  <a:lnTo>
                    <a:pt x="81877" y="68820"/>
                  </a:lnTo>
                  <a:cubicBezTo>
                    <a:pt x="86014" y="72956"/>
                    <a:pt x="91729" y="75515"/>
                    <a:pt x="98041" y="75515"/>
                  </a:cubicBezTo>
                  <a:lnTo>
                    <a:pt x="226496" y="75516"/>
                  </a:lnTo>
                  <a:cubicBezTo>
                    <a:pt x="239121" y="75516"/>
                    <a:pt x="249356" y="65281"/>
                    <a:pt x="249356" y="52656"/>
                  </a:cubicBezTo>
                  <a:lnTo>
                    <a:pt x="249357" y="52656"/>
                  </a:lnTo>
                  <a:cubicBezTo>
                    <a:pt x="249357" y="40031"/>
                    <a:pt x="239122" y="29796"/>
                    <a:pt x="226497" y="29796"/>
                  </a:cubicBezTo>
                  <a:close/>
                  <a:moveTo>
                    <a:pt x="69793" y="0"/>
                  </a:moveTo>
                  <a:lnTo>
                    <a:pt x="695509" y="0"/>
                  </a:lnTo>
                  <a:cubicBezTo>
                    <a:pt x="734055" y="0"/>
                    <a:pt x="765302" y="31247"/>
                    <a:pt x="765302" y="69793"/>
                  </a:cubicBezTo>
                  <a:cubicBezTo>
                    <a:pt x="765302" y="108339"/>
                    <a:pt x="734055" y="139586"/>
                    <a:pt x="695509" y="139586"/>
                  </a:cubicBezTo>
                  <a:lnTo>
                    <a:pt x="629539" y="139586"/>
                  </a:lnTo>
                  <a:lnTo>
                    <a:pt x="629539" y="2013971"/>
                  </a:lnTo>
                  <a:cubicBezTo>
                    <a:pt x="629539" y="2148786"/>
                    <a:pt x="520249" y="2258076"/>
                    <a:pt x="385434" y="2258076"/>
                  </a:cubicBezTo>
                  <a:cubicBezTo>
                    <a:pt x="250619" y="2258076"/>
                    <a:pt x="141329" y="2148786"/>
                    <a:pt x="141329" y="2013971"/>
                  </a:cubicBezTo>
                  <a:lnTo>
                    <a:pt x="141329" y="139586"/>
                  </a:lnTo>
                  <a:lnTo>
                    <a:pt x="69793" y="139586"/>
                  </a:lnTo>
                  <a:cubicBezTo>
                    <a:pt x="31247" y="139586"/>
                    <a:pt x="0" y="108339"/>
                    <a:pt x="0" y="69793"/>
                  </a:cubicBezTo>
                  <a:cubicBezTo>
                    <a:pt x="0" y="31247"/>
                    <a:pt x="31247" y="0"/>
                    <a:pt x="6979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0" name="Google Shape;500;p13"/>
            <p:cNvSpPr/>
            <p:nvPr/>
          </p:nvSpPr>
          <p:spPr>
            <a:xfrm>
              <a:off x="6995980" y="2912624"/>
              <a:ext cx="311399" cy="1641300"/>
            </a:xfrm>
            <a:prstGeom prst="round2SameRect">
              <a:avLst>
                <a:gd fmla="val 0" name="adj1"/>
                <a:gd fmla="val 50000" name="adj2"/>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1" name="Google Shape;501;p13"/>
            <p:cNvSpPr/>
            <p:nvPr/>
          </p:nvSpPr>
          <p:spPr>
            <a:xfrm>
              <a:off x="7053819" y="2966506"/>
              <a:ext cx="45719" cy="1008265"/>
            </a:xfrm>
            <a:prstGeom prst="roundRect">
              <a:avLst>
                <a:gd fmla="val 50000" name="adj"/>
              </a:avLst>
            </a:prstGeom>
            <a:solidFill>
              <a:schemeClr val="lt1">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2" name="Google Shape;502;p13"/>
            <p:cNvSpPr/>
            <p:nvPr/>
          </p:nvSpPr>
          <p:spPr>
            <a:xfrm>
              <a:off x="6993835" y="2912623"/>
              <a:ext cx="312454" cy="1636696"/>
            </a:xfrm>
            <a:custGeom>
              <a:rect b="b" l="l" r="r" t="t"/>
              <a:pathLst>
                <a:path extrusionOk="0" h="2953707" w="563880">
                  <a:moveTo>
                    <a:pt x="563880" y="0"/>
                  </a:moveTo>
                  <a:cubicBezTo>
                    <a:pt x="555307" y="25718"/>
                    <a:pt x="532448" y="18098"/>
                    <a:pt x="515302" y="18098"/>
                  </a:cubicBezTo>
                  <a:lnTo>
                    <a:pt x="129540" y="18098"/>
                  </a:lnTo>
                  <a:cubicBezTo>
                    <a:pt x="91440" y="17145"/>
                    <a:pt x="77152" y="27623"/>
                    <a:pt x="77152" y="68580"/>
                  </a:cubicBezTo>
                  <a:cubicBezTo>
                    <a:pt x="78105" y="955358"/>
                    <a:pt x="65004" y="2246865"/>
                    <a:pt x="78105" y="2727960"/>
                  </a:cubicBezTo>
                  <a:cubicBezTo>
                    <a:pt x="81896" y="2867178"/>
                    <a:pt x="217636" y="2960468"/>
                    <a:pt x="206365" y="2953324"/>
                  </a:cubicBezTo>
                  <a:cubicBezTo>
                    <a:pt x="75247" y="2906053"/>
                    <a:pt x="13818" y="2853333"/>
                    <a:pt x="10477" y="2685098"/>
                  </a:cubicBezTo>
                  <a:cubicBezTo>
                    <a:pt x="683" y="2191933"/>
                    <a:pt x="3492" y="895668"/>
                    <a:pt x="0" y="953"/>
                  </a:cubicBezTo>
                  <a:lnTo>
                    <a:pt x="563880" y="0"/>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503" name="Google Shape;503;p13"/>
          <p:cNvGrpSpPr/>
          <p:nvPr/>
        </p:nvGrpSpPr>
        <p:grpSpPr>
          <a:xfrm>
            <a:off x="3648234" y="3923377"/>
            <a:ext cx="834268" cy="2335655"/>
            <a:chOff x="6734546" y="2348669"/>
            <a:chExt cx="834268" cy="2335655"/>
          </a:xfrm>
        </p:grpSpPr>
        <p:sp>
          <p:nvSpPr>
            <p:cNvPr id="504" name="Google Shape;504;p13"/>
            <p:cNvSpPr/>
            <p:nvPr/>
          </p:nvSpPr>
          <p:spPr>
            <a:xfrm>
              <a:off x="6734546" y="2348669"/>
              <a:ext cx="834268" cy="2335655"/>
            </a:xfrm>
            <a:custGeom>
              <a:rect b="b" l="l" r="r" t="t"/>
              <a:pathLst>
                <a:path extrusionOk="0" h="2335655" w="834268">
                  <a:moveTo>
                    <a:pt x="0" y="100795"/>
                  </a:moveTo>
                  <a:lnTo>
                    <a:pt x="0" y="100796"/>
                  </a:lnTo>
                  <a:lnTo>
                    <a:pt x="0" y="100796"/>
                  </a:lnTo>
                  <a:close/>
                  <a:moveTo>
                    <a:pt x="100796" y="0"/>
                  </a:moveTo>
                  <a:lnTo>
                    <a:pt x="733472" y="0"/>
                  </a:lnTo>
                  <a:cubicBezTo>
                    <a:pt x="789140" y="0"/>
                    <a:pt x="834268" y="45128"/>
                    <a:pt x="834268" y="100796"/>
                  </a:cubicBezTo>
                  <a:lnTo>
                    <a:pt x="834267" y="100796"/>
                  </a:lnTo>
                  <a:cubicBezTo>
                    <a:pt x="834267" y="156464"/>
                    <a:pt x="789139" y="201592"/>
                    <a:pt x="733471" y="201592"/>
                  </a:cubicBezTo>
                  <a:lnTo>
                    <a:pt x="700979" y="201592"/>
                  </a:lnTo>
                  <a:lnTo>
                    <a:pt x="700979" y="2057204"/>
                  </a:lnTo>
                  <a:cubicBezTo>
                    <a:pt x="700979" y="2210988"/>
                    <a:pt x="576312" y="2335655"/>
                    <a:pt x="422528" y="2335655"/>
                  </a:cubicBezTo>
                  <a:cubicBezTo>
                    <a:pt x="268744" y="2335655"/>
                    <a:pt x="144077" y="2210988"/>
                    <a:pt x="144077" y="2057204"/>
                  </a:cubicBezTo>
                  <a:lnTo>
                    <a:pt x="144077" y="201591"/>
                  </a:lnTo>
                  <a:lnTo>
                    <a:pt x="100796" y="201591"/>
                  </a:lnTo>
                  <a:cubicBezTo>
                    <a:pt x="59045" y="201591"/>
                    <a:pt x="23223" y="176207"/>
                    <a:pt x="7921" y="140029"/>
                  </a:cubicBezTo>
                  <a:lnTo>
                    <a:pt x="0" y="100796"/>
                  </a:lnTo>
                  <a:lnTo>
                    <a:pt x="7921" y="61562"/>
                  </a:lnTo>
                  <a:cubicBezTo>
                    <a:pt x="23223" y="25385"/>
                    <a:pt x="59045" y="0"/>
                    <a:pt x="100796" y="0"/>
                  </a:cubicBezTo>
                  <a:close/>
                </a:path>
              </a:pathLst>
            </a:custGeom>
            <a:solidFill>
              <a:srgbClr val="C8C8C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5" name="Google Shape;505;p13"/>
            <p:cNvSpPr/>
            <p:nvPr/>
          </p:nvSpPr>
          <p:spPr>
            <a:xfrm>
              <a:off x="6770085" y="2377880"/>
              <a:ext cx="765302" cy="2258076"/>
            </a:xfrm>
            <a:custGeom>
              <a:rect b="b" l="l" r="r" t="t"/>
              <a:pathLst>
                <a:path extrusionOk="0" h="2258076" w="765302">
                  <a:moveTo>
                    <a:pt x="193934" y="153348"/>
                  </a:moveTo>
                  <a:lnTo>
                    <a:pt x="193934" y="2024360"/>
                  </a:lnTo>
                  <a:cubicBezTo>
                    <a:pt x="193934" y="2128074"/>
                    <a:pt x="278010" y="2212150"/>
                    <a:pt x="381724" y="2212150"/>
                  </a:cubicBezTo>
                  <a:cubicBezTo>
                    <a:pt x="485438" y="2212150"/>
                    <a:pt x="569514" y="2128074"/>
                    <a:pt x="569514" y="2024360"/>
                  </a:cubicBezTo>
                  <a:lnTo>
                    <a:pt x="569514" y="153348"/>
                  </a:lnTo>
                  <a:close/>
                  <a:moveTo>
                    <a:pt x="98041" y="29796"/>
                  </a:moveTo>
                  <a:cubicBezTo>
                    <a:pt x="91729" y="29796"/>
                    <a:pt x="86014" y="32355"/>
                    <a:pt x="81877" y="36492"/>
                  </a:cubicBezTo>
                  <a:lnTo>
                    <a:pt x="75181" y="52656"/>
                  </a:lnTo>
                  <a:lnTo>
                    <a:pt x="81877" y="68820"/>
                  </a:lnTo>
                  <a:cubicBezTo>
                    <a:pt x="86014" y="72956"/>
                    <a:pt x="91729" y="75515"/>
                    <a:pt x="98041" y="75515"/>
                  </a:cubicBezTo>
                  <a:lnTo>
                    <a:pt x="226496" y="75516"/>
                  </a:lnTo>
                  <a:cubicBezTo>
                    <a:pt x="239121" y="75516"/>
                    <a:pt x="249356" y="65281"/>
                    <a:pt x="249356" y="52656"/>
                  </a:cubicBezTo>
                  <a:lnTo>
                    <a:pt x="249357" y="52656"/>
                  </a:lnTo>
                  <a:cubicBezTo>
                    <a:pt x="249357" y="40031"/>
                    <a:pt x="239122" y="29796"/>
                    <a:pt x="226497" y="29796"/>
                  </a:cubicBezTo>
                  <a:close/>
                  <a:moveTo>
                    <a:pt x="69793" y="0"/>
                  </a:moveTo>
                  <a:lnTo>
                    <a:pt x="695509" y="0"/>
                  </a:lnTo>
                  <a:cubicBezTo>
                    <a:pt x="734055" y="0"/>
                    <a:pt x="765302" y="31247"/>
                    <a:pt x="765302" y="69793"/>
                  </a:cubicBezTo>
                  <a:cubicBezTo>
                    <a:pt x="765302" y="108339"/>
                    <a:pt x="734055" y="139586"/>
                    <a:pt x="695509" y="139586"/>
                  </a:cubicBezTo>
                  <a:lnTo>
                    <a:pt x="629539" y="139586"/>
                  </a:lnTo>
                  <a:lnTo>
                    <a:pt x="629539" y="2013971"/>
                  </a:lnTo>
                  <a:cubicBezTo>
                    <a:pt x="629539" y="2148786"/>
                    <a:pt x="520249" y="2258076"/>
                    <a:pt x="385434" y="2258076"/>
                  </a:cubicBezTo>
                  <a:cubicBezTo>
                    <a:pt x="250619" y="2258076"/>
                    <a:pt x="141329" y="2148786"/>
                    <a:pt x="141329" y="2013971"/>
                  </a:cubicBezTo>
                  <a:lnTo>
                    <a:pt x="141329" y="139586"/>
                  </a:lnTo>
                  <a:lnTo>
                    <a:pt x="69793" y="139586"/>
                  </a:lnTo>
                  <a:cubicBezTo>
                    <a:pt x="31247" y="139586"/>
                    <a:pt x="0" y="108339"/>
                    <a:pt x="0" y="69793"/>
                  </a:cubicBezTo>
                  <a:cubicBezTo>
                    <a:pt x="0" y="31247"/>
                    <a:pt x="31247" y="0"/>
                    <a:pt x="6979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6" name="Google Shape;506;p13"/>
            <p:cNvSpPr/>
            <p:nvPr/>
          </p:nvSpPr>
          <p:spPr>
            <a:xfrm>
              <a:off x="6995980" y="2912624"/>
              <a:ext cx="311399" cy="1641300"/>
            </a:xfrm>
            <a:prstGeom prst="round2SameRect">
              <a:avLst>
                <a:gd fmla="val 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7" name="Google Shape;507;p13"/>
            <p:cNvSpPr/>
            <p:nvPr/>
          </p:nvSpPr>
          <p:spPr>
            <a:xfrm>
              <a:off x="7053819" y="2966506"/>
              <a:ext cx="45719" cy="1008265"/>
            </a:xfrm>
            <a:prstGeom prst="roundRect">
              <a:avLst>
                <a:gd fmla="val 50000" name="adj"/>
              </a:avLst>
            </a:prstGeom>
            <a:solidFill>
              <a:schemeClr val="lt1">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8" name="Google Shape;508;p13"/>
            <p:cNvSpPr/>
            <p:nvPr/>
          </p:nvSpPr>
          <p:spPr>
            <a:xfrm>
              <a:off x="6993835" y="2912623"/>
              <a:ext cx="312454" cy="1636696"/>
            </a:xfrm>
            <a:custGeom>
              <a:rect b="b" l="l" r="r" t="t"/>
              <a:pathLst>
                <a:path extrusionOk="0" h="2953707" w="563880">
                  <a:moveTo>
                    <a:pt x="563880" y="0"/>
                  </a:moveTo>
                  <a:cubicBezTo>
                    <a:pt x="555307" y="25718"/>
                    <a:pt x="532448" y="18098"/>
                    <a:pt x="515302" y="18098"/>
                  </a:cubicBezTo>
                  <a:lnTo>
                    <a:pt x="129540" y="18098"/>
                  </a:lnTo>
                  <a:cubicBezTo>
                    <a:pt x="91440" y="17145"/>
                    <a:pt x="77152" y="27623"/>
                    <a:pt x="77152" y="68580"/>
                  </a:cubicBezTo>
                  <a:cubicBezTo>
                    <a:pt x="78105" y="955358"/>
                    <a:pt x="65004" y="2246865"/>
                    <a:pt x="78105" y="2727960"/>
                  </a:cubicBezTo>
                  <a:cubicBezTo>
                    <a:pt x="81896" y="2867178"/>
                    <a:pt x="217636" y="2960468"/>
                    <a:pt x="206365" y="2953324"/>
                  </a:cubicBezTo>
                  <a:cubicBezTo>
                    <a:pt x="75247" y="2906053"/>
                    <a:pt x="13818" y="2853333"/>
                    <a:pt x="10477" y="2685098"/>
                  </a:cubicBezTo>
                  <a:cubicBezTo>
                    <a:pt x="683" y="2191933"/>
                    <a:pt x="3492" y="895668"/>
                    <a:pt x="0" y="953"/>
                  </a:cubicBezTo>
                  <a:lnTo>
                    <a:pt x="563880" y="0"/>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509" name="Google Shape;509;p13"/>
          <p:cNvGrpSpPr/>
          <p:nvPr/>
        </p:nvGrpSpPr>
        <p:grpSpPr>
          <a:xfrm>
            <a:off x="4947136" y="3917922"/>
            <a:ext cx="834268" cy="2335655"/>
            <a:chOff x="6734546" y="2348669"/>
            <a:chExt cx="834268" cy="2335655"/>
          </a:xfrm>
        </p:grpSpPr>
        <p:sp>
          <p:nvSpPr>
            <p:cNvPr id="510" name="Google Shape;510;p13"/>
            <p:cNvSpPr/>
            <p:nvPr/>
          </p:nvSpPr>
          <p:spPr>
            <a:xfrm>
              <a:off x="6734546" y="2348669"/>
              <a:ext cx="834268" cy="2335655"/>
            </a:xfrm>
            <a:custGeom>
              <a:rect b="b" l="l" r="r" t="t"/>
              <a:pathLst>
                <a:path extrusionOk="0" h="2335655" w="834268">
                  <a:moveTo>
                    <a:pt x="0" y="100795"/>
                  </a:moveTo>
                  <a:lnTo>
                    <a:pt x="0" y="100796"/>
                  </a:lnTo>
                  <a:lnTo>
                    <a:pt x="0" y="100796"/>
                  </a:lnTo>
                  <a:close/>
                  <a:moveTo>
                    <a:pt x="100796" y="0"/>
                  </a:moveTo>
                  <a:lnTo>
                    <a:pt x="733472" y="0"/>
                  </a:lnTo>
                  <a:cubicBezTo>
                    <a:pt x="789140" y="0"/>
                    <a:pt x="834268" y="45128"/>
                    <a:pt x="834268" y="100796"/>
                  </a:cubicBezTo>
                  <a:lnTo>
                    <a:pt x="834267" y="100796"/>
                  </a:lnTo>
                  <a:cubicBezTo>
                    <a:pt x="834267" y="156464"/>
                    <a:pt x="789139" y="201592"/>
                    <a:pt x="733471" y="201592"/>
                  </a:cubicBezTo>
                  <a:lnTo>
                    <a:pt x="700979" y="201592"/>
                  </a:lnTo>
                  <a:lnTo>
                    <a:pt x="700979" y="2057204"/>
                  </a:lnTo>
                  <a:cubicBezTo>
                    <a:pt x="700979" y="2210988"/>
                    <a:pt x="576312" y="2335655"/>
                    <a:pt x="422528" y="2335655"/>
                  </a:cubicBezTo>
                  <a:cubicBezTo>
                    <a:pt x="268744" y="2335655"/>
                    <a:pt x="144077" y="2210988"/>
                    <a:pt x="144077" y="2057204"/>
                  </a:cubicBezTo>
                  <a:lnTo>
                    <a:pt x="144077" y="201591"/>
                  </a:lnTo>
                  <a:lnTo>
                    <a:pt x="100796" y="201591"/>
                  </a:lnTo>
                  <a:cubicBezTo>
                    <a:pt x="59045" y="201591"/>
                    <a:pt x="23223" y="176207"/>
                    <a:pt x="7921" y="140029"/>
                  </a:cubicBezTo>
                  <a:lnTo>
                    <a:pt x="0" y="100796"/>
                  </a:lnTo>
                  <a:lnTo>
                    <a:pt x="7921" y="61562"/>
                  </a:lnTo>
                  <a:cubicBezTo>
                    <a:pt x="23223" y="25385"/>
                    <a:pt x="59045" y="0"/>
                    <a:pt x="100796" y="0"/>
                  </a:cubicBezTo>
                  <a:close/>
                </a:path>
              </a:pathLst>
            </a:custGeom>
            <a:solidFill>
              <a:srgbClr val="C8C8C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1" name="Google Shape;511;p13"/>
            <p:cNvSpPr/>
            <p:nvPr/>
          </p:nvSpPr>
          <p:spPr>
            <a:xfrm>
              <a:off x="6770085" y="2377880"/>
              <a:ext cx="765302" cy="2258076"/>
            </a:xfrm>
            <a:custGeom>
              <a:rect b="b" l="l" r="r" t="t"/>
              <a:pathLst>
                <a:path extrusionOk="0" h="2258076" w="765302">
                  <a:moveTo>
                    <a:pt x="193934" y="153348"/>
                  </a:moveTo>
                  <a:lnTo>
                    <a:pt x="193934" y="2024360"/>
                  </a:lnTo>
                  <a:cubicBezTo>
                    <a:pt x="193934" y="2128074"/>
                    <a:pt x="278010" y="2212150"/>
                    <a:pt x="381724" y="2212150"/>
                  </a:cubicBezTo>
                  <a:cubicBezTo>
                    <a:pt x="485438" y="2212150"/>
                    <a:pt x="569514" y="2128074"/>
                    <a:pt x="569514" y="2024360"/>
                  </a:cubicBezTo>
                  <a:lnTo>
                    <a:pt x="569514" y="153348"/>
                  </a:lnTo>
                  <a:close/>
                  <a:moveTo>
                    <a:pt x="98041" y="29796"/>
                  </a:moveTo>
                  <a:cubicBezTo>
                    <a:pt x="91729" y="29796"/>
                    <a:pt x="86014" y="32355"/>
                    <a:pt x="81877" y="36492"/>
                  </a:cubicBezTo>
                  <a:lnTo>
                    <a:pt x="75181" y="52656"/>
                  </a:lnTo>
                  <a:lnTo>
                    <a:pt x="81877" y="68820"/>
                  </a:lnTo>
                  <a:cubicBezTo>
                    <a:pt x="86014" y="72956"/>
                    <a:pt x="91729" y="75515"/>
                    <a:pt x="98041" y="75515"/>
                  </a:cubicBezTo>
                  <a:lnTo>
                    <a:pt x="226496" y="75516"/>
                  </a:lnTo>
                  <a:cubicBezTo>
                    <a:pt x="239121" y="75516"/>
                    <a:pt x="249356" y="65281"/>
                    <a:pt x="249356" y="52656"/>
                  </a:cubicBezTo>
                  <a:lnTo>
                    <a:pt x="249357" y="52656"/>
                  </a:lnTo>
                  <a:cubicBezTo>
                    <a:pt x="249357" y="40031"/>
                    <a:pt x="239122" y="29796"/>
                    <a:pt x="226497" y="29796"/>
                  </a:cubicBezTo>
                  <a:close/>
                  <a:moveTo>
                    <a:pt x="69793" y="0"/>
                  </a:moveTo>
                  <a:lnTo>
                    <a:pt x="695509" y="0"/>
                  </a:lnTo>
                  <a:cubicBezTo>
                    <a:pt x="734055" y="0"/>
                    <a:pt x="765302" y="31247"/>
                    <a:pt x="765302" y="69793"/>
                  </a:cubicBezTo>
                  <a:cubicBezTo>
                    <a:pt x="765302" y="108339"/>
                    <a:pt x="734055" y="139586"/>
                    <a:pt x="695509" y="139586"/>
                  </a:cubicBezTo>
                  <a:lnTo>
                    <a:pt x="629539" y="139586"/>
                  </a:lnTo>
                  <a:lnTo>
                    <a:pt x="629539" y="2013971"/>
                  </a:lnTo>
                  <a:cubicBezTo>
                    <a:pt x="629539" y="2148786"/>
                    <a:pt x="520249" y="2258076"/>
                    <a:pt x="385434" y="2258076"/>
                  </a:cubicBezTo>
                  <a:cubicBezTo>
                    <a:pt x="250619" y="2258076"/>
                    <a:pt x="141329" y="2148786"/>
                    <a:pt x="141329" y="2013971"/>
                  </a:cubicBezTo>
                  <a:lnTo>
                    <a:pt x="141329" y="139586"/>
                  </a:lnTo>
                  <a:lnTo>
                    <a:pt x="69793" y="139586"/>
                  </a:lnTo>
                  <a:cubicBezTo>
                    <a:pt x="31247" y="139586"/>
                    <a:pt x="0" y="108339"/>
                    <a:pt x="0" y="69793"/>
                  </a:cubicBezTo>
                  <a:cubicBezTo>
                    <a:pt x="0" y="31247"/>
                    <a:pt x="31247" y="0"/>
                    <a:pt x="6979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2" name="Google Shape;512;p13"/>
            <p:cNvSpPr/>
            <p:nvPr/>
          </p:nvSpPr>
          <p:spPr>
            <a:xfrm>
              <a:off x="6995980" y="2912624"/>
              <a:ext cx="311399" cy="1641300"/>
            </a:xfrm>
            <a:prstGeom prst="round2SameRect">
              <a:avLst>
                <a:gd fmla="val 0" name="adj1"/>
                <a:gd fmla="val 50000" name="adj2"/>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3" name="Google Shape;513;p13"/>
            <p:cNvSpPr/>
            <p:nvPr/>
          </p:nvSpPr>
          <p:spPr>
            <a:xfrm>
              <a:off x="7053819" y="2966506"/>
              <a:ext cx="45719" cy="1008265"/>
            </a:xfrm>
            <a:prstGeom prst="roundRect">
              <a:avLst>
                <a:gd fmla="val 50000" name="adj"/>
              </a:avLst>
            </a:prstGeom>
            <a:solidFill>
              <a:schemeClr val="lt1">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4" name="Google Shape;514;p13"/>
            <p:cNvSpPr/>
            <p:nvPr/>
          </p:nvSpPr>
          <p:spPr>
            <a:xfrm>
              <a:off x="6993835" y="2912623"/>
              <a:ext cx="312454" cy="1636696"/>
            </a:xfrm>
            <a:custGeom>
              <a:rect b="b" l="l" r="r" t="t"/>
              <a:pathLst>
                <a:path extrusionOk="0" h="2953707" w="563880">
                  <a:moveTo>
                    <a:pt x="563880" y="0"/>
                  </a:moveTo>
                  <a:cubicBezTo>
                    <a:pt x="555307" y="25718"/>
                    <a:pt x="532448" y="18098"/>
                    <a:pt x="515302" y="18098"/>
                  </a:cubicBezTo>
                  <a:lnTo>
                    <a:pt x="129540" y="18098"/>
                  </a:lnTo>
                  <a:cubicBezTo>
                    <a:pt x="91440" y="17145"/>
                    <a:pt x="77152" y="27623"/>
                    <a:pt x="77152" y="68580"/>
                  </a:cubicBezTo>
                  <a:cubicBezTo>
                    <a:pt x="78105" y="955358"/>
                    <a:pt x="65004" y="2246865"/>
                    <a:pt x="78105" y="2727960"/>
                  </a:cubicBezTo>
                  <a:cubicBezTo>
                    <a:pt x="81896" y="2867178"/>
                    <a:pt x="217636" y="2960468"/>
                    <a:pt x="206365" y="2953324"/>
                  </a:cubicBezTo>
                  <a:cubicBezTo>
                    <a:pt x="75247" y="2906053"/>
                    <a:pt x="13818" y="2853333"/>
                    <a:pt x="10477" y="2685098"/>
                  </a:cubicBezTo>
                  <a:cubicBezTo>
                    <a:pt x="683" y="2191933"/>
                    <a:pt x="3492" y="895668"/>
                    <a:pt x="0" y="953"/>
                  </a:cubicBezTo>
                  <a:lnTo>
                    <a:pt x="563880" y="0"/>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515" name="Google Shape;515;p13"/>
          <p:cNvSpPr txBox="1"/>
          <p:nvPr/>
        </p:nvSpPr>
        <p:spPr>
          <a:xfrm>
            <a:off x="1056982" y="2166152"/>
            <a:ext cx="885002" cy="461665"/>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2400">
                <a:solidFill>
                  <a:schemeClr val="dk1"/>
                </a:solidFill>
                <a:latin typeface="Arial"/>
                <a:ea typeface="Arial"/>
                <a:cs typeface="Arial"/>
                <a:sym typeface="Arial"/>
              </a:rPr>
              <a:t>85%</a:t>
            </a:r>
            <a:endParaRPr b="1" sz="2400">
              <a:solidFill>
                <a:schemeClr val="dk1"/>
              </a:solidFill>
              <a:latin typeface="Arial"/>
              <a:ea typeface="Arial"/>
              <a:cs typeface="Arial"/>
              <a:sym typeface="Arial"/>
            </a:endParaRPr>
          </a:p>
        </p:txBody>
      </p:sp>
      <p:sp>
        <p:nvSpPr>
          <p:cNvPr id="516" name="Google Shape;516;p13"/>
          <p:cNvSpPr txBox="1"/>
          <p:nvPr/>
        </p:nvSpPr>
        <p:spPr>
          <a:xfrm>
            <a:off x="2382935" y="2166152"/>
            <a:ext cx="893136" cy="461665"/>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2400">
                <a:solidFill>
                  <a:schemeClr val="dk1"/>
                </a:solidFill>
                <a:latin typeface="Arial"/>
                <a:ea typeface="Arial"/>
                <a:cs typeface="Arial"/>
                <a:sym typeface="Arial"/>
              </a:rPr>
              <a:t>35%</a:t>
            </a:r>
            <a:endParaRPr b="1" sz="2400">
              <a:solidFill>
                <a:schemeClr val="dk1"/>
              </a:solidFill>
              <a:latin typeface="Arial"/>
              <a:ea typeface="Arial"/>
              <a:cs typeface="Arial"/>
              <a:sym typeface="Arial"/>
            </a:endParaRPr>
          </a:p>
        </p:txBody>
      </p:sp>
      <p:sp>
        <p:nvSpPr>
          <p:cNvPr id="517" name="Google Shape;517;p13"/>
          <p:cNvSpPr txBox="1"/>
          <p:nvPr/>
        </p:nvSpPr>
        <p:spPr>
          <a:xfrm>
            <a:off x="3717023" y="2166152"/>
            <a:ext cx="901271" cy="461665"/>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2400">
                <a:solidFill>
                  <a:schemeClr val="dk1"/>
                </a:solidFill>
                <a:latin typeface="Arial"/>
                <a:ea typeface="Arial"/>
                <a:cs typeface="Arial"/>
                <a:sym typeface="Arial"/>
              </a:rPr>
              <a:t>65%</a:t>
            </a:r>
            <a:endParaRPr b="1" sz="2400">
              <a:solidFill>
                <a:schemeClr val="dk1"/>
              </a:solidFill>
              <a:latin typeface="Arial"/>
              <a:ea typeface="Arial"/>
              <a:cs typeface="Arial"/>
              <a:sym typeface="Arial"/>
            </a:endParaRPr>
          </a:p>
        </p:txBody>
      </p:sp>
      <p:sp>
        <p:nvSpPr>
          <p:cNvPr id="518" name="Google Shape;518;p13"/>
          <p:cNvSpPr txBox="1"/>
          <p:nvPr/>
        </p:nvSpPr>
        <p:spPr>
          <a:xfrm>
            <a:off x="5059245" y="2166152"/>
            <a:ext cx="901271" cy="461665"/>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US" sz="2400">
                <a:solidFill>
                  <a:schemeClr val="dk1"/>
                </a:solidFill>
                <a:latin typeface="Arial"/>
                <a:ea typeface="Arial"/>
                <a:cs typeface="Arial"/>
                <a:sym typeface="Arial"/>
              </a:rPr>
              <a:t>45%</a:t>
            </a:r>
            <a:endParaRPr b="1" sz="2400">
              <a:solidFill>
                <a:schemeClr val="dk1"/>
              </a:solidFill>
              <a:latin typeface="Arial"/>
              <a:ea typeface="Arial"/>
              <a:cs typeface="Arial"/>
              <a:sym typeface="Arial"/>
            </a:endParaRPr>
          </a:p>
        </p:txBody>
      </p:sp>
      <p:sp>
        <p:nvSpPr>
          <p:cNvPr id="519" name="Google Shape;519;p13"/>
          <p:cNvSpPr txBox="1"/>
          <p:nvPr/>
        </p:nvSpPr>
        <p:spPr>
          <a:xfrm>
            <a:off x="856106" y="1294201"/>
            <a:ext cx="510441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accent2"/>
                </a:solidFill>
                <a:latin typeface="Arial"/>
                <a:ea typeface="Arial"/>
                <a:cs typeface="Arial"/>
                <a:sym typeface="Arial"/>
              </a:rPr>
              <a:t>Get a modern PowerPoint  Presentation that is beautifully designed. </a:t>
            </a:r>
            <a:r>
              <a:rPr b="1" lang="en-US" sz="1400">
                <a:solidFill>
                  <a:srgbClr val="3F3F3F"/>
                </a:solidFill>
                <a:latin typeface="Arial"/>
                <a:ea typeface="Arial"/>
                <a:cs typeface="Arial"/>
                <a:sym typeface="Arial"/>
              </a:rPr>
              <a:t>You can simply impress your audience and add a unique zing and appeal to your Presentations.</a:t>
            </a:r>
            <a:endParaRPr b="1" sz="1400">
              <a:solidFill>
                <a:schemeClr val="accent2"/>
              </a:solidFill>
              <a:latin typeface="Arial"/>
              <a:ea typeface="Arial"/>
              <a:cs typeface="Arial"/>
              <a:sym typeface="Arial"/>
            </a:endParaRPr>
          </a:p>
        </p:txBody>
      </p:sp>
      <p:grpSp>
        <p:nvGrpSpPr>
          <p:cNvPr id="520" name="Google Shape;520;p13"/>
          <p:cNvGrpSpPr/>
          <p:nvPr/>
        </p:nvGrpSpPr>
        <p:grpSpPr>
          <a:xfrm>
            <a:off x="6685570" y="2745677"/>
            <a:ext cx="4733229" cy="742063"/>
            <a:chOff x="575693" y="4067337"/>
            <a:chExt cx="1625933" cy="867949"/>
          </a:xfrm>
        </p:grpSpPr>
        <p:sp>
          <p:nvSpPr>
            <p:cNvPr id="521" name="Google Shape;521;p13"/>
            <p:cNvSpPr txBox="1"/>
            <p:nvPr/>
          </p:nvSpPr>
          <p:spPr>
            <a:xfrm>
              <a:off x="578400" y="4395302"/>
              <a:ext cx="1623226" cy="539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sp>
          <p:nvSpPr>
            <p:cNvPr id="522" name="Google Shape;522;p13"/>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523" name="Google Shape;523;p13"/>
          <p:cNvGrpSpPr/>
          <p:nvPr/>
        </p:nvGrpSpPr>
        <p:grpSpPr>
          <a:xfrm>
            <a:off x="6685570" y="3568591"/>
            <a:ext cx="4733229" cy="742063"/>
            <a:chOff x="575693" y="4067337"/>
            <a:chExt cx="1625933" cy="867949"/>
          </a:xfrm>
        </p:grpSpPr>
        <p:sp>
          <p:nvSpPr>
            <p:cNvPr id="524" name="Google Shape;524;p13"/>
            <p:cNvSpPr txBox="1"/>
            <p:nvPr/>
          </p:nvSpPr>
          <p:spPr>
            <a:xfrm>
              <a:off x="578400" y="4395302"/>
              <a:ext cx="1623226" cy="539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sp>
          <p:nvSpPr>
            <p:cNvPr id="525" name="Google Shape;525;p13"/>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526" name="Google Shape;526;p13"/>
          <p:cNvGrpSpPr/>
          <p:nvPr/>
        </p:nvGrpSpPr>
        <p:grpSpPr>
          <a:xfrm>
            <a:off x="6685570" y="4391503"/>
            <a:ext cx="4733229" cy="742063"/>
            <a:chOff x="575693" y="4067337"/>
            <a:chExt cx="1625933" cy="867949"/>
          </a:xfrm>
        </p:grpSpPr>
        <p:sp>
          <p:nvSpPr>
            <p:cNvPr id="527" name="Google Shape;527;p13"/>
            <p:cNvSpPr txBox="1"/>
            <p:nvPr/>
          </p:nvSpPr>
          <p:spPr>
            <a:xfrm>
              <a:off x="578400" y="4395302"/>
              <a:ext cx="1623226" cy="539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sp>
          <p:nvSpPr>
            <p:cNvPr id="528" name="Google Shape;528;p13"/>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529" name="Google Shape;529;p13"/>
          <p:cNvGrpSpPr/>
          <p:nvPr/>
        </p:nvGrpSpPr>
        <p:grpSpPr>
          <a:xfrm>
            <a:off x="6685570" y="5214415"/>
            <a:ext cx="4733229" cy="742063"/>
            <a:chOff x="575693" y="4067337"/>
            <a:chExt cx="1625933" cy="867949"/>
          </a:xfrm>
        </p:grpSpPr>
        <p:sp>
          <p:nvSpPr>
            <p:cNvPr id="530" name="Google Shape;530;p13"/>
            <p:cNvSpPr txBox="1"/>
            <p:nvPr/>
          </p:nvSpPr>
          <p:spPr>
            <a:xfrm>
              <a:off x="578400" y="4395302"/>
              <a:ext cx="1623226" cy="539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sp>
          <p:nvSpPr>
            <p:cNvPr id="531" name="Google Shape;531;p13"/>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sp>
        <p:nvSpPr>
          <p:cNvPr id="532" name="Google Shape;532;p13"/>
          <p:cNvSpPr txBox="1"/>
          <p:nvPr/>
        </p:nvSpPr>
        <p:spPr>
          <a:xfrm>
            <a:off x="6685570" y="1666529"/>
            <a:ext cx="4838734" cy="1015663"/>
          </a:xfrm>
          <a:prstGeom prst="rect">
            <a:avLst/>
          </a:prstGeom>
          <a:noFill/>
          <a:ln>
            <a:noFill/>
          </a:ln>
        </p:spPr>
        <p:txBody>
          <a:bodyPr anchorCtr="0" anchor="t" bIns="45700" lIns="72000" spcFirstLastPara="1" rIns="108000"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Example Text : Get a modern PowerPoint  Presentation that is beautifully designed. I hope and I believe that this Template will your Time, Money and Reputation. Get a modern PowerPoint  Presentation that is beautifully designed. Easy to change colors, photos and Text. </a:t>
            </a:r>
            <a:endParaRPr sz="1200">
              <a:solidFill>
                <a:srgbClr val="3F3F3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grpSp>
        <p:nvGrpSpPr>
          <p:cNvPr id="537" name="Google Shape;537;p14"/>
          <p:cNvGrpSpPr/>
          <p:nvPr/>
        </p:nvGrpSpPr>
        <p:grpSpPr>
          <a:xfrm rot="10800000">
            <a:off x="10453735" y="573593"/>
            <a:ext cx="1738265" cy="3429529"/>
            <a:chOff x="0" y="2486173"/>
            <a:chExt cx="1738265" cy="3429529"/>
          </a:xfrm>
        </p:grpSpPr>
        <p:sp>
          <p:nvSpPr>
            <p:cNvPr id="538" name="Google Shape;538;p14"/>
            <p:cNvSpPr/>
            <p:nvPr/>
          </p:nvSpPr>
          <p:spPr>
            <a:xfrm>
              <a:off x="0" y="2486173"/>
              <a:ext cx="1738265" cy="1030107"/>
            </a:xfrm>
            <a:prstGeom prst="homePlat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9" name="Google Shape;539;p14"/>
            <p:cNvSpPr/>
            <p:nvPr/>
          </p:nvSpPr>
          <p:spPr>
            <a:xfrm>
              <a:off x="0" y="3685884"/>
              <a:ext cx="1738265" cy="1030107"/>
            </a:xfrm>
            <a:prstGeom prst="homePlat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0" name="Google Shape;540;p14"/>
            <p:cNvSpPr/>
            <p:nvPr/>
          </p:nvSpPr>
          <p:spPr>
            <a:xfrm>
              <a:off x="0" y="4885595"/>
              <a:ext cx="1738265" cy="1030107"/>
            </a:xfrm>
            <a:prstGeom prst="homePlate">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541" name="Google Shape;541;p14"/>
          <p:cNvSpPr/>
          <p:nvPr/>
        </p:nvSpPr>
        <p:spPr>
          <a:xfrm>
            <a:off x="11027884" y="1980165"/>
            <a:ext cx="566098" cy="546235"/>
          </a:xfrm>
          <a:custGeom>
            <a:rect b="b" l="l" r="r" t="t"/>
            <a:pathLst>
              <a:path extrusionOk="0" h="1571625" w="1628775">
                <a:moveTo>
                  <a:pt x="434340" y="348984"/>
                </a:moveTo>
                <a:cubicBezTo>
                  <a:pt x="464820" y="181343"/>
                  <a:pt x="552450" y="67996"/>
                  <a:pt x="708660" y="18466"/>
                </a:cubicBezTo>
                <a:cubicBezTo>
                  <a:pt x="929640" y="-51066"/>
                  <a:pt x="1155383" y="82284"/>
                  <a:pt x="1204913" y="308979"/>
                </a:cubicBezTo>
                <a:cubicBezTo>
                  <a:pt x="1212533" y="344221"/>
                  <a:pt x="1225868" y="350888"/>
                  <a:pt x="1258253" y="349936"/>
                </a:cubicBezTo>
                <a:cubicBezTo>
                  <a:pt x="1326833" y="348031"/>
                  <a:pt x="1394460" y="348984"/>
                  <a:pt x="1463040" y="348984"/>
                </a:cubicBezTo>
                <a:cubicBezTo>
                  <a:pt x="1568768" y="349936"/>
                  <a:pt x="1636395" y="415659"/>
                  <a:pt x="1636395" y="520434"/>
                </a:cubicBezTo>
                <a:cubicBezTo>
                  <a:pt x="1636395" y="817613"/>
                  <a:pt x="1636395" y="1113841"/>
                  <a:pt x="1636395" y="1411021"/>
                </a:cubicBezTo>
                <a:cubicBezTo>
                  <a:pt x="1636395" y="1511986"/>
                  <a:pt x="1569720" y="1579613"/>
                  <a:pt x="1470660" y="1579613"/>
                </a:cubicBezTo>
                <a:cubicBezTo>
                  <a:pt x="1035368" y="1580566"/>
                  <a:pt x="601028" y="1580566"/>
                  <a:pt x="165735" y="1579613"/>
                </a:cubicBezTo>
                <a:cubicBezTo>
                  <a:pt x="63818" y="1579613"/>
                  <a:pt x="0" y="1513891"/>
                  <a:pt x="0" y="1411974"/>
                </a:cubicBezTo>
                <a:cubicBezTo>
                  <a:pt x="0" y="1113841"/>
                  <a:pt x="0" y="814756"/>
                  <a:pt x="0" y="516624"/>
                </a:cubicBezTo>
                <a:cubicBezTo>
                  <a:pt x="0" y="415659"/>
                  <a:pt x="65722" y="348984"/>
                  <a:pt x="166688" y="348984"/>
                </a:cubicBezTo>
                <a:cubicBezTo>
                  <a:pt x="254318" y="348031"/>
                  <a:pt x="342900" y="348984"/>
                  <a:pt x="434340" y="348984"/>
                </a:cubicBezTo>
                <a:close/>
                <a:moveTo>
                  <a:pt x="504825" y="881431"/>
                </a:moveTo>
                <a:cubicBezTo>
                  <a:pt x="504825" y="941438"/>
                  <a:pt x="504825" y="994779"/>
                  <a:pt x="504825" y="1051929"/>
                </a:cubicBezTo>
                <a:cubicBezTo>
                  <a:pt x="562928" y="1051929"/>
                  <a:pt x="617220" y="1053834"/>
                  <a:pt x="670560" y="1050976"/>
                </a:cubicBezTo>
                <a:cubicBezTo>
                  <a:pt x="716280" y="1049071"/>
                  <a:pt x="733425" y="1068121"/>
                  <a:pt x="732472" y="1112888"/>
                </a:cubicBezTo>
                <a:cubicBezTo>
                  <a:pt x="730568" y="1168134"/>
                  <a:pt x="732472" y="1222426"/>
                  <a:pt x="732472" y="1279576"/>
                </a:cubicBezTo>
                <a:cubicBezTo>
                  <a:pt x="791528" y="1279576"/>
                  <a:pt x="844868" y="1279576"/>
                  <a:pt x="902970" y="1279576"/>
                </a:cubicBezTo>
                <a:cubicBezTo>
                  <a:pt x="902970" y="1235761"/>
                  <a:pt x="902970" y="1194804"/>
                  <a:pt x="902970" y="1154799"/>
                </a:cubicBezTo>
                <a:cubicBezTo>
                  <a:pt x="902970" y="1051929"/>
                  <a:pt x="902970" y="1051929"/>
                  <a:pt x="1002983" y="1051929"/>
                </a:cubicBezTo>
                <a:cubicBezTo>
                  <a:pt x="1044893" y="1051929"/>
                  <a:pt x="1087755" y="1051929"/>
                  <a:pt x="1131570" y="1051929"/>
                </a:cubicBezTo>
                <a:cubicBezTo>
                  <a:pt x="1131570" y="992874"/>
                  <a:pt x="1131570" y="938581"/>
                  <a:pt x="1131570" y="881431"/>
                </a:cubicBezTo>
                <a:cubicBezTo>
                  <a:pt x="1072515" y="881431"/>
                  <a:pt x="1017270" y="881431"/>
                  <a:pt x="962025" y="881431"/>
                </a:cubicBezTo>
                <a:cubicBezTo>
                  <a:pt x="921068" y="881431"/>
                  <a:pt x="901065" y="863334"/>
                  <a:pt x="902018" y="820471"/>
                </a:cubicBezTo>
                <a:cubicBezTo>
                  <a:pt x="903922" y="765226"/>
                  <a:pt x="902018" y="709981"/>
                  <a:pt x="902018" y="652831"/>
                </a:cubicBezTo>
                <a:cubicBezTo>
                  <a:pt x="842010" y="652831"/>
                  <a:pt x="787718" y="652831"/>
                  <a:pt x="731520" y="652831"/>
                </a:cubicBezTo>
                <a:cubicBezTo>
                  <a:pt x="731520" y="709029"/>
                  <a:pt x="731520" y="760463"/>
                  <a:pt x="731520" y="812851"/>
                </a:cubicBezTo>
                <a:cubicBezTo>
                  <a:pt x="731520" y="869049"/>
                  <a:pt x="720090" y="880479"/>
                  <a:pt x="665797" y="880479"/>
                </a:cubicBezTo>
                <a:cubicBezTo>
                  <a:pt x="612458" y="881431"/>
                  <a:pt x="559118" y="881431"/>
                  <a:pt x="504825" y="881431"/>
                </a:cubicBezTo>
                <a:close/>
                <a:moveTo>
                  <a:pt x="516255" y="346126"/>
                </a:moveTo>
                <a:cubicBezTo>
                  <a:pt x="722947" y="346126"/>
                  <a:pt x="925830" y="346126"/>
                  <a:pt x="1129665" y="346126"/>
                </a:cubicBezTo>
                <a:cubicBezTo>
                  <a:pt x="1119188" y="208966"/>
                  <a:pt x="989647" y="86093"/>
                  <a:pt x="850583" y="79426"/>
                </a:cubicBezTo>
                <a:cubicBezTo>
                  <a:pt x="679133" y="70854"/>
                  <a:pt x="543878" y="176581"/>
                  <a:pt x="516255" y="34612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2" name="Google Shape;542;p14"/>
          <p:cNvSpPr/>
          <p:nvPr/>
        </p:nvSpPr>
        <p:spPr>
          <a:xfrm>
            <a:off x="10994779" y="3170258"/>
            <a:ext cx="632308" cy="635619"/>
          </a:xfrm>
          <a:custGeom>
            <a:rect b="b" l="l" r="r" t="t"/>
            <a:pathLst>
              <a:path extrusionOk="0" h="1828800" w="1819275">
                <a:moveTo>
                  <a:pt x="549912" y="1441204"/>
                </a:moveTo>
                <a:cubicBezTo>
                  <a:pt x="494667" y="1497402"/>
                  <a:pt x="447042" y="1545979"/>
                  <a:pt x="387035" y="1605987"/>
                </a:cubicBezTo>
                <a:cubicBezTo>
                  <a:pt x="409894" y="1624084"/>
                  <a:pt x="435612" y="1642182"/>
                  <a:pt x="459424" y="1663137"/>
                </a:cubicBezTo>
                <a:cubicBezTo>
                  <a:pt x="485142" y="1686949"/>
                  <a:pt x="484190" y="1712666"/>
                  <a:pt x="460377" y="1738384"/>
                </a:cubicBezTo>
                <a:cubicBezTo>
                  <a:pt x="459424" y="1739337"/>
                  <a:pt x="458472" y="1740289"/>
                  <a:pt x="457519" y="1742194"/>
                </a:cubicBezTo>
                <a:cubicBezTo>
                  <a:pt x="341315" y="1857446"/>
                  <a:pt x="361317" y="1858399"/>
                  <a:pt x="251779" y="1747909"/>
                </a:cubicBezTo>
                <a:cubicBezTo>
                  <a:pt x="177484" y="1672662"/>
                  <a:pt x="102237" y="1596462"/>
                  <a:pt x="26037" y="1523119"/>
                </a:cubicBezTo>
                <a:cubicBezTo>
                  <a:pt x="-5396" y="1492639"/>
                  <a:pt x="-11110" y="1466921"/>
                  <a:pt x="24132" y="1435489"/>
                </a:cubicBezTo>
                <a:cubicBezTo>
                  <a:pt x="47944" y="1414534"/>
                  <a:pt x="69852" y="1391674"/>
                  <a:pt x="91759" y="1367862"/>
                </a:cubicBezTo>
                <a:cubicBezTo>
                  <a:pt x="115572" y="1343096"/>
                  <a:pt x="139384" y="1345002"/>
                  <a:pt x="162244" y="1365957"/>
                </a:cubicBezTo>
                <a:cubicBezTo>
                  <a:pt x="185104" y="1387864"/>
                  <a:pt x="205107" y="1412629"/>
                  <a:pt x="224157" y="1434537"/>
                </a:cubicBezTo>
                <a:cubicBezTo>
                  <a:pt x="278449" y="1380244"/>
                  <a:pt x="327027" y="1330714"/>
                  <a:pt x="386082" y="1270707"/>
                </a:cubicBezTo>
                <a:cubicBezTo>
                  <a:pt x="368937" y="1257371"/>
                  <a:pt x="346077" y="1243084"/>
                  <a:pt x="327027" y="1224987"/>
                </a:cubicBezTo>
                <a:cubicBezTo>
                  <a:pt x="287974" y="1186887"/>
                  <a:pt x="288927" y="1169741"/>
                  <a:pt x="327979" y="1130689"/>
                </a:cubicBezTo>
                <a:cubicBezTo>
                  <a:pt x="567057" y="891612"/>
                  <a:pt x="809944" y="656344"/>
                  <a:pt x="1042354" y="411552"/>
                </a:cubicBezTo>
                <a:cubicBezTo>
                  <a:pt x="1122365" y="326779"/>
                  <a:pt x="1215710" y="290584"/>
                  <a:pt x="1321437" y="265819"/>
                </a:cubicBezTo>
                <a:cubicBezTo>
                  <a:pt x="1393827" y="248674"/>
                  <a:pt x="1466217" y="232482"/>
                  <a:pt x="1538607" y="213432"/>
                </a:cubicBezTo>
                <a:cubicBezTo>
                  <a:pt x="1554799" y="209621"/>
                  <a:pt x="1570040" y="198191"/>
                  <a:pt x="1581469" y="186762"/>
                </a:cubicBezTo>
                <a:cubicBezTo>
                  <a:pt x="1634810" y="135327"/>
                  <a:pt x="1687197" y="81987"/>
                  <a:pt x="1739585" y="28646"/>
                </a:cubicBezTo>
                <a:cubicBezTo>
                  <a:pt x="1760540" y="7691"/>
                  <a:pt x="1783399" y="-15168"/>
                  <a:pt x="1811974" y="13407"/>
                </a:cubicBezTo>
                <a:cubicBezTo>
                  <a:pt x="1841502" y="42934"/>
                  <a:pt x="1819594" y="66746"/>
                  <a:pt x="1797687" y="90559"/>
                </a:cubicBezTo>
                <a:cubicBezTo>
                  <a:pt x="1735774" y="157234"/>
                  <a:pt x="1659574" y="216289"/>
                  <a:pt x="1617665" y="294394"/>
                </a:cubicBezTo>
                <a:cubicBezTo>
                  <a:pt x="1575754" y="373452"/>
                  <a:pt x="1564324" y="469654"/>
                  <a:pt x="1547179" y="559189"/>
                </a:cubicBezTo>
                <a:cubicBezTo>
                  <a:pt x="1529082" y="650629"/>
                  <a:pt x="1483362" y="719209"/>
                  <a:pt x="1416687" y="783027"/>
                </a:cubicBezTo>
                <a:cubicBezTo>
                  <a:pt x="1179515" y="1014484"/>
                  <a:pt x="947104" y="1250704"/>
                  <a:pt x="711837" y="1485019"/>
                </a:cubicBezTo>
                <a:cubicBezTo>
                  <a:pt x="652782" y="1544074"/>
                  <a:pt x="645162" y="1545027"/>
                  <a:pt x="586107" y="1485971"/>
                </a:cubicBezTo>
                <a:cubicBezTo>
                  <a:pt x="574677" y="1471684"/>
                  <a:pt x="563247" y="1456444"/>
                  <a:pt x="549912" y="1441204"/>
                </a:cubicBezTo>
                <a:close/>
                <a:moveTo>
                  <a:pt x="643257" y="1421202"/>
                </a:moveTo>
                <a:cubicBezTo>
                  <a:pt x="899479" y="1165932"/>
                  <a:pt x="1151892" y="912566"/>
                  <a:pt x="1397637" y="667774"/>
                </a:cubicBezTo>
                <a:cubicBezTo>
                  <a:pt x="1319532" y="586812"/>
                  <a:pt x="1239522" y="503944"/>
                  <a:pt x="1156654" y="418219"/>
                </a:cubicBezTo>
                <a:cubicBezTo>
                  <a:pt x="1142367" y="433459"/>
                  <a:pt x="1128079" y="448699"/>
                  <a:pt x="1109982" y="466796"/>
                </a:cubicBezTo>
                <a:cubicBezTo>
                  <a:pt x="1150940" y="505849"/>
                  <a:pt x="1187135" y="541091"/>
                  <a:pt x="1224282" y="576334"/>
                </a:cubicBezTo>
                <a:cubicBezTo>
                  <a:pt x="1245237" y="596337"/>
                  <a:pt x="1261429" y="620149"/>
                  <a:pt x="1236665" y="645866"/>
                </a:cubicBezTo>
                <a:cubicBezTo>
                  <a:pt x="1209994" y="673489"/>
                  <a:pt x="1185229" y="657296"/>
                  <a:pt x="1163322" y="634437"/>
                </a:cubicBezTo>
                <a:cubicBezTo>
                  <a:pt x="1128079" y="596337"/>
                  <a:pt x="1092837" y="558237"/>
                  <a:pt x="1062357" y="523946"/>
                </a:cubicBezTo>
                <a:cubicBezTo>
                  <a:pt x="1030924" y="552521"/>
                  <a:pt x="1009017" y="572524"/>
                  <a:pt x="983299" y="595384"/>
                </a:cubicBezTo>
                <a:cubicBezTo>
                  <a:pt x="1008065" y="619196"/>
                  <a:pt x="1031877" y="640152"/>
                  <a:pt x="1054737" y="662059"/>
                </a:cubicBezTo>
                <a:cubicBezTo>
                  <a:pt x="1075692" y="682062"/>
                  <a:pt x="1084265" y="705874"/>
                  <a:pt x="1061404" y="728734"/>
                </a:cubicBezTo>
                <a:cubicBezTo>
                  <a:pt x="1039497" y="750641"/>
                  <a:pt x="1014732" y="743021"/>
                  <a:pt x="994729" y="722066"/>
                </a:cubicBezTo>
                <a:cubicBezTo>
                  <a:pt x="972822" y="698254"/>
                  <a:pt x="949962" y="674441"/>
                  <a:pt x="932817" y="656344"/>
                </a:cubicBezTo>
                <a:cubicBezTo>
                  <a:pt x="907099" y="677299"/>
                  <a:pt x="888049" y="692539"/>
                  <a:pt x="861379" y="714446"/>
                </a:cubicBezTo>
                <a:cubicBezTo>
                  <a:pt x="906147" y="756357"/>
                  <a:pt x="948057" y="792552"/>
                  <a:pt x="985204" y="832557"/>
                </a:cubicBezTo>
                <a:cubicBezTo>
                  <a:pt x="995682" y="843987"/>
                  <a:pt x="998540" y="871609"/>
                  <a:pt x="991872" y="885896"/>
                </a:cubicBezTo>
                <a:cubicBezTo>
                  <a:pt x="987110" y="896374"/>
                  <a:pt x="960440" y="900184"/>
                  <a:pt x="943294" y="899232"/>
                </a:cubicBezTo>
                <a:cubicBezTo>
                  <a:pt x="931865" y="898279"/>
                  <a:pt x="919482" y="883991"/>
                  <a:pt x="909957" y="873514"/>
                </a:cubicBezTo>
                <a:cubicBezTo>
                  <a:pt x="877572" y="837319"/>
                  <a:pt x="846140" y="800171"/>
                  <a:pt x="814707" y="763024"/>
                </a:cubicBezTo>
                <a:cubicBezTo>
                  <a:pt x="810897" y="767787"/>
                  <a:pt x="807087" y="772549"/>
                  <a:pt x="803277" y="777312"/>
                </a:cubicBezTo>
                <a:cubicBezTo>
                  <a:pt x="781369" y="797314"/>
                  <a:pt x="760415" y="817316"/>
                  <a:pt x="731840" y="843034"/>
                </a:cubicBezTo>
                <a:cubicBezTo>
                  <a:pt x="758510" y="866846"/>
                  <a:pt x="782322" y="887802"/>
                  <a:pt x="806135" y="908757"/>
                </a:cubicBezTo>
                <a:cubicBezTo>
                  <a:pt x="828042" y="928759"/>
                  <a:pt x="836615" y="956382"/>
                  <a:pt x="813754" y="973527"/>
                </a:cubicBezTo>
                <a:cubicBezTo>
                  <a:pt x="800419" y="983052"/>
                  <a:pt x="764224" y="978289"/>
                  <a:pt x="748985" y="966859"/>
                </a:cubicBezTo>
                <a:cubicBezTo>
                  <a:pt x="723267" y="947809"/>
                  <a:pt x="707074" y="917329"/>
                  <a:pt x="686119" y="891612"/>
                </a:cubicBezTo>
                <a:cubicBezTo>
                  <a:pt x="682310" y="895421"/>
                  <a:pt x="677547" y="899232"/>
                  <a:pt x="673737" y="903041"/>
                </a:cubicBezTo>
                <a:cubicBezTo>
                  <a:pt x="656592" y="918282"/>
                  <a:pt x="638494" y="934474"/>
                  <a:pt x="613729" y="956382"/>
                </a:cubicBezTo>
                <a:cubicBezTo>
                  <a:pt x="656592" y="996387"/>
                  <a:pt x="695644" y="1031629"/>
                  <a:pt x="733744" y="1067824"/>
                </a:cubicBezTo>
                <a:cubicBezTo>
                  <a:pt x="755652" y="1088779"/>
                  <a:pt x="768035" y="1113544"/>
                  <a:pt x="744222" y="1138309"/>
                </a:cubicBezTo>
                <a:cubicBezTo>
                  <a:pt x="719457" y="1163074"/>
                  <a:pt x="694692" y="1148787"/>
                  <a:pt x="674690" y="1126879"/>
                </a:cubicBezTo>
                <a:cubicBezTo>
                  <a:pt x="639447" y="1088779"/>
                  <a:pt x="603252" y="1050679"/>
                  <a:pt x="566104" y="1010674"/>
                </a:cubicBezTo>
                <a:cubicBezTo>
                  <a:pt x="538482" y="1038296"/>
                  <a:pt x="518479" y="1060204"/>
                  <a:pt x="490857" y="1087827"/>
                </a:cubicBezTo>
                <a:cubicBezTo>
                  <a:pt x="516574" y="1110687"/>
                  <a:pt x="541340" y="1132594"/>
                  <a:pt x="565152" y="1155454"/>
                </a:cubicBezTo>
                <a:cubicBezTo>
                  <a:pt x="586107" y="1175457"/>
                  <a:pt x="592774" y="1204032"/>
                  <a:pt x="568010" y="1221177"/>
                </a:cubicBezTo>
                <a:cubicBezTo>
                  <a:pt x="554674" y="1229749"/>
                  <a:pt x="522290" y="1224034"/>
                  <a:pt x="507049" y="1212604"/>
                </a:cubicBezTo>
                <a:cubicBezTo>
                  <a:pt x="481332" y="1193554"/>
                  <a:pt x="461329" y="1164979"/>
                  <a:pt x="436565" y="1137357"/>
                </a:cubicBezTo>
                <a:cubicBezTo>
                  <a:pt x="419419" y="1153549"/>
                  <a:pt x="409894" y="1162121"/>
                  <a:pt x="398465" y="1172599"/>
                </a:cubicBezTo>
                <a:cubicBezTo>
                  <a:pt x="407990" y="1184029"/>
                  <a:pt x="412752" y="1190696"/>
                  <a:pt x="417515" y="1196412"/>
                </a:cubicBezTo>
                <a:cubicBezTo>
                  <a:pt x="495619" y="1272612"/>
                  <a:pt x="571819" y="1348812"/>
                  <a:pt x="643257" y="142120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3" name="Google Shape;543;p14"/>
          <p:cNvSpPr/>
          <p:nvPr/>
        </p:nvSpPr>
        <p:spPr>
          <a:xfrm rot="2942052">
            <a:off x="11014851" y="869743"/>
            <a:ext cx="497971" cy="529764"/>
          </a:xfrm>
          <a:custGeom>
            <a:rect b="b" l="l" r="r" t="t"/>
            <a:pathLst>
              <a:path extrusionOk="0" h="3204001" w="3011706">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544" name="Google Shape;544;p14"/>
          <p:cNvSpPr txBox="1"/>
          <p:nvPr/>
        </p:nvSpPr>
        <p:spPr>
          <a:xfrm>
            <a:off x="564913" y="257462"/>
            <a:ext cx="3840128" cy="1754326"/>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5400">
                <a:solidFill>
                  <a:schemeClr val="accent1"/>
                </a:solidFill>
                <a:latin typeface="Arial"/>
                <a:ea typeface="Arial"/>
                <a:cs typeface="Arial"/>
                <a:sym typeface="Arial"/>
              </a:rPr>
              <a:t>AWESOME</a:t>
            </a:r>
            <a:endParaRPr/>
          </a:p>
          <a:p>
            <a:pPr indent="0" lvl="0" marL="0" marR="0" rtl="0" algn="r">
              <a:spcBef>
                <a:spcPts val="0"/>
              </a:spcBef>
              <a:spcAft>
                <a:spcPts val="0"/>
              </a:spcAft>
              <a:buNone/>
            </a:pPr>
            <a:r>
              <a:rPr b="1" lang="en-US" sz="5400">
                <a:solidFill>
                  <a:schemeClr val="accent1"/>
                </a:solidFill>
                <a:latin typeface="Arial"/>
                <a:ea typeface="Arial"/>
                <a:cs typeface="Arial"/>
                <a:sym typeface="Arial"/>
              </a:rPr>
              <a:t>SLIDE</a:t>
            </a:r>
            <a:endParaRPr b="1" sz="5400">
              <a:solidFill>
                <a:schemeClr val="accent1"/>
              </a:solidFill>
              <a:latin typeface="Arial"/>
              <a:ea typeface="Arial"/>
              <a:cs typeface="Arial"/>
              <a:sym typeface="Arial"/>
            </a:endParaRPr>
          </a:p>
        </p:txBody>
      </p:sp>
      <p:grpSp>
        <p:nvGrpSpPr>
          <p:cNvPr id="545" name="Google Shape;545;p14"/>
          <p:cNvGrpSpPr/>
          <p:nvPr/>
        </p:nvGrpSpPr>
        <p:grpSpPr>
          <a:xfrm>
            <a:off x="6132436" y="1487010"/>
            <a:ext cx="4321299" cy="3366496"/>
            <a:chOff x="1546363" y="2786226"/>
            <a:chExt cx="4321299" cy="3366496"/>
          </a:xfrm>
        </p:grpSpPr>
        <p:sp>
          <p:nvSpPr>
            <p:cNvPr id="546" name="Google Shape;546;p14"/>
            <p:cNvSpPr txBox="1"/>
            <p:nvPr/>
          </p:nvSpPr>
          <p:spPr>
            <a:xfrm>
              <a:off x="1546363" y="2786226"/>
              <a:ext cx="4321299" cy="313932"/>
            </a:xfrm>
            <a:prstGeom prst="rect">
              <a:avLst/>
            </a:prstGeom>
            <a:noFill/>
            <a:ln>
              <a:noFill/>
            </a:ln>
          </p:spPr>
          <p:txBody>
            <a:bodyPr anchorCtr="0" anchor="t" bIns="45700" lIns="91425" spcFirstLastPara="1" rIns="91425" wrap="square" tIns="45700">
              <a:spAutoFit/>
            </a:bodyPr>
            <a:lstStyle/>
            <a:p>
              <a:pPr indent="0" lvl="0" marL="0" marR="0" rtl="0" algn="r">
                <a:lnSpc>
                  <a:spcPct val="80000"/>
                </a:lnSpc>
                <a:spcBef>
                  <a:spcPts val="0"/>
                </a:spcBef>
                <a:spcAft>
                  <a:spcPts val="0"/>
                </a:spcAft>
                <a:buNone/>
              </a:pPr>
              <a:r>
                <a:rPr lang="en-US" sz="1800">
                  <a:solidFill>
                    <a:schemeClr val="accent1"/>
                  </a:solidFill>
                  <a:latin typeface="Arial"/>
                  <a:ea typeface="Arial"/>
                  <a:cs typeface="Arial"/>
                  <a:sym typeface="Arial"/>
                </a:rPr>
                <a:t>Simple Portfolio Presentation</a:t>
              </a:r>
              <a:endParaRPr/>
            </a:p>
          </p:txBody>
        </p:sp>
        <p:sp>
          <p:nvSpPr>
            <p:cNvPr id="547" name="Google Shape;547;p14"/>
            <p:cNvSpPr txBox="1"/>
            <p:nvPr/>
          </p:nvSpPr>
          <p:spPr>
            <a:xfrm>
              <a:off x="1546363" y="5198250"/>
              <a:ext cx="4321299" cy="313932"/>
            </a:xfrm>
            <a:prstGeom prst="rect">
              <a:avLst/>
            </a:prstGeom>
            <a:noFill/>
            <a:ln>
              <a:noFill/>
            </a:ln>
          </p:spPr>
          <p:txBody>
            <a:bodyPr anchorCtr="0" anchor="t" bIns="45700" lIns="91425" spcFirstLastPara="1" rIns="91425" wrap="square" tIns="45700">
              <a:spAutoFit/>
            </a:bodyPr>
            <a:lstStyle/>
            <a:p>
              <a:pPr indent="0" lvl="0" marL="0" marR="0" rtl="0" algn="r">
                <a:lnSpc>
                  <a:spcPct val="80000"/>
                </a:lnSpc>
                <a:spcBef>
                  <a:spcPts val="0"/>
                </a:spcBef>
                <a:spcAft>
                  <a:spcPts val="0"/>
                </a:spcAft>
                <a:buNone/>
              </a:pPr>
              <a:r>
                <a:rPr lang="en-US" sz="1800">
                  <a:solidFill>
                    <a:schemeClr val="accent3"/>
                  </a:solidFill>
                  <a:latin typeface="Arial"/>
                  <a:ea typeface="Arial"/>
                  <a:cs typeface="Arial"/>
                  <a:sym typeface="Arial"/>
                </a:rPr>
                <a:t>Portfolio Presentation</a:t>
              </a:r>
              <a:endParaRPr/>
            </a:p>
          </p:txBody>
        </p:sp>
        <p:sp>
          <p:nvSpPr>
            <p:cNvPr id="548" name="Google Shape;548;p14"/>
            <p:cNvSpPr txBox="1"/>
            <p:nvPr/>
          </p:nvSpPr>
          <p:spPr>
            <a:xfrm>
              <a:off x="1546363" y="3992238"/>
              <a:ext cx="4321299" cy="313932"/>
            </a:xfrm>
            <a:prstGeom prst="rect">
              <a:avLst/>
            </a:prstGeom>
            <a:noFill/>
            <a:ln>
              <a:noFill/>
            </a:ln>
          </p:spPr>
          <p:txBody>
            <a:bodyPr anchorCtr="0" anchor="t" bIns="45700" lIns="91425" spcFirstLastPara="1" rIns="91425" wrap="square" tIns="45700">
              <a:spAutoFit/>
            </a:bodyPr>
            <a:lstStyle/>
            <a:p>
              <a:pPr indent="0" lvl="0" marL="0" marR="0" rtl="0" algn="r">
                <a:lnSpc>
                  <a:spcPct val="80000"/>
                </a:lnSpc>
                <a:spcBef>
                  <a:spcPts val="0"/>
                </a:spcBef>
                <a:spcAft>
                  <a:spcPts val="0"/>
                </a:spcAft>
                <a:buNone/>
              </a:pPr>
              <a:r>
                <a:rPr lang="en-US" sz="1800">
                  <a:solidFill>
                    <a:schemeClr val="accent2"/>
                  </a:solidFill>
                  <a:latin typeface="Arial"/>
                  <a:ea typeface="Arial"/>
                  <a:cs typeface="Arial"/>
                  <a:sym typeface="Arial"/>
                </a:rPr>
                <a:t>Simple Portfolio</a:t>
              </a:r>
              <a:endParaRPr/>
            </a:p>
          </p:txBody>
        </p:sp>
        <p:sp>
          <p:nvSpPr>
            <p:cNvPr id="549" name="Google Shape;549;p14"/>
            <p:cNvSpPr txBox="1"/>
            <p:nvPr/>
          </p:nvSpPr>
          <p:spPr>
            <a:xfrm>
              <a:off x="1546363" y="3100158"/>
              <a:ext cx="3732743"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Easy to change colors, photos and Text. </a:t>
              </a:r>
              <a:endParaRPr sz="1200">
                <a:solidFill>
                  <a:schemeClr val="lt1"/>
                </a:solidFill>
                <a:latin typeface="Arial"/>
                <a:ea typeface="Arial"/>
                <a:cs typeface="Arial"/>
                <a:sym typeface="Arial"/>
              </a:endParaRPr>
            </a:p>
          </p:txBody>
        </p:sp>
        <p:sp>
          <p:nvSpPr>
            <p:cNvPr id="550" name="Google Shape;550;p14"/>
            <p:cNvSpPr txBox="1"/>
            <p:nvPr/>
          </p:nvSpPr>
          <p:spPr>
            <a:xfrm>
              <a:off x="1546363" y="4303275"/>
              <a:ext cx="3732743"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Easy to change colors, photos and Text. </a:t>
              </a:r>
              <a:endParaRPr sz="1200">
                <a:solidFill>
                  <a:schemeClr val="lt1"/>
                </a:solidFill>
                <a:latin typeface="Arial"/>
                <a:ea typeface="Arial"/>
                <a:cs typeface="Arial"/>
                <a:sym typeface="Arial"/>
              </a:endParaRPr>
            </a:p>
          </p:txBody>
        </p:sp>
        <p:sp>
          <p:nvSpPr>
            <p:cNvPr id="551" name="Google Shape;551;p14"/>
            <p:cNvSpPr txBox="1"/>
            <p:nvPr/>
          </p:nvSpPr>
          <p:spPr>
            <a:xfrm>
              <a:off x="1546363" y="5506391"/>
              <a:ext cx="3732743"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Easy to change colors, photos and Text. </a:t>
              </a:r>
              <a:endParaRPr sz="1200">
                <a:solidFill>
                  <a:schemeClr val="lt1"/>
                </a:solidFill>
                <a:latin typeface="Arial"/>
                <a:ea typeface="Arial"/>
                <a:cs typeface="Arial"/>
                <a:sym typeface="Arial"/>
              </a:endParaRPr>
            </a:p>
          </p:txBody>
        </p:sp>
      </p:grpSp>
      <p:grpSp>
        <p:nvGrpSpPr>
          <p:cNvPr id="552" name="Google Shape;552;p14"/>
          <p:cNvGrpSpPr/>
          <p:nvPr/>
        </p:nvGrpSpPr>
        <p:grpSpPr>
          <a:xfrm rot="10800000">
            <a:off x="0" y="5161647"/>
            <a:ext cx="12215446" cy="1753818"/>
            <a:chOff x="0" y="-11239"/>
            <a:chExt cx="12215446" cy="1753818"/>
          </a:xfrm>
        </p:grpSpPr>
        <p:sp>
          <p:nvSpPr>
            <p:cNvPr id="553" name="Google Shape;553;p14"/>
            <p:cNvSpPr/>
            <p:nvPr/>
          </p:nvSpPr>
          <p:spPr>
            <a:xfrm>
              <a:off x="9127758" y="-3298"/>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4" name="Google Shape;554;p14"/>
            <p:cNvSpPr/>
            <p:nvPr/>
          </p:nvSpPr>
          <p:spPr>
            <a:xfrm>
              <a:off x="6040070" y="-11239"/>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5" name="Google Shape;555;p14"/>
            <p:cNvSpPr/>
            <p:nvPr/>
          </p:nvSpPr>
          <p:spPr>
            <a:xfrm>
              <a:off x="2952382" y="4266"/>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6" name="Google Shape;556;p14"/>
            <p:cNvSpPr/>
            <p:nvPr/>
          </p:nvSpPr>
          <p:spPr>
            <a:xfrm>
              <a:off x="0" y="-11239"/>
              <a:ext cx="3087688" cy="1738313"/>
            </a:xfrm>
            <a:custGeom>
              <a:rect b="b" l="l" r="r" t="t"/>
              <a:pathLst>
                <a:path extrusionOk="0" h="1541" w="3199">
                  <a:moveTo>
                    <a:pt x="2241" y="1258"/>
                  </a:moveTo>
                  <a:cubicBezTo>
                    <a:pt x="2240" y="1272"/>
                    <a:pt x="2239" y="1287"/>
                    <a:pt x="2238" y="1302"/>
                  </a:cubicBezTo>
                  <a:cubicBezTo>
                    <a:pt x="2231" y="1343"/>
                    <a:pt x="2193" y="1363"/>
                    <a:pt x="2157" y="1344"/>
                  </a:cubicBezTo>
                  <a:cubicBezTo>
                    <a:pt x="2142" y="1336"/>
                    <a:pt x="2132" y="1323"/>
                    <a:pt x="2131" y="1306"/>
                  </a:cubicBezTo>
                  <a:cubicBezTo>
                    <a:pt x="2130" y="1292"/>
                    <a:pt x="2129" y="1278"/>
                    <a:pt x="2129" y="1264"/>
                  </a:cubicBezTo>
                  <a:cubicBezTo>
                    <a:pt x="2129" y="1100"/>
                    <a:pt x="2129" y="936"/>
                    <a:pt x="2129" y="772"/>
                  </a:cubicBezTo>
                  <a:cubicBezTo>
                    <a:pt x="2129" y="762"/>
                    <a:pt x="2130" y="752"/>
                    <a:pt x="2128" y="742"/>
                  </a:cubicBezTo>
                  <a:cubicBezTo>
                    <a:pt x="2126" y="737"/>
                    <a:pt x="2125" y="732"/>
                    <a:pt x="2123" y="727"/>
                  </a:cubicBezTo>
                  <a:cubicBezTo>
                    <a:pt x="2114" y="703"/>
                    <a:pt x="2093" y="691"/>
                    <a:pt x="2070" y="695"/>
                  </a:cubicBezTo>
                  <a:cubicBezTo>
                    <a:pt x="2046" y="700"/>
                    <a:pt x="2031" y="720"/>
                    <a:pt x="2033" y="746"/>
                  </a:cubicBezTo>
                  <a:cubicBezTo>
                    <a:pt x="2033" y="749"/>
                    <a:pt x="2034" y="751"/>
                    <a:pt x="2034" y="754"/>
                  </a:cubicBezTo>
                  <a:cubicBezTo>
                    <a:pt x="2034" y="758"/>
                    <a:pt x="2033" y="763"/>
                    <a:pt x="2033" y="767"/>
                  </a:cubicBezTo>
                  <a:cubicBezTo>
                    <a:pt x="2035" y="868"/>
                    <a:pt x="2032" y="968"/>
                    <a:pt x="2034" y="1069"/>
                  </a:cubicBezTo>
                  <a:cubicBezTo>
                    <a:pt x="2034" y="1096"/>
                    <a:pt x="2032" y="1123"/>
                    <a:pt x="2032" y="1150"/>
                  </a:cubicBezTo>
                  <a:cubicBezTo>
                    <a:pt x="2023" y="1197"/>
                    <a:pt x="1982" y="1212"/>
                    <a:pt x="1951" y="1199"/>
                  </a:cubicBezTo>
                  <a:cubicBezTo>
                    <a:pt x="1931" y="1191"/>
                    <a:pt x="1920" y="1176"/>
                    <a:pt x="1914" y="1157"/>
                  </a:cubicBezTo>
                  <a:cubicBezTo>
                    <a:pt x="1911" y="1134"/>
                    <a:pt x="1913" y="1111"/>
                    <a:pt x="1912" y="1089"/>
                  </a:cubicBezTo>
                  <a:cubicBezTo>
                    <a:pt x="1914" y="1075"/>
                    <a:pt x="1913" y="1062"/>
                    <a:pt x="1907" y="1050"/>
                  </a:cubicBezTo>
                  <a:cubicBezTo>
                    <a:pt x="1899" y="1034"/>
                    <a:pt x="1886" y="1024"/>
                    <a:pt x="1868" y="1023"/>
                  </a:cubicBezTo>
                  <a:cubicBezTo>
                    <a:pt x="1850" y="1023"/>
                    <a:pt x="1836" y="1031"/>
                    <a:pt x="1827" y="1046"/>
                  </a:cubicBezTo>
                  <a:cubicBezTo>
                    <a:pt x="1819" y="1059"/>
                    <a:pt x="1816" y="1073"/>
                    <a:pt x="1816" y="1089"/>
                  </a:cubicBezTo>
                  <a:cubicBezTo>
                    <a:pt x="1816" y="1195"/>
                    <a:pt x="1817" y="1302"/>
                    <a:pt x="1816" y="1408"/>
                  </a:cubicBezTo>
                  <a:cubicBezTo>
                    <a:pt x="1816" y="1410"/>
                    <a:pt x="1816" y="1413"/>
                    <a:pt x="1815" y="1415"/>
                  </a:cubicBezTo>
                  <a:cubicBezTo>
                    <a:pt x="1805" y="1442"/>
                    <a:pt x="1785" y="1456"/>
                    <a:pt x="1757" y="1456"/>
                  </a:cubicBezTo>
                  <a:cubicBezTo>
                    <a:pt x="1730" y="1455"/>
                    <a:pt x="1710" y="1439"/>
                    <a:pt x="1701" y="1412"/>
                  </a:cubicBezTo>
                  <a:cubicBezTo>
                    <a:pt x="1694" y="1306"/>
                    <a:pt x="1696" y="1199"/>
                    <a:pt x="1696" y="1093"/>
                  </a:cubicBezTo>
                  <a:cubicBezTo>
                    <a:pt x="1697" y="1023"/>
                    <a:pt x="1693" y="953"/>
                    <a:pt x="1697" y="883"/>
                  </a:cubicBezTo>
                  <a:cubicBezTo>
                    <a:pt x="1700" y="873"/>
                    <a:pt x="1702" y="862"/>
                    <a:pt x="1699" y="850"/>
                  </a:cubicBezTo>
                  <a:cubicBezTo>
                    <a:pt x="1690" y="824"/>
                    <a:pt x="1669" y="808"/>
                    <a:pt x="1645" y="812"/>
                  </a:cubicBezTo>
                  <a:cubicBezTo>
                    <a:pt x="1620" y="817"/>
                    <a:pt x="1603" y="840"/>
                    <a:pt x="1605" y="868"/>
                  </a:cubicBezTo>
                  <a:cubicBezTo>
                    <a:pt x="1605" y="871"/>
                    <a:pt x="1606" y="874"/>
                    <a:pt x="1606" y="878"/>
                  </a:cubicBezTo>
                  <a:cubicBezTo>
                    <a:pt x="1604" y="925"/>
                    <a:pt x="1606" y="973"/>
                    <a:pt x="1604" y="1020"/>
                  </a:cubicBezTo>
                  <a:cubicBezTo>
                    <a:pt x="1593" y="1054"/>
                    <a:pt x="1575" y="1069"/>
                    <a:pt x="1547" y="1070"/>
                  </a:cubicBezTo>
                  <a:cubicBezTo>
                    <a:pt x="1518" y="1070"/>
                    <a:pt x="1500" y="1055"/>
                    <a:pt x="1486" y="1020"/>
                  </a:cubicBezTo>
                  <a:cubicBezTo>
                    <a:pt x="1483" y="947"/>
                    <a:pt x="1485" y="875"/>
                    <a:pt x="1485" y="803"/>
                  </a:cubicBezTo>
                  <a:cubicBezTo>
                    <a:pt x="1485" y="788"/>
                    <a:pt x="1486" y="773"/>
                    <a:pt x="1484" y="759"/>
                  </a:cubicBezTo>
                  <a:cubicBezTo>
                    <a:pt x="1483" y="754"/>
                    <a:pt x="1485" y="750"/>
                    <a:pt x="1485" y="745"/>
                  </a:cubicBezTo>
                  <a:cubicBezTo>
                    <a:pt x="1486" y="716"/>
                    <a:pt x="1465" y="694"/>
                    <a:pt x="1438" y="694"/>
                  </a:cubicBezTo>
                  <a:cubicBezTo>
                    <a:pt x="1411" y="695"/>
                    <a:pt x="1391" y="717"/>
                    <a:pt x="1393" y="745"/>
                  </a:cubicBezTo>
                  <a:cubicBezTo>
                    <a:pt x="1393" y="750"/>
                    <a:pt x="1394" y="754"/>
                    <a:pt x="1394" y="759"/>
                  </a:cubicBezTo>
                  <a:cubicBezTo>
                    <a:pt x="1392" y="908"/>
                    <a:pt x="1395" y="1056"/>
                    <a:pt x="1394" y="1204"/>
                  </a:cubicBezTo>
                  <a:cubicBezTo>
                    <a:pt x="1394" y="1217"/>
                    <a:pt x="1394" y="1230"/>
                    <a:pt x="1392" y="1242"/>
                  </a:cubicBezTo>
                  <a:cubicBezTo>
                    <a:pt x="1381" y="1278"/>
                    <a:pt x="1362" y="1296"/>
                    <a:pt x="1333" y="1296"/>
                  </a:cubicBezTo>
                  <a:cubicBezTo>
                    <a:pt x="1305" y="1296"/>
                    <a:pt x="1285" y="1278"/>
                    <a:pt x="1279" y="1250"/>
                  </a:cubicBezTo>
                  <a:cubicBezTo>
                    <a:pt x="1279" y="1185"/>
                    <a:pt x="1279" y="1120"/>
                    <a:pt x="1279" y="1055"/>
                  </a:cubicBezTo>
                  <a:cubicBezTo>
                    <a:pt x="1279" y="1029"/>
                    <a:pt x="1258" y="1005"/>
                    <a:pt x="1233" y="1000"/>
                  </a:cubicBezTo>
                  <a:cubicBezTo>
                    <a:pt x="1212" y="996"/>
                    <a:pt x="1185" y="1012"/>
                    <a:pt x="1176" y="1034"/>
                  </a:cubicBezTo>
                  <a:cubicBezTo>
                    <a:pt x="1175" y="1037"/>
                    <a:pt x="1175" y="1040"/>
                    <a:pt x="1175" y="1043"/>
                  </a:cubicBezTo>
                  <a:cubicBezTo>
                    <a:pt x="1171" y="1055"/>
                    <a:pt x="1174" y="1067"/>
                    <a:pt x="1173" y="1078"/>
                  </a:cubicBezTo>
                  <a:cubicBezTo>
                    <a:pt x="1162" y="1106"/>
                    <a:pt x="1144" y="1119"/>
                    <a:pt x="1117" y="1119"/>
                  </a:cubicBezTo>
                  <a:cubicBezTo>
                    <a:pt x="1092" y="1118"/>
                    <a:pt x="1073" y="1103"/>
                    <a:pt x="1062" y="1075"/>
                  </a:cubicBezTo>
                  <a:cubicBezTo>
                    <a:pt x="1060" y="999"/>
                    <a:pt x="1062" y="922"/>
                    <a:pt x="1061" y="846"/>
                  </a:cubicBezTo>
                  <a:cubicBezTo>
                    <a:pt x="1061" y="834"/>
                    <a:pt x="1062" y="823"/>
                    <a:pt x="1058" y="811"/>
                  </a:cubicBezTo>
                  <a:cubicBezTo>
                    <a:pt x="1049" y="786"/>
                    <a:pt x="1026" y="771"/>
                    <a:pt x="1003" y="775"/>
                  </a:cubicBezTo>
                  <a:cubicBezTo>
                    <a:pt x="979" y="780"/>
                    <a:pt x="963" y="803"/>
                    <a:pt x="965" y="829"/>
                  </a:cubicBezTo>
                  <a:cubicBezTo>
                    <a:pt x="965" y="833"/>
                    <a:pt x="967" y="838"/>
                    <a:pt x="966" y="843"/>
                  </a:cubicBezTo>
                  <a:cubicBezTo>
                    <a:pt x="963" y="893"/>
                    <a:pt x="966" y="944"/>
                    <a:pt x="966" y="994"/>
                  </a:cubicBezTo>
                  <a:cubicBezTo>
                    <a:pt x="967" y="1048"/>
                    <a:pt x="964" y="1101"/>
                    <a:pt x="961" y="1154"/>
                  </a:cubicBezTo>
                  <a:cubicBezTo>
                    <a:pt x="960" y="1172"/>
                    <a:pt x="970" y="1189"/>
                    <a:pt x="964" y="1207"/>
                  </a:cubicBezTo>
                  <a:cubicBezTo>
                    <a:pt x="953" y="1243"/>
                    <a:pt x="934" y="1259"/>
                    <a:pt x="903" y="1258"/>
                  </a:cubicBezTo>
                  <a:cubicBezTo>
                    <a:pt x="872" y="1256"/>
                    <a:pt x="857" y="1236"/>
                    <a:pt x="847" y="1211"/>
                  </a:cubicBezTo>
                  <a:cubicBezTo>
                    <a:pt x="843" y="1190"/>
                    <a:pt x="846" y="1169"/>
                    <a:pt x="844" y="1148"/>
                  </a:cubicBezTo>
                  <a:cubicBezTo>
                    <a:pt x="847" y="1127"/>
                    <a:pt x="844" y="1107"/>
                    <a:pt x="825" y="1095"/>
                  </a:cubicBezTo>
                  <a:cubicBezTo>
                    <a:pt x="809" y="1084"/>
                    <a:pt x="791" y="1083"/>
                    <a:pt x="774" y="1094"/>
                  </a:cubicBezTo>
                  <a:cubicBezTo>
                    <a:pt x="753" y="1107"/>
                    <a:pt x="751" y="1127"/>
                    <a:pt x="754" y="1150"/>
                  </a:cubicBezTo>
                  <a:cubicBezTo>
                    <a:pt x="750" y="1203"/>
                    <a:pt x="757" y="1255"/>
                    <a:pt x="752" y="1308"/>
                  </a:cubicBezTo>
                  <a:cubicBezTo>
                    <a:pt x="740" y="1342"/>
                    <a:pt x="723" y="1357"/>
                    <a:pt x="695" y="1358"/>
                  </a:cubicBezTo>
                  <a:cubicBezTo>
                    <a:pt x="662" y="1359"/>
                    <a:pt x="646" y="1344"/>
                    <a:pt x="640" y="1311"/>
                  </a:cubicBezTo>
                  <a:cubicBezTo>
                    <a:pt x="639" y="1214"/>
                    <a:pt x="639" y="1117"/>
                    <a:pt x="639" y="1019"/>
                  </a:cubicBezTo>
                  <a:cubicBezTo>
                    <a:pt x="639" y="1011"/>
                    <a:pt x="641" y="1002"/>
                    <a:pt x="637" y="994"/>
                  </a:cubicBezTo>
                  <a:cubicBezTo>
                    <a:pt x="637" y="982"/>
                    <a:pt x="633" y="970"/>
                    <a:pt x="629" y="959"/>
                  </a:cubicBezTo>
                  <a:cubicBezTo>
                    <a:pt x="621" y="941"/>
                    <a:pt x="606" y="931"/>
                    <a:pt x="587" y="930"/>
                  </a:cubicBezTo>
                  <a:cubicBezTo>
                    <a:pt x="567" y="930"/>
                    <a:pt x="552" y="940"/>
                    <a:pt x="544" y="957"/>
                  </a:cubicBezTo>
                  <a:cubicBezTo>
                    <a:pt x="538" y="971"/>
                    <a:pt x="532" y="986"/>
                    <a:pt x="533" y="1001"/>
                  </a:cubicBezTo>
                  <a:cubicBezTo>
                    <a:pt x="533" y="1021"/>
                    <a:pt x="534" y="1040"/>
                    <a:pt x="533" y="1059"/>
                  </a:cubicBezTo>
                  <a:cubicBezTo>
                    <a:pt x="532" y="1089"/>
                    <a:pt x="512" y="1109"/>
                    <a:pt x="482" y="1110"/>
                  </a:cubicBezTo>
                  <a:cubicBezTo>
                    <a:pt x="451" y="1112"/>
                    <a:pt x="427" y="1092"/>
                    <a:pt x="423" y="1063"/>
                  </a:cubicBezTo>
                  <a:cubicBezTo>
                    <a:pt x="422" y="1050"/>
                    <a:pt x="421" y="1038"/>
                    <a:pt x="421" y="1025"/>
                  </a:cubicBezTo>
                  <a:cubicBezTo>
                    <a:pt x="421" y="895"/>
                    <a:pt x="421" y="765"/>
                    <a:pt x="421" y="635"/>
                  </a:cubicBezTo>
                  <a:cubicBezTo>
                    <a:pt x="421" y="625"/>
                    <a:pt x="422" y="615"/>
                    <a:pt x="421" y="605"/>
                  </a:cubicBezTo>
                  <a:cubicBezTo>
                    <a:pt x="420" y="603"/>
                    <a:pt x="420" y="601"/>
                    <a:pt x="420" y="599"/>
                  </a:cubicBezTo>
                  <a:cubicBezTo>
                    <a:pt x="424" y="561"/>
                    <a:pt x="406" y="535"/>
                    <a:pt x="374" y="534"/>
                  </a:cubicBezTo>
                  <a:cubicBezTo>
                    <a:pt x="346" y="533"/>
                    <a:pt x="324" y="555"/>
                    <a:pt x="325" y="584"/>
                  </a:cubicBezTo>
                  <a:cubicBezTo>
                    <a:pt x="325" y="589"/>
                    <a:pt x="327" y="594"/>
                    <a:pt x="327" y="599"/>
                  </a:cubicBezTo>
                  <a:cubicBezTo>
                    <a:pt x="325" y="711"/>
                    <a:pt x="327" y="822"/>
                    <a:pt x="326" y="934"/>
                  </a:cubicBezTo>
                  <a:cubicBezTo>
                    <a:pt x="326" y="946"/>
                    <a:pt x="327" y="959"/>
                    <a:pt x="324" y="971"/>
                  </a:cubicBezTo>
                  <a:cubicBezTo>
                    <a:pt x="318" y="998"/>
                    <a:pt x="304" y="1018"/>
                    <a:pt x="275" y="1021"/>
                  </a:cubicBezTo>
                  <a:cubicBezTo>
                    <a:pt x="239" y="1026"/>
                    <a:pt x="216" y="1008"/>
                    <a:pt x="209" y="971"/>
                  </a:cubicBezTo>
                  <a:cubicBezTo>
                    <a:pt x="210" y="951"/>
                    <a:pt x="206" y="931"/>
                    <a:pt x="205" y="911"/>
                  </a:cubicBezTo>
                  <a:cubicBezTo>
                    <a:pt x="202" y="881"/>
                    <a:pt x="211" y="851"/>
                    <a:pt x="210" y="821"/>
                  </a:cubicBezTo>
                  <a:cubicBezTo>
                    <a:pt x="210" y="818"/>
                    <a:pt x="210" y="816"/>
                    <a:pt x="209" y="814"/>
                  </a:cubicBezTo>
                  <a:cubicBezTo>
                    <a:pt x="208" y="806"/>
                    <a:pt x="206" y="798"/>
                    <a:pt x="204" y="790"/>
                  </a:cubicBezTo>
                  <a:cubicBezTo>
                    <a:pt x="198" y="771"/>
                    <a:pt x="179" y="756"/>
                    <a:pt x="160" y="756"/>
                  </a:cubicBezTo>
                  <a:cubicBezTo>
                    <a:pt x="139" y="756"/>
                    <a:pt x="120" y="770"/>
                    <a:pt x="114" y="790"/>
                  </a:cubicBezTo>
                  <a:cubicBezTo>
                    <a:pt x="112" y="798"/>
                    <a:pt x="110" y="806"/>
                    <a:pt x="109" y="814"/>
                  </a:cubicBezTo>
                  <a:cubicBezTo>
                    <a:pt x="108" y="824"/>
                    <a:pt x="107" y="833"/>
                    <a:pt x="107" y="843"/>
                  </a:cubicBezTo>
                  <a:cubicBezTo>
                    <a:pt x="105" y="867"/>
                    <a:pt x="92" y="882"/>
                    <a:pt x="70" y="890"/>
                  </a:cubicBezTo>
                  <a:cubicBezTo>
                    <a:pt x="47" y="897"/>
                    <a:pt x="29" y="889"/>
                    <a:pt x="13" y="875"/>
                  </a:cubicBezTo>
                  <a:cubicBezTo>
                    <a:pt x="4" y="868"/>
                    <a:pt x="2" y="858"/>
                    <a:pt x="0" y="847"/>
                  </a:cubicBezTo>
                  <a:cubicBezTo>
                    <a:pt x="0" y="678"/>
                    <a:pt x="0" y="509"/>
                    <a:pt x="0" y="340"/>
                  </a:cubicBezTo>
                  <a:cubicBezTo>
                    <a:pt x="3" y="329"/>
                    <a:pt x="1" y="319"/>
                    <a:pt x="1" y="308"/>
                  </a:cubicBezTo>
                  <a:cubicBezTo>
                    <a:pt x="1" y="213"/>
                    <a:pt x="1" y="118"/>
                    <a:pt x="1" y="23"/>
                  </a:cubicBezTo>
                  <a:cubicBezTo>
                    <a:pt x="1" y="15"/>
                    <a:pt x="0" y="8"/>
                    <a:pt x="3" y="1"/>
                  </a:cubicBezTo>
                  <a:cubicBezTo>
                    <a:pt x="10" y="1"/>
                    <a:pt x="18" y="0"/>
                    <a:pt x="25" y="0"/>
                  </a:cubicBezTo>
                  <a:cubicBezTo>
                    <a:pt x="1074" y="0"/>
                    <a:pt x="2124" y="0"/>
                    <a:pt x="3174" y="0"/>
                  </a:cubicBezTo>
                  <a:cubicBezTo>
                    <a:pt x="3194" y="0"/>
                    <a:pt x="3199" y="5"/>
                    <a:pt x="3199" y="26"/>
                  </a:cubicBezTo>
                  <a:cubicBezTo>
                    <a:pt x="3198" y="319"/>
                    <a:pt x="3198" y="612"/>
                    <a:pt x="3198" y="905"/>
                  </a:cubicBezTo>
                  <a:cubicBezTo>
                    <a:pt x="3198" y="912"/>
                    <a:pt x="3198" y="920"/>
                    <a:pt x="3198" y="927"/>
                  </a:cubicBezTo>
                  <a:cubicBezTo>
                    <a:pt x="3190" y="929"/>
                    <a:pt x="3190" y="922"/>
                    <a:pt x="3187" y="918"/>
                  </a:cubicBezTo>
                  <a:cubicBezTo>
                    <a:pt x="3171" y="895"/>
                    <a:pt x="3147" y="887"/>
                    <a:pt x="3125" y="898"/>
                  </a:cubicBezTo>
                  <a:cubicBezTo>
                    <a:pt x="3105" y="906"/>
                    <a:pt x="3094" y="933"/>
                    <a:pt x="3099" y="957"/>
                  </a:cubicBezTo>
                  <a:cubicBezTo>
                    <a:pt x="3099" y="959"/>
                    <a:pt x="3100" y="961"/>
                    <a:pt x="3100" y="963"/>
                  </a:cubicBezTo>
                  <a:cubicBezTo>
                    <a:pt x="3105" y="978"/>
                    <a:pt x="3097" y="993"/>
                    <a:pt x="3096" y="1008"/>
                  </a:cubicBezTo>
                  <a:cubicBezTo>
                    <a:pt x="3094" y="1035"/>
                    <a:pt x="3103" y="1061"/>
                    <a:pt x="3101" y="1087"/>
                  </a:cubicBezTo>
                  <a:cubicBezTo>
                    <a:pt x="3099" y="1112"/>
                    <a:pt x="3095" y="1137"/>
                    <a:pt x="3096" y="1162"/>
                  </a:cubicBezTo>
                  <a:cubicBezTo>
                    <a:pt x="3097" y="1175"/>
                    <a:pt x="3105" y="1188"/>
                    <a:pt x="3097" y="1201"/>
                  </a:cubicBezTo>
                  <a:cubicBezTo>
                    <a:pt x="3090" y="1201"/>
                    <a:pt x="3087" y="1204"/>
                    <a:pt x="3082" y="1210"/>
                  </a:cubicBezTo>
                  <a:cubicBezTo>
                    <a:pt x="3068" y="1228"/>
                    <a:pt x="3049" y="1233"/>
                    <a:pt x="3027" y="1229"/>
                  </a:cubicBezTo>
                  <a:cubicBezTo>
                    <a:pt x="3006" y="1225"/>
                    <a:pt x="2991" y="1213"/>
                    <a:pt x="2987" y="1191"/>
                  </a:cubicBezTo>
                  <a:cubicBezTo>
                    <a:pt x="2986" y="1188"/>
                    <a:pt x="2985" y="1186"/>
                    <a:pt x="2984" y="1183"/>
                  </a:cubicBezTo>
                  <a:cubicBezTo>
                    <a:pt x="2977" y="1172"/>
                    <a:pt x="2975" y="1160"/>
                    <a:pt x="2976" y="1147"/>
                  </a:cubicBezTo>
                  <a:cubicBezTo>
                    <a:pt x="2978" y="1076"/>
                    <a:pt x="2974" y="1006"/>
                    <a:pt x="2977" y="935"/>
                  </a:cubicBezTo>
                  <a:cubicBezTo>
                    <a:pt x="2989" y="898"/>
                    <a:pt x="2962" y="865"/>
                    <a:pt x="2934" y="865"/>
                  </a:cubicBezTo>
                  <a:cubicBezTo>
                    <a:pt x="2904" y="866"/>
                    <a:pt x="2882" y="888"/>
                    <a:pt x="2885" y="917"/>
                  </a:cubicBezTo>
                  <a:cubicBezTo>
                    <a:pt x="2885" y="922"/>
                    <a:pt x="2887" y="926"/>
                    <a:pt x="2887" y="931"/>
                  </a:cubicBezTo>
                  <a:cubicBezTo>
                    <a:pt x="2883" y="1015"/>
                    <a:pt x="2885" y="1100"/>
                    <a:pt x="2885" y="1184"/>
                  </a:cubicBezTo>
                  <a:cubicBezTo>
                    <a:pt x="2885" y="1201"/>
                    <a:pt x="2885" y="1217"/>
                    <a:pt x="2882" y="1233"/>
                  </a:cubicBezTo>
                  <a:cubicBezTo>
                    <a:pt x="2878" y="1254"/>
                    <a:pt x="2878" y="1276"/>
                    <a:pt x="2883" y="1297"/>
                  </a:cubicBezTo>
                  <a:cubicBezTo>
                    <a:pt x="2891" y="1325"/>
                    <a:pt x="2878" y="1353"/>
                    <a:pt x="2881" y="1381"/>
                  </a:cubicBezTo>
                  <a:cubicBezTo>
                    <a:pt x="2875" y="1415"/>
                    <a:pt x="2860" y="1432"/>
                    <a:pt x="2832" y="1434"/>
                  </a:cubicBezTo>
                  <a:cubicBezTo>
                    <a:pt x="2800" y="1437"/>
                    <a:pt x="2778" y="1420"/>
                    <a:pt x="2765" y="1384"/>
                  </a:cubicBezTo>
                  <a:cubicBezTo>
                    <a:pt x="2762" y="1336"/>
                    <a:pt x="2765" y="1288"/>
                    <a:pt x="2764" y="1240"/>
                  </a:cubicBezTo>
                  <a:cubicBezTo>
                    <a:pt x="2764" y="1229"/>
                    <a:pt x="2763" y="1217"/>
                    <a:pt x="2763" y="1206"/>
                  </a:cubicBezTo>
                  <a:cubicBezTo>
                    <a:pt x="2767" y="1172"/>
                    <a:pt x="2753" y="1149"/>
                    <a:pt x="2726" y="1146"/>
                  </a:cubicBezTo>
                  <a:cubicBezTo>
                    <a:pt x="2692" y="1142"/>
                    <a:pt x="2670" y="1165"/>
                    <a:pt x="2674" y="1202"/>
                  </a:cubicBezTo>
                  <a:cubicBezTo>
                    <a:pt x="2671" y="1217"/>
                    <a:pt x="2674" y="1232"/>
                    <a:pt x="2671" y="1247"/>
                  </a:cubicBezTo>
                  <a:cubicBezTo>
                    <a:pt x="2663" y="1273"/>
                    <a:pt x="2648" y="1291"/>
                    <a:pt x="2619" y="1295"/>
                  </a:cubicBezTo>
                  <a:cubicBezTo>
                    <a:pt x="2597" y="1299"/>
                    <a:pt x="2580" y="1288"/>
                    <a:pt x="2566" y="1272"/>
                  </a:cubicBezTo>
                  <a:cubicBezTo>
                    <a:pt x="2560" y="1266"/>
                    <a:pt x="2557" y="1258"/>
                    <a:pt x="2554" y="1250"/>
                  </a:cubicBezTo>
                  <a:cubicBezTo>
                    <a:pt x="2550" y="1206"/>
                    <a:pt x="2554" y="1162"/>
                    <a:pt x="2553" y="1118"/>
                  </a:cubicBezTo>
                  <a:cubicBezTo>
                    <a:pt x="2552" y="1083"/>
                    <a:pt x="2534" y="1065"/>
                    <a:pt x="2499" y="1064"/>
                  </a:cubicBezTo>
                  <a:cubicBezTo>
                    <a:pt x="2471" y="1072"/>
                    <a:pt x="2461" y="1090"/>
                    <a:pt x="2461" y="1119"/>
                  </a:cubicBezTo>
                  <a:cubicBezTo>
                    <a:pt x="2462" y="1232"/>
                    <a:pt x="2461" y="1345"/>
                    <a:pt x="2461" y="1458"/>
                  </a:cubicBezTo>
                  <a:cubicBezTo>
                    <a:pt x="2461" y="1471"/>
                    <a:pt x="2462" y="1484"/>
                    <a:pt x="2457" y="1497"/>
                  </a:cubicBezTo>
                  <a:cubicBezTo>
                    <a:pt x="2445" y="1523"/>
                    <a:pt x="2427" y="1541"/>
                    <a:pt x="2397" y="1540"/>
                  </a:cubicBezTo>
                  <a:cubicBezTo>
                    <a:pt x="2370" y="1539"/>
                    <a:pt x="2354" y="1525"/>
                    <a:pt x="2347" y="1499"/>
                  </a:cubicBezTo>
                  <a:cubicBezTo>
                    <a:pt x="2344" y="1490"/>
                    <a:pt x="2344" y="1481"/>
                    <a:pt x="2344" y="1471"/>
                  </a:cubicBezTo>
                  <a:cubicBezTo>
                    <a:pt x="2344" y="1401"/>
                    <a:pt x="2344" y="1331"/>
                    <a:pt x="2343" y="1261"/>
                  </a:cubicBezTo>
                  <a:cubicBezTo>
                    <a:pt x="2343" y="1232"/>
                    <a:pt x="2328" y="1207"/>
                    <a:pt x="2308" y="1200"/>
                  </a:cubicBezTo>
                  <a:cubicBezTo>
                    <a:pt x="2283" y="1191"/>
                    <a:pt x="2257" y="1204"/>
                    <a:pt x="2248" y="1229"/>
                  </a:cubicBezTo>
                  <a:cubicBezTo>
                    <a:pt x="2245" y="1238"/>
                    <a:pt x="2242" y="1248"/>
                    <a:pt x="2241" y="125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id="557" name="Google Shape;557;p14"/>
          <p:cNvPicPr preferRelativeResize="0"/>
          <p:nvPr/>
        </p:nvPicPr>
        <p:blipFill rotWithShape="1">
          <a:blip r:embed="rId3">
            <a:alphaModFix/>
          </a:blip>
          <a:srcRect b="0" l="0" r="0" t="0"/>
          <a:stretch/>
        </p:blipFill>
        <p:spPr>
          <a:xfrm>
            <a:off x="1653677" y="2840619"/>
            <a:ext cx="3456581" cy="273311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15"/>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grpSp>
        <p:nvGrpSpPr>
          <p:cNvPr id="563" name="Google Shape;563;p15"/>
          <p:cNvGrpSpPr/>
          <p:nvPr/>
        </p:nvGrpSpPr>
        <p:grpSpPr>
          <a:xfrm>
            <a:off x="902095" y="1877503"/>
            <a:ext cx="4256798" cy="4235485"/>
            <a:chOff x="902095" y="1877503"/>
            <a:chExt cx="4256798" cy="4235485"/>
          </a:xfrm>
        </p:grpSpPr>
        <p:grpSp>
          <p:nvGrpSpPr>
            <p:cNvPr id="564" name="Google Shape;564;p15"/>
            <p:cNvGrpSpPr/>
            <p:nvPr/>
          </p:nvGrpSpPr>
          <p:grpSpPr>
            <a:xfrm>
              <a:off x="967092" y="1877503"/>
              <a:ext cx="3761567" cy="4235485"/>
              <a:chOff x="3049753" y="-44"/>
              <a:chExt cx="6093352" cy="6861049"/>
            </a:xfrm>
          </p:grpSpPr>
          <p:grpSp>
            <p:nvGrpSpPr>
              <p:cNvPr id="565" name="Google Shape;565;p15"/>
              <p:cNvGrpSpPr/>
              <p:nvPr/>
            </p:nvGrpSpPr>
            <p:grpSpPr>
              <a:xfrm>
                <a:off x="3049753" y="10897"/>
                <a:ext cx="6088196" cy="6850108"/>
                <a:chOff x="3049753" y="10897"/>
                <a:chExt cx="6088196" cy="6850108"/>
              </a:xfrm>
            </p:grpSpPr>
            <p:sp>
              <p:nvSpPr>
                <p:cNvPr id="566" name="Google Shape;566;p15"/>
                <p:cNvSpPr/>
                <p:nvPr/>
              </p:nvSpPr>
              <p:spPr>
                <a:xfrm>
                  <a:off x="3049753" y="3872521"/>
                  <a:ext cx="7892" cy="7892"/>
                </a:xfrm>
                <a:custGeom>
                  <a:rect b="b" l="l" r="r" t="t"/>
                  <a:pathLst>
                    <a:path extrusionOk="0" h="120000" w="120000">
                      <a:moveTo>
                        <a:pt x="0" y="0"/>
                      </a:moveTo>
                      <a:cubicBezTo>
                        <a:pt x="0" y="0"/>
                        <a:pt x="0" y="0"/>
                        <a:pt x="0" y="0"/>
                      </a:cubicBezTo>
                      <a:cubicBezTo>
                        <a:pt x="0" y="11997"/>
                        <a:pt x="0" y="11997"/>
                        <a:pt x="0" y="0"/>
                      </a:cubicBezTo>
                      <a:cubicBezTo>
                        <a:pt x="0" y="0"/>
                        <a:pt x="0" y="0"/>
                        <a:pt x="0" y="0"/>
                      </a:cubicBezTo>
                      <a:close/>
                    </a:path>
                  </a:pathLst>
                </a:custGeom>
                <a:solidFill>
                  <a:srgbClr val="A9A9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7" name="Google Shape;567;p15"/>
                <p:cNvSpPr/>
                <p:nvPr/>
              </p:nvSpPr>
              <p:spPr>
                <a:xfrm>
                  <a:off x="3063169" y="3747830"/>
                  <a:ext cx="7892" cy="7892"/>
                </a:xfrm>
                <a:custGeom>
                  <a:rect b="b" l="l" r="r" t="t"/>
                  <a:pathLst>
                    <a:path extrusionOk="0" h="120000" w="120000">
                      <a:moveTo>
                        <a:pt x="0" y="0"/>
                      </a:moveTo>
                      <a:cubicBezTo>
                        <a:pt x="0" y="11997"/>
                        <a:pt x="11997" y="36006"/>
                        <a:pt x="11997" y="48003"/>
                      </a:cubicBezTo>
                      <a:cubicBezTo>
                        <a:pt x="11997" y="36006"/>
                        <a:pt x="11997" y="23994"/>
                        <a:pt x="0" y="0"/>
                      </a:cubicBezTo>
                      <a:close/>
                    </a:path>
                  </a:pathLst>
                </a:custGeom>
                <a:solidFill>
                  <a:srgbClr val="A9A9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8" name="Google Shape;568;p15"/>
                <p:cNvSpPr/>
                <p:nvPr/>
              </p:nvSpPr>
              <p:spPr>
                <a:xfrm>
                  <a:off x="3053348" y="10897"/>
                  <a:ext cx="6084601" cy="6850108"/>
                </a:xfrm>
                <a:custGeom>
                  <a:rect b="b" l="l" r="r" t="t"/>
                  <a:pathLst>
                    <a:path extrusionOk="0" h="6850108" w="6084601">
                      <a:moveTo>
                        <a:pt x="5410990" y="3520697"/>
                      </a:moveTo>
                      <a:cubicBezTo>
                        <a:pt x="5265781" y="3330504"/>
                        <a:pt x="5021134" y="3144257"/>
                        <a:pt x="4935902" y="2920129"/>
                      </a:cubicBezTo>
                      <a:lnTo>
                        <a:pt x="4890129" y="2857783"/>
                      </a:lnTo>
                      <a:cubicBezTo>
                        <a:pt x="4810422" y="2793070"/>
                        <a:pt x="4728347" y="2707838"/>
                        <a:pt x="4781222" y="2602877"/>
                      </a:cubicBezTo>
                      <a:cubicBezTo>
                        <a:pt x="4804898" y="2556315"/>
                        <a:pt x="5037707" y="2444251"/>
                        <a:pt x="5027447" y="2433992"/>
                      </a:cubicBezTo>
                      <a:cubicBezTo>
                        <a:pt x="5019556" y="2426100"/>
                        <a:pt x="5006929" y="2422154"/>
                        <a:pt x="4995880" y="2418208"/>
                      </a:cubicBezTo>
                      <a:cubicBezTo>
                        <a:pt x="4885394" y="2376382"/>
                        <a:pt x="4784379" y="2316404"/>
                        <a:pt x="4685731" y="2251691"/>
                      </a:cubicBezTo>
                      <a:cubicBezTo>
                        <a:pt x="4659688" y="2235118"/>
                        <a:pt x="4604446" y="2282469"/>
                        <a:pt x="4566564" y="2270631"/>
                      </a:cubicBezTo>
                      <a:cubicBezTo>
                        <a:pt x="4381896" y="2213021"/>
                        <a:pt x="4319550" y="1898137"/>
                        <a:pt x="4164870" y="1782127"/>
                      </a:cubicBezTo>
                      <a:cubicBezTo>
                        <a:pt x="4126990" y="1753716"/>
                        <a:pt x="4093054" y="1794754"/>
                        <a:pt x="4062277" y="1816062"/>
                      </a:cubicBezTo>
                      <a:cubicBezTo>
                        <a:pt x="3991250" y="1865780"/>
                        <a:pt x="3833413" y="1775024"/>
                        <a:pt x="3758441" y="1762397"/>
                      </a:cubicBezTo>
                      <a:cubicBezTo>
                        <a:pt x="3857878" y="1696106"/>
                        <a:pt x="3980991" y="1672430"/>
                        <a:pt x="4075693" y="1598247"/>
                      </a:cubicBezTo>
                      <a:cubicBezTo>
                        <a:pt x="3988882" y="1456194"/>
                        <a:pt x="3842884" y="1364649"/>
                        <a:pt x="3746603" y="1231277"/>
                      </a:cubicBezTo>
                      <a:cubicBezTo>
                        <a:pt x="3730030" y="1208391"/>
                        <a:pt x="3362271" y="1388325"/>
                        <a:pt x="3321233" y="1405687"/>
                      </a:cubicBezTo>
                      <a:cubicBezTo>
                        <a:pt x="3310974" y="1409632"/>
                        <a:pt x="3299926" y="1414368"/>
                        <a:pt x="3289666" y="1411211"/>
                      </a:cubicBezTo>
                      <a:cubicBezTo>
                        <a:pt x="3257310" y="1401741"/>
                        <a:pt x="3202067" y="1164986"/>
                        <a:pt x="3184705" y="1123948"/>
                      </a:cubicBezTo>
                      <a:cubicBezTo>
                        <a:pt x="3077376" y="872199"/>
                        <a:pt x="2970836" y="771183"/>
                        <a:pt x="2734871" y="638601"/>
                      </a:cubicBezTo>
                      <a:cubicBezTo>
                        <a:pt x="2400257" y="452353"/>
                        <a:pt x="2040389" y="295306"/>
                        <a:pt x="1674209" y="185610"/>
                      </a:cubicBezTo>
                      <a:cubicBezTo>
                        <a:pt x="1633960" y="173772"/>
                        <a:pt x="1600815" y="173772"/>
                        <a:pt x="1588188" y="205339"/>
                      </a:cubicBezTo>
                      <a:cubicBezTo>
                        <a:pt x="1592923" y="169037"/>
                        <a:pt x="1596869" y="132734"/>
                        <a:pt x="1637117" y="116161"/>
                      </a:cubicBezTo>
                      <a:cubicBezTo>
                        <a:pt x="1669473" y="95643"/>
                        <a:pt x="1708143" y="75913"/>
                        <a:pt x="1735765" y="49870"/>
                      </a:cubicBezTo>
                      <a:cubicBezTo>
                        <a:pt x="1672630" y="24616"/>
                        <a:pt x="1605550" y="11989"/>
                        <a:pt x="1537680" y="5676"/>
                      </a:cubicBezTo>
                      <a:cubicBezTo>
                        <a:pt x="1326968" y="-14843"/>
                        <a:pt x="1279617" y="14357"/>
                        <a:pt x="1156504" y="191923"/>
                      </a:cubicBezTo>
                      <a:cubicBezTo>
                        <a:pt x="992354" y="427889"/>
                        <a:pt x="922906" y="704892"/>
                        <a:pt x="727189" y="917182"/>
                      </a:cubicBezTo>
                      <a:cubicBezTo>
                        <a:pt x="617492" y="1036349"/>
                        <a:pt x="490434" y="1134208"/>
                        <a:pt x="352327" y="1217072"/>
                      </a:cubicBezTo>
                      <a:cubicBezTo>
                        <a:pt x="261571" y="1270736"/>
                        <a:pt x="169236" y="1320455"/>
                        <a:pt x="66643" y="1348865"/>
                      </a:cubicBezTo>
                      <a:cubicBezTo>
                        <a:pt x="57172" y="1351233"/>
                        <a:pt x="52437" y="1356757"/>
                        <a:pt x="54016" y="1366227"/>
                      </a:cubicBezTo>
                      <a:cubicBezTo>
                        <a:pt x="128199" y="1715835"/>
                        <a:pt x="154242" y="2075703"/>
                        <a:pt x="186598" y="2430835"/>
                      </a:cubicBezTo>
                      <a:cubicBezTo>
                        <a:pt x="219744" y="2797016"/>
                        <a:pt x="136880" y="3130051"/>
                        <a:pt x="70589" y="3485973"/>
                      </a:cubicBezTo>
                      <a:cubicBezTo>
                        <a:pt x="14557" y="3785073"/>
                        <a:pt x="-13854" y="4090487"/>
                        <a:pt x="6665" y="4395112"/>
                      </a:cubicBezTo>
                      <a:cubicBezTo>
                        <a:pt x="24816" y="4658699"/>
                        <a:pt x="57962" y="4938069"/>
                        <a:pt x="185020" y="5174035"/>
                      </a:cubicBezTo>
                      <a:cubicBezTo>
                        <a:pt x="333387" y="5449460"/>
                        <a:pt x="574087" y="5605719"/>
                        <a:pt x="824258" y="5776182"/>
                      </a:cubicBezTo>
                      <a:cubicBezTo>
                        <a:pt x="968679" y="5874041"/>
                        <a:pt x="1112310" y="5978213"/>
                        <a:pt x="1245682" y="6090277"/>
                      </a:cubicBezTo>
                      <a:cubicBezTo>
                        <a:pt x="1465864" y="6275735"/>
                        <a:pt x="1736554" y="6375172"/>
                        <a:pt x="2005665" y="6465928"/>
                      </a:cubicBezTo>
                      <a:cubicBezTo>
                        <a:pt x="2304766" y="6566943"/>
                        <a:pt x="2610969" y="6650597"/>
                        <a:pt x="2917172" y="6723991"/>
                      </a:cubicBezTo>
                      <a:cubicBezTo>
                        <a:pt x="3078165" y="6762661"/>
                        <a:pt x="3254153" y="6768974"/>
                        <a:pt x="3417514" y="6790282"/>
                      </a:cubicBezTo>
                      <a:cubicBezTo>
                        <a:pt x="3647955" y="6820271"/>
                        <a:pt x="3872873" y="6856574"/>
                        <a:pt x="4105682" y="6851049"/>
                      </a:cubicBezTo>
                      <a:cubicBezTo>
                        <a:pt x="4422933" y="6843157"/>
                        <a:pt x="4748076" y="6801331"/>
                        <a:pt x="5052701" y="6704261"/>
                      </a:cubicBezTo>
                      <a:cubicBezTo>
                        <a:pt x="5276829" y="6632445"/>
                        <a:pt x="5497800" y="6533798"/>
                        <a:pt x="5684048" y="6388588"/>
                      </a:cubicBezTo>
                      <a:cubicBezTo>
                        <a:pt x="5931062" y="6195238"/>
                        <a:pt x="6074693" y="5845630"/>
                        <a:pt x="6084953" y="5538638"/>
                      </a:cubicBezTo>
                      <a:cubicBezTo>
                        <a:pt x="6107839" y="4852838"/>
                        <a:pt x="5822155" y="4061287"/>
                        <a:pt x="5410990" y="3520697"/>
                      </a:cubicBezTo>
                      <a:close/>
                      <a:moveTo>
                        <a:pt x="4003877" y="1633760"/>
                      </a:moveTo>
                      <a:cubicBezTo>
                        <a:pt x="4002299" y="1633760"/>
                        <a:pt x="4000720" y="1632971"/>
                        <a:pt x="3999142" y="1632182"/>
                      </a:cubicBezTo>
                      <a:cubicBezTo>
                        <a:pt x="4000720" y="1632182"/>
                        <a:pt x="4002299" y="1632971"/>
                        <a:pt x="4003877" y="1633760"/>
                      </a:cubicBezTo>
                      <a:close/>
                      <a:moveTo>
                        <a:pt x="168447" y="3043241"/>
                      </a:moveTo>
                      <a:cubicBezTo>
                        <a:pt x="168447" y="3042452"/>
                        <a:pt x="168447" y="3041663"/>
                        <a:pt x="168447" y="3040874"/>
                      </a:cubicBezTo>
                      <a:cubicBezTo>
                        <a:pt x="168447" y="3040874"/>
                        <a:pt x="168447" y="3040874"/>
                        <a:pt x="168447" y="3040874"/>
                      </a:cubicBezTo>
                      <a:cubicBezTo>
                        <a:pt x="168447" y="3040874"/>
                        <a:pt x="168447" y="3040874"/>
                        <a:pt x="168447" y="3040874"/>
                      </a:cubicBezTo>
                      <a:cubicBezTo>
                        <a:pt x="168447" y="3041663"/>
                        <a:pt x="169236" y="3042452"/>
                        <a:pt x="169236" y="3042452"/>
                      </a:cubicBezTo>
                      <a:cubicBezTo>
                        <a:pt x="169236" y="3042452"/>
                        <a:pt x="168447" y="3042452"/>
                        <a:pt x="168447" y="3043241"/>
                      </a:cubicBezTo>
                      <a:close/>
                      <a:moveTo>
                        <a:pt x="1052332" y="1112900"/>
                      </a:moveTo>
                      <a:cubicBezTo>
                        <a:pt x="997879" y="1285731"/>
                        <a:pt x="959209" y="1464086"/>
                        <a:pt x="935533" y="1644020"/>
                      </a:cubicBezTo>
                      <a:cubicBezTo>
                        <a:pt x="932376" y="1666117"/>
                        <a:pt x="930009" y="1687425"/>
                        <a:pt x="927641" y="1709522"/>
                      </a:cubicBezTo>
                      <a:cubicBezTo>
                        <a:pt x="935533" y="1636917"/>
                        <a:pt x="896074" y="1567469"/>
                        <a:pt x="888182" y="1497232"/>
                      </a:cubicBezTo>
                      <a:cubicBezTo>
                        <a:pt x="878712" y="1416735"/>
                        <a:pt x="876344" y="1334660"/>
                        <a:pt x="880290" y="1253374"/>
                      </a:cubicBezTo>
                      <a:cubicBezTo>
                        <a:pt x="888182" y="1095538"/>
                        <a:pt x="930009" y="953485"/>
                        <a:pt x="971046" y="802751"/>
                      </a:cubicBezTo>
                      <a:cubicBezTo>
                        <a:pt x="991565" y="769605"/>
                        <a:pt x="1003403" y="731724"/>
                        <a:pt x="1022343" y="697789"/>
                      </a:cubicBezTo>
                      <a:cubicBezTo>
                        <a:pt x="1051543" y="646492"/>
                        <a:pt x="1082321" y="595985"/>
                        <a:pt x="1118624" y="549423"/>
                      </a:cubicBezTo>
                      <a:cubicBezTo>
                        <a:pt x="1121780" y="545477"/>
                        <a:pt x="1124148" y="540742"/>
                        <a:pt x="1126515" y="536007"/>
                      </a:cubicBezTo>
                      <a:cubicBezTo>
                        <a:pt x="1131251" y="529693"/>
                        <a:pt x="1135197" y="519434"/>
                        <a:pt x="1144667" y="523380"/>
                      </a:cubicBezTo>
                      <a:cubicBezTo>
                        <a:pt x="1153348" y="526537"/>
                        <a:pt x="1150980" y="537585"/>
                        <a:pt x="1150980" y="545477"/>
                      </a:cubicBezTo>
                      <a:cubicBezTo>
                        <a:pt x="1161240" y="738827"/>
                        <a:pt x="1109153" y="929809"/>
                        <a:pt x="1052332" y="1112900"/>
                      </a:cubicBezTo>
                      <a:close/>
                      <a:moveTo>
                        <a:pt x="2209275" y="1575361"/>
                      </a:moveTo>
                      <a:cubicBezTo>
                        <a:pt x="2198226" y="1585620"/>
                        <a:pt x="2178497" y="1580885"/>
                        <a:pt x="2165080" y="1580885"/>
                      </a:cubicBezTo>
                      <a:cubicBezTo>
                        <a:pt x="2154032" y="1580885"/>
                        <a:pt x="2083795" y="1589566"/>
                        <a:pt x="2083005" y="1570626"/>
                      </a:cubicBezTo>
                      <a:cubicBezTo>
                        <a:pt x="2083005" y="1569047"/>
                        <a:pt x="2083005" y="1568258"/>
                        <a:pt x="2083005" y="1566680"/>
                      </a:cubicBezTo>
                      <a:cubicBezTo>
                        <a:pt x="2079059" y="1535902"/>
                        <a:pt x="2084584" y="1495653"/>
                        <a:pt x="2094054" y="1465664"/>
                      </a:cubicBezTo>
                      <a:cubicBezTo>
                        <a:pt x="2101157" y="1442778"/>
                        <a:pt x="2147718" y="1460929"/>
                        <a:pt x="2157978" y="1470399"/>
                      </a:cubicBezTo>
                      <a:cubicBezTo>
                        <a:pt x="2178497" y="1487762"/>
                        <a:pt x="2195859" y="1514594"/>
                        <a:pt x="2206907" y="1539058"/>
                      </a:cubicBezTo>
                      <a:cubicBezTo>
                        <a:pt x="2211642" y="1550896"/>
                        <a:pt x="2219534" y="1565101"/>
                        <a:pt x="2209275" y="1575361"/>
                      </a:cubicBezTo>
                      <a:close/>
                      <a:moveTo>
                        <a:pt x="5973678" y="5722518"/>
                      </a:moveTo>
                      <a:cubicBezTo>
                        <a:pt x="5973678" y="5722518"/>
                        <a:pt x="5973678" y="5721729"/>
                        <a:pt x="5973678" y="5722518"/>
                      </a:cubicBezTo>
                      <a:cubicBezTo>
                        <a:pt x="5973678" y="5721729"/>
                        <a:pt x="5973678" y="5721729"/>
                        <a:pt x="5973678" y="5722518"/>
                      </a:cubicBezTo>
                      <a:cubicBezTo>
                        <a:pt x="5973678" y="5721729"/>
                        <a:pt x="5973678" y="5722518"/>
                        <a:pt x="5973678" y="5722518"/>
                      </a:cubicBezTo>
                      <a:close/>
                    </a:path>
                  </a:pathLst>
                </a:custGeom>
                <a:solidFill>
                  <a:srgbClr val="FE7D6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569" name="Google Shape;569;p15"/>
              <p:cNvSpPr/>
              <p:nvPr/>
            </p:nvSpPr>
            <p:spPr>
              <a:xfrm>
                <a:off x="3079742" y="-44"/>
                <a:ext cx="1712527" cy="3780186"/>
              </a:xfrm>
              <a:custGeom>
                <a:rect b="b" l="l" r="r" t="t"/>
                <a:pathLst>
                  <a:path extrusionOk="0" h="3780186" w="1712527">
                    <a:moveTo>
                      <a:pt x="1716473" y="53708"/>
                    </a:moveTo>
                    <a:cubicBezTo>
                      <a:pt x="1715684" y="51341"/>
                      <a:pt x="1715684" y="48973"/>
                      <a:pt x="1714895" y="46606"/>
                    </a:cubicBezTo>
                    <a:cubicBezTo>
                      <a:pt x="1670701" y="53708"/>
                      <a:pt x="1618614" y="25298"/>
                      <a:pt x="1575209" y="16617"/>
                    </a:cubicBezTo>
                    <a:cubicBezTo>
                      <a:pt x="1522334" y="6357"/>
                      <a:pt x="1468670" y="833"/>
                      <a:pt x="1415794" y="44"/>
                    </a:cubicBezTo>
                    <a:cubicBezTo>
                      <a:pt x="1326617" y="-1534"/>
                      <a:pt x="1271374" y="39503"/>
                      <a:pt x="1205872" y="100270"/>
                    </a:cubicBezTo>
                    <a:cubicBezTo>
                      <a:pt x="1174304" y="129470"/>
                      <a:pt x="1132478" y="170508"/>
                      <a:pt x="1115116" y="208388"/>
                    </a:cubicBezTo>
                    <a:cubicBezTo>
                      <a:pt x="1090651" y="261264"/>
                      <a:pt x="999106" y="410419"/>
                      <a:pt x="974641" y="463294"/>
                    </a:cubicBezTo>
                    <a:cubicBezTo>
                      <a:pt x="883885" y="662958"/>
                      <a:pt x="854685" y="756081"/>
                      <a:pt x="704740" y="918653"/>
                    </a:cubicBezTo>
                    <a:cubicBezTo>
                      <a:pt x="595044" y="1037820"/>
                      <a:pt x="467986" y="1135678"/>
                      <a:pt x="329879" y="1218543"/>
                    </a:cubicBezTo>
                    <a:cubicBezTo>
                      <a:pt x="239122" y="1272207"/>
                      <a:pt x="146788" y="1321926"/>
                      <a:pt x="44194" y="1350336"/>
                    </a:cubicBezTo>
                    <a:cubicBezTo>
                      <a:pt x="34724" y="1352704"/>
                      <a:pt x="25254" y="1381903"/>
                      <a:pt x="27621" y="1391374"/>
                    </a:cubicBezTo>
                    <a:cubicBezTo>
                      <a:pt x="67870" y="1582356"/>
                      <a:pt x="96280" y="1736247"/>
                      <a:pt x="116799" y="1943802"/>
                    </a:cubicBezTo>
                    <a:cubicBezTo>
                      <a:pt x="133372" y="2107163"/>
                      <a:pt x="160993" y="2283150"/>
                      <a:pt x="166518" y="2571202"/>
                    </a:cubicBezTo>
                    <a:cubicBezTo>
                      <a:pt x="172042" y="2909762"/>
                      <a:pt x="101015" y="3220700"/>
                      <a:pt x="29989" y="3589248"/>
                    </a:cubicBezTo>
                    <a:cubicBezTo>
                      <a:pt x="17362" y="3643702"/>
                      <a:pt x="7892" y="3699734"/>
                      <a:pt x="0" y="3754977"/>
                    </a:cubicBezTo>
                    <a:cubicBezTo>
                      <a:pt x="3157" y="3762079"/>
                      <a:pt x="-4735" y="3788122"/>
                      <a:pt x="14205" y="3779441"/>
                    </a:cubicBezTo>
                    <a:cubicBezTo>
                      <a:pt x="20519" y="3777074"/>
                      <a:pt x="23675" y="3770760"/>
                      <a:pt x="26043" y="3764447"/>
                    </a:cubicBezTo>
                    <a:cubicBezTo>
                      <a:pt x="63924" y="3683950"/>
                      <a:pt x="102594" y="3604243"/>
                      <a:pt x="136529" y="3522957"/>
                    </a:cubicBezTo>
                    <a:cubicBezTo>
                      <a:pt x="209923" y="3345391"/>
                      <a:pt x="370127" y="3193078"/>
                      <a:pt x="568212" y="3175716"/>
                    </a:cubicBezTo>
                    <a:cubicBezTo>
                      <a:pt x="688168" y="3165457"/>
                      <a:pt x="785237" y="3209651"/>
                      <a:pt x="887831" y="3264894"/>
                    </a:cubicBezTo>
                    <a:cubicBezTo>
                      <a:pt x="892566" y="3265683"/>
                      <a:pt x="892566" y="3268051"/>
                      <a:pt x="887831" y="3264894"/>
                    </a:cubicBezTo>
                    <a:cubicBezTo>
                      <a:pt x="984111" y="3327240"/>
                      <a:pt x="1084338" y="3381693"/>
                      <a:pt x="1186142" y="3433779"/>
                    </a:cubicBezTo>
                    <a:cubicBezTo>
                      <a:pt x="1279266" y="3481919"/>
                      <a:pt x="1364497" y="3531638"/>
                      <a:pt x="1467091" y="3549789"/>
                    </a:cubicBezTo>
                    <a:cubicBezTo>
                      <a:pt x="1478140" y="3552157"/>
                      <a:pt x="1506550" y="3507173"/>
                      <a:pt x="1509707" y="3499281"/>
                    </a:cubicBezTo>
                    <a:cubicBezTo>
                      <a:pt x="1522334" y="3462979"/>
                      <a:pt x="1534172" y="3426677"/>
                      <a:pt x="1542853" y="3388796"/>
                    </a:cubicBezTo>
                    <a:cubicBezTo>
                      <a:pt x="1545220" y="3379326"/>
                      <a:pt x="1545220" y="3372223"/>
                      <a:pt x="1535750" y="3366699"/>
                    </a:cubicBezTo>
                    <a:cubicBezTo>
                      <a:pt x="1494713" y="3343812"/>
                      <a:pt x="1460778" y="3312245"/>
                      <a:pt x="1425265" y="3281467"/>
                    </a:cubicBezTo>
                    <a:cubicBezTo>
                      <a:pt x="1290314" y="3163879"/>
                      <a:pt x="1201137" y="2979999"/>
                      <a:pt x="1128532" y="2819006"/>
                    </a:cubicBezTo>
                    <a:cubicBezTo>
                      <a:pt x="1051192" y="2646964"/>
                      <a:pt x="994371" y="2465452"/>
                      <a:pt x="958068" y="2280783"/>
                    </a:cubicBezTo>
                    <a:cubicBezTo>
                      <a:pt x="950966" y="2242902"/>
                      <a:pt x="918609" y="1813587"/>
                      <a:pt x="910717" y="1711782"/>
                    </a:cubicBezTo>
                    <a:cubicBezTo>
                      <a:pt x="906771" y="1661274"/>
                      <a:pt x="876782" y="1563416"/>
                      <a:pt x="869680" y="1510540"/>
                    </a:cubicBezTo>
                    <a:cubicBezTo>
                      <a:pt x="860210" y="1435568"/>
                      <a:pt x="857053" y="1359806"/>
                      <a:pt x="860210" y="1284045"/>
                    </a:cubicBezTo>
                    <a:cubicBezTo>
                      <a:pt x="866523" y="1124630"/>
                      <a:pt x="902036" y="968371"/>
                      <a:pt x="958857" y="819216"/>
                    </a:cubicBezTo>
                    <a:cubicBezTo>
                      <a:pt x="1003841" y="702417"/>
                      <a:pt x="1074078" y="598245"/>
                      <a:pt x="1143526" y="494862"/>
                    </a:cubicBezTo>
                    <a:cubicBezTo>
                      <a:pt x="1184564" y="434884"/>
                      <a:pt x="1215342" y="368592"/>
                      <a:pt x="1259536" y="310193"/>
                    </a:cubicBezTo>
                    <a:cubicBezTo>
                      <a:pt x="1295049" y="262842"/>
                      <a:pt x="1360552" y="183134"/>
                      <a:pt x="1422897" y="175243"/>
                    </a:cubicBezTo>
                    <a:cubicBezTo>
                      <a:pt x="1464724" y="169718"/>
                      <a:pt x="1508918" y="184713"/>
                      <a:pt x="1550745" y="182345"/>
                    </a:cubicBezTo>
                    <a:cubicBezTo>
                      <a:pt x="1550745" y="193394"/>
                      <a:pt x="1546010" y="202864"/>
                      <a:pt x="1544431" y="213123"/>
                    </a:cubicBezTo>
                    <a:cubicBezTo>
                      <a:pt x="1542853" y="221804"/>
                      <a:pt x="1538118" y="232064"/>
                      <a:pt x="1549166" y="238377"/>
                    </a:cubicBezTo>
                    <a:cubicBezTo>
                      <a:pt x="1551534" y="239166"/>
                      <a:pt x="1553112" y="238377"/>
                      <a:pt x="1554691" y="236799"/>
                    </a:cubicBezTo>
                    <a:cubicBezTo>
                      <a:pt x="1558637" y="226540"/>
                      <a:pt x="1563372" y="216280"/>
                      <a:pt x="1567318" y="206021"/>
                    </a:cubicBezTo>
                    <a:cubicBezTo>
                      <a:pt x="1572053" y="169718"/>
                      <a:pt x="1575999" y="133416"/>
                      <a:pt x="1616247" y="116843"/>
                    </a:cubicBezTo>
                    <a:cubicBezTo>
                      <a:pt x="1649393" y="97114"/>
                      <a:pt x="1682538" y="75806"/>
                      <a:pt x="1716473" y="53708"/>
                    </a:cubicBezTo>
                    <a:close/>
                    <a:moveTo>
                      <a:pt x="860999" y="1208283"/>
                    </a:moveTo>
                    <a:cubicBezTo>
                      <a:pt x="860999" y="1205916"/>
                      <a:pt x="860999" y="1202759"/>
                      <a:pt x="860999" y="1200391"/>
                    </a:cubicBezTo>
                    <a:cubicBezTo>
                      <a:pt x="860999" y="1202759"/>
                      <a:pt x="860999" y="1205916"/>
                      <a:pt x="860999" y="1208283"/>
                    </a:cubicBezTo>
                    <a:close/>
                  </a:path>
                </a:pathLst>
              </a:custGeom>
              <a:solidFill>
                <a:srgbClr val="5B5B5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0" name="Google Shape;570;p15"/>
              <p:cNvSpPr/>
              <p:nvPr/>
            </p:nvSpPr>
            <p:spPr>
              <a:xfrm>
                <a:off x="6678908" y="1776189"/>
                <a:ext cx="2464197" cy="4464269"/>
              </a:xfrm>
              <a:custGeom>
                <a:rect b="b" l="l" r="r" t="t"/>
                <a:pathLst>
                  <a:path extrusionOk="0" h="4464268" w="2464197">
                    <a:moveTo>
                      <a:pt x="2455938" y="3769786"/>
                    </a:moveTo>
                    <a:cubicBezTo>
                      <a:pt x="2451203" y="3675873"/>
                      <a:pt x="2473618" y="3584328"/>
                      <a:pt x="2459413" y="3488836"/>
                    </a:cubicBezTo>
                    <a:cubicBezTo>
                      <a:pt x="2438894" y="3355465"/>
                      <a:pt x="2422514" y="3211237"/>
                      <a:pt x="2395682" y="3078655"/>
                    </a:cubicBezTo>
                    <a:cubicBezTo>
                      <a:pt x="2370428" y="2951596"/>
                      <a:pt x="2366003" y="2885240"/>
                      <a:pt x="2293576" y="2701723"/>
                    </a:cubicBezTo>
                    <a:cubicBezTo>
                      <a:pt x="2221149" y="2518206"/>
                      <a:pt x="2071772" y="2171903"/>
                      <a:pt x="1961120" y="1977551"/>
                    </a:cubicBezTo>
                    <a:cubicBezTo>
                      <a:pt x="1850468" y="1783199"/>
                      <a:pt x="1751987" y="1673716"/>
                      <a:pt x="1629663" y="1535609"/>
                    </a:cubicBezTo>
                    <a:cubicBezTo>
                      <a:pt x="1567318" y="1465371"/>
                      <a:pt x="1504183" y="1396712"/>
                      <a:pt x="1440259" y="1327264"/>
                    </a:cubicBezTo>
                    <a:cubicBezTo>
                      <a:pt x="1385806" y="1268076"/>
                      <a:pt x="1319514" y="1209676"/>
                      <a:pt x="1308466" y="1125233"/>
                    </a:cubicBezTo>
                    <a:cubicBezTo>
                      <a:pt x="1306887" y="1112607"/>
                      <a:pt x="1246120" y="1078672"/>
                      <a:pt x="1235072" y="1069991"/>
                    </a:cubicBezTo>
                    <a:cubicBezTo>
                      <a:pt x="1180618" y="1031321"/>
                      <a:pt x="1148176" y="964153"/>
                      <a:pt x="1141073" y="897862"/>
                    </a:cubicBezTo>
                    <a:cubicBezTo>
                      <a:pt x="1131602" y="818154"/>
                      <a:pt x="1239539" y="791965"/>
                      <a:pt x="1283616" y="753441"/>
                    </a:cubicBezTo>
                    <a:cubicBezTo>
                      <a:pt x="1327693" y="714917"/>
                      <a:pt x="1390476" y="683802"/>
                      <a:pt x="1405535" y="666718"/>
                    </a:cubicBezTo>
                    <a:cubicBezTo>
                      <a:pt x="1420594" y="649634"/>
                      <a:pt x="1385017" y="654880"/>
                      <a:pt x="1373968" y="650935"/>
                    </a:cubicBezTo>
                    <a:cubicBezTo>
                      <a:pt x="1263482" y="609108"/>
                      <a:pt x="1162467" y="549130"/>
                      <a:pt x="1063029" y="484417"/>
                    </a:cubicBezTo>
                    <a:cubicBezTo>
                      <a:pt x="1070921" y="473368"/>
                      <a:pt x="1029095" y="488363"/>
                      <a:pt x="996738" y="503357"/>
                    </a:cubicBezTo>
                    <a:cubicBezTo>
                      <a:pt x="969117" y="515984"/>
                      <a:pt x="958858" y="515195"/>
                      <a:pt x="936760" y="494676"/>
                    </a:cubicBezTo>
                    <a:cubicBezTo>
                      <a:pt x="930447" y="488363"/>
                      <a:pt x="924133" y="482049"/>
                      <a:pt x="918609" y="474947"/>
                    </a:cubicBezTo>
                    <a:lnTo>
                      <a:pt x="767086" y="271337"/>
                    </a:lnTo>
                    <a:cubicBezTo>
                      <a:pt x="759983" y="262656"/>
                      <a:pt x="733151" y="209781"/>
                      <a:pt x="702373" y="178214"/>
                    </a:cubicBezTo>
                    <a:cubicBezTo>
                      <a:pt x="657390" y="131652"/>
                      <a:pt x="600568" y="44053"/>
                      <a:pt x="542169" y="14853"/>
                    </a:cubicBezTo>
                    <a:cubicBezTo>
                      <a:pt x="517704" y="-3298"/>
                      <a:pt x="513758" y="-4087"/>
                      <a:pt x="497186" y="8540"/>
                    </a:cubicBezTo>
                    <a:cubicBezTo>
                      <a:pt x="446678" y="46420"/>
                      <a:pt x="428527" y="52734"/>
                      <a:pt x="365392" y="42474"/>
                    </a:cubicBezTo>
                    <a:cubicBezTo>
                      <a:pt x="293576" y="31426"/>
                      <a:pt x="113642" y="-5666"/>
                      <a:pt x="93124" y="10907"/>
                    </a:cubicBezTo>
                    <a:cubicBezTo>
                      <a:pt x="63135" y="34583"/>
                      <a:pt x="22097" y="59047"/>
                      <a:pt x="0" y="89036"/>
                    </a:cubicBezTo>
                    <a:cubicBezTo>
                      <a:pt x="10260" y="82723"/>
                      <a:pt x="21308" y="79566"/>
                      <a:pt x="33146" y="78777"/>
                    </a:cubicBezTo>
                    <a:cubicBezTo>
                      <a:pt x="188615" y="73252"/>
                      <a:pt x="373284" y="171111"/>
                      <a:pt x="496396" y="261867"/>
                    </a:cubicBezTo>
                    <a:cubicBezTo>
                      <a:pt x="666860" y="388136"/>
                      <a:pt x="794707" y="569649"/>
                      <a:pt x="863366" y="769312"/>
                    </a:cubicBezTo>
                    <a:cubicBezTo>
                      <a:pt x="900458" y="875852"/>
                      <a:pt x="924922" y="972921"/>
                      <a:pt x="983322" y="1072358"/>
                    </a:cubicBezTo>
                    <a:cubicBezTo>
                      <a:pt x="1044878" y="1176530"/>
                      <a:pt x="1117483" y="1273600"/>
                      <a:pt x="1190088" y="1369880"/>
                    </a:cubicBezTo>
                    <a:cubicBezTo>
                      <a:pt x="1275320" y="1483523"/>
                      <a:pt x="1370811" y="1588484"/>
                      <a:pt x="1448940" y="1707651"/>
                    </a:cubicBezTo>
                    <a:cubicBezTo>
                      <a:pt x="1527069" y="1826817"/>
                      <a:pt x="1604409" y="1947562"/>
                      <a:pt x="1680960" y="2068307"/>
                    </a:cubicBezTo>
                    <a:cubicBezTo>
                      <a:pt x="1853002" y="2338997"/>
                      <a:pt x="2007682" y="2627049"/>
                      <a:pt x="2121324" y="2926938"/>
                    </a:cubicBezTo>
                    <a:cubicBezTo>
                      <a:pt x="2217605" y="3179477"/>
                      <a:pt x="2293366" y="3442275"/>
                      <a:pt x="2324933" y="3711386"/>
                    </a:cubicBezTo>
                    <a:cubicBezTo>
                      <a:pt x="2339928" y="3837655"/>
                      <a:pt x="2347820" y="3965503"/>
                      <a:pt x="2335982" y="4092561"/>
                    </a:cubicBezTo>
                    <a:cubicBezTo>
                      <a:pt x="2329668" y="4156485"/>
                      <a:pt x="2318620" y="4220409"/>
                      <a:pt x="2301258" y="4281965"/>
                    </a:cubicBezTo>
                    <a:cubicBezTo>
                      <a:pt x="2283107" y="4344311"/>
                      <a:pt x="2253118" y="4402710"/>
                      <a:pt x="2233388" y="4464267"/>
                    </a:cubicBezTo>
                    <a:cubicBezTo>
                      <a:pt x="2249961" y="4412181"/>
                      <a:pt x="2298890" y="4359305"/>
                      <a:pt x="2323355" y="4308798"/>
                    </a:cubicBezTo>
                    <a:cubicBezTo>
                      <a:pt x="2350976" y="4252766"/>
                      <a:pt x="2374652" y="4194366"/>
                      <a:pt x="2394381" y="4134388"/>
                    </a:cubicBezTo>
                    <a:cubicBezTo>
                      <a:pt x="2432262" y="4018378"/>
                      <a:pt x="2461462" y="3892109"/>
                      <a:pt x="2455938" y="3769786"/>
                    </a:cubicBezTo>
                    <a:close/>
                    <a:moveTo>
                      <a:pt x="2351766" y="3954454"/>
                    </a:moveTo>
                    <a:lnTo>
                      <a:pt x="2351766" y="3954454"/>
                    </a:lnTo>
                    <a:lnTo>
                      <a:pt x="2351766" y="3954454"/>
                    </a:lnTo>
                    <a:lnTo>
                      <a:pt x="2351766" y="3954454"/>
                    </a:lnTo>
                    <a:close/>
                    <a:moveTo>
                      <a:pt x="2349398" y="3898423"/>
                    </a:moveTo>
                    <a:lnTo>
                      <a:pt x="2349398" y="3898423"/>
                    </a:lnTo>
                    <a:lnTo>
                      <a:pt x="2350976" y="3900001"/>
                    </a:lnTo>
                    <a:lnTo>
                      <a:pt x="2350976" y="3908682"/>
                    </a:lnTo>
                    <a:cubicBezTo>
                      <a:pt x="2350187" y="3905525"/>
                      <a:pt x="2350187" y="3902368"/>
                      <a:pt x="2349398" y="3898423"/>
                    </a:cubicBezTo>
                    <a:lnTo>
                      <a:pt x="2349398" y="3898423"/>
                    </a:lnTo>
                    <a:lnTo>
                      <a:pt x="2349398" y="3898423"/>
                    </a:lnTo>
                    <a:close/>
                  </a:path>
                </a:pathLst>
              </a:custGeom>
              <a:solidFill>
                <a:srgbClr val="FEA8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571" name="Google Shape;571;p15"/>
              <p:cNvGrpSpPr/>
              <p:nvPr/>
            </p:nvGrpSpPr>
            <p:grpSpPr>
              <a:xfrm>
                <a:off x="5782500" y="1947963"/>
                <a:ext cx="2691114" cy="3945915"/>
                <a:chOff x="5782500" y="1947963"/>
                <a:chExt cx="2691114" cy="3945915"/>
              </a:xfrm>
            </p:grpSpPr>
            <p:sp>
              <p:nvSpPr>
                <p:cNvPr id="572" name="Google Shape;572;p15"/>
                <p:cNvSpPr/>
                <p:nvPr/>
              </p:nvSpPr>
              <p:spPr>
                <a:xfrm>
                  <a:off x="5782500" y="1947963"/>
                  <a:ext cx="2691114" cy="3945915"/>
                </a:xfrm>
                <a:custGeom>
                  <a:rect b="b" l="l" r="r" t="t"/>
                  <a:pathLst>
                    <a:path extrusionOk="0" h="3945914" w="2691114">
                      <a:moveTo>
                        <a:pt x="2691308" y="3611042"/>
                      </a:moveTo>
                      <a:cubicBezTo>
                        <a:pt x="2680259" y="3505291"/>
                        <a:pt x="2647113" y="3405855"/>
                        <a:pt x="2606865" y="3308785"/>
                      </a:cubicBezTo>
                      <a:cubicBezTo>
                        <a:pt x="2495590" y="3042830"/>
                        <a:pt x="2394575" y="2773719"/>
                        <a:pt x="2281722" y="2508553"/>
                      </a:cubicBezTo>
                      <a:cubicBezTo>
                        <a:pt x="2224111" y="2372814"/>
                        <a:pt x="2164133" y="2238653"/>
                        <a:pt x="2097842" y="2106859"/>
                      </a:cubicBezTo>
                      <a:cubicBezTo>
                        <a:pt x="2035497" y="1982168"/>
                        <a:pt x="1955789" y="1866158"/>
                        <a:pt x="1899757" y="1736732"/>
                      </a:cubicBezTo>
                      <a:cubicBezTo>
                        <a:pt x="1830309" y="1576528"/>
                        <a:pt x="1814525" y="1426584"/>
                        <a:pt x="1797163" y="1256120"/>
                      </a:cubicBezTo>
                      <a:cubicBezTo>
                        <a:pt x="1794006" y="1227709"/>
                        <a:pt x="1771120" y="1040673"/>
                        <a:pt x="1714299" y="1094337"/>
                      </a:cubicBezTo>
                      <a:cubicBezTo>
                        <a:pt x="1666159" y="1140110"/>
                        <a:pt x="1647218" y="1205612"/>
                        <a:pt x="1621964" y="1265590"/>
                      </a:cubicBezTo>
                      <a:cubicBezTo>
                        <a:pt x="1576192" y="1333460"/>
                        <a:pt x="1528841" y="1454205"/>
                        <a:pt x="1526473" y="1536280"/>
                      </a:cubicBezTo>
                      <a:cubicBezTo>
                        <a:pt x="1524106" y="1617566"/>
                        <a:pt x="1550149" y="1916666"/>
                        <a:pt x="1531208" y="1982958"/>
                      </a:cubicBezTo>
                      <a:cubicBezTo>
                        <a:pt x="1491749" y="1956914"/>
                        <a:pt x="1502009" y="1872472"/>
                        <a:pt x="1494906" y="1829856"/>
                      </a:cubicBezTo>
                      <a:cubicBezTo>
                        <a:pt x="1494906" y="1731208"/>
                        <a:pt x="1461760" y="1639663"/>
                        <a:pt x="1468863" y="1538647"/>
                      </a:cubicBezTo>
                      <a:cubicBezTo>
                        <a:pt x="1475966" y="1442367"/>
                        <a:pt x="1498063" y="1346876"/>
                        <a:pt x="1535154" y="1257698"/>
                      </a:cubicBezTo>
                      <a:cubicBezTo>
                        <a:pt x="1571457" y="1169310"/>
                        <a:pt x="1576192" y="1073819"/>
                        <a:pt x="1617230" y="986219"/>
                      </a:cubicBezTo>
                      <a:cubicBezTo>
                        <a:pt x="1655899" y="903355"/>
                        <a:pt x="1659845" y="814967"/>
                        <a:pt x="1648007" y="724211"/>
                      </a:cubicBezTo>
                      <a:cubicBezTo>
                        <a:pt x="1633013" y="605044"/>
                        <a:pt x="1586451" y="490612"/>
                        <a:pt x="1523317" y="388808"/>
                      </a:cubicBezTo>
                      <a:cubicBezTo>
                        <a:pt x="1491749" y="337511"/>
                        <a:pt x="1455447" y="289371"/>
                        <a:pt x="1414409" y="244387"/>
                      </a:cubicBezTo>
                      <a:cubicBezTo>
                        <a:pt x="1374161" y="200193"/>
                        <a:pt x="1327599" y="178096"/>
                        <a:pt x="1277092" y="147318"/>
                      </a:cubicBezTo>
                      <a:cubicBezTo>
                        <a:pt x="1120833" y="53405"/>
                        <a:pt x="944845" y="62875"/>
                        <a:pt x="780695" y="3687"/>
                      </a:cubicBezTo>
                      <a:cubicBezTo>
                        <a:pt x="764123" y="-1838"/>
                        <a:pt x="749128" y="-1838"/>
                        <a:pt x="734134" y="8422"/>
                      </a:cubicBezTo>
                      <a:cubicBezTo>
                        <a:pt x="728609" y="11578"/>
                        <a:pt x="724663" y="14735"/>
                        <a:pt x="719928" y="18681"/>
                      </a:cubicBezTo>
                      <a:cubicBezTo>
                        <a:pt x="433455" y="245176"/>
                        <a:pt x="152506" y="549012"/>
                        <a:pt x="128041" y="953863"/>
                      </a:cubicBezTo>
                      <a:cubicBezTo>
                        <a:pt x="125674" y="995690"/>
                        <a:pt x="124095" y="1034359"/>
                        <a:pt x="139090" y="1073029"/>
                      </a:cubicBezTo>
                      <a:cubicBezTo>
                        <a:pt x="161187" y="1128272"/>
                        <a:pt x="187230" y="1129061"/>
                        <a:pt x="236948" y="1153526"/>
                      </a:cubicBezTo>
                      <a:cubicBezTo>
                        <a:pt x="300872" y="1185093"/>
                        <a:pt x="375844" y="1185093"/>
                        <a:pt x="441347" y="1213504"/>
                      </a:cubicBezTo>
                      <a:cubicBezTo>
                        <a:pt x="549465" y="1260066"/>
                        <a:pt x="599972" y="1345298"/>
                        <a:pt x="680469" y="1423427"/>
                      </a:cubicBezTo>
                      <a:cubicBezTo>
                        <a:pt x="735712" y="1477091"/>
                        <a:pt x="787009" y="1536280"/>
                        <a:pt x="831203" y="1599415"/>
                      </a:cubicBezTo>
                      <a:cubicBezTo>
                        <a:pt x="875397" y="1660971"/>
                        <a:pt x="914067" y="1726473"/>
                        <a:pt x="946424" y="1795132"/>
                      </a:cubicBezTo>
                      <a:cubicBezTo>
                        <a:pt x="974834" y="1855110"/>
                        <a:pt x="1028499" y="1950601"/>
                        <a:pt x="1023764" y="2017682"/>
                      </a:cubicBezTo>
                      <a:cubicBezTo>
                        <a:pt x="979569" y="1984536"/>
                        <a:pt x="970888" y="1904039"/>
                        <a:pt x="946424" y="1855899"/>
                      </a:cubicBezTo>
                      <a:cubicBezTo>
                        <a:pt x="914857" y="1795132"/>
                        <a:pt x="879343" y="1736732"/>
                        <a:pt x="839095" y="1680700"/>
                      </a:cubicBezTo>
                      <a:cubicBezTo>
                        <a:pt x="774382" y="1591523"/>
                        <a:pt x="697831" y="1510237"/>
                        <a:pt x="612599" y="1439999"/>
                      </a:cubicBezTo>
                      <a:cubicBezTo>
                        <a:pt x="574719" y="1409221"/>
                        <a:pt x="534470" y="1377654"/>
                        <a:pt x="484752" y="1372130"/>
                      </a:cubicBezTo>
                      <a:cubicBezTo>
                        <a:pt x="436612" y="1366606"/>
                        <a:pt x="412147" y="1396594"/>
                        <a:pt x="381369" y="1428162"/>
                      </a:cubicBezTo>
                      <a:cubicBezTo>
                        <a:pt x="326126" y="1484194"/>
                        <a:pt x="266148" y="1543383"/>
                        <a:pt x="190386" y="1568636"/>
                      </a:cubicBezTo>
                      <a:cubicBezTo>
                        <a:pt x="116203" y="1593101"/>
                        <a:pt x="141457" y="1638084"/>
                        <a:pt x="145403" y="1703587"/>
                      </a:cubicBezTo>
                      <a:cubicBezTo>
                        <a:pt x="150927" y="1780927"/>
                        <a:pt x="117782" y="1860634"/>
                        <a:pt x="58593" y="1911142"/>
                      </a:cubicBezTo>
                      <a:cubicBezTo>
                        <a:pt x="53069" y="1915877"/>
                        <a:pt x="46755" y="1920612"/>
                        <a:pt x="39652" y="1919823"/>
                      </a:cubicBezTo>
                      <a:cubicBezTo>
                        <a:pt x="15188" y="1917455"/>
                        <a:pt x="41231" y="1832224"/>
                        <a:pt x="9664" y="1842483"/>
                      </a:cubicBezTo>
                      <a:cubicBezTo>
                        <a:pt x="-2174" y="1846429"/>
                        <a:pt x="193" y="1873261"/>
                        <a:pt x="193" y="1881942"/>
                      </a:cubicBezTo>
                      <a:cubicBezTo>
                        <a:pt x="-2174" y="1935607"/>
                        <a:pt x="20712" y="1997163"/>
                        <a:pt x="35706" y="2048460"/>
                      </a:cubicBezTo>
                      <a:cubicBezTo>
                        <a:pt x="63328" y="2142372"/>
                        <a:pt x="90949" y="2248123"/>
                        <a:pt x="138300" y="2334933"/>
                      </a:cubicBezTo>
                      <a:cubicBezTo>
                        <a:pt x="201435" y="2451732"/>
                        <a:pt x="288245" y="2532229"/>
                        <a:pt x="378212" y="2626141"/>
                      </a:cubicBezTo>
                      <a:cubicBezTo>
                        <a:pt x="574719" y="2832119"/>
                        <a:pt x="786220" y="3014420"/>
                        <a:pt x="1019029" y="3180148"/>
                      </a:cubicBezTo>
                      <a:cubicBezTo>
                        <a:pt x="1247892" y="3342720"/>
                        <a:pt x="1487014" y="3491086"/>
                        <a:pt x="1722980" y="3643399"/>
                      </a:cubicBezTo>
                      <a:cubicBezTo>
                        <a:pt x="1854773" y="3728630"/>
                        <a:pt x="1991302" y="3809916"/>
                        <a:pt x="2137301" y="3869105"/>
                      </a:cubicBezTo>
                      <a:cubicBezTo>
                        <a:pt x="2261992" y="3919613"/>
                        <a:pt x="2460866" y="4000898"/>
                        <a:pt x="2586346" y="3915667"/>
                      </a:cubicBezTo>
                      <a:cubicBezTo>
                        <a:pt x="2685783" y="3847797"/>
                        <a:pt x="2702356" y="3721528"/>
                        <a:pt x="2691308" y="3611042"/>
                      </a:cubicBezTo>
                      <a:close/>
                    </a:path>
                  </a:pathLst>
                </a:custGeom>
                <a:solidFill>
                  <a:srgbClr val="8013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3" name="Google Shape;573;p15"/>
                <p:cNvSpPr/>
                <p:nvPr/>
              </p:nvSpPr>
              <p:spPr>
                <a:xfrm>
                  <a:off x="5790302" y="3151454"/>
                  <a:ext cx="284106" cy="631346"/>
                </a:xfrm>
                <a:custGeom>
                  <a:rect b="b" l="l" r="r" t="t"/>
                  <a:pathLst>
                    <a:path extrusionOk="0" h="631346" w="284105">
                      <a:moveTo>
                        <a:pt x="11333" y="637414"/>
                      </a:moveTo>
                      <a:cubicBezTo>
                        <a:pt x="54738" y="605057"/>
                        <a:pt x="64997" y="559285"/>
                        <a:pt x="64208" y="508777"/>
                      </a:cubicBezTo>
                      <a:cubicBezTo>
                        <a:pt x="68943" y="485891"/>
                        <a:pt x="62629" y="463794"/>
                        <a:pt x="57105" y="441696"/>
                      </a:cubicBezTo>
                      <a:cubicBezTo>
                        <a:pt x="53159" y="423545"/>
                        <a:pt x="60262" y="406972"/>
                        <a:pt x="78413" y="398291"/>
                      </a:cubicBezTo>
                      <a:cubicBezTo>
                        <a:pt x="83937" y="395924"/>
                        <a:pt x="88672" y="392767"/>
                        <a:pt x="89462" y="385665"/>
                      </a:cubicBezTo>
                      <a:cubicBezTo>
                        <a:pt x="84726" y="381719"/>
                        <a:pt x="76835" y="380140"/>
                        <a:pt x="75256" y="373038"/>
                      </a:cubicBezTo>
                      <a:cubicBezTo>
                        <a:pt x="107613" y="349362"/>
                        <a:pt x="143915" y="332000"/>
                        <a:pt x="177850" y="311481"/>
                      </a:cubicBezTo>
                      <a:cubicBezTo>
                        <a:pt x="244142" y="272022"/>
                        <a:pt x="285179" y="215990"/>
                        <a:pt x="285179" y="135494"/>
                      </a:cubicBezTo>
                      <a:cubicBezTo>
                        <a:pt x="267028" y="99980"/>
                        <a:pt x="234671" y="82618"/>
                        <a:pt x="199947" y="67624"/>
                      </a:cubicBezTo>
                      <a:cubicBezTo>
                        <a:pt x="157331" y="49473"/>
                        <a:pt x="117083" y="28954"/>
                        <a:pt x="79991" y="1332"/>
                      </a:cubicBezTo>
                      <a:cubicBezTo>
                        <a:pt x="56316" y="-4981"/>
                        <a:pt x="57105" y="12381"/>
                        <a:pt x="54738" y="27375"/>
                      </a:cubicBezTo>
                      <a:cubicBezTo>
                        <a:pt x="38954" y="120499"/>
                        <a:pt x="23170" y="214412"/>
                        <a:pt x="11333" y="308325"/>
                      </a:cubicBezTo>
                      <a:cubicBezTo>
                        <a:pt x="-505" y="403816"/>
                        <a:pt x="-1294" y="498518"/>
                        <a:pt x="1073" y="594009"/>
                      </a:cubicBezTo>
                      <a:cubicBezTo>
                        <a:pt x="2651" y="608214"/>
                        <a:pt x="5019" y="623209"/>
                        <a:pt x="11333" y="637414"/>
                      </a:cubicBezTo>
                      <a:close/>
                    </a:path>
                  </a:pathLst>
                </a:custGeom>
                <a:solidFill>
                  <a:srgbClr val="8013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574" name="Google Shape;574;p15"/>
              <p:cNvSpPr/>
              <p:nvPr/>
            </p:nvSpPr>
            <p:spPr>
              <a:xfrm>
                <a:off x="3978897" y="136986"/>
                <a:ext cx="2343874" cy="1586258"/>
              </a:xfrm>
              <a:custGeom>
                <a:rect b="b" l="l" r="r" t="t"/>
                <a:pathLst>
                  <a:path extrusionOk="0" h="1586257" w="2343873">
                    <a:moveTo>
                      <a:pt x="2344387" y="1261446"/>
                    </a:moveTo>
                    <a:cubicBezTo>
                      <a:pt x="2353068" y="1257500"/>
                      <a:pt x="2264680" y="917363"/>
                      <a:pt x="2126573" y="744531"/>
                    </a:cubicBezTo>
                    <a:cubicBezTo>
                      <a:pt x="1959266" y="534609"/>
                      <a:pt x="1514956" y="357043"/>
                      <a:pt x="1357908" y="282070"/>
                    </a:cubicBezTo>
                    <a:cubicBezTo>
                      <a:pt x="1144829" y="179476"/>
                      <a:pt x="949112" y="99769"/>
                      <a:pt x="724984" y="32688"/>
                    </a:cubicBezTo>
                    <a:cubicBezTo>
                      <a:pt x="687892" y="21640"/>
                      <a:pt x="656325" y="26375"/>
                      <a:pt x="630282" y="53207"/>
                    </a:cubicBezTo>
                    <a:cubicBezTo>
                      <a:pt x="633438" y="38213"/>
                      <a:pt x="635017" y="22429"/>
                      <a:pt x="634228" y="7435"/>
                    </a:cubicBezTo>
                    <a:cubicBezTo>
                      <a:pt x="438510" y="-47808"/>
                      <a:pt x="232533" y="217357"/>
                      <a:pt x="198598" y="387821"/>
                    </a:cubicBezTo>
                    <a:cubicBezTo>
                      <a:pt x="159929" y="749267"/>
                      <a:pt x="-10535" y="1118604"/>
                      <a:pt x="514" y="1474526"/>
                    </a:cubicBezTo>
                    <a:cubicBezTo>
                      <a:pt x="1303" y="1487942"/>
                      <a:pt x="-276" y="1578698"/>
                      <a:pt x="3670" y="1571595"/>
                    </a:cubicBezTo>
                    <a:cubicBezTo>
                      <a:pt x="205701" y="1223566"/>
                      <a:pt x="701308" y="1263814"/>
                      <a:pt x="986203" y="1457953"/>
                    </a:cubicBezTo>
                    <a:cubicBezTo>
                      <a:pt x="1016981" y="1478472"/>
                      <a:pt x="1039868" y="1506882"/>
                      <a:pt x="1060386" y="1536871"/>
                    </a:cubicBezTo>
                    <a:cubicBezTo>
                      <a:pt x="1069067" y="1549498"/>
                      <a:pt x="1080116" y="1560547"/>
                      <a:pt x="1089586" y="1571595"/>
                    </a:cubicBezTo>
                    <a:cubicBezTo>
                      <a:pt x="1095110" y="1577909"/>
                      <a:pt x="1107737" y="1595271"/>
                      <a:pt x="1118786" y="1592903"/>
                    </a:cubicBezTo>
                    <a:cubicBezTo>
                      <a:pt x="1129834" y="1590536"/>
                      <a:pt x="1129834" y="1556601"/>
                      <a:pt x="1130624" y="1547920"/>
                    </a:cubicBezTo>
                    <a:cubicBezTo>
                      <a:pt x="1135359" y="1498201"/>
                      <a:pt x="1145618" y="1488731"/>
                      <a:pt x="1155088" y="1440591"/>
                    </a:cubicBezTo>
                    <a:cubicBezTo>
                      <a:pt x="1156667" y="1431910"/>
                      <a:pt x="1147986" y="1412969"/>
                      <a:pt x="1155088" y="1388505"/>
                    </a:cubicBezTo>
                    <a:cubicBezTo>
                      <a:pt x="1168504" y="1344311"/>
                      <a:pt x="1159824" y="1324581"/>
                      <a:pt x="1181921" y="1324581"/>
                    </a:cubicBezTo>
                    <a:cubicBezTo>
                      <a:pt x="1200072" y="1324581"/>
                      <a:pt x="1229272" y="1332473"/>
                      <a:pt x="1249001" y="1367986"/>
                    </a:cubicBezTo>
                    <a:cubicBezTo>
                      <a:pt x="1262417" y="1386137"/>
                      <a:pt x="1279779" y="1441380"/>
                      <a:pt x="1300298" y="1447694"/>
                    </a:cubicBezTo>
                    <a:cubicBezTo>
                      <a:pt x="1579669" y="1530558"/>
                      <a:pt x="2076854" y="1380613"/>
                      <a:pt x="2344387" y="1261446"/>
                    </a:cubicBezTo>
                    <a:close/>
                    <a:moveTo>
                      <a:pt x="208858" y="356253"/>
                    </a:moveTo>
                    <a:cubicBezTo>
                      <a:pt x="204123" y="364934"/>
                      <a:pt x="201755" y="373615"/>
                      <a:pt x="199388" y="383086"/>
                    </a:cubicBezTo>
                    <a:cubicBezTo>
                      <a:pt x="199388" y="383086"/>
                      <a:pt x="199388" y="382297"/>
                      <a:pt x="199388" y="382297"/>
                    </a:cubicBezTo>
                    <a:cubicBezTo>
                      <a:pt x="197809" y="371248"/>
                      <a:pt x="202544" y="364145"/>
                      <a:pt x="208858" y="3562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575" name="Google Shape;575;p15"/>
              <p:cNvGrpSpPr/>
              <p:nvPr/>
            </p:nvGrpSpPr>
            <p:grpSpPr>
              <a:xfrm>
                <a:off x="3204507" y="2447184"/>
                <a:ext cx="4474668" cy="4159957"/>
                <a:chOff x="3204507" y="2447184"/>
                <a:chExt cx="4474668" cy="4159957"/>
              </a:xfrm>
            </p:grpSpPr>
            <p:sp>
              <p:nvSpPr>
                <p:cNvPr id="576" name="Google Shape;576;p15"/>
                <p:cNvSpPr/>
                <p:nvPr/>
              </p:nvSpPr>
              <p:spPr>
                <a:xfrm>
                  <a:off x="3204507" y="3174195"/>
                  <a:ext cx="4474668" cy="3432946"/>
                </a:xfrm>
                <a:custGeom>
                  <a:rect b="b" l="l" r="r" t="t"/>
                  <a:pathLst>
                    <a:path extrusionOk="0" h="3432945" w="4474667">
                      <a:moveTo>
                        <a:pt x="4471438" y="3182674"/>
                      </a:moveTo>
                      <a:cubicBezTo>
                        <a:pt x="4406725" y="3069032"/>
                        <a:pt x="4239418" y="2994060"/>
                        <a:pt x="4129721" y="2930925"/>
                      </a:cubicBezTo>
                      <a:cubicBezTo>
                        <a:pt x="3897701" y="2796764"/>
                        <a:pt x="3678309" y="2642084"/>
                        <a:pt x="3464440" y="2481091"/>
                      </a:cubicBezTo>
                      <a:cubicBezTo>
                        <a:pt x="3304236" y="2360346"/>
                        <a:pt x="3128248" y="2245914"/>
                        <a:pt x="2986195" y="2103861"/>
                      </a:cubicBezTo>
                      <a:cubicBezTo>
                        <a:pt x="2799159" y="1916825"/>
                        <a:pt x="2670522" y="1677702"/>
                        <a:pt x="2594760" y="1425953"/>
                      </a:cubicBezTo>
                      <a:cubicBezTo>
                        <a:pt x="2511896" y="1152107"/>
                        <a:pt x="2505583" y="877471"/>
                        <a:pt x="2504004" y="594154"/>
                      </a:cubicBezTo>
                      <a:cubicBezTo>
                        <a:pt x="2504004" y="511290"/>
                        <a:pt x="2506372" y="429215"/>
                        <a:pt x="2509529" y="346351"/>
                      </a:cubicBezTo>
                      <a:cubicBezTo>
                        <a:pt x="2510318" y="314783"/>
                        <a:pt x="2560825" y="100915"/>
                        <a:pt x="2481907" y="119066"/>
                      </a:cubicBezTo>
                      <a:cubicBezTo>
                        <a:pt x="2409302" y="135639"/>
                        <a:pt x="2337486" y="132482"/>
                        <a:pt x="2270406" y="98547"/>
                      </a:cubicBezTo>
                      <a:cubicBezTo>
                        <a:pt x="2217531" y="72504"/>
                        <a:pt x="2148083" y="-19830"/>
                        <a:pt x="2087316" y="3845"/>
                      </a:cubicBezTo>
                      <a:cubicBezTo>
                        <a:pt x="2013132" y="32256"/>
                        <a:pt x="1937371" y="62245"/>
                        <a:pt x="1857663" y="70926"/>
                      </a:cubicBezTo>
                      <a:cubicBezTo>
                        <a:pt x="1818993" y="75661"/>
                        <a:pt x="1777167" y="75661"/>
                        <a:pt x="1740075" y="62245"/>
                      </a:cubicBezTo>
                      <a:cubicBezTo>
                        <a:pt x="1677729" y="40148"/>
                        <a:pt x="1618541" y="-11938"/>
                        <a:pt x="1601968" y="83553"/>
                      </a:cubicBezTo>
                      <a:cubicBezTo>
                        <a:pt x="1582238" y="195617"/>
                        <a:pt x="1598811" y="304524"/>
                        <a:pt x="1598811" y="416588"/>
                      </a:cubicBezTo>
                      <a:cubicBezTo>
                        <a:pt x="1598811" y="512079"/>
                        <a:pt x="1605914" y="607570"/>
                        <a:pt x="1623276" y="701483"/>
                      </a:cubicBezTo>
                      <a:cubicBezTo>
                        <a:pt x="1644584" y="817493"/>
                        <a:pt x="1676940" y="929557"/>
                        <a:pt x="1694302" y="1046356"/>
                      </a:cubicBezTo>
                      <a:cubicBezTo>
                        <a:pt x="1710086" y="1130010"/>
                        <a:pt x="1715610" y="1214452"/>
                        <a:pt x="1728237" y="1298106"/>
                      </a:cubicBezTo>
                      <a:cubicBezTo>
                        <a:pt x="1759805" y="1509606"/>
                        <a:pt x="1840301" y="1701378"/>
                        <a:pt x="1949998" y="1884468"/>
                      </a:cubicBezTo>
                      <a:cubicBezTo>
                        <a:pt x="2027338" y="2013105"/>
                        <a:pt x="2139402" y="2123591"/>
                        <a:pt x="2237260" y="2238022"/>
                      </a:cubicBezTo>
                      <a:cubicBezTo>
                        <a:pt x="2212796" y="2209612"/>
                        <a:pt x="2174126" y="2202509"/>
                        <a:pt x="2144137" y="2181991"/>
                      </a:cubicBezTo>
                      <a:cubicBezTo>
                        <a:pt x="2107834" y="2156737"/>
                        <a:pt x="2076267" y="2118856"/>
                        <a:pt x="2046278" y="2087289"/>
                      </a:cubicBezTo>
                      <a:cubicBezTo>
                        <a:pt x="1982354" y="2020208"/>
                        <a:pt x="1923955" y="1948392"/>
                        <a:pt x="1870290" y="1872631"/>
                      </a:cubicBezTo>
                      <a:cubicBezTo>
                        <a:pt x="1747178" y="1698221"/>
                        <a:pt x="1630379" y="1482774"/>
                        <a:pt x="1581449" y="1273641"/>
                      </a:cubicBezTo>
                      <a:cubicBezTo>
                        <a:pt x="1555406" y="1161577"/>
                        <a:pt x="1552249" y="1046356"/>
                        <a:pt x="1519893" y="935870"/>
                      </a:cubicBezTo>
                      <a:cubicBezTo>
                        <a:pt x="1498585" y="864055"/>
                        <a:pt x="1474120" y="791450"/>
                        <a:pt x="1438607" y="725159"/>
                      </a:cubicBezTo>
                      <a:cubicBezTo>
                        <a:pt x="1375472" y="608359"/>
                        <a:pt x="1257095" y="534965"/>
                        <a:pt x="1146609" y="468674"/>
                      </a:cubicBezTo>
                      <a:cubicBezTo>
                        <a:pt x="973778" y="365291"/>
                        <a:pt x="785163" y="277692"/>
                        <a:pt x="594181" y="212979"/>
                      </a:cubicBezTo>
                      <a:cubicBezTo>
                        <a:pt x="254832" y="97758"/>
                        <a:pt x="65429" y="497874"/>
                        <a:pt x="22813" y="771720"/>
                      </a:cubicBezTo>
                      <a:cubicBezTo>
                        <a:pt x="-10333" y="982432"/>
                        <a:pt x="-6387" y="1198668"/>
                        <a:pt x="28337" y="1408591"/>
                      </a:cubicBezTo>
                      <a:cubicBezTo>
                        <a:pt x="58326" y="1590892"/>
                        <a:pt x="120671" y="1766880"/>
                        <a:pt x="207481" y="1929452"/>
                      </a:cubicBezTo>
                      <a:cubicBezTo>
                        <a:pt x="268249" y="2043883"/>
                        <a:pt x="343221" y="2151212"/>
                        <a:pt x="429242" y="2249071"/>
                      </a:cubicBezTo>
                      <a:cubicBezTo>
                        <a:pt x="481328" y="2309049"/>
                        <a:pt x="531047" y="2379286"/>
                        <a:pt x="602073" y="2418745"/>
                      </a:cubicBezTo>
                      <a:cubicBezTo>
                        <a:pt x="671521" y="2457415"/>
                        <a:pt x="737812" y="2432162"/>
                        <a:pt x="805682" y="2403751"/>
                      </a:cubicBezTo>
                      <a:cubicBezTo>
                        <a:pt x="879076" y="2372973"/>
                        <a:pt x="963519" y="2358767"/>
                        <a:pt x="1042437" y="2341406"/>
                      </a:cubicBezTo>
                      <a:cubicBezTo>
                        <a:pt x="1178966" y="2311416"/>
                        <a:pt x="1318651" y="2292476"/>
                        <a:pt x="1458337" y="2283795"/>
                      </a:cubicBezTo>
                      <a:cubicBezTo>
                        <a:pt x="1578292" y="2276692"/>
                        <a:pt x="1696670" y="2305892"/>
                        <a:pt x="1814258" y="2334303"/>
                      </a:cubicBezTo>
                      <a:cubicBezTo>
                        <a:pt x="1855296" y="2343773"/>
                        <a:pt x="2057326" y="2390335"/>
                        <a:pt x="2046278" y="2444788"/>
                      </a:cubicBezTo>
                      <a:cubicBezTo>
                        <a:pt x="1953154" y="2458205"/>
                        <a:pt x="1857663" y="2409275"/>
                        <a:pt x="1769275" y="2385600"/>
                      </a:cubicBezTo>
                      <a:cubicBezTo>
                        <a:pt x="1572768" y="2332724"/>
                        <a:pt x="1267354" y="2301157"/>
                        <a:pt x="1119777" y="2480302"/>
                      </a:cubicBezTo>
                      <a:cubicBezTo>
                        <a:pt x="1004556" y="2586841"/>
                        <a:pt x="1290241" y="2767564"/>
                        <a:pt x="1359689" y="2816493"/>
                      </a:cubicBezTo>
                      <a:cubicBezTo>
                        <a:pt x="1447288" y="2877261"/>
                        <a:pt x="1539622" y="2926190"/>
                        <a:pt x="1635114" y="2973541"/>
                      </a:cubicBezTo>
                      <a:cubicBezTo>
                        <a:pt x="1902647" y="3104545"/>
                        <a:pt x="2185174" y="3242652"/>
                        <a:pt x="2477961" y="3305787"/>
                      </a:cubicBezTo>
                      <a:cubicBezTo>
                        <a:pt x="2791267" y="3373657"/>
                        <a:pt x="3109308" y="3417062"/>
                        <a:pt x="3429716" y="3436002"/>
                      </a:cubicBezTo>
                      <a:cubicBezTo>
                        <a:pt x="3739865" y="3454154"/>
                        <a:pt x="4067376" y="3419429"/>
                        <a:pt x="4355428" y="3297895"/>
                      </a:cubicBezTo>
                      <a:cubicBezTo>
                        <a:pt x="4393308" y="3282111"/>
                        <a:pt x="4442238" y="3260804"/>
                        <a:pt x="4473805" y="3230814"/>
                      </a:cubicBezTo>
                      <a:cubicBezTo>
                        <a:pt x="4483275" y="3218188"/>
                        <a:pt x="4482486" y="3201615"/>
                        <a:pt x="4471438" y="3182674"/>
                      </a:cubicBezTo>
                      <a:close/>
                      <a:moveTo>
                        <a:pt x="1623276" y="2177255"/>
                      </a:moveTo>
                      <a:cubicBezTo>
                        <a:pt x="1623276" y="2176466"/>
                        <a:pt x="1623276" y="2176466"/>
                        <a:pt x="1622487" y="2175677"/>
                      </a:cubicBezTo>
                      <a:cubicBezTo>
                        <a:pt x="1622487" y="2175677"/>
                        <a:pt x="1622487" y="2175677"/>
                        <a:pt x="1623276" y="2175677"/>
                      </a:cubicBezTo>
                      <a:cubicBezTo>
                        <a:pt x="1623276" y="2175677"/>
                        <a:pt x="1623276" y="2175677"/>
                        <a:pt x="1623276" y="2175677"/>
                      </a:cubicBezTo>
                      <a:cubicBezTo>
                        <a:pt x="1623276" y="2176466"/>
                        <a:pt x="1623276" y="2177255"/>
                        <a:pt x="1623276" y="2177255"/>
                      </a:cubicBezTo>
                      <a:close/>
                      <a:moveTo>
                        <a:pt x="1760594" y="1968122"/>
                      </a:moveTo>
                      <a:cubicBezTo>
                        <a:pt x="1760594" y="1967333"/>
                        <a:pt x="1760594" y="1967333"/>
                        <a:pt x="1760594" y="1968122"/>
                      </a:cubicBezTo>
                      <a:cubicBezTo>
                        <a:pt x="1760594" y="1967333"/>
                        <a:pt x="1760594" y="1968122"/>
                        <a:pt x="1760594" y="1968122"/>
                      </a:cubicBezTo>
                      <a:cubicBezTo>
                        <a:pt x="1760594" y="1968122"/>
                        <a:pt x="1760594" y="1968122"/>
                        <a:pt x="1760594" y="1968122"/>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7" name="Google Shape;577;p15"/>
                <p:cNvSpPr/>
                <p:nvPr/>
              </p:nvSpPr>
              <p:spPr>
                <a:xfrm>
                  <a:off x="3624278" y="3363914"/>
                  <a:ext cx="55243" cy="7892"/>
                </a:xfrm>
                <a:custGeom>
                  <a:rect b="b" l="l" r="r" t="t"/>
                  <a:pathLst>
                    <a:path extrusionOk="0" h="120000" w="55242">
                      <a:moveTo>
                        <a:pt x="0" y="65672"/>
                      </a:moveTo>
                      <a:cubicBezTo>
                        <a:pt x="20519" y="65672"/>
                        <a:pt x="41037" y="65672"/>
                        <a:pt x="60767" y="65672"/>
                      </a:cubicBezTo>
                      <a:cubicBezTo>
                        <a:pt x="41037" y="17669"/>
                        <a:pt x="20519" y="-54328"/>
                        <a:pt x="0" y="6567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8" name="Google Shape;578;p15"/>
                <p:cNvSpPr/>
                <p:nvPr/>
              </p:nvSpPr>
              <p:spPr>
                <a:xfrm>
                  <a:off x="4896302" y="2447184"/>
                  <a:ext cx="970695" cy="733940"/>
                </a:xfrm>
                <a:custGeom>
                  <a:rect b="b" l="l" r="r" t="t"/>
                  <a:pathLst>
                    <a:path extrusionOk="0" h="733940" w="970695">
                      <a:moveTo>
                        <a:pt x="23815" y="612479"/>
                      </a:moveTo>
                      <a:cubicBezTo>
                        <a:pt x="105890" y="704813"/>
                        <a:pt x="262148" y="689029"/>
                        <a:pt x="366320" y="648781"/>
                      </a:cubicBezTo>
                      <a:cubicBezTo>
                        <a:pt x="397099" y="636943"/>
                        <a:pt x="402623" y="638522"/>
                        <a:pt x="419196" y="667722"/>
                      </a:cubicBezTo>
                      <a:cubicBezTo>
                        <a:pt x="423142" y="674824"/>
                        <a:pt x="425509" y="677981"/>
                        <a:pt x="434190" y="673246"/>
                      </a:cubicBezTo>
                      <a:cubicBezTo>
                        <a:pt x="487855" y="644046"/>
                        <a:pt x="506795" y="681138"/>
                        <a:pt x="552568" y="704813"/>
                      </a:cubicBezTo>
                      <a:cubicBezTo>
                        <a:pt x="640956" y="751375"/>
                        <a:pt x="728555" y="739537"/>
                        <a:pt x="815366" y="697710"/>
                      </a:cubicBezTo>
                      <a:cubicBezTo>
                        <a:pt x="818522" y="695343"/>
                        <a:pt x="821679" y="692186"/>
                        <a:pt x="824836" y="689819"/>
                      </a:cubicBezTo>
                      <a:cubicBezTo>
                        <a:pt x="890338" y="664565"/>
                        <a:pt x="919538" y="580122"/>
                        <a:pt x="937689" y="518566"/>
                      </a:cubicBezTo>
                      <a:cubicBezTo>
                        <a:pt x="955051" y="460166"/>
                        <a:pt x="994510" y="342578"/>
                        <a:pt x="960575" y="288914"/>
                      </a:cubicBezTo>
                      <a:cubicBezTo>
                        <a:pt x="822468" y="71888"/>
                        <a:pt x="509163" y="-75689"/>
                        <a:pt x="262937" y="41110"/>
                      </a:cubicBezTo>
                      <a:cubicBezTo>
                        <a:pt x="108258" y="114504"/>
                        <a:pt x="105890" y="263660"/>
                        <a:pt x="31707" y="394664"/>
                      </a:cubicBezTo>
                      <a:cubicBezTo>
                        <a:pt x="3296" y="444383"/>
                        <a:pt x="-18801" y="564339"/>
                        <a:pt x="23815" y="612479"/>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579" name="Google Shape;579;p15"/>
              <p:cNvSpPr/>
              <p:nvPr/>
            </p:nvSpPr>
            <p:spPr>
              <a:xfrm>
                <a:off x="4890917" y="1225097"/>
                <a:ext cx="2233388" cy="1523123"/>
              </a:xfrm>
              <a:custGeom>
                <a:rect b="b" l="l" r="r" t="t"/>
                <a:pathLst>
                  <a:path extrusionOk="0" h="1523123" w="2233387">
                    <a:moveTo>
                      <a:pt x="2161573" y="432187"/>
                    </a:moveTo>
                    <a:cubicBezTo>
                      <a:pt x="2187615" y="419560"/>
                      <a:pt x="2212080" y="395885"/>
                      <a:pt x="2238123" y="384047"/>
                    </a:cubicBezTo>
                    <a:cubicBezTo>
                      <a:pt x="2166307" y="240416"/>
                      <a:pt x="1985584" y="129141"/>
                      <a:pt x="1894828" y="2872"/>
                    </a:cubicBezTo>
                    <a:cubicBezTo>
                      <a:pt x="1891672" y="-1074"/>
                      <a:pt x="1888515" y="-285"/>
                      <a:pt x="1885358" y="1293"/>
                    </a:cubicBezTo>
                    <a:cubicBezTo>
                      <a:pt x="1736992" y="66795"/>
                      <a:pt x="1167202" y="273561"/>
                      <a:pt x="982533" y="319334"/>
                    </a:cubicBezTo>
                    <a:cubicBezTo>
                      <a:pt x="853896" y="350901"/>
                      <a:pt x="419056" y="409301"/>
                      <a:pt x="377230" y="346166"/>
                    </a:cubicBezTo>
                    <a:cubicBezTo>
                      <a:pt x="375651" y="343799"/>
                      <a:pt x="364603" y="342220"/>
                      <a:pt x="363024" y="344588"/>
                    </a:cubicBezTo>
                    <a:cubicBezTo>
                      <a:pt x="348030" y="354058"/>
                      <a:pt x="261220" y="350112"/>
                      <a:pt x="245436" y="354058"/>
                    </a:cubicBezTo>
                    <a:cubicBezTo>
                      <a:pt x="183090" y="602651"/>
                      <a:pt x="180723" y="695774"/>
                      <a:pt x="194928" y="794422"/>
                    </a:cubicBezTo>
                    <a:cubicBezTo>
                      <a:pt x="223339" y="996453"/>
                      <a:pt x="76551" y="1114041"/>
                      <a:pt x="0" y="1357899"/>
                    </a:cubicBezTo>
                    <a:cubicBezTo>
                      <a:pt x="202031" y="1132193"/>
                      <a:pt x="445888" y="1106149"/>
                      <a:pt x="535855" y="1114041"/>
                    </a:cubicBezTo>
                    <a:cubicBezTo>
                      <a:pt x="752091" y="1132982"/>
                      <a:pt x="988057" y="1301867"/>
                      <a:pt x="1040143" y="1525995"/>
                    </a:cubicBezTo>
                    <a:cubicBezTo>
                      <a:pt x="1085916" y="1346850"/>
                      <a:pt x="1190088" y="1222159"/>
                      <a:pt x="1234282" y="1158235"/>
                    </a:cubicBezTo>
                    <a:cubicBezTo>
                      <a:pt x="1315568" y="1039069"/>
                      <a:pt x="1408692" y="929372"/>
                      <a:pt x="1512864" y="829935"/>
                    </a:cubicBezTo>
                    <a:cubicBezTo>
                      <a:pt x="1699111" y="652369"/>
                      <a:pt x="1929552" y="541094"/>
                      <a:pt x="2161573" y="432187"/>
                    </a:cubicBezTo>
                    <a:close/>
                    <a:moveTo>
                      <a:pt x="2152102" y="406144"/>
                    </a:moveTo>
                    <a:cubicBezTo>
                      <a:pt x="2150524" y="406144"/>
                      <a:pt x="2148946" y="405355"/>
                      <a:pt x="2147367" y="404566"/>
                    </a:cubicBezTo>
                    <a:cubicBezTo>
                      <a:pt x="2148946" y="404566"/>
                      <a:pt x="2150524" y="405355"/>
                      <a:pt x="2152102" y="406144"/>
                    </a:cubicBezTo>
                    <a:close/>
                  </a:path>
                </a:pathLst>
              </a:custGeom>
              <a:solidFill>
                <a:srgbClr val="5B5B5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0" name="Google Shape;580;p15"/>
              <p:cNvSpPr/>
              <p:nvPr/>
            </p:nvSpPr>
            <p:spPr>
              <a:xfrm>
                <a:off x="4093930" y="1553679"/>
                <a:ext cx="986479" cy="1720419"/>
              </a:xfrm>
              <a:custGeom>
                <a:rect b="b" l="l" r="r" t="t"/>
                <a:pathLst>
                  <a:path extrusionOk="0" h="1720418" w="986478">
                    <a:moveTo>
                      <a:pt x="994283" y="509245"/>
                    </a:moveTo>
                    <a:cubicBezTo>
                      <a:pt x="995861" y="371927"/>
                      <a:pt x="954824" y="205410"/>
                      <a:pt x="878273" y="147010"/>
                    </a:cubicBezTo>
                    <a:cubicBezTo>
                      <a:pt x="837235" y="115443"/>
                      <a:pt x="791463" y="93346"/>
                      <a:pt x="744112" y="73616"/>
                    </a:cubicBezTo>
                    <a:cubicBezTo>
                      <a:pt x="633626" y="27844"/>
                      <a:pt x="519984" y="-2935"/>
                      <a:pt x="398450" y="222"/>
                    </a:cubicBezTo>
                    <a:cubicBezTo>
                      <a:pt x="288753" y="2590"/>
                      <a:pt x="182213" y="49941"/>
                      <a:pt x="102506" y="124913"/>
                    </a:cubicBezTo>
                    <a:cubicBezTo>
                      <a:pt x="64625" y="160426"/>
                      <a:pt x="22798" y="203042"/>
                      <a:pt x="10172" y="255918"/>
                    </a:cubicBezTo>
                    <a:cubicBezTo>
                      <a:pt x="-3245" y="314317"/>
                      <a:pt x="-88" y="382187"/>
                      <a:pt x="1491" y="441376"/>
                    </a:cubicBezTo>
                    <a:cubicBezTo>
                      <a:pt x="3858" y="528186"/>
                      <a:pt x="15696" y="614996"/>
                      <a:pt x="35425" y="700228"/>
                    </a:cubicBezTo>
                    <a:cubicBezTo>
                      <a:pt x="55155" y="785459"/>
                      <a:pt x="85144" y="865956"/>
                      <a:pt x="105663" y="951188"/>
                    </a:cubicBezTo>
                    <a:cubicBezTo>
                      <a:pt x="130916" y="1057727"/>
                      <a:pt x="164851" y="1162689"/>
                      <a:pt x="217727" y="1258969"/>
                    </a:cubicBezTo>
                    <a:cubicBezTo>
                      <a:pt x="271391" y="1356828"/>
                      <a:pt x="317953" y="1461000"/>
                      <a:pt x="381877" y="1554123"/>
                    </a:cubicBezTo>
                    <a:cubicBezTo>
                      <a:pt x="408709" y="1593583"/>
                      <a:pt x="439487" y="1630674"/>
                      <a:pt x="474211" y="1663031"/>
                    </a:cubicBezTo>
                    <a:cubicBezTo>
                      <a:pt x="492362" y="1679604"/>
                      <a:pt x="511303" y="1694598"/>
                      <a:pt x="531032" y="1708803"/>
                    </a:cubicBezTo>
                    <a:cubicBezTo>
                      <a:pt x="553129" y="1723798"/>
                      <a:pt x="568913" y="1734847"/>
                      <a:pt x="577594" y="1701701"/>
                    </a:cubicBezTo>
                    <a:cubicBezTo>
                      <a:pt x="644675" y="1431800"/>
                      <a:pt x="744901" y="1161110"/>
                      <a:pt x="841970" y="913307"/>
                    </a:cubicBezTo>
                    <a:cubicBezTo>
                      <a:pt x="864068" y="858064"/>
                      <a:pt x="894057" y="805978"/>
                      <a:pt x="920889" y="752314"/>
                    </a:cubicBezTo>
                    <a:cubicBezTo>
                      <a:pt x="935094" y="723903"/>
                      <a:pt x="949299" y="696282"/>
                      <a:pt x="963505" y="668660"/>
                    </a:cubicBezTo>
                    <a:cubicBezTo>
                      <a:pt x="983234" y="630779"/>
                      <a:pt x="993494" y="573169"/>
                      <a:pt x="994283" y="509245"/>
                    </a:cubicBezTo>
                    <a:close/>
                  </a:path>
                </a:pathLst>
              </a:custGeom>
              <a:solidFill>
                <a:srgbClr val="8013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1" name="Google Shape;581;p15"/>
              <p:cNvSpPr/>
              <p:nvPr/>
            </p:nvSpPr>
            <p:spPr>
              <a:xfrm>
                <a:off x="7702521" y="2814976"/>
                <a:ext cx="323565" cy="189404"/>
              </a:xfrm>
              <a:custGeom>
                <a:rect b="b" l="l" r="r" t="t"/>
                <a:pathLst>
                  <a:path extrusionOk="0" h="189403" w="323565">
                    <a:moveTo>
                      <a:pt x="317506" y="165768"/>
                    </a:moveTo>
                    <a:cubicBezTo>
                      <a:pt x="311982" y="149195"/>
                      <a:pt x="305669" y="130254"/>
                      <a:pt x="304090" y="126309"/>
                    </a:cubicBezTo>
                    <a:cubicBezTo>
                      <a:pt x="282783" y="86849"/>
                      <a:pt x="244113" y="40287"/>
                      <a:pt x="196762" y="33185"/>
                    </a:cubicBezTo>
                    <a:cubicBezTo>
                      <a:pt x="147043" y="25293"/>
                      <a:pt x="100481" y="6353"/>
                      <a:pt x="50763" y="828"/>
                    </a:cubicBezTo>
                    <a:cubicBezTo>
                      <a:pt x="42082" y="39"/>
                      <a:pt x="34979" y="-1539"/>
                      <a:pt x="27876" y="3985"/>
                    </a:cubicBezTo>
                    <a:cubicBezTo>
                      <a:pt x="27876" y="3985"/>
                      <a:pt x="27087" y="3985"/>
                      <a:pt x="27087" y="3985"/>
                    </a:cubicBezTo>
                    <a:cubicBezTo>
                      <a:pt x="8147" y="22136"/>
                      <a:pt x="-3691" y="43444"/>
                      <a:pt x="1044" y="71066"/>
                    </a:cubicBezTo>
                    <a:cubicBezTo>
                      <a:pt x="-1323" y="75012"/>
                      <a:pt x="27876" y="116049"/>
                      <a:pt x="35768" y="120784"/>
                    </a:cubicBezTo>
                    <a:cubicBezTo>
                      <a:pt x="53130" y="129465"/>
                      <a:pt x="69703" y="138935"/>
                      <a:pt x="89433" y="142092"/>
                    </a:cubicBezTo>
                    <a:cubicBezTo>
                      <a:pt x="169929" y="154719"/>
                      <a:pt x="248847" y="175238"/>
                      <a:pt x="328555" y="191811"/>
                    </a:cubicBezTo>
                    <a:cubicBezTo>
                      <a:pt x="326977" y="191021"/>
                      <a:pt x="322242" y="179184"/>
                      <a:pt x="317506" y="16576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2" name="Google Shape;582;p15"/>
              <p:cNvSpPr/>
              <p:nvPr/>
            </p:nvSpPr>
            <p:spPr>
              <a:xfrm>
                <a:off x="7712246" y="2826268"/>
                <a:ext cx="94702" cy="102594"/>
              </a:xfrm>
              <a:custGeom>
                <a:rect b="b" l="l" r="r" t="t"/>
                <a:pathLst>
                  <a:path extrusionOk="0" h="102593" w="94701">
                    <a:moveTo>
                      <a:pt x="0" y="51093"/>
                    </a:moveTo>
                    <a:cubicBezTo>
                      <a:pt x="4735" y="-993"/>
                      <a:pt x="26832" y="-12042"/>
                      <a:pt x="70237" y="12423"/>
                    </a:cubicBezTo>
                    <a:cubicBezTo>
                      <a:pt x="73394" y="15580"/>
                      <a:pt x="76551" y="17947"/>
                      <a:pt x="78918" y="21104"/>
                    </a:cubicBezTo>
                    <a:cubicBezTo>
                      <a:pt x="86021" y="34520"/>
                      <a:pt x="91546" y="47936"/>
                      <a:pt x="94702" y="62141"/>
                    </a:cubicBezTo>
                    <a:cubicBezTo>
                      <a:pt x="97859" y="78714"/>
                      <a:pt x="100226" y="94498"/>
                      <a:pt x="80497" y="103179"/>
                    </a:cubicBezTo>
                    <a:cubicBezTo>
                      <a:pt x="59978" y="112649"/>
                      <a:pt x="37881" y="109492"/>
                      <a:pt x="26832" y="93709"/>
                    </a:cubicBezTo>
                    <a:cubicBezTo>
                      <a:pt x="17362" y="80293"/>
                      <a:pt x="9470" y="65298"/>
                      <a:pt x="0" y="51093"/>
                    </a:cubicBezTo>
                    <a:close/>
                  </a:path>
                </a:pathLst>
              </a:custGeom>
              <a:solidFill>
                <a:srgbClr val="8013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3" name="Google Shape;583;p15"/>
              <p:cNvSpPr/>
              <p:nvPr/>
            </p:nvSpPr>
            <p:spPr>
              <a:xfrm>
                <a:off x="7745546" y="2853054"/>
                <a:ext cx="31567" cy="63135"/>
              </a:xfrm>
              <a:custGeom>
                <a:rect b="b" l="l" r="r" t="t"/>
                <a:pathLst>
                  <a:path extrusionOk="0" h="63134" w="31567">
                    <a:moveTo>
                      <a:pt x="15630" y="60609"/>
                    </a:moveTo>
                    <a:cubicBezTo>
                      <a:pt x="10105" y="57452"/>
                      <a:pt x="5371" y="52718"/>
                      <a:pt x="3003" y="46404"/>
                    </a:cubicBezTo>
                    <a:cubicBezTo>
                      <a:pt x="635" y="35355"/>
                      <a:pt x="-943" y="24307"/>
                      <a:pt x="635" y="14047"/>
                    </a:cubicBezTo>
                    <a:cubicBezTo>
                      <a:pt x="2214" y="-158"/>
                      <a:pt x="11684" y="-4104"/>
                      <a:pt x="23522" y="4577"/>
                    </a:cubicBezTo>
                    <a:cubicBezTo>
                      <a:pt x="40884" y="17204"/>
                      <a:pt x="44040" y="47982"/>
                      <a:pt x="28257" y="62188"/>
                    </a:cubicBezTo>
                    <a:cubicBezTo>
                      <a:pt x="24311" y="65344"/>
                      <a:pt x="19576" y="62188"/>
                      <a:pt x="15630" y="60609"/>
                    </a:cubicBezTo>
                    <a:close/>
                  </a:path>
                </a:pathLst>
              </a:custGeom>
              <a:solidFill>
                <a:srgbClr val="39393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584" name="Google Shape;584;p15"/>
            <p:cNvSpPr txBox="1"/>
            <p:nvPr/>
          </p:nvSpPr>
          <p:spPr>
            <a:xfrm>
              <a:off x="902095" y="4310128"/>
              <a:ext cx="1277157" cy="276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rgbClr val="3F3F3F"/>
                  </a:solidFill>
                  <a:latin typeface="Arial"/>
                  <a:ea typeface="Arial"/>
                  <a:cs typeface="Arial"/>
                  <a:sym typeface="Arial"/>
                </a:rPr>
                <a:t>Right Atrium</a:t>
              </a:r>
              <a:endParaRPr b="1" sz="1200">
                <a:solidFill>
                  <a:srgbClr val="3F3F3F"/>
                </a:solidFill>
                <a:latin typeface="Arial"/>
                <a:ea typeface="Arial"/>
                <a:cs typeface="Arial"/>
                <a:sym typeface="Arial"/>
              </a:endParaRPr>
            </a:p>
          </p:txBody>
        </p:sp>
        <p:sp>
          <p:nvSpPr>
            <p:cNvPr id="585" name="Google Shape;585;p15"/>
            <p:cNvSpPr txBox="1"/>
            <p:nvPr/>
          </p:nvSpPr>
          <p:spPr>
            <a:xfrm>
              <a:off x="1286023" y="4817590"/>
              <a:ext cx="102089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rgbClr val="3F3F3F"/>
                  </a:solidFill>
                  <a:latin typeface="Arial"/>
                  <a:ea typeface="Arial"/>
                  <a:cs typeface="Arial"/>
                  <a:sym typeface="Arial"/>
                </a:rPr>
                <a:t>Tricuspid</a:t>
              </a:r>
              <a:endParaRPr/>
            </a:p>
            <a:p>
              <a:pPr indent="0" lvl="0" marL="0" marR="0" rtl="0" algn="ctr">
                <a:spcBef>
                  <a:spcPts val="0"/>
                </a:spcBef>
                <a:spcAft>
                  <a:spcPts val="0"/>
                </a:spcAft>
                <a:buNone/>
              </a:pPr>
              <a:r>
                <a:rPr b="1" lang="en-US" sz="1200">
                  <a:solidFill>
                    <a:srgbClr val="3F3F3F"/>
                  </a:solidFill>
                  <a:latin typeface="Arial"/>
                  <a:ea typeface="Arial"/>
                  <a:cs typeface="Arial"/>
                  <a:sym typeface="Arial"/>
                </a:rPr>
                <a:t>Valve</a:t>
              </a:r>
              <a:endParaRPr b="1" sz="1200">
                <a:solidFill>
                  <a:srgbClr val="3F3F3F"/>
                </a:solidFill>
                <a:latin typeface="Arial"/>
                <a:ea typeface="Arial"/>
                <a:cs typeface="Arial"/>
                <a:sym typeface="Arial"/>
              </a:endParaRPr>
            </a:p>
          </p:txBody>
        </p:sp>
        <p:sp>
          <p:nvSpPr>
            <p:cNvPr id="586" name="Google Shape;586;p15"/>
            <p:cNvSpPr txBox="1"/>
            <p:nvPr/>
          </p:nvSpPr>
          <p:spPr>
            <a:xfrm>
              <a:off x="2264138" y="5522712"/>
              <a:ext cx="1277157" cy="276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rgbClr val="3F3F3F"/>
                  </a:solidFill>
                  <a:latin typeface="Arial"/>
                  <a:ea typeface="Arial"/>
                  <a:cs typeface="Arial"/>
                  <a:sym typeface="Arial"/>
                </a:rPr>
                <a:t>Right Ventricle</a:t>
              </a:r>
              <a:endParaRPr b="1" sz="1200">
                <a:solidFill>
                  <a:srgbClr val="3F3F3F"/>
                </a:solidFill>
                <a:latin typeface="Arial"/>
                <a:ea typeface="Arial"/>
                <a:cs typeface="Arial"/>
                <a:sym typeface="Arial"/>
              </a:endParaRPr>
            </a:p>
          </p:txBody>
        </p:sp>
        <p:sp>
          <p:nvSpPr>
            <p:cNvPr id="587" name="Google Shape;587;p15"/>
            <p:cNvSpPr txBox="1"/>
            <p:nvPr/>
          </p:nvSpPr>
          <p:spPr>
            <a:xfrm>
              <a:off x="3178280" y="4706426"/>
              <a:ext cx="1277157"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Left</a:t>
              </a:r>
              <a:endParaRPr/>
            </a:p>
            <a:p>
              <a:pPr indent="0" lvl="0" marL="0" marR="0" rtl="0" algn="ctr">
                <a:spcBef>
                  <a:spcPts val="0"/>
                </a:spcBef>
                <a:spcAft>
                  <a:spcPts val="0"/>
                </a:spcAft>
                <a:buNone/>
              </a:pPr>
              <a:r>
                <a:rPr b="1" lang="en-US" sz="1200">
                  <a:solidFill>
                    <a:schemeClr val="lt1"/>
                  </a:solidFill>
                  <a:latin typeface="Arial"/>
                  <a:ea typeface="Arial"/>
                  <a:cs typeface="Arial"/>
                  <a:sym typeface="Arial"/>
                </a:rPr>
                <a:t> Ventricle</a:t>
              </a:r>
              <a:endParaRPr b="1" sz="1200">
                <a:solidFill>
                  <a:schemeClr val="lt1"/>
                </a:solidFill>
                <a:latin typeface="Arial"/>
                <a:ea typeface="Arial"/>
                <a:cs typeface="Arial"/>
                <a:sym typeface="Arial"/>
              </a:endParaRPr>
            </a:p>
          </p:txBody>
        </p:sp>
        <p:sp>
          <p:nvSpPr>
            <p:cNvPr id="588" name="Google Shape;588;p15"/>
            <p:cNvSpPr txBox="1"/>
            <p:nvPr/>
          </p:nvSpPr>
          <p:spPr>
            <a:xfrm>
              <a:off x="2805401" y="3185891"/>
              <a:ext cx="90107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Left Atrium</a:t>
              </a:r>
              <a:endParaRPr b="1" sz="1200">
                <a:solidFill>
                  <a:schemeClr val="lt1"/>
                </a:solidFill>
                <a:latin typeface="Arial"/>
                <a:ea typeface="Arial"/>
                <a:cs typeface="Arial"/>
                <a:sym typeface="Arial"/>
              </a:endParaRPr>
            </a:p>
          </p:txBody>
        </p:sp>
        <p:sp>
          <p:nvSpPr>
            <p:cNvPr id="589" name="Google Shape;589;p15"/>
            <p:cNvSpPr txBox="1"/>
            <p:nvPr/>
          </p:nvSpPr>
          <p:spPr>
            <a:xfrm>
              <a:off x="2476204" y="4120632"/>
              <a:ext cx="102089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Aortic</a:t>
              </a:r>
              <a:endParaRPr/>
            </a:p>
            <a:p>
              <a:pPr indent="0" lvl="0" marL="0" marR="0" rtl="0" algn="ctr">
                <a:spcBef>
                  <a:spcPts val="0"/>
                </a:spcBef>
                <a:spcAft>
                  <a:spcPts val="0"/>
                </a:spcAft>
                <a:buNone/>
              </a:pPr>
              <a:r>
                <a:rPr b="1" lang="en-US" sz="1200">
                  <a:solidFill>
                    <a:schemeClr val="lt1"/>
                  </a:solidFill>
                  <a:latin typeface="Arial"/>
                  <a:ea typeface="Arial"/>
                  <a:cs typeface="Arial"/>
                  <a:sym typeface="Arial"/>
                </a:rPr>
                <a:t>Valve</a:t>
              </a:r>
              <a:endParaRPr b="1" sz="1200">
                <a:solidFill>
                  <a:schemeClr val="lt1"/>
                </a:solidFill>
                <a:latin typeface="Arial"/>
                <a:ea typeface="Arial"/>
                <a:cs typeface="Arial"/>
                <a:sym typeface="Arial"/>
              </a:endParaRPr>
            </a:p>
          </p:txBody>
        </p:sp>
        <p:sp>
          <p:nvSpPr>
            <p:cNvPr id="590" name="Google Shape;590;p15"/>
            <p:cNvSpPr txBox="1"/>
            <p:nvPr/>
          </p:nvSpPr>
          <p:spPr>
            <a:xfrm>
              <a:off x="2853693" y="3773996"/>
              <a:ext cx="1020895" cy="4154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50">
                  <a:solidFill>
                    <a:schemeClr val="lt1"/>
                  </a:solidFill>
                  <a:latin typeface="Arial"/>
                  <a:ea typeface="Arial"/>
                  <a:cs typeface="Arial"/>
                  <a:sym typeface="Arial"/>
                </a:rPr>
                <a:t>Mitral</a:t>
              </a:r>
              <a:endParaRPr/>
            </a:p>
            <a:p>
              <a:pPr indent="0" lvl="0" marL="0" marR="0" rtl="0" algn="ctr">
                <a:spcBef>
                  <a:spcPts val="0"/>
                </a:spcBef>
                <a:spcAft>
                  <a:spcPts val="0"/>
                </a:spcAft>
                <a:buNone/>
              </a:pPr>
              <a:r>
                <a:rPr b="1" lang="en-US" sz="1050">
                  <a:solidFill>
                    <a:schemeClr val="lt1"/>
                  </a:solidFill>
                  <a:latin typeface="Arial"/>
                  <a:ea typeface="Arial"/>
                  <a:cs typeface="Arial"/>
                  <a:sym typeface="Arial"/>
                </a:rPr>
                <a:t>Valve</a:t>
              </a:r>
              <a:endParaRPr b="1" sz="1050">
                <a:solidFill>
                  <a:schemeClr val="lt1"/>
                </a:solidFill>
                <a:latin typeface="Arial"/>
                <a:ea typeface="Arial"/>
                <a:cs typeface="Arial"/>
                <a:sym typeface="Arial"/>
              </a:endParaRPr>
            </a:p>
          </p:txBody>
        </p:sp>
        <p:sp>
          <p:nvSpPr>
            <p:cNvPr id="591" name="Google Shape;591;p15"/>
            <p:cNvSpPr txBox="1"/>
            <p:nvPr/>
          </p:nvSpPr>
          <p:spPr>
            <a:xfrm>
              <a:off x="1801079" y="3882507"/>
              <a:ext cx="1020895" cy="4154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50">
                  <a:solidFill>
                    <a:schemeClr val="dk1"/>
                  </a:solidFill>
                  <a:latin typeface="Arial"/>
                  <a:ea typeface="Arial"/>
                  <a:cs typeface="Arial"/>
                  <a:sym typeface="Arial"/>
                </a:rPr>
                <a:t>Pulmonary</a:t>
              </a:r>
              <a:endParaRPr/>
            </a:p>
            <a:p>
              <a:pPr indent="0" lvl="0" marL="0" marR="0" rtl="0" algn="ctr">
                <a:spcBef>
                  <a:spcPts val="0"/>
                </a:spcBef>
                <a:spcAft>
                  <a:spcPts val="0"/>
                </a:spcAft>
                <a:buNone/>
              </a:pPr>
              <a:r>
                <a:rPr b="1" lang="en-US" sz="1050">
                  <a:solidFill>
                    <a:schemeClr val="dk1"/>
                  </a:solidFill>
                  <a:latin typeface="Arial"/>
                  <a:ea typeface="Arial"/>
                  <a:cs typeface="Arial"/>
                  <a:sym typeface="Arial"/>
                </a:rPr>
                <a:t>Valve</a:t>
              </a:r>
              <a:endParaRPr b="1" sz="1050">
                <a:solidFill>
                  <a:schemeClr val="dk1"/>
                </a:solidFill>
                <a:latin typeface="Arial"/>
                <a:ea typeface="Arial"/>
                <a:cs typeface="Arial"/>
                <a:sym typeface="Arial"/>
              </a:endParaRPr>
            </a:p>
          </p:txBody>
        </p:sp>
        <p:sp>
          <p:nvSpPr>
            <p:cNvPr id="592" name="Google Shape;592;p15"/>
            <p:cNvSpPr txBox="1"/>
            <p:nvPr/>
          </p:nvSpPr>
          <p:spPr>
            <a:xfrm>
              <a:off x="2176724" y="2877997"/>
              <a:ext cx="102089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Pulmonary</a:t>
              </a:r>
              <a:endParaRPr/>
            </a:p>
            <a:p>
              <a:pPr indent="0" lvl="0" marL="0" marR="0" rtl="0" algn="ctr">
                <a:spcBef>
                  <a:spcPts val="0"/>
                </a:spcBef>
                <a:spcAft>
                  <a:spcPts val="0"/>
                </a:spcAft>
                <a:buNone/>
              </a:pPr>
              <a:r>
                <a:rPr b="1" lang="en-US" sz="1200">
                  <a:solidFill>
                    <a:schemeClr val="lt1"/>
                  </a:solidFill>
                  <a:latin typeface="Arial"/>
                  <a:ea typeface="Arial"/>
                  <a:cs typeface="Arial"/>
                  <a:sym typeface="Arial"/>
                </a:rPr>
                <a:t>Artery</a:t>
              </a:r>
              <a:endParaRPr b="1" sz="1200">
                <a:solidFill>
                  <a:schemeClr val="lt1"/>
                </a:solidFill>
                <a:latin typeface="Arial"/>
                <a:ea typeface="Arial"/>
                <a:cs typeface="Arial"/>
                <a:sym typeface="Arial"/>
              </a:endParaRPr>
            </a:p>
          </p:txBody>
        </p:sp>
        <p:sp>
          <p:nvSpPr>
            <p:cNvPr id="593" name="Google Shape;593;p15"/>
            <p:cNvSpPr txBox="1"/>
            <p:nvPr/>
          </p:nvSpPr>
          <p:spPr>
            <a:xfrm>
              <a:off x="4137998" y="3407954"/>
              <a:ext cx="102089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rgbClr val="3F3F3F"/>
                  </a:solidFill>
                  <a:latin typeface="Arial"/>
                  <a:ea typeface="Arial"/>
                  <a:cs typeface="Arial"/>
                  <a:sym typeface="Arial"/>
                </a:rPr>
                <a:t>Coronary</a:t>
              </a:r>
              <a:endParaRPr/>
            </a:p>
            <a:p>
              <a:pPr indent="0" lvl="0" marL="0" marR="0" rtl="0" algn="ctr">
                <a:spcBef>
                  <a:spcPts val="0"/>
                </a:spcBef>
                <a:spcAft>
                  <a:spcPts val="0"/>
                </a:spcAft>
                <a:buNone/>
              </a:pPr>
              <a:r>
                <a:rPr b="1" lang="en-US" sz="1200">
                  <a:solidFill>
                    <a:srgbClr val="3F3F3F"/>
                  </a:solidFill>
                  <a:latin typeface="Arial"/>
                  <a:ea typeface="Arial"/>
                  <a:cs typeface="Arial"/>
                  <a:sym typeface="Arial"/>
                </a:rPr>
                <a:t>Artery</a:t>
              </a:r>
              <a:endParaRPr b="1" sz="1200">
                <a:solidFill>
                  <a:srgbClr val="3F3F3F"/>
                </a:solidFill>
                <a:latin typeface="Arial"/>
                <a:ea typeface="Arial"/>
                <a:cs typeface="Arial"/>
                <a:sym typeface="Arial"/>
              </a:endParaRPr>
            </a:p>
          </p:txBody>
        </p:sp>
        <p:sp>
          <p:nvSpPr>
            <p:cNvPr id="594" name="Google Shape;594;p15"/>
            <p:cNvSpPr txBox="1"/>
            <p:nvPr/>
          </p:nvSpPr>
          <p:spPr>
            <a:xfrm>
              <a:off x="1702095" y="2297134"/>
              <a:ext cx="102089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Aorta</a:t>
              </a:r>
              <a:endParaRPr b="1" sz="1200">
                <a:solidFill>
                  <a:schemeClr val="lt1"/>
                </a:solidFill>
                <a:latin typeface="Arial"/>
                <a:ea typeface="Arial"/>
                <a:cs typeface="Arial"/>
                <a:sym typeface="Arial"/>
              </a:endParaRPr>
            </a:p>
          </p:txBody>
        </p:sp>
      </p:grpSp>
      <p:grpSp>
        <p:nvGrpSpPr>
          <p:cNvPr id="595" name="Google Shape;595;p15"/>
          <p:cNvGrpSpPr/>
          <p:nvPr/>
        </p:nvGrpSpPr>
        <p:grpSpPr>
          <a:xfrm>
            <a:off x="6068967" y="3398402"/>
            <a:ext cx="2411654" cy="926727"/>
            <a:chOff x="575693" y="4067337"/>
            <a:chExt cx="1625933" cy="1083940"/>
          </a:xfrm>
        </p:grpSpPr>
        <p:sp>
          <p:nvSpPr>
            <p:cNvPr id="596" name="Google Shape;596;p15"/>
            <p:cNvSpPr txBox="1"/>
            <p:nvPr/>
          </p:nvSpPr>
          <p:spPr>
            <a:xfrm>
              <a:off x="578400" y="4395300"/>
              <a:ext cx="1623226" cy="755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sz="1200">
                <a:solidFill>
                  <a:srgbClr val="3F3F3F"/>
                </a:solidFill>
                <a:latin typeface="Arial"/>
                <a:ea typeface="Arial"/>
                <a:cs typeface="Arial"/>
                <a:sym typeface="Arial"/>
              </a:endParaRPr>
            </a:p>
          </p:txBody>
        </p:sp>
        <p:sp>
          <p:nvSpPr>
            <p:cNvPr id="597" name="Google Shape;597;p15"/>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598" name="Google Shape;598;p15"/>
          <p:cNvGrpSpPr/>
          <p:nvPr/>
        </p:nvGrpSpPr>
        <p:grpSpPr>
          <a:xfrm>
            <a:off x="6068967" y="4469050"/>
            <a:ext cx="2411654" cy="926727"/>
            <a:chOff x="575693" y="4067337"/>
            <a:chExt cx="1625933" cy="1083940"/>
          </a:xfrm>
        </p:grpSpPr>
        <p:sp>
          <p:nvSpPr>
            <p:cNvPr id="599" name="Google Shape;599;p15"/>
            <p:cNvSpPr txBox="1"/>
            <p:nvPr/>
          </p:nvSpPr>
          <p:spPr>
            <a:xfrm>
              <a:off x="578400" y="4395300"/>
              <a:ext cx="1623226" cy="755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sp>
          <p:nvSpPr>
            <p:cNvPr id="600" name="Google Shape;600;p15"/>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601" name="Google Shape;601;p15"/>
          <p:cNvGrpSpPr/>
          <p:nvPr/>
        </p:nvGrpSpPr>
        <p:grpSpPr>
          <a:xfrm>
            <a:off x="6068967" y="5539697"/>
            <a:ext cx="2411654" cy="926727"/>
            <a:chOff x="575693" y="4067337"/>
            <a:chExt cx="1625933" cy="1083940"/>
          </a:xfrm>
        </p:grpSpPr>
        <p:sp>
          <p:nvSpPr>
            <p:cNvPr id="602" name="Google Shape;602;p15"/>
            <p:cNvSpPr txBox="1"/>
            <p:nvPr/>
          </p:nvSpPr>
          <p:spPr>
            <a:xfrm>
              <a:off x="578400" y="4395300"/>
              <a:ext cx="1623226" cy="755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sp>
          <p:nvSpPr>
            <p:cNvPr id="603" name="Google Shape;603;p15"/>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604" name="Google Shape;604;p15"/>
          <p:cNvGrpSpPr/>
          <p:nvPr/>
        </p:nvGrpSpPr>
        <p:grpSpPr>
          <a:xfrm>
            <a:off x="9046657" y="3407954"/>
            <a:ext cx="2411654" cy="926727"/>
            <a:chOff x="575693" y="4067337"/>
            <a:chExt cx="1625933" cy="1083940"/>
          </a:xfrm>
        </p:grpSpPr>
        <p:sp>
          <p:nvSpPr>
            <p:cNvPr id="605" name="Google Shape;605;p15"/>
            <p:cNvSpPr txBox="1"/>
            <p:nvPr/>
          </p:nvSpPr>
          <p:spPr>
            <a:xfrm>
              <a:off x="578400" y="4395300"/>
              <a:ext cx="1623226" cy="755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sz="1200">
                <a:solidFill>
                  <a:srgbClr val="3F3F3F"/>
                </a:solidFill>
                <a:latin typeface="Arial"/>
                <a:ea typeface="Arial"/>
                <a:cs typeface="Arial"/>
                <a:sym typeface="Arial"/>
              </a:endParaRPr>
            </a:p>
          </p:txBody>
        </p:sp>
        <p:sp>
          <p:nvSpPr>
            <p:cNvPr id="606" name="Google Shape;606;p15"/>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607" name="Google Shape;607;p15"/>
          <p:cNvGrpSpPr/>
          <p:nvPr/>
        </p:nvGrpSpPr>
        <p:grpSpPr>
          <a:xfrm>
            <a:off x="9046657" y="4478602"/>
            <a:ext cx="2411654" cy="926727"/>
            <a:chOff x="575693" y="4067337"/>
            <a:chExt cx="1625933" cy="1083940"/>
          </a:xfrm>
        </p:grpSpPr>
        <p:sp>
          <p:nvSpPr>
            <p:cNvPr id="608" name="Google Shape;608;p15"/>
            <p:cNvSpPr txBox="1"/>
            <p:nvPr/>
          </p:nvSpPr>
          <p:spPr>
            <a:xfrm>
              <a:off x="578400" y="4395300"/>
              <a:ext cx="1623226" cy="755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sp>
          <p:nvSpPr>
            <p:cNvPr id="609" name="Google Shape;609;p15"/>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610" name="Google Shape;610;p15"/>
          <p:cNvGrpSpPr/>
          <p:nvPr/>
        </p:nvGrpSpPr>
        <p:grpSpPr>
          <a:xfrm>
            <a:off x="9046657" y="5549249"/>
            <a:ext cx="2411654" cy="926727"/>
            <a:chOff x="575693" y="4067337"/>
            <a:chExt cx="1625933" cy="1083940"/>
          </a:xfrm>
        </p:grpSpPr>
        <p:sp>
          <p:nvSpPr>
            <p:cNvPr id="611" name="Google Shape;611;p15"/>
            <p:cNvSpPr txBox="1"/>
            <p:nvPr/>
          </p:nvSpPr>
          <p:spPr>
            <a:xfrm>
              <a:off x="578400" y="4395300"/>
              <a:ext cx="1623226" cy="755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sp>
          <p:nvSpPr>
            <p:cNvPr id="612" name="Google Shape;612;p15"/>
            <p:cNvSpPr txBox="1"/>
            <p:nvPr/>
          </p:nvSpPr>
          <p:spPr>
            <a:xfrm>
              <a:off x="575693" y="4067337"/>
              <a:ext cx="1625933" cy="323990"/>
            </a:xfrm>
            <a:prstGeom prst="rect">
              <a:avLst/>
            </a:prstGeom>
            <a:noFill/>
            <a:ln>
              <a:noFill/>
            </a:ln>
          </p:spPr>
          <p:txBody>
            <a:bodyPr anchorCtr="0" anchor="t" bIns="45700" lIns="90000" spcFirstLastPara="1" rIns="108000"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Here</a:t>
              </a:r>
              <a:endParaRPr b="1" sz="1200">
                <a:solidFill>
                  <a:srgbClr val="3F3F3F"/>
                </a:solidFill>
                <a:latin typeface="Arial"/>
                <a:ea typeface="Arial"/>
                <a:cs typeface="Arial"/>
                <a:sym typeface="Arial"/>
              </a:endParaRPr>
            </a:p>
          </p:txBody>
        </p:sp>
      </p:grpSp>
      <p:grpSp>
        <p:nvGrpSpPr>
          <p:cNvPr id="613" name="Google Shape;613;p15"/>
          <p:cNvGrpSpPr/>
          <p:nvPr/>
        </p:nvGrpSpPr>
        <p:grpSpPr>
          <a:xfrm>
            <a:off x="4990558" y="1538111"/>
            <a:ext cx="6725191" cy="1454668"/>
            <a:chOff x="919818" y="1776479"/>
            <a:chExt cx="4568470" cy="1454668"/>
          </a:xfrm>
        </p:grpSpPr>
        <p:sp>
          <p:nvSpPr>
            <p:cNvPr id="614" name="Google Shape;614;p15"/>
            <p:cNvSpPr txBox="1"/>
            <p:nvPr/>
          </p:nvSpPr>
          <p:spPr>
            <a:xfrm>
              <a:off x="919818" y="2030818"/>
              <a:ext cx="456847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I hope and I believe that this Template will your Time, Money and Reputation. Easy to change colors, photos and Text. You can simply impress your audience. You can simply impress your audience and add a unique zing and appeal to your Presentations. </a:t>
              </a:r>
              <a:endParaRPr/>
            </a:p>
            <a:p>
              <a:pPr indent="0" lvl="0" marL="0" marR="0" rtl="0" algn="l">
                <a:spcBef>
                  <a:spcPts val="0"/>
                </a:spcBef>
                <a:spcAft>
                  <a:spcPts val="0"/>
                </a:spcAft>
                <a:buNone/>
              </a:pPr>
              <a:r>
                <a:t/>
              </a:r>
              <a:endParaRPr sz="1200">
                <a:solidFill>
                  <a:srgbClr val="3F3F3F"/>
                </a:solidFill>
                <a:latin typeface="Arial"/>
                <a:ea typeface="Arial"/>
                <a:cs typeface="Arial"/>
                <a:sym typeface="Arial"/>
              </a:endParaRPr>
            </a:p>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a:t>
              </a:r>
              <a:endParaRPr/>
            </a:p>
          </p:txBody>
        </p:sp>
        <p:sp>
          <p:nvSpPr>
            <p:cNvPr id="615" name="Google Shape;615;p15"/>
            <p:cNvSpPr txBox="1"/>
            <p:nvPr/>
          </p:nvSpPr>
          <p:spPr>
            <a:xfrm>
              <a:off x="919818" y="1776479"/>
              <a:ext cx="456847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3F3F3F"/>
                  </a:solidFill>
                  <a:latin typeface="Arial"/>
                  <a:ea typeface="Arial"/>
                  <a:cs typeface="Arial"/>
                  <a:sym typeface="Arial"/>
                </a:rPr>
                <a:t>Add Contents Title</a:t>
              </a:r>
              <a:endParaRPr b="1" sz="1400">
                <a:solidFill>
                  <a:srgbClr val="3F3F3F"/>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16"/>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cxnSp>
        <p:nvCxnSpPr>
          <p:cNvPr id="621" name="Google Shape;621;p16"/>
          <p:cNvCxnSpPr/>
          <p:nvPr/>
        </p:nvCxnSpPr>
        <p:spPr>
          <a:xfrm rot="10800000">
            <a:off x="-1113" y="4082040"/>
            <a:ext cx="7205870" cy="0"/>
          </a:xfrm>
          <a:prstGeom prst="straightConnector1">
            <a:avLst/>
          </a:prstGeom>
          <a:noFill/>
          <a:ln cap="flat" cmpd="sng" w="44450">
            <a:solidFill>
              <a:schemeClr val="accent3"/>
            </a:solidFill>
            <a:prstDash val="solid"/>
            <a:miter lim="800000"/>
            <a:headEnd len="sm" w="sm" type="none"/>
            <a:tailEnd len="sm" w="sm" type="none"/>
          </a:ln>
        </p:spPr>
      </p:cxnSp>
      <p:sp>
        <p:nvSpPr>
          <p:cNvPr id="622" name="Google Shape;622;p16"/>
          <p:cNvSpPr/>
          <p:nvPr/>
        </p:nvSpPr>
        <p:spPr>
          <a:xfrm flipH="1">
            <a:off x="6599208" y="2011700"/>
            <a:ext cx="605549" cy="605549"/>
          </a:xfrm>
          <a:prstGeom prst="ellipse">
            <a:avLst/>
          </a:prstGeom>
          <a:solidFill>
            <a:schemeClr val="lt1"/>
          </a:solid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623" name="Google Shape;623;p16"/>
          <p:cNvSpPr/>
          <p:nvPr/>
        </p:nvSpPr>
        <p:spPr>
          <a:xfrm rot="8580000">
            <a:off x="6739828" y="2152750"/>
            <a:ext cx="324311" cy="323447"/>
          </a:xfrm>
          <a:custGeom>
            <a:rect b="b" l="l" r="r" t="t"/>
            <a:pathLst>
              <a:path extrusionOk="0" h="3862045" w="3872365">
                <a:moveTo>
                  <a:pt x="1786489" y="808318"/>
                </a:moveTo>
                <a:cubicBezTo>
                  <a:pt x="1525809" y="610106"/>
                  <a:pt x="1257124" y="397966"/>
                  <a:pt x="1040385" y="230829"/>
                </a:cubicBezTo>
                <a:cubicBezTo>
                  <a:pt x="1905215" y="-194386"/>
                  <a:pt x="2650439" y="24572"/>
                  <a:pt x="3162062" y="429660"/>
                </a:cubicBezTo>
                <a:cubicBezTo>
                  <a:pt x="3007351" y="875340"/>
                  <a:pt x="2905932" y="1443216"/>
                  <a:pt x="2745609" y="1410478"/>
                </a:cubicBezTo>
                <a:cubicBezTo>
                  <a:pt x="2633182" y="1430335"/>
                  <a:pt x="2220955" y="1138671"/>
                  <a:pt x="1786489" y="808318"/>
                </a:cubicBezTo>
                <a:close/>
                <a:moveTo>
                  <a:pt x="2701004" y="2590217"/>
                </a:moveTo>
                <a:cubicBezTo>
                  <a:pt x="2682933" y="2576481"/>
                  <a:pt x="2672282" y="2559744"/>
                  <a:pt x="2670336" y="2539383"/>
                </a:cubicBezTo>
                <a:cubicBezTo>
                  <a:pt x="2587360" y="2376647"/>
                  <a:pt x="3042640" y="1246798"/>
                  <a:pt x="3299881" y="563773"/>
                </a:cubicBezTo>
                <a:cubicBezTo>
                  <a:pt x="3959368" y="1266493"/>
                  <a:pt x="3967860" y="2043171"/>
                  <a:pt x="3730056" y="2650875"/>
                </a:cubicBezTo>
                <a:cubicBezTo>
                  <a:pt x="3317547" y="2635434"/>
                  <a:pt x="2827499" y="2686366"/>
                  <a:pt x="2701004" y="2590217"/>
                </a:cubicBezTo>
                <a:close/>
                <a:moveTo>
                  <a:pt x="19691" y="2248546"/>
                </a:moveTo>
                <a:cubicBezTo>
                  <a:pt x="-100797" y="1292396"/>
                  <a:pt x="348853" y="659059"/>
                  <a:pt x="898439" y="307194"/>
                </a:cubicBezTo>
                <a:cubicBezTo>
                  <a:pt x="1269469" y="598575"/>
                  <a:pt x="1773388" y="879352"/>
                  <a:pt x="1690237" y="1020281"/>
                </a:cubicBezTo>
                <a:cubicBezTo>
                  <a:pt x="1661713" y="1200709"/>
                  <a:pt x="629275" y="1847170"/>
                  <a:pt x="19691" y="2248546"/>
                </a:cubicBezTo>
                <a:close/>
                <a:moveTo>
                  <a:pt x="1805382" y="3858278"/>
                </a:moveTo>
                <a:cubicBezTo>
                  <a:pt x="1676483" y="3404460"/>
                  <a:pt x="1433840" y="2881111"/>
                  <a:pt x="1583946" y="2815971"/>
                </a:cubicBezTo>
                <a:cubicBezTo>
                  <a:pt x="1713076" y="2686769"/>
                  <a:pt x="2928316" y="2770622"/>
                  <a:pt x="3657403" y="2804207"/>
                </a:cubicBezTo>
                <a:cubicBezTo>
                  <a:pt x="3192869" y="3648569"/>
                  <a:pt x="2456828" y="3896652"/>
                  <a:pt x="1805382" y="3858278"/>
                </a:cubicBezTo>
                <a:close/>
                <a:moveTo>
                  <a:pt x="762284" y="3480575"/>
                </a:moveTo>
                <a:cubicBezTo>
                  <a:pt x="380940" y="3198297"/>
                  <a:pt x="161300" y="2806810"/>
                  <a:pt x="58293" y="2412172"/>
                </a:cubicBezTo>
                <a:cubicBezTo>
                  <a:pt x="450067" y="2149344"/>
                  <a:pt x="872820" y="1756853"/>
                  <a:pt x="981158" y="1879484"/>
                </a:cubicBezTo>
                <a:cubicBezTo>
                  <a:pt x="1143940" y="1962367"/>
                  <a:pt x="1439720" y="3144041"/>
                  <a:pt x="1633080" y="3847823"/>
                </a:cubicBezTo>
                <a:cubicBezTo>
                  <a:pt x="1278110" y="3779994"/>
                  <a:pt x="991090" y="3649942"/>
                  <a:pt x="762284" y="348057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grpSp>
        <p:nvGrpSpPr>
          <p:cNvPr id="624" name="Google Shape;624;p16"/>
          <p:cNvGrpSpPr/>
          <p:nvPr/>
        </p:nvGrpSpPr>
        <p:grpSpPr>
          <a:xfrm flipH="1">
            <a:off x="1701614" y="1960531"/>
            <a:ext cx="4735786" cy="707886"/>
            <a:chOff x="592509" y="1556792"/>
            <a:chExt cx="2361076" cy="707886"/>
          </a:xfrm>
        </p:grpSpPr>
        <p:sp>
          <p:nvSpPr>
            <p:cNvPr id="625" name="Google Shape;625;p16"/>
            <p:cNvSpPr txBox="1"/>
            <p:nvPr/>
          </p:nvSpPr>
          <p:spPr>
            <a:xfrm>
              <a:off x="592509" y="1803013"/>
              <a:ext cx="2361076"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sp>
          <p:nvSpPr>
            <p:cNvPr id="626" name="Google Shape;626;p16"/>
            <p:cNvSpPr txBox="1"/>
            <p:nvPr/>
          </p:nvSpPr>
          <p:spPr>
            <a:xfrm>
              <a:off x="592509" y="1556792"/>
              <a:ext cx="2361075" cy="276999"/>
            </a:xfrm>
            <a:prstGeom prst="rect">
              <a:avLst/>
            </a:prstGeom>
            <a:noFill/>
            <a:ln>
              <a:noFill/>
            </a:ln>
          </p:spPr>
          <p:txBody>
            <a:bodyPr anchorCtr="0" anchor="t" bIns="45700" lIns="108000" spcFirstLastPara="1" rIns="108000"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Contents Title</a:t>
              </a:r>
              <a:endParaRPr b="1" sz="1200">
                <a:solidFill>
                  <a:srgbClr val="3F3F3F"/>
                </a:solidFill>
                <a:latin typeface="Arial"/>
                <a:ea typeface="Arial"/>
                <a:cs typeface="Arial"/>
                <a:sym typeface="Arial"/>
              </a:endParaRPr>
            </a:p>
          </p:txBody>
        </p:sp>
      </p:grpSp>
      <p:sp>
        <p:nvSpPr>
          <p:cNvPr id="627" name="Google Shape;627;p16"/>
          <p:cNvSpPr/>
          <p:nvPr/>
        </p:nvSpPr>
        <p:spPr>
          <a:xfrm flipH="1">
            <a:off x="6599208" y="5480247"/>
            <a:ext cx="605549" cy="605549"/>
          </a:xfrm>
          <a:prstGeom prst="ellipse">
            <a:avLst/>
          </a:prstGeom>
          <a:solidFill>
            <a:schemeClr val="lt1"/>
          </a:solidFill>
          <a:ln cap="flat" cmpd="sng" w="381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628" name="Google Shape;628;p16"/>
          <p:cNvSpPr/>
          <p:nvPr/>
        </p:nvSpPr>
        <p:spPr>
          <a:xfrm>
            <a:off x="6755259" y="5636575"/>
            <a:ext cx="293456" cy="292893"/>
          </a:xfrm>
          <a:custGeom>
            <a:rect b="b" l="l" r="r" t="t"/>
            <a:pathLst>
              <a:path extrusionOk="0" h="4012920" w="4020621">
                <a:moveTo>
                  <a:pt x="780213" y="3724888"/>
                </a:moveTo>
                <a:lnTo>
                  <a:pt x="2868445" y="3724888"/>
                </a:lnTo>
                <a:lnTo>
                  <a:pt x="2868445" y="4012920"/>
                </a:lnTo>
                <a:lnTo>
                  <a:pt x="780213" y="4012920"/>
                </a:lnTo>
                <a:close/>
                <a:moveTo>
                  <a:pt x="4020621" y="2152587"/>
                </a:moveTo>
                <a:lnTo>
                  <a:pt x="4020621" y="3448731"/>
                </a:lnTo>
                <a:lnTo>
                  <a:pt x="3903908" y="3386593"/>
                </a:lnTo>
                <a:lnTo>
                  <a:pt x="3903908" y="2214725"/>
                </a:lnTo>
                <a:close/>
                <a:moveTo>
                  <a:pt x="1582587" y="1544569"/>
                </a:moveTo>
                <a:cubicBezTo>
                  <a:pt x="1525677" y="1652847"/>
                  <a:pt x="1434945" y="1739939"/>
                  <a:pt x="1324158" y="1792547"/>
                </a:cubicBezTo>
                <a:lnTo>
                  <a:pt x="1790243" y="1792547"/>
                </a:lnTo>
                <a:cubicBezTo>
                  <a:pt x="1708293" y="1721838"/>
                  <a:pt x="1638004" y="1638154"/>
                  <a:pt x="1582587" y="1544569"/>
                </a:cubicBezTo>
                <a:close/>
                <a:moveTo>
                  <a:pt x="1238323" y="1312673"/>
                </a:moveTo>
                <a:cubicBezTo>
                  <a:pt x="1173622" y="1312673"/>
                  <a:pt x="1121172" y="1365123"/>
                  <a:pt x="1121172" y="1429824"/>
                </a:cubicBezTo>
                <a:cubicBezTo>
                  <a:pt x="1121172" y="1494525"/>
                  <a:pt x="1173622" y="1546975"/>
                  <a:pt x="1238323" y="1546975"/>
                </a:cubicBezTo>
                <a:cubicBezTo>
                  <a:pt x="1303024" y="1546975"/>
                  <a:pt x="1355474" y="1494525"/>
                  <a:pt x="1355474" y="1429824"/>
                </a:cubicBezTo>
                <a:cubicBezTo>
                  <a:pt x="1355474" y="1365123"/>
                  <a:pt x="1303024" y="1312673"/>
                  <a:pt x="1238323" y="1312673"/>
                </a:cubicBezTo>
                <a:close/>
                <a:moveTo>
                  <a:pt x="870057" y="1312673"/>
                </a:moveTo>
                <a:cubicBezTo>
                  <a:pt x="805356" y="1312673"/>
                  <a:pt x="752906" y="1365123"/>
                  <a:pt x="752906" y="1429824"/>
                </a:cubicBezTo>
                <a:cubicBezTo>
                  <a:pt x="752906" y="1494525"/>
                  <a:pt x="805356" y="1546975"/>
                  <a:pt x="870057" y="1546975"/>
                </a:cubicBezTo>
                <a:cubicBezTo>
                  <a:pt x="934758" y="1546975"/>
                  <a:pt x="987208" y="1494525"/>
                  <a:pt x="987208" y="1429824"/>
                </a:cubicBezTo>
                <a:cubicBezTo>
                  <a:pt x="987208" y="1365123"/>
                  <a:pt x="934758" y="1312673"/>
                  <a:pt x="870057" y="1312673"/>
                </a:cubicBezTo>
                <a:close/>
                <a:moveTo>
                  <a:pt x="2775838" y="1127627"/>
                </a:moveTo>
                <a:cubicBezTo>
                  <a:pt x="2666578" y="1127627"/>
                  <a:pt x="2578006" y="1216199"/>
                  <a:pt x="2578006" y="1325459"/>
                </a:cubicBezTo>
                <a:cubicBezTo>
                  <a:pt x="2578006" y="1434719"/>
                  <a:pt x="2666578" y="1523291"/>
                  <a:pt x="2775838" y="1523291"/>
                </a:cubicBezTo>
                <a:cubicBezTo>
                  <a:pt x="2885098" y="1523291"/>
                  <a:pt x="2973670" y="1434719"/>
                  <a:pt x="2973670" y="1325459"/>
                </a:cubicBezTo>
                <a:cubicBezTo>
                  <a:pt x="2973670" y="1216199"/>
                  <a:pt x="2885098" y="1127627"/>
                  <a:pt x="2775838" y="1127627"/>
                </a:cubicBezTo>
                <a:close/>
                <a:moveTo>
                  <a:pt x="2153949" y="1127627"/>
                </a:moveTo>
                <a:cubicBezTo>
                  <a:pt x="2044689" y="1127627"/>
                  <a:pt x="1956117" y="1216199"/>
                  <a:pt x="1956117" y="1325459"/>
                </a:cubicBezTo>
                <a:cubicBezTo>
                  <a:pt x="1956117" y="1434719"/>
                  <a:pt x="2044689" y="1523291"/>
                  <a:pt x="2153949" y="1523291"/>
                </a:cubicBezTo>
                <a:cubicBezTo>
                  <a:pt x="2263209" y="1523291"/>
                  <a:pt x="2351781" y="1434719"/>
                  <a:pt x="2351781" y="1325459"/>
                </a:cubicBezTo>
                <a:cubicBezTo>
                  <a:pt x="2351781" y="1216199"/>
                  <a:pt x="2263209" y="1127627"/>
                  <a:pt x="2153949" y="1127627"/>
                </a:cubicBezTo>
                <a:close/>
                <a:moveTo>
                  <a:pt x="1238323" y="956510"/>
                </a:moveTo>
                <a:cubicBezTo>
                  <a:pt x="1173622" y="956510"/>
                  <a:pt x="1121172" y="1008960"/>
                  <a:pt x="1121172" y="1073661"/>
                </a:cubicBezTo>
                <a:cubicBezTo>
                  <a:pt x="1121172" y="1138362"/>
                  <a:pt x="1173622" y="1190812"/>
                  <a:pt x="1238323" y="1190812"/>
                </a:cubicBezTo>
                <a:cubicBezTo>
                  <a:pt x="1303024" y="1190812"/>
                  <a:pt x="1355474" y="1138362"/>
                  <a:pt x="1355474" y="1073661"/>
                </a:cubicBezTo>
                <a:cubicBezTo>
                  <a:pt x="1355474" y="1008960"/>
                  <a:pt x="1303024" y="956510"/>
                  <a:pt x="1238323" y="956510"/>
                </a:cubicBezTo>
                <a:close/>
                <a:moveTo>
                  <a:pt x="870057" y="956510"/>
                </a:moveTo>
                <a:cubicBezTo>
                  <a:pt x="805356" y="956510"/>
                  <a:pt x="752906" y="1008960"/>
                  <a:pt x="752906" y="1073661"/>
                </a:cubicBezTo>
                <a:cubicBezTo>
                  <a:pt x="752906" y="1138362"/>
                  <a:pt x="805356" y="1190812"/>
                  <a:pt x="870057" y="1190812"/>
                </a:cubicBezTo>
                <a:cubicBezTo>
                  <a:pt x="934758" y="1190812"/>
                  <a:pt x="987208" y="1138362"/>
                  <a:pt x="987208" y="1073661"/>
                </a:cubicBezTo>
                <a:cubicBezTo>
                  <a:pt x="987208" y="1008960"/>
                  <a:pt x="934758" y="956510"/>
                  <a:pt x="870057" y="956510"/>
                </a:cubicBezTo>
                <a:close/>
                <a:moveTo>
                  <a:pt x="2775838" y="526176"/>
                </a:moveTo>
                <a:cubicBezTo>
                  <a:pt x="2666578" y="526176"/>
                  <a:pt x="2578006" y="614748"/>
                  <a:pt x="2578006" y="724008"/>
                </a:cubicBezTo>
                <a:cubicBezTo>
                  <a:pt x="2578006" y="833268"/>
                  <a:pt x="2666578" y="921840"/>
                  <a:pt x="2775838" y="921840"/>
                </a:cubicBezTo>
                <a:cubicBezTo>
                  <a:pt x="2885098" y="921840"/>
                  <a:pt x="2973670" y="833268"/>
                  <a:pt x="2973670" y="724008"/>
                </a:cubicBezTo>
                <a:cubicBezTo>
                  <a:pt x="2973670" y="614748"/>
                  <a:pt x="2885098" y="526176"/>
                  <a:pt x="2775838" y="526176"/>
                </a:cubicBezTo>
                <a:close/>
                <a:moveTo>
                  <a:pt x="2153949" y="526176"/>
                </a:moveTo>
                <a:cubicBezTo>
                  <a:pt x="2044689" y="526176"/>
                  <a:pt x="1956117" y="614748"/>
                  <a:pt x="1956117" y="724008"/>
                </a:cubicBezTo>
                <a:cubicBezTo>
                  <a:pt x="1956117" y="833268"/>
                  <a:pt x="2044689" y="921840"/>
                  <a:pt x="2153949" y="921840"/>
                </a:cubicBezTo>
                <a:cubicBezTo>
                  <a:pt x="2263209" y="921840"/>
                  <a:pt x="2351781" y="833268"/>
                  <a:pt x="2351781" y="724008"/>
                </a:cubicBezTo>
                <a:cubicBezTo>
                  <a:pt x="2351781" y="614748"/>
                  <a:pt x="2263209" y="526176"/>
                  <a:pt x="2153949" y="526176"/>
                </a:cubicBezTo>
                <a:close/>
                <a:moveTo>
                  <a:pt x="2464893" y="0"/>
                </a:moveTo>
                <a:cubicBezTo>
                  <a:pt x="3030837" y="0"/>
                  <a:pt x="3489626" y="458789"/>
                  <a:pt x="3489626" y="1024733"/>
                </a:cubicBezTo>
                <a:cubicBezTo>
                  <a:pt x="3489626" y="1442455"/>
                  <a:pt x="3239684" y="1801800"/>
                  <a:pt x="2880320" y="1959209"/>
                </a:cubicBezTo>
                <a:lnTo>
                  <a:pt x="2880320" y="2008571"/>
                </a:lnTo>
                <a:lnTo>
                  <a:pt x="3250857" y="2008571"/>
                </a:lnTo>
                <a:lnTo>
                  <a:pt x="3250857" y="2359970"/>
                </a:lnTo>
                <a:lnTo>
                  <a:pt x="3437294" y="2359970"/>
                </a:lnTo>
                <a:lnTo>
                  <a:pt x="3437294" y="2360694"/>
                </a:lnTo>
                <a:lnTo>
                  <a:pt x="3852060" y="2233461"/>
                </a:lnTo>
                <a:lnTo>
                  <a:pt x="3852060" y="3367858"/>
                </a:lnTo>
                <a:lnTo>
                  <a:pt x="3437294" y="3240624"/>
                </a:lnTo>
                <a:lnTo>
                  <a:pt x="3437294" y="3241349"/>
                </a:lnTo>
                <a:lnTo>
                  <a:pt x="3250857" y="3241349"/>
                </a:lnTo>
                <a:lnTo>
                  <a:pt x="3250857" y="3633063"/>
                </a:lnTo>
                <a:lnTo>
                  <a:pt x="298529" y="3633063"/>
                </a:lnTo>
                <a:lnTo>
                  <a:pt x="298529" y="2431730"/>
                </a:lnTo>
                <a:lnTo>
                  <a:pt x="0" y="2008571"/>
                </a:lnTo>
                <a:lnTo>
                  <a:pt x="298529" y="2008571"/>
                </a:lnTo>
                <a:lnTo>
                  <a:pt x="792088" y="2008571"/>
                </a:lnTo>
                <a:lnTo>
                  <a:pt x="792088" y="1796817"/>
                </a:lnTo>
                <a:cubicBezTo>
                  <a:pt x="587745" y="1700755"/>
                  <a:pt x="447370" y="1492642"/>
                  <a:pt x="447370" y="1251742"/>
                </a:cubicBezTo>
                <a:cubicBezTo>
                  <a:pt x="447370" y="916605"/>
                  <a:pt x="719053" y="644923"/>
                  <a:pt x="1054190" y="644923"/>
                </a:cubicBezTo>
                <a:cubicBezTo>
                  <a:pt x="1212753" y="644923"/>
                  <a:pt x="1357112" y="705740"/>
                  <a:pt x="1463939" y="806702"/>
                </a:cubicBezTo>
                <a:cubicBezTo>
                  <a:pt x="1563407" y="345444"/>
                  <a:pt x="1973809" y="0"/>
                  <a:pt x="246489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grpSp>
        <p:nvGrpSpPr>
          <p:cNvPr id="629" name="Google Shape;629;p16"/>
          <p:cNvGrpSpPr/>
          <p:nvPr/>
        </p:nvGrpSpPr>
        <p:grpSpPr>
          <a:xfrm flipH="1">
            <a:off x="1701615" y="5429078"/>
            <a:ext cx="4735786" cy="707886"/>
            <a:chOff x="592509" y="1556792"/>
            <a:chExt cx="2361076" cy="707886"/>
          </a:xfrm>
        </p:grpSpPr>
        <p:sp>
          <p:nvSpPr>
            <p:cNvPr id="630" name="Google Shape;630;p16"/>
            <p:cNvSpPr txBox="1"/>
            <p:nvPr/>
          </p:nvSpPr>
          <p:spPr>
            <a:xfrm>
              <a:off x="592509" y="1803013"/>
              <a:ext cx="2361076"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a:p>
          </p:txBody>
        </p:sp>
        <p:sp>
          <p:nvSpPr>
            <p:cNvPr id="631" name="Google Shape;631;p16"/>
            <p:cNvSpPr txBox="1"/>
            <p:nvPr/>
          </p:nvSpPr>
          <p:spPr>
            <a:xfrm>
              <a:off x="592509" y="1556792"/>
              <a:ext cx="2361075" cy="276999"/>
            </a:xfrm>
            <a:prstGeom prst="rect">
              <a:avLst/>
            </a:prstGeom>
            <a:noFill/>
            <a:ln>
              <a:noFill/>
            </a:ln>
          </p:spPr>
          <p:txBody>
            <a:bodyPr anchorCtr="0" anchor="t" bIns="45700" lIns="108000" spcFirstLastPara="1" rIns="108000"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Contents Title</a:t>
              </a:r>
              <a:endParaRPr b="1" sz="1200">
                <a:solidFill>
                  <a:srgbClr val="3F3F3F"/>
                </a:solidFill>
                <a:latin typeface="Arial"/>
                <a:ea typeface="Arial"/>
                <a:cs typeface="Arial"/>
                <a:sym typeface="Arial"/>
              </a:endParaRPr>
            </a:p>
          </p:txBody>
        </p:sp>
      </p:grpSp>
      <p:sp>
        <p:nvSpPr>
          <p:cNvPr id="632" name="Google Shape;632;p16"/>
          <p:cNvSpPr/>
          <p:nvPr/>
        </p:nvSpPr>
        <p:spPr>
          <a:xfrm flipH="1">
            <a:off x="5363442" y="4370446"/>
            <a:ext cx="605549" cy="605549"/>
          </a:xfrm>
          <a:prstGeom prst="ellipse">
            <a:avLst/>
          </a:prstGeom>
          <a:solidFill>
            <a:schemeClr val="lt1"/>
          </a:solid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633" name="Google Shape;633;p16"/>
          <p:cNvSpPr/>
          <p:nvPr/>
        </p:nvSpPr>
        <p:spPr>
          <a:xfrm>
            <a:off x="5525333" y="4532336"/>
            <a:ext cx="281770" cy="281770"/>
          </a:xfrm>
          <a:custGeom>
            <a:rect b="b" l="l" r="r" t="t"/>
            <a:pathLst>
              <a:path extrusionOk="0" h="3960000" w="3960440">
                <a:moveTo>
                  <a:pt x="1588743" y="1414211"/>
                </a:moveTo>
                <a:cubicBezTo>
                  <a:pt x="1540407" y="1411706"/>
                  <a:pt x="1506842" y="1440258"/>
                  <a:pt x="1506842" y="1478573"/>
                </a:cubicBezTo>
                <a:lnTo>
                  <a:pt x="1506842" y="2462752"/>
                </a:lnTo>
                <a:cubicBezTo>
                  <a:pt x="1506842" y="2484086"/>
                  <a:pt x="1516471" y="2503171"/>
                  <a:pt x="1532201" y="2515206"/>
                </a:cubicBezTo>
                <a:cubicBezTo>
                  <a:pt x="1552351" y="2541621"/>
                  <a:pt x="1589483" y="2548946"/>
                  <a:pt x="1619199" y="2531790"/>
                </a:cubicBezTo>
                <a:lnTo>
                  <a:pt x="2471524" y="2039700"/>
                </a:lnTo>
                <a:cubicBezTo>
                  <a:pt x="2509339" y="2017643"/>
                  <a:pt x="2509577" y="1945490"/>
                  <a:pt x="2464719" y="1913406"/>
                </a:cubicBezTo>
                <a:cubicBezTo>
                  <a:pt x="2315501" y="1808322"/>
                  <a:pt x="1748389" y="1486683"/>
                  <a:pt x="1588743" y="1414211"/>
                </a:cubicBezTo>
                <a:close/>
                <a:moveTo>
                  <a:pt x="1982320" y="904379"/>
                </a:moveTo>
                <a:cubicBezTo>
                  <a:pt x="2575020" y="904379"/>
                  <a:pt x="3055498" y="1384857"/>
                  <a:pt x="3055498" y="1977557"/>
                </a:cubicBezTo>
                <a:cubicBezTo>
                  <a:pt x="3055498" y="2570257"/>
                  <a:pt x="2575020" y="3050735"/>
                  <a:pt x="1982320" y="3050735"/>
                </a:cubicBezTo>
                <a:cubicBezTo>
                  <a:pt x="1389620" y="3050735"/>
                  <a:pt x="909142" y="2570257"/>
                  <a:pt x="909142" y="1977557"/>
                </a:cubicBezTo>
                <a:cubicBezTo>
                  <a:pt x="909142" y="1384857"/>
                  <a:pt x="1389620" y="904379"/>
                  <a:pt x="1982320" y="904379"/>
                </a:cubicBezTo>
                <a:close/>
                <a:moveTo>
                  <a:pt x="1982320" y="537397"/>
                </a:moveTo>
                <a:cubicBezTo>
                  <a:pt x="1186942" y="537397"/>
                  <a:pt x="542160" y="1182179"/>
                  <a:pt x="542160" y="1977557"/>
                </a:cubicBezTo>
                <a:cubicBezTo>
                  <a:pt x="542160" y="2772935"/>
                  <a:pt x="1186942" y="3417717"/>
                  <a:pt x="1982320" y="3417717"/>
                </a:cubicBezTo>
                <a:cubicBezTo>
                  <a:pt x="2777698" y="3417717"/>
                  <a:pt x="3422480" y="2772935"/>
                  <a:pt x="3422480" y="1977557"/>
                </a:cubicBezTo>
                <a:cubicBezTo>
                  <a:pt x="3422480" y="1182179"/>
                  <a:pt x="2777698" y="537397"/>
                  <a:pt x="1982320" y="537397"/>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grpSp>
        <p:nvGrpSpPr>
          <p:cNvPr id="634" name="Google Shape;634;p16"/>
          <p:cNvGrpSpPr/>
          <p:nvPr/>
        </p:nvGrpSpPr>
        <p:grpSpPr>
          <a:xfrm flipH="1">
            <a:off x="465847" y="4319277"/>
            <a:ext cx="4735786" cy="707886"/>
            <a:chOff x="592509" y="1556792"/>
            <a:chExt cx="2361076" cy="707886"/>
          </a:xfrm>
        </p:grpSpPr>
        <p:sp>
          <p:nvSpPr>
            <p:cNvPr id="635" name="Google Shape;635;p16"/>
            <p:cNvSpPr txBox="1"/>
            <p:nvPr/>
          </p:nvSpPr>
          <p:spPr>
            <a:xfrm>
              <a:off x="592509" y="1803013"/>
              <a:ext cx="2361076"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a:p>
          </p:txBody>
        </p:sp>
        <p:sp>
          <p:nvSpPr>
            <p:cNvPr id="636" name="Google Shape;636;p16"/>
            <p:cNvSpPr txBox="1"/>
            <p:nvPr/>
          </p:nvSpPr>
          <p:spPr>
            <a:xfrm>
              <a:off x="592509" y="1556792"/>
              <a:ext cx="2361075" cy="276999"/>
            </a:xfrm>
            <a:prstGeom prst="rect">
              <a:avLst/>
            </a:prstGeom>
            <a:noFill/>
            <a:ln>
              <a:noFill/>
            </a:ln>
          </p:spPr>
          <p:txBody>
            <a:bodyPr anchorCtr="0" anchor="t" bIns="45700" lIns="108000" spcFirstLastPara="1" rIns="108000"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Contents Title</a:t>
              </a:r>
              <a:endParaRPr b="1" sz="1200">
                <a:solidFill>
                  <a:srgbClr val="3F3F3F"/>
                </a:solidFill>
                <a:latin typeface="Arial"/>
                <a:ea typeface="Arial"/>
                <a:cs typeface="Arial"/>
                <a:sym typeface="Arial"/>
              </a:endParaRPr>
            </a:p>
          </p:txBody>
        </p:sp>
      </p:grpSp>
      <p:sp>
        <p:nvSpPr>
          <p:cNvPr id="637" name="Google Shape;637;p16"/>
          <p:cNvSpPr/>
          <p:nvPr/>
        </p:nvSpPr>
        <p:spPr>
          <a:xfrm flipH="1">
            <a:off x="5363442" y="3121500"/>
            <a:ext cx="605549" cy="605549"/>
          </a:xfrm>
          <a:prstGeom prst="ellipse">
            <a:avLst/>
          </a:prstGeom>
          <a:solidFill>
            <a:schemeClr val="lt1"/>
          </a:solidFill>
          <a:ln cap="flat" cmpd="sng" w="381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638" name="Google Shape;638;p16"/>
          <p:cNvSpPr/>
          <p:nvPr/>
        </p:nvSpPr>
        <p:spPr>
          <a:xfrm>
            <a:off x="5493176" y="3251236"/>
            <a:ext cx="346079" cy="346079"/>
          </a:xfrm>
          <a:custGeom>
            <a:rect b="b" l="l" r="r" t="t"/>
            <a:pathLst>
              <a:path extrusionOk="0" h="3960000" w="3960000">
                <a:moveTo>
                  <a:pt x="1980000" y="1260000"/>
                </a:moveTo>
                <a:cubicBezTo>
                  <a:pt x="2377645" y="1260000"/>
                  <a:pt x="2700000" y="1582355"/>
                  <a:pt x="2700000" y="1980000"/>
                </a:cubicBezTo>
                <a:cubicBezTo>
                  <a:pt x="2700000" y="2377645"/>
                  <a:pt x="2377645" y="2700000"/>
                  <a:pt x="1980000" y="2700000"/>
                </a:cubicBezTo>
                <a:cubicBezTo>
                  <a:pt x="1582355" y="2700000"/>
                  <a:pt x="1260000" y="2377645"/>
                  <a:pt x="1260000" y="1980000"/>
                </a:cubicBezTo>
                <a:cubicBezTo>
                  <a:pt x="1260000" y="1582355"/>
                  <a:pt x="1582355" y="1260000"/>
                  <a:pt x="1980000" y="1260000"/>
                </a:cubicBezTo>
                <a:close/>
                <a:moveTo>
                  <a:pt x="2490424" y="1258488"/>
                </a:moveTo>
                <a:lnTo>
                  <a:pt x="3822407" y="1258488"/>
                </a:lnTo>
                <a:cubicBezTo>
                  <a:pt x="3911854" y="1481555"/>
                  <a:pt x="3960000" y="1725155"/>
                  <a:pt x="3960000" y="1980000"/>
                </a:cubicBezTo>
                <a:cubicBezTo>
                  <a:pt x="3960000" y="3073524"/>
                  <a:pt x="3073524" y="3960000"/>
                  <a:pt x="1980000" y="3960000"/>
                </a:cubicBezTo>
                <a:lnTo>
                  <a:pt x="1852759" y="3953575"/>
                </a:lnTo>
                <a:lnTo>
                  <a:pt x="2729076" y="2455486"/>
                </a:lnTo>
                <a:lnTo>
                  <a:pt x="2726868" y="2454194"/>
                </a:lnTo>
                <a:cubicBezTo>
                  <a:pt x="2814857" y="2317465"/>
                  <a:pt x="2865416" y="2154637"/>
                  <a:pt x="2865416" y="1980000"/>
                </a:cubicBezTo>
                <a:cubicBezTo>
                  <a:pt x="2865416" y="1681504"/>
                  <a:pt x="2717708" y="1417508"/>
                  <a:pt x="2490424" y="1258488"/>
                </a:cubicBezTo>
                <a:close/>
                <a:moveTo>
                  <a:pt x="334727" y="878603"/>
                </a:moveTo>
                <a:lnTo>
                  <a:pt x="1154753" y="2298930"/>
                </a:lnTo>
                <a:cubicBezTo>
                  <a:pt x="1281989" y="2630497"/>
                  <a:pt x="1603560" y="2865416"/>
                  <a:pt x="1980000" y="2865416"/>
                </a:cubicBezTo>
                <a:cubicBezTo>
                  <a:pt x="2123408" y="2865416"/>
                  <a:pt x="2258854" y="2831322"/>
                  <a:pt x="2378271" y="2770003"/>
                </a:cubicBezTo>
                <a:lnTo>
                  <a:pt x="1695481" y="3937251"/>
                </a:lnTo>
                <a:cubicBezTo>
                  <a:pt x="736579" y="3801546"/>
                  <a:pt x="0" y="2976792"/>
                  <a:pt x="0" y="1980000"/>
                </a:cubicBezTo>
                <a:cubicBezTo>
                  <a:pt x="0" y="1572291"/>
                  <a:pt x="123228" y="1193364"/>
                  <a:pt x="334727" y="878603"/>
                </a:cubicBezTo>
                <a:close/>
                <a:moveTo>
                  <a:pt x="1980000" y="0"/>
                </a:moveTo>
                <a:cubicBezTo>
                  <a:pt x="2762762" y="0"/>
                  <a:pt x="3439434" y="454224"/>
                  <a:pt x="3758731" y="1114488"/>
                </a:cubicBezTo>
                <a:lnTo>
                  <a:pt x="2165892" y="1114488"/>
                </a:lnTo>
                <a:cubicBezTo>
                  <a:pt x="2106002" y="1101330"/>
                  <a:pt x="2043789" y="1094584"/>
                  <a:pt x="1980000" y="1094584"/>
                </a:cubicBezTo>
                <a:cubicBezTo>
                  <a:pt x="1916211" y="1094584"/>
                  <a:pt x="1853998" y="1101330"/>
                  <a:pt x="1794108" y="1114488"/>
                </a:cubicBezTo>
                <a:lnTo>
                  <a:pt x="1774506" y="1114488"/>
                </a:lnTo>
                <a:lnTo>
                  <a:pt x="1774506" y="1119528"/>
                </a:lnTo>
                <a:cubicBezTo>
                  <a:pt x="1405645" y="1206316"/>
                  <a:pt x="1126346" y="1524537"/>
                  <a:pt x="1097987" y="1912608"/>
                </a:cubicBezTo>
                <a:lnTo>
                  <a:pt x="428214" y="752526"/>
                </a:lnTo>
                <a:cubicBezTo>
                  <a:pt x="789694" y="293724"/>
                  <a:pt x="1350545" y="0"/>
                  <a:pt x="198000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grpSp>
        <p:nvGrpSpPr>
          <p:cNvPr id="639" name="Google Shape;639;p16"/>
          <p:cNvGrpSpPr/>
          <p:nvPr/>
        </p:nvGrpSpPr>
        <p:grpSpPr>
          <a:xfrm flipH="1">
            <a:off x="465848" y="3070331"/>
            <a:ext cx="4735786" cy="707886"/>
            <a:chOff x="592509" y="1556792"/>
            <a:chExt cx="2361076" cy="707886"/>
          </a:xfrm>
        </p:grpSpPr>
        <p:sp>
          <p:nvSpPr>
            <p:cNvPr id="640" name="Google Shape;640;p16"/>
            <p:cNvSpPr txBox="1"/>
            <p:nvPr/>
          </p:nvSpPr>
          <p:spPr>
            <a:xfrm>
              <a:off x="592509" y="1803013"/>
              <a:ext cx="2361076"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sp>
          <p:nvSpPr>
            <p:cNvPr id="641" name="Google Shape;641;p16"/>
            <p:cNvSpPr txBox="1"/>
            <p:nvPr/>
          </p:nvSpPr>
          <p:spPr>
            <a:xfrm>
              <a:off x="592509" y="1556792"/>
              <a:ext cx="2361075" cy="276999"/>
            </a:xfrm>
            <a:prstGeom prst="rect">
              <a:avLst/>
            </a:prstGeom>
            <a:noFill/>
            <a:ln>
              <a:noFill/>
            </a:ln>
          </p:spPr>
          <p:txBody>
            <a:bodyPr anchorCtr="0" anchor="t" bIns="45700" lIns="108000" spcFirstLastPara="1" rIns="108000"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Contents Title</a:t>
              </a:r>
              <a:endParaRPr b="1" sz="1200">
                <a:solidFill>
                  <a:srgbClr val="3F3F3F"/>
                </a:solidFill>
                <a:latin typeface="Arial"/>
                <a:ea typeface="Arial"/>
                <a:cs typeface="Arial"/>
                <a:sym typeface="Arial"/>
              </a:endParaRPr>
            </a:p>
          </p:txBody>
        </p:sp>
      </p:grpSp>
      <p:pic>
        <p:nvPicPr>
          <p:cNvPr id="642" name="Google Shape;642;p16"/>
          <p:cNvPicPr preferRelativeResize="0"/>
          <p:nvPr/>
        </p:nvPicPr>
        <p:blipFill rotWithShape="1">
          <a:blip r:embed="rId3">
            <a:alphaModFix/>
          </a:blip>
          <a:srcRect b="0" l="0" r="0" t="0"/>
          <a:stretch/>
        </p:blipFill>
        <p:spPr>
          <a:xfrm>
            <a:off x="8026881" y="2087727"/>
            <a:ext cx="2837678" cy="4139815"/>
          </a:xfrm>
          <a:prstGeom prst="rect">
            <a:avLst/>
          </a:prstGeom>
          <a:noFill/>
          <a:ln>
            <a:noFill/>
          </a:ln>
        </p:spPr>
      </p:pic>
      <p:sp>
        <p:nvSpPr>
          <p:cNvPr id="643" name="Google Shape;643;p16"/>
          <p:cNvSpPr/>
          <p:nvPr/>
        </p:nvSpPr>
        <p:spPr>
          <a:xfrm>
            <a:off x="7204757" y="1946534"/>
            <a:ext cx="4481925" cy="4481925"/>
          </a:xfrm>
          <a:prstGeom prst="ellipse">
            <a:avLst/>
          </a:prstGeom>
          <a:noFill/>
          <a:ln cap="flat" cmpd="sng" w="762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17"/>
          <p:cNvSpPr/>
          <p:nvPr>
            <p:ph idx="2" type="pic"/>
          </p:nvPr>
        </p:nvSpPr>
        <p:spPr>
          <a:xfrm>
            <a:off x="503163" y="228448"/>
            <a:ext cx="5405388" cy="6330394"/>
          </a:xfrm>
          <a:prstGeom prst="rect">
            <a:avLst/>
          </a:prstGeom>
          <a:solidFill>
            <a:srgbClr val="F2F2F2"/>
          </a:solidFill>
          <a:ln>
            <a:noFill/>
          </a:ln>
        </p:spPr>
      </p:sp>
      <p:sp>
        <p:nvSpPr>
          <p:cNvPr id="649" name="Google Shape;649;p17"/>
          <p:cNvSpPr/>
          <p:nvPr/>
        </p:nvSpPr>
        <p:spPr>
          <a:xfrm>
            <a:off x="3319400" y="2905125"/>
            <a:ext cx="8872599" cy="2876550"/>
          </a:xfrm>
          <a:custGeom>
            <a:rect b="b" l="l" r="r" t="t"/>
            <a:pathLst>
              <a:path extrusionOk="0" h="2876550" w="8872599">
                <a:moveTo>
                  <a:pt x="1930390" y="0"/>
                </a:moveTo>
                <a:lnTo>
                  <a:pt x="8872599" y="0"/>
                </a:lnTo>
                <a:lnTo>
                  <a:pt x="8872599" y="2876550"/>
                </a:lnTo>
                <a:lnTo>
                  <a:pt x="946160" y="2876550"/>
                </a:lnTo>
                <a:lnTo>
                  <a:pt x="0" y="193039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0" name="Google Shape;650;p17"/>
          <p:cNvSpPr/>
          <p:nvPr/>
        </p:nvSpPr>
        <p:spPr>
          <a:xfrm rot="10800000">
            <a:off x="-9525" y="1021881"/>
            <a:ext cx="2112738" cy="2876550"/>
          </a:xfrm>
          <a:custGeom>
            <a:rect b="b" l="l" r="r" t="t"/>
            <a:pathLst>
              <a:path extrusionOk="0" h="2876550" w="2112738">
                <a:moveTo>
                  <a:pt x="2112738" y="2876550"/>
                </a:moveTo>
                <a:lnTo>
                  <a:pt x="946160" y="2876550"/>
                </a:lnTo>
                <a:lnTo>
                  <a:pt x="0" y="1930390"/>
                </a:lnTo>
                <a:lnTo>
                  <a:pt x="1930390" y="0"/>
                </a:lnTo>
                <a:lnTo>
                  <a:pt x="2112738"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1" name="Google Shape;651;p17"/>
          <p:cNvSpPr/>
          <p:nvPr/>
        </p:nvSpPr>
        <p:spPr>
          <a:xfrm rot="-2700000">
            <a:off x="1699251" y="459182"/>
            <a:ext cx="1119581" cy="1125398"/>
          </a:xfrm>
          <a:prstGeom prst="rect">
            <a:avLst/>
          </a:prstGeom>
          <a:solidFill>
            <a:schemeClr val="accent3">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2" name="Google Shape;652;p17"/>
          <p:cNvSpPr/>
          <p:nvPr/>
        </p:nvSpPr>
        <p:spPr>
          <a:xfrm rot="-2700000">
            <a:off x="4555041" y="1392632"/>
            <a:ext cx="1119581" cy="1125398"/>
          </a:xfrm>
          <a:prstGeom prst="rect">
            <a:avLst/>
          </a:prstGeom>
          <a:solidFill>
            <a:schemeClr val="accent3">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3" name="Google Shape;653;p17"/>
          <p:cNvSpPr/>
          <p:nvPr/>
        </p:nvSpPr>
        <p:spPr>
          <a:xfrm rot="-2700000">
            <a:off x="2646066" y="5211948"/>
            <a:ext cx="1119581" cy="1125398"/>
          </a:xfrm>
          <a:prstGeom prst="rect">
            <a:avLst/>
          </a:prstGeom>
          <a:solidFill>
            <a:schemeClr val="accent3">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4" name="Google Shape;654;p17"/>
          <p:cNvSpPr/>
          <p:nvPr/>
        </p:nvSpPr>
        <p:spPr>
          <a:xfrm>
            <a:off x="6454900" y="626961"/>
            <a:ext cx="4765550"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3F3F3F"/>
                </a:solidFill>
                <a:latin typeface="Arial"/>
                <a:ea typeface="Arial"/>
                <a:cs typeface="Arial"/>
                <a:sym typeface="Arial"/>
              </a:rPr>
              <a:t>We Create</a:t>
            </a:r>
            <a:endParaRPr/>
          </a:p>
          <a:p>
            <a:pPr indent="0" lvl="0" marL="0" marR="0" rtl="0" algn="l">
              <a:spcBef>
                <a:spcPts val="0"/>
              </a:spcBef>
              <a:spcAft>
                <a:spcPts val="0"/>
              </a:spcAft>
              <a:buNone/>
            </a:pPr>
            <a:r>
              <a:rPr lang="en-US" sz="3600">
                <a:solidFill>
                  <a:srgbClr val="3F3F3F"/>
                </a:solidFill>
                <a:latin typeface="Arial"/>
                <a:ea typeface="Arial"/>
                <a:cs typeface="Arial"/>
                <a:sym typeface="Arial"/>
              </a:rPr>
              <a:t>Quality </a:t>
            </a:r>
            <a:r>
              <a:rPr lang="en-US" sz="3600">
                <a:solidFill>
                  <a:schemeClr val="accent1"/>
                </a:solidFill>
                <a:latin typeface="Arial"/>
                <a:ea typeface="Arial"/>
                <a:cs typeface="Arial"/>
                <a:sym typeface="Arial"/>
              </a:rPr>
              <a:t>Professional </a:t>
            </a:r>
            <a:endParaRPr sz="3600">
              <a:solidFill>
                <a:schemeClr val="accent1"/>
              </a:solidFill>
              <a:latin typeface="Arial"/>
              <a:ea typeface="Arial"/>
              <a:cs typeface="Arial"/>
              <a:sym typeface="Arial"/>
            </a:endParaRPr>
          </a:p>
          <a:p>
            <a:pPr indent="0" lvl="0" marL="0" marR="0" rtl="0" algn="l">
              <a:spcBef>
                <a:spcPts val="0"/>
              </a:spcBef>
              <a:spcAft>
                <a:spcPts val="0"/>
              </a:spcAft>
              <a:buNone/>
            </a:pPr>
            <a:r>
              <a:rPr lang="en-US" sz="3600">
                <a:solidFill>
                  <a:srgbClr val="3F3F3F"/>
                </a:solidFill>
                <a:latin typeface="Arial"/>
                <a:ea typeface="Arial"/>
                <a:cs typeface="Arial"/>
                <a:sym typeface="Arial"/>
              </a:rPr>
              <a:t>PPT </a:t>
            </a:r>
            <a:r>
              <a:rPr lang="en-US" sz="3600">
                <a:solidFill>
                  <a:schemeClr val="accent1"/>
                </a:solidFill>
                <a:latin typeface="Arial"/>
                <a:ea typeface="Arial"/>
                <a:cs typeface="Arial"/>
                <a:sym typeface="Arial"/>
              </a:rPr>
              <a:t>Presentation</a:t>
            </a:r>
            <a:endParaRPr/>
          </a:p>
        </p:txBody>
      </p:sp>
      <p:sp>
        <p:nvSpPr>
          <p:cNvPr id="655" name="Google Shape;655;p17"/>
          <p:cNvSpPr txBox="1"/>
          <p:nvPr/>
        </p:nvSpPr>
        <p:spPr>
          <a:xfrm rot="-2729091">
            <a:off x="-142276" y="2201760"/>
            <a:ext cx="2227653"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 </a:t>
            </a:r>
            <a:endParaRPr/>
          </a:p>
        </p:txBody>
      </p:sp>
      <p:sp>
        <p:nvSpPr>
          <p:cNvPr id="656" name="Google Shape;656;p17"/>
          <p:cNvSpPr txBox="1"/>
          <p:nvPr/>
        </p:nvSpPr>
        <p:spPr>
          <a:xfrm>
            <a:off x="5408968" y="3138304"/>
            <a:ext cx="6154382" cy="830997"/>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ALLPPT Layout</a:t>
            </a:r>
            <a:endParaRPr/>
          </a:p>
          <a:p>
            <a:pPr indent="0" lvl="0" marL="0" marR="0" rtl="0" algn="l">
              <a:spcBef>
                <a:spcPts val="0"/>
              </a:spcBef>
              <a:spcAft>
                <a:spcPts val="0"/>
              </a:spcAft>
              <a:buNone/>
            </a:pPr>
            <a:r>
              <a:rPr lang="en-US" sz="2400">
                <a:solidFill>
                  <a:schemeClr val="lt1"/>
                </a:solidFill>
                <a:latin typeface="Arial"/>
                <a:ea typeface="Arial"/>
                <a:cs typeface="Arial"/>
                <a:sym typeface="Arial"/>
              </a:rPr>
              <a:t>Clean Text Slide for your Presentation</a:t>
            </a:r>
            <a:endParaRPr sz="2400">
              <a:solidFill>
                <a:schemeClr val="lt1"/>
              </a:solidFill>
              <a:latin typeface="Arial"/>
              <a:ea typeface="Arial"/>
              <a:cs typeface="Arial"/>
              <a:sym typeface="Arial"/>
            </a:endParaRPr>
          </a:p>
        </p:txBody>
      </p:sp>
      <p:sp>
        <p:nvSpPr>
          <p:cNvPr id="657" name="Google Shape;657;p17"/>
          <p:cNvSpPr txBox="1"/>
          <p:nvPr/>
        </p:nvSpPr>
        <p:spPr>
          <a:xfrm>
            <a:off x="5408968" y="4017543"/>
            <a:ext cx="6154381"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 Easy to change colors, photos and Text. You can simply impress your audience and add a unique zing and appeal to your Presentations. You can simply impress your audience and add a unique zing and appeal to your Presentations. Easy to change colors, photos and Text. You can simply impress your audience and add a unique zing and appeal to your Presentations. Easy to change colors, photos and Text. </a:t>
            </a:r>
            <a:endParaRPr/>
          </a:p>
          <a:p>
            <a:pPr indent="0" lvl="0" marL="0" marR="0" rtl="0" algn="l">
              <a:spcBef>
                <a:spcPts val="0"/>
              </a:spcBef>
              <a:spcAft>
                <a:spcPts val="0"/>
              </a:spcAft>
              <a:buNone/>
            </a:pPr>
            <a:r>
              <a:t/>
            </a:r>
            <a:endParaRPr sz="1200">
              <a:solidFill>
                <a:schemeClr val="lt1"/>
              </a:solidFill>
              <a:latin typeface="Arial"/>
              <a:ea typeface="Arial"/>
              <a:cs typeface="Arial"/>
              <a:sym typeface="Arial"/>
            </a:endParaRPr>
          </a:p>
          <a:p>
            <a:pPr indent="0" lvl="0" marL="0" marR="0" rtl="0" algn="l">
              <a:spcBef>
                <a:spcPts val="0"/>
              </a:spcBef>
              <a:spcAft>
                <a:spcPts val="0"/>
              </a:spcAft>
              <a:buNone/>
            </a:pPr>
            <a:r>
              <a:rPr lang="en-US" sz="1200">
                <a:solidFill>
                  <a:schemeClr val="lt1"/>
                </a:solidFill>
                <a:latin typeface="Arial"/>
                <a:ea typeface="Arial"/>
                <a:cs typeface="Arial"/>
                <a:sym typeface="Arial"/>
              </a:rPr>
              <a:t>You can simply impress your audience and add a unique zing. </a:t>
            </a:r>
            <a:endParaRPr sz="1200">
              <a:solidFill>
                <a:schemeClr val="lt1"/>
              </a:solidFill>
              <a:latin typeface="Arial"/>
              <a:ea typeface="Arial"/>
              <a:cs typeface="Arial"/>
              <a:sym typeface="Arial"/>
            </a:endParaRPr>
          </a:p>
        </p:txBody>
      </p:sp>
      <p:sp>
        <p:nvSpPr>
          <p:cNvPr id="658" name="Google Shape;658;p17"/>
          <p:cNvSpPr/>
          <p:nvPr/>
        </p:nvSpPr>
        <p:spPr>
          <a:xfrm>
            <a:off x="5433750" y="5982624"/>
            <a:ext cx="643202" cy="643202"/>
          </a:xfrm>
          <a:prstGeom prst="ellipse">
            <a:avLst/>
          </a:prstGeom>
          <a:noFill/>
          <a:ln cap="flat" cmpd="sng" w="381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lt1"/>
              </a:solidFill>
              <a:latin typeface="Arial"/>
              <a:ea typeface="Arial"/>
              <a:cs typeface="Arial"/>
              <a:sym typeface="Arial"/>
            </a:endParaRPr>
          </a:p>
        </p:txBody>
      </p:sp>
      <p:sp>
        <p:nvSpPr>
          <p:cNvPr id="659" name="Google Shape;659;p17"/>
          <p:cNvSpPr/>
          <p:nvPr/>
        </p:nvSpPr>
        <p:spPr>
          <a:xfrm>
            <a:off x="8907198" y="5982624"/>
            <a:ext cx="643202" cy="643202"/>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lt1"/>
              </a:solidFill>
              <a:latin typeface="Arial"/>
              <a:ea typeface="Arial"/>
              <a:cs typeface="Arial"/>
              <a:sym typeface="Arial"/>
            </a:endParaRPr>
          </a:p>
        </p:txBody>
      </p:sp>
      <p:sp>
        <p:nvSpPr>
          <p:cNvPr id="660" name="Google Shape;660;p17"/>
          <p:cNvSpPr/>
          <p:nvPr/>
        </p:nvSpPr>
        <p:spPr>
          <a:xfrm>
            <a:off x="7170474" y="5982624"/>
            <a:ext cx="643202" cy="643202"/>
          </a:xfrm>
          <a:prstGeom prst="ellipse">
            <a:avLst/>
          </a:prstGeom>
          <a:noFill/>
          <a:ln cap="flat" cmpd="sng" w="381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lt1"/>
              </a:solidFill>
              <a:latin typeface="Arial"/>
              <a:ea typeface="Arial"/>
              <a:cs typeface="Arial"/>
              <a:sym typeface="Arial"/>
            </a:endParaRPr>
          </a:p>
        </p:txBody>
      </p:sp>
      <p:sp>
        <p:nvSpPr>
          <p:cNvPr id="661" name="Google Shape;661;p17"/>
          <p:cNvSpPr/>
          <p:nvPr/>
        </p:nvSpPr>
        <p:spPr>
          <a:xfrm>
            <a:off x="10643923" y="5982624"/>
            <a:ext cx="643202" cy="643202"/>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lt1"/>
              </a:solidFill>
              <a:latin typeface="Arial"/>
              <a:ea typeface="Arial"/>
              <a:cs typeface="Arial"/>
              <a:sym typeface="Arial"/>
            </a:endParaRPr>
          </a:p>
        </p:txBody>
      </p:sp>
      <p:sp>
        <p:nvSpPr>
          <p:cNvPr id="662" name="Google Shape;662;p17"/>
          <p:cNvSpPr/>
          <p:nvPr/>
        </p:nvSpPr>
        <p:spPr>
          <a:xfrm>
            <a:off x="7373953" y="6103981"/>
            <a:ext cx="255200" cy="359022"/>
          </a:xfrm>
          <a:custGeom>
            <a:rect b="b" l="l" r="r" t="t"/>
            <a:pathLst>
              <a:path extrusionOk="0" h="3873" w="2753">
                <a:moveTo>
                  <a:pt x="2122" y="555"/>
                </a:moveTo>
                <a:lnTo>
                  <a:pt x="2180" y="557"/>
                </a:lnTo>
                <a:lnTo>
                  <a:pt x="2231" y="560"/>
                </a:lnTo>
                <a:lnTo>
                  <a:pt x="2275" y="568"/>
                </a:lnTo>
                <a:lnTo>
                  <a:pt x="2311" y="580"/>
                </a:lnTo>
                <a:lnTo>
                  <a:pt x="2346" y="598"/>
                </a:lnTo>
                <a:lnTo>
                  <a:pt x="2375" y="626"/>
                </a:lnTo>
                <a:lnTo>
                  <a:pt x="2399" y="658"/>
                </a:lnTo>
                <a:lnTo>
                  <a:pt x="2419" y="695"/>
                </a:lnTo>
                <a:lnTo>
                  <a:pt x="2433" y="735"/>
                </a:lnTo>
                <a:lnTo>
                  <a:pt x="2442" y="777"/>
                </a:lnTo>
                <a:lnTo>
                  <a:pt x="2444" y="820"/>
                </a:lnTo>
                <a:lnTo>
                  <a:pt x="2440" y="864"/>
                </a:lnTo>
                <a:lnTo>
                  <a:pt x="2431" y="908"/>
                </a:lnTo>
                <a:lnTo>
                  <a:pt x="2415" y="948"/>
                </a:lnTo>
                <a:lnTo>
                  <a:pt x="2391" y="984"/>
                </a:lnTo>
                <a:lnTo>
                  <a:pt x="2364" y="1013"/>
                </a:lnTo>
                <a:lnTo>
                  <a:pt x="2331" y="1037"/>
                </a:lnTo>
                <a:lnTo>
                  <a:pt x="2293" y="1057"/>
                </a:lnTo>
                <a:lnTo>
                  <a:pt x="2253" y="1073"/>
                </a:lnTo>
                <a:lnTo>
                  <a:pt x="2211" y="1086"/>
                </a:lnTo>
                <a:lnTo>
                  <a:pt x="2166" y="1098"/>
                </a:lnTo>
                <a:lnTo>
                  <a:pt x="2122" y="1111"/>
                </a:lnTo>
                <a:lnTo>
                  <a:pt x="2079" y="1124"/>
                </a:lnTo>
                <a:lnTo>
                  <a:pt x="2037" y="1138"/>
                </a:lnTo>
                <a:lnTo>
                  <a:pt x="1999" y="1157"/>
                </a:lnTo>
                <a:lnTo>
                  <a:pt x="1962" y="1178"/>
                </a:lnTo>
                <a:lnTo>
                  <a:pt x="1931" y="1204"/>
                </a:lnTo>
                <a:lnTo>
                  <a:pt x="1935" y="1235"/>
                </a:lnTo>
                <a:lnTo>
                  <a:pt x="1946" y="1260"/>
                </a:lnTo>
                <a:lnTo>
                  <a:pt x="1959" y="1282"/>
                </a:lnTo>
                <a:lnTo>
                  <a:pt x="1977" y="1302"/>
                </a:lnTo>
                <a:lnTo>
                  <a:pt x="1997" y="1318"/>
                </a:lnTo>
                <a:lnTo>
                  <a:pt x="2019" y="1333"/>
                </a:lnTo>
                <a:lnTo>
                  <a:pt x="2039" y="1346"/>
                </a:lnTo>
                <a:lnTo>
                  <a:pt x="2060" y="1360"/>
                </a:lnTo>
                <a:lnTo>
                  <a:pt x="2159" y="1433"/>
                </a:lnTo>
                <a:lnTo>
                  <a:pt x="2248" y="1509"/>
                </a:lnTo>
                <a:lnTo>
                  <a:pt x="2328" y="1588"/>
                </a:lnTo>
                <a:lnTo>
                  <a:pt x="2400" y="1671"/>
                </a:lnTo>
                <a:lnTo>
                  <a:pt x="2464" y="1757"/>
                </a:lnTo>
                <a:lnTo>
                  <a:pt x="2522" y="1844"/>
                </a:lnTo>
                <a:lnTo>
                  <a:pt x="2571" y="1933"/>
                </a:lnTo>
                <a:lnTo>
                  <a:pt x="2613" y="2026"/>
                </a:lnTo>
                <a:lnTo>
                  <a:pt x="2649" y="2118"/>
                </a:lnTo>
                <a:lnTo>
                  <a:pt x="2679" y="2211"/>
                </a:lnTo>
                <a:lnTo>
                  <a:pt x="2704" y="2304"/>
                </a:lnTo>
                <a:lnTo>
                  <a:pt x="2722" y="2398"/>
                </a:lnTo>
                <a:lnTo>
                  <a:pt x="2737" y="2493"/>
                </a:lnTo>
                <a:lnTo>
                  <a:pt x="2746" y="2586"/>
                </a:lnTo>
                <a:lnTo>
                  <a:pt x="2751" y="2677"/>
                </a:lnTo>
                <a:lnTo>
                  <a:pt x="2753" y="2768"/>
                </a:lnTo>
                <a:lnTo>
                  <a:pt x="2751" y="2857"/>
                </a:lnTo>
                <a:lnTo>
                  <a:pt x="2746" y="2942"/>
                </a:lnTo>
                <a:lnTo>
                  <a:pt x="2739" y="3028"/>
                </a:lnTo>
                <a:lnTo>
                  <a:pt x="2728" y="3108"/>
                </a:lnTo>
                <a:lnTo>
                  <a:pt x="2715" y="3186"/>
                </a:lnTo>
                <a:lnTo>
                  <a:pt x="2702" y="3260"/>
                </a:lnTo>
                <a:lnTo>
                  <a:pt x="2688" y="3331"/>
                </a:lnTo>
                <a:lnTo>
                  <a:pt x="2671" y="3397"/>
                </a:lnTo>
                <a:lnTo>
                  <a:pt x="2657" y="3458"/>
                </a:lnTo>
                <a:lnTo>
                  <a:pt x="2640" y="3515"/>
                </a:lnTo>
                <a:lnTo>
                  <a:pt x="2624" y="3564"/>
                </a:lnTo>
                <a:lnTo>
                  <a:pt x="2609" y="3609"/>
                </a:lnTo>
                <a:lnTo>
                  <a:pt x="2597" y="3648"/>
                </a:lnTo>
                <a:lnTo>
                  <a:pt x="2584" y="3680"/>
                </a:lnTo>
                <a:lnTo>
                  <a:pt x="2573" y="3704"/>
                </a:lnTo>
                <a:lnTo>
                  <a:pt x="2566" y="3722"/>
                </a:lnTo>
                <a:lnTo>
                  <a:pt x="2560" y="3733"/>
                </a:lnTo>
                <a:lnTo>
                  <a:pt x="2533" y="3764"/>
                </a:lnTo>
                <a:lnTo>
                  <a:pt x="2499" y="3789"/>
                </a:lnTo>
                <a:lnTo>
                  <a:pt x="2459" y="3811"/>
                </a:lnTo>
                <a:lnTo>
                  <a:pt x="2415" y="3829"/>
                </a:lnTo>
                <a:lnTo>
                  <a:pt x="2368" y="3844"/>
                </a:lnTo>
                <a:lnTo>
                  <a:pt x="2319" y="3855"/>
                </a:lnTo>
                <a:lnTo>
                  <a:pt x="2269" y="3862"/>
                </a:lnTo>
                <a:lnTo>
                  <a:pt x="2220" y="3868"/>
                </a:lnTo>
                <a:lnTo>
                  <a:pt x="2133" y="3873"/>
                </a:lnTo>
                <a:lnTo>
                  <a:pt x="2046" y="3873"/>
                </a:lnTo>
                <a:lnTo>
                  <a:pt x="1959" y="3868"/>
                </a:lnTo>
                <a:lnTo>
                  <a:pt x="1871" y="3855"/>
                </a:lnTo>
                <a:lnTo>
                  <a:pt x="1784" y="3838"/>
                </a:lnTo>
                <a:lnTo>
                  <a:pt x="1699" y="3818"/>
                </a:lnTo>
                <a:lnTo>
                  <a:pt x="1613" y="3795"/>
                </a:lnTo>
                <a:lnTo>
                  <a:pt x="1531" y="3768"/>
                </a:lnTo>
                <a:lnTo>
                  <a:pt x="1449" y="3737"/>
                </a:lnTo>
                <a:lnTo>
                  <a:pt x="1369" y="3704"/>
                </a:lnTo>
                <a:lnTo>
                  <a:pt x="1293" y="3669"/>
                </a:lnTo>
                <a:lnTo>
                  <a:pt x="1219" y="3635"/>
                </a:lnTo>
                <a:lnTo>
                  <a:pt x="1146" y="3597"/>
                </a:lnTo>
                <a:lnTo>
                  <a:pt x="1079" y="3560"/>
                </a:lnTo>
                <a:lnTo>
                  <a:pt x="1015" y="3524"/>
                </a:lnTo>
                <a:lnTo>
                  <a:pt x="953" y="3488"/>
                </a:lnTo>
                <a:lnTo>
                  <a:pt x="899" y="3453"/>
                </a:lnTo>
                <a:lnTo>
                  <a:pt x="846" y="3420"/>
                </a:lnTo>
                <a:lnTo>
                  <a:pt x="800" y="3389"/>
                </a:lnTo>
                <a:lnTo>
                  <a:pt x="759" y="3360"/>
                </a:lnTo>
                <a:lnTo>
                  <a:pt x="722" y="3335"/>
                </a:lnTo>
                <a:lnTo>
                  <a:pt x="693" y="3313"/>
                </a:lnTo>
                <a:lnTo>
                  <a:pt x="669" y="3297"/>
                </a:lnTo>
                <a:lnTo>
                  <a:pt x="653" y="3284"/>
                </a:lnTo>
                <a:lnTo>
                  <a:pt x="642" y="3275"/>
                </a:lnTo>
                <a:lnTo>
                  <a:pt x="640" y="3273"/>
                </a:lnTo>
                <a:lnTo>
                  <a:pt x="644" y="3277"/>
                </a:lnTo>
                <a:lnTo>
                  <a:pt x="562" y="3206"/>
                </a:lnTo>
                <a:lnTo>
                  <a:pt x="482" y="3124"/>
                </a:lnTo>
                <a:lnTo>
                  <a:pt x="402" y="3033"/>
                </a:lnTo>
                <a:lnTo>
                  <a:pt x="326" y="2935"/>
                </a:lnTo>
                <a:lnTo>
                  <a:pt x="255" y="2829"/>
                </a:lnTo>
                <a:lnTo>
                  <a:pt x="189" y="2718"/>
                </a:lnTo>
                <a:lnTo>
                  <a:pt x="131" y="2604"/>
                </a:lnTo>
                <a:lnTo>
                  <a:pt x="82" y="2484"/>
                </a:lnTo>
                <a:lnTo>
                  <a:pt x="40" y="2362"/>
                </a:lnTo>
                <a:lnTo>
                  <a:pt x="11" y="2240"/>
                </a:lnTo>
                <a:lnTo>
                  <a:pt x="0" y="2148"/>
                </a:lnTo>
                <a:lnTo>
                  <a:pt x="0" y="2057"/>
                </a:lnTo>
                <a:lnTo>
                  <a:pt x="9" y="1969"/>
                </a:lnTo>
                <a:lnTo>
                  <a:pt x="26" y="1886"/>
                </a:lnTo>
                <a:lnTo>
                  <a:pt x="51" y="1804"/>
                </a:lnTo>
                <a:lnTo>
                  <a:pt x="79" y="1729"/>
                </a:lnTo>
                <a:lnTo>
                  <a:pt x="111" y="1658"/>
                </a:lnTo>
                <a:lnTo>
                  <a:pt x="146" y="1595"/>
                </a:lnTo>
                <a:lnTo>
                  <a:pt x="180" y="1537"/>
                </a:lnTo>
                <a:lnTo>
                  <a:pt x="197" y="1513"/>
                </a:lnTo>
                <a:lnTo>
                  <a:pt x="217" y="1491"/>
                </a:lnTo>
                <a:lnTo>
                  <a:pt x="237" y="1471"/>
                </a:lnTo>
                <a:lnTo>
                  <a:pt x="259" y="1451"/>
                </a:lnTo>
                <a:lnTo>
                  <a:pt x="279" y="1429"/>
                </a:lnTo>
                <a:lnTo>
                  <a:pt x="300" y="1406"/>
                </a:lnTo>
                <a:lnTo>
                  <a:pt x="319" y="1380"/>
                </a:lnTo>
                <a:lnTo>
                  <a:pt x="335" y="1349"/>
                </a:lnTo>
                <a:lnTo>
                  <a:pt x="349" y="1313"/>
                </a:lnTo>
                <a:lnTo>
                  <a:pt x="359" y="1269"/>
                </a:lnTo>
                <a:lnTo>
                  <a:pt x="364" y="1220"/>
                </a:lnTo>
                <a:lnTo>
                  <a:pt x="368" y="1135"/>
                </a:lnTo>
                <a:lnTo>
                  <a:pt x="366" y="1058"/>
                </a:lnTo>
                <a:lnTo>
                  <a:pt x="364" y="989"/>
                </a:lnTo>
                <a:lnTo>
                  <a:pt x="360" y="929"/>
                </a:lnTo>
                <a:lnTo>
                  <a:pt x="357" y="877"/>
                </a:lnTo>
                <a:lnTo>
                  <a:pt x="353" y="831"/>
                </a:lnTo>
                <a:lnTo>
                  <a:pt x="353" y="789"/>
                </a:lnTo>
                <a:lnTo>
                  <a:pt x="355" y="755"/>
                </a:lnTo>
                <a:lnTo>
                  <a:pt x="359" y="724"/>
                </a:lnTo>
                <a:lnTo>
                  <a:pt x="369" y="698"/>
                </a:lnTo>
                <a:lnTo>
                  <a:pt x="384" y="675"/>
                </a:lnTo>
                <a:lnTo>
                  <a:pt x="406" y="653"/>
                </a:lnTo>
                <a:lnTo>
                  <a:pt x="435" y="635"/>
                </a:lnTo>
                <a:lnTo>
                  <a:pt x="473" y="617"/>
                </a:lnTo>
                <a:lnTo>
                  <a:pt x="520" y="600"/>
                </a:lnTo>
                <a:lnTo>
                  <a:pt x="559" y="591"/>
                </a:lnTo>
                <a:lnTo>
                  <a:pt x="593" y="591"/>
                </a:lnTo>
                <a:lnTo>
                  <a:pt x="624" y="598"/>
                </a:lnTo>
                <a:lnTo>
                  <a:pt x="651" y="615"/>
                </a:lnTo>
                <a:lnTo>
                  <a:pt x="677" y="635"/>
                </a:lnTo>
                <a:lnTo>
                  <a:pt x="699" y="664"/>
                </a:lnTo>
                <a:lnTo>
                  <a:pt x="717" y="697"/>
                </a:lnTo>
                <a:lnTo>
                  <a:pt x="733" y="733"/>
                </a:lnTo>
                <a:lnTo>
                  <a:pt x="748" y="775"/>
                </a:lnTo>
                <a:lnTo>
                  <a:pt x="760" y="818"/>
                </a:lnTo>
                <a:lnTo>
                  <a:pt x="769" y="866"/>
                </a:lnTo>
                <a:lnTo>
                  <a:pt x="777" y="915"/>
                </a:lnTo>
                <a:lnTo>
                  <a:pt x="782" y="964"/>
                </a:lnTo>
                <a:lnTo>
                  <a:pt x="788" y="1015"/>
                </a:lnTo>
                <a:lnTo>
                  <a:pt x="789" y="1066"/>
                </a:lnTo>
                <a:lnTo>
                  <a:pt x="791" y="1115"/>
                </a:lnTo>
                <a:lnTo>
                  <a:pt x="791" y="1164"/>
                </a:lnTo>
                <a:lnTo>
                  <a:pt x="791" y="1420"/>
                </a:lnTo>
                <a:lnTo>
                  <a:pt x="884" y="1224"/>
                </a:lnTo>
                <a:lnTo>
                  <a:pt x="942" y="1137"/>
                </a:lnTo>
                <a:lnTo>
                  <a:pt x="1008" y="1053"/>
                </a:lnTo>
                <a:lnTo>
                  <a:pt x="1080" y="969"/>
                </a:lnTo>
                <a:lnTo>
                  <a:pt x="1160" y="893"/>
                </a:lnTo>
                <a:lnTo>
                  <a:pt x="1248" y="820"/>
                </a:lnTo>
                <a:lnTo>
                  <a:pt x="1339" y="757"/>
                </a:lnTo>
                <a:lnTo>
                  <a:pt x="1433" y="700"/>
                </a:lnTo>
                <a:lnTo>
                  <a:pt x="1531" y="657"/>
                </a:lnTo>
                <a:lnTo>
                  <a:pt x="1573" y="642"/>
                </a:lnTo>
                <a:lnTo>
                  <a:pt x="1622" y="628"/>
                </a:lnTo>
                <a:lnTo>
                  <a:pt x="1679" y="613"/>
                </a:lnTo>
                <a:lnTo>
                  <a:pt x="1737" y="600"/>
                </a:lnTo>
                <a:lnTo>
                  <a:pt x="1800" y="588"/>
                </a:lnTo>
                <a:lnTo>
                  <a:pt x="1866" y="577"/>
                </a:lnTo>
                <a:lnTo>
                  <a:pt x="1931" y="568"/>
                </a:lnTo>
                <a:lnTo>
                  <a:pt x="1999" y="562"/>
                </a:lnTo>
                <a:lnTo>
                  <a:pt x="2062" y="557"/>
                </a:lnTo>
                <a:lnTo>
                  <a:pt x="2122" y="555"/>
                </a:lnTo>
                <a:close/>
                <a:moveTo>
                  <a:pt x="1200" y="0"/>
                </a:moveTo>
                <a:lnTo>
                  <a:pt x="1231" y="2"/>
                </a:lnTo>
                <a:lnTo>
                  <a:pt x="1257" y="8"/>
                </a:lnTo>
                <a:lnTo>
                  <a:pt x="1277" y="18"/>
                </a:lnTo>
                <a:lnTo>
                  <a:pt x="1291" y="31"/>
                </a:lnTo>
                <a:lnTo>
                  <a:pt x="1300" y="48"/>
                </a:lnTo>
                <a:lnTo>
                  <a:pt x="1308" y="68"/>
                </a:lnTo>
                <a:lnTo>
                  <a:pt x="1311" y="89"/>
                </a:lnTo>
                <a:lnTo>
                  <a:pt x="1315" y="111"/>
                </a:lnTo>
                <a:lnTo>
                  <a:pt x="1315" y="137"/>
                </a:lnTo>
                <a:lnTo>
                  <a:pt x="1317" y="160"/>
                </a:lnTo>
                <a:lnTo>
                  <a:pt x="1320" y="186"/>
                </a:lnTo>
                <a:lnTo>
                  <a:pt x="1324" y="208"/>
                </a:lnTo>
                <a:lnTo>
                  <a:pt x="1329" y="229"/>
                </a:lnTo>
                <a:lnTo>
                  <a:pt x="1339" y="249"/>
                </a:lnTo>
                <a:lnTo>
                  <a:pt x="1349" y="266"/>
                </a:lnTo>
                <a:lnTo>
                  <a:pt x="1364" y="278"/>
                </a:lnTo>
                <a:lnTo>
                  <a:pt x="1375" y="278"/>
                </a:lnTo>
                <a:lnTo>
                  <a:pt x="1389" y="278"/>
                </a:lnTo>
                <a:lnTo>
                  <a:pt x="1400" y="280"/>
                </a:lnTo>
                <a:lnTo>
                  <a:pt x="1420" y="246"/>
                </a:lnTo>
                <a:lnTo>
                  <a:pt x="1439" y="209"/>
                </a:lnTo>
                <a:lnTo>
                  <a:pt x="1455" y="173"/>
                </a:lnTo>
                <a:lnTo>
                  <a:pt x="1471" y="138"/>
                </a:lnTo>
                <a:lnTo>
                  <a:pt x="1489" y="104"/>
                </a:lnTo>
                <a:lnTo>
                  <a:pt x="1511" y="71"/>
                </a:lnTo>
                <a:lnTo>
                  <a:pt x="1537" y="42"/>
                </a:lnTo>
                <a:lnTo>
                  <a:pt x="1568" y="18"/>
                </a:lnTo>
                <a:lnTo>
                  <a:pt x="1600" y="22"/>
                </a:lnTo>
                <a:lnTo>
                  <a:pt x="1626" y="29"/>
                </a:lnTo>
                <a:lnTo>
                  <a:pt x="1646" y="44"/>
                </a:lnTo>
                <a:lnTo>
                  <a:pt x="1659" y="62"/>
                </a:lnTo>
                <a:lnTo>
                  <a:pt x="1668" y="82"/>
                </a:lnTo>
                <a:lnTo>
                  <a:pt x="1671" y="108"/>
                </a:lnTo>
                <a:lnTo>
                  <a:pt x="1673" y="133"/>
                </a:lnTo>
                <a:lnTo>
                  <a:pt x="1669" y="162"/>
                </a:lnTo>
                <a:lnTo>
                  <a:pt x="1664" y="191"/>
                </a:lnTo>
                <a:lnTo>
                  <a:pt x="1657" y="220"/>
                </a:lnTo>
                <a:lnTo>
                  <a:pt x="1649" y="249"/>
                </a:lnTo>
                <a:lnTo>
                  <a:pt x="1640" y="278"/>
                </a:lnTo>
                <a:lnTo>
                  <a:pt x="1633" y="304"/>
                </a:lnTo>
                <a:lnTo>
                  <a:pt x="1626" y="329"/>
                </a:lnTo>
                <a:lnTo>
                  <a:pt x="1620" y="349"/>
                </a:lnTo>
                <a:lnTo>
                  <a:pt x="1666" y="408"/>
                </a:lnTo>
                <a:lnTo>
                  <a:pt x="1717" y="458"/>
                </a:lnTo>
                <a:lnTo>
                  <a:pt x="1771" y="502"/>
                </a:lnTo>
                <a:lnTo>
                  <a:pt x="1773" y="504"/>
                </a:lnTo>
                <a:lnTo>
                  <a:pt x="1773" y="508"/>
                </a:lnTo>
                <a:lnTo>
                  <a:pt x="1775" y="511"/>
                </a:lnTo>
                <a:lnTo>
                  <a:pt x="1775" y="515"/>
                </a:lnTo>
                <a:lnTo>
                  <a:pt x="1777" y="517"/>
                </a:lnTo>
                <a:lnTo>
                  <a:pt x="1686" y="535"/>
                </a:lnTo>
                <a:lnTo>
                  <a:pt x="1604" y="557"/>
                </a:lnTo>
                <a:lnTo>
                  <a:pt x="1529" y="580"/>
                </a:lnTo>
                <a:lnTo>
                  <a:pt x="1462" y="606"/>
                </a:lnTo>
                <a:lnTo>
                  <a:pt x="1400" y="635"/>
                </a:lnTo>
                <a:lnTo>
                  <a:pt x="1342" y="666"/>
                </a:lnTo>
                <a:lnTo>
                  <a:pt x="1289" y="700"/>
                </a:lnTo>
                <a:lnTo>
                  <a:pt x="1239" y="735"/>
                </a:lnTo>
                <a:lnTo>
                  <a:pt x="1189" y="773"/>
                </a:lnTo>
                <a:lnTo>
                  <a:pt x="1140" y="813"/>
                </a:lnTo>
                <a:lnTo>
                  <a:pt x="1091" y="857"/>
                </a:lnTo>
                <a:lnTo>
                  <a:pt x="1039" y="908"/>
                </a:lnTo>
                <a:lnTo>
                  <a:pt x="995" y="958"/>
                </a:lnTo>
                <a:lnTo>
                  <a:pt x="955" y="1009"/>
                </a:lnTo>
                <a:lnTo>
                  <a:pt x="919" y="1060"/>
                </a:lnTo>
                <a:lnTo>
                  <a:pt x="880" y="1111"/>
                </a:lnTo>
                <a:lnTo>
                  <a:pt x="877" y="1115"/>
                </a:lnTo>
                <a:lnTo>
                  <a:pt x="871" y="1124"/>
                </a:lnTo>
                <a:lnTo>
                  <a:pt x="866" y="1135"/>
                </a:lnTo>
                <a:lnTo>
                  <a:pt x="860" y="1146"/>
                </a:lnTo>
                <a:lnTo>
                  <a:pt x="855" y="1153"/>
                </a:lnTo>
                <a:lnTo>
                  <a:pt x="851" y="1157"/>
                </a:lnTo>
                <a:lnTo>
                  <a:pt x="855" y="1100"/>
                </a:lnTo>
                <a:lnTo>
                  <a:pt x="855" y="1038"/>
                </a:lnTo>
                <a:lnTo>
                  <a:pt x="851" y="977"/>
                </a:lnTo>
                <a:lnTo>
                  <a:pt x="844" y="913"/>
                </a:lnTo>
                <a:lnTo>
                  <a:pt x="835" y="853"/>
                </a:lnTo>
                <a:lnTo>
                  <a:pt x="826" y="798"/>
                </a:lnTo>
                <a:lnTo>
                  <a:pt x="813" y="751"/>
                </a:lnTo>
                <a:lnTo>
                  <a:pt x="800" y="713"/>
                </a:lnTo>
                <a:lnTo>
                  <a:pt x="809" y="698"/>
                </a:lnTo>
                <a:lnTo>
                  <a:pt x="822" y="678"/>
                </a:lnTo>
                <a:lnTo>
                  <a:pt x="837" y="658"/>
                </a:lnTo>
                <a:lnTo>
                  <a:pt x="853" y="637"/>
                </a:lnTo>
                <a:lnTo>
                  <a:pt x="869" y="615"/>
                </a:lnTo>
                <a:lnTo>
                  <a:pt x="882" y="593"/>
                </a:lnTo>
                <a:lnTo>
                  <a:pt x="891" y="573"/>
                </a:lnTo>
                <a:lnTo>
                  <a:pt x="897" y="555"/>
                </a:lnTo>
                <a:lnTo>
                  <a:pt x="897" y="540"/>
                </a:lnTo>
                <a:lnTo>
                  <a:pt x="840" y="511"/>
                </a:lnTo>
                <a:lnTo>
                  <a:pt x="788" y="484"/>
                </a:lnTo>
                <a:lnTo>
                  <a:pt x="742" y="460"/>
                </a:lnTo>
                <a:lnTo>
                  <a:pt x="704" y="437"/>
                </a:lnTo>
                <a:lnTo>
                  <a:pt x="669" y="415"/>
                </a:lnTo>
                <a:lnTo>
                  <a:pt x="644" y="393"/>
                </a:lnTo>
                <a:lnTo>
                  <a:pt x="624" y="371"/>
                </a:lnTo>
                <a:lnTo>
                  <a:pt x="613" y="348"/>
                </a:lnTo>
                <a:lnTo>
                  <a:pt x="609" y="320"/>
                </a:lnTo>
                <a:lnTo>
                  <a:pt x="615" y="291"/>
                </a:lnTo>
                <a:lnTo>
                  <a:pt x="628" y="258"/>
                </a:lnTo>
                <a:lnTo>
                  <a:pt x="646" y="233"/>
                </a:lnTo>
                <a:lnTo>
                  <a:pt x="666" y="215"/>
                </a:lnTo>
                <a:lnTo>
                  <a:pt x="691" y="206"/>
                </a:lnTo>
                <a:lnTo>
                  <a:pt x="720" y="202"/>
                </a:lnTo>
                <a:lnTo>
                  <a:pt x="755" y="206"/>
                </a:lnTo>
                <a:lnTo>
                  <a:pt x="793" y="215"/>
                </a:lnTo>
                <a:lnTo>
                  <a:pt x="837" y="231"/>
                </a:lnTo>
                <a:lnTo>
                  <a:pt x="886" y="251"/>
                </a:lnTo>
                <a:lnTo>
                  <a:pt x="940" y="277"/>
                </a:lnTo>
                <a:lnTo>
                  <a:pt x="1000" y="308"/>
                </a:lnTo>
                <a:lnTo>
                  <a:pt x="1066" y="340"/>
                </a:lnTo>
                <a:lnTo>
                  <a:pt x="1137" y="378"/>
                </a:lnTo>
                <a:lnTo>
                  <a:pt x="1144" y="375"/>
                </a:lnTo>
                <a:lnTo>
                  <a:pt x="1142" y="338"/>
                </a:lnTo>
                <a:lnTo>
                  <a:pt x="1137" y="302"/>
                </a:lnTo>
                <a:lnTo>
                  <a:pt x="1129" y="264"/>
                </a:lnTo>
                <a:lnTo>
                  <a:pt x="1122" y="228"/>
                </a:lnTo>
                <a:lnTo>
                  <a:pt x="1115" y="189"/>
                </a:lnTo>
                <a:lnTo>
                  <a:pt x="1109" y="155"/>
                </a:lnTo>
                <a:lnTo>
                  <a:pt x="1106" y="120"/>
                </a:lnTo>
                <a:lnTo>
                  <a:pt x="1106" y="89"/>
                </a:lnTo>
                <a:lnTo>
                  <a:pt x="1111" y="62"/>
                </a:lnTo>
                <a:lnTo>
                  <a:pt x="1120" y="38"/>
                </a:lnTo>
                <a:lnTo>
                  <a:pt x="1137" y="18"/>
                </a:lnTo>
                <a:lnTo>
                  <a:pt x="1160" y="4"/>
                </a:lnTo>
                <a:lnTo>
                  <a:pt x="1200" y="0"/>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sp>
        <p:nvSpPr>
          <p:cNvPr id="663" name="Google Shape;663;p17"/>
          <p:cNvSpPr/>
          <p:nvPr/>
        </p:nvSpPr>
        <p:spPr>
          <a:xfrm>
            <a:off x="5526537" y="6162675"/>
            <a:ext cx="463784" cy="325256"/>
          </a:xfrm>
          <a:custGeom>
            <a:rect b="b" l="l" r="r" t="t"/>
            <a:pathLst>
              <a:path extrusionOk="0" h="3111" w="4436">
                <a:moveTo>
                  <a:pt x="951" y="956"/>
                </a:moveTo>
                <a:lnTo>
                  <a:pt x="1005" y="964"/>
                </a:lnTo>
                <a:lnTo>
                  <a:pt x="1056" y="978"/>
                </a:lnTo>
                <a:lnTo>
                  <a:pt x="1104" y="1002"/>
                </a:lnTo>
                <a:lnTo>
                  <a:pt x="1144" y="1029"/>
                </a:lnTo>
                <a:lnTo>
                  <a:pt x="1182" y="1064"/>
                </a:lnTo>
                <a:lnTo>
                  <a:pt x="1213" y="1104"/>
                </a:lnTo>
                <a:lnTo>
                  <a:pt x="1240" y="1147"/>
                </a:lnTo>
                <a:lnTo>
                  <a:pt x="1264" y="1196"/>
                </a:lnTo>
                <a:lnTo>
                  <a:pt x="1282" y="1245"/>
                </a:lnTo>
                <a:lnTo>
                  <a:pt x="1295" y="1298"/>
                </a:lnTo>
                <a:lnTo>
                  <a:pt x="1302" y="1351"/>
                </a:lnTo>
                <a:lnTo>
                  <a:pt x="1304" y="1404"/>
                </a:lnTo>
                <a:lnTo>
                  <a:pt x="1302" y="1458"/>
                </a:lnTo>
                <a:lnTo>
                  <a:pt x="1293" y="1509"/>
                </a:lnTo>
                <a:lnTo>
                  <a:pt x="1280" y="1560"/>
                </a:lnTo>
                <a:lnTo>
                  <a:pt x="1262" y="1605"/>
                </a:lnTo>
                <a:lnTo>
                  <a:pt x="1236" y="1649"/>
                </a:lnTo>
                <a:lnTo>
                  <a:pt x="1207" y="1689"/>
                </a:lnTo>
                <a:lnTo>
                  <a:pt x="1173" y="1724"/>
                </a:lnTo>
                <a:lnTo>
                  <a:pt x="1131" y="1751"/>
                </a:lnTo>
                <a:lnTo>
                  <a:pt x="1084" y="1773"/>
                </a:lnTo>
                <a:lnTo>
                  <a:pt x="1033" y="1787"/>
                </a:lnTo>
                <a:lnTo>
                  <a:pt x="976" y="1793"/>
                </a:lnTo>
                <a:lnTo>
                  <a:pt x="922" y="1785"/>
                </a:lnTo>
                <a:lnTo>
                  <a:pt x="871" y="1771"/>
                </a:lnTo>
                <a:lnTo>
                  <a:pt x="822" y="1747"/>
                </a:lnTo>
                <a:lnTo>
                  <a:pt x="778" y="1715"/>
                </a:lnTo>
                <a:lnTo>
                  <a:pt x="738" y="1676"/>
                </a:lnTo>
                <a:lnTo>
                  <a:pt x="702" y="1633"/>
                </a:lnTo>
                <a:lnTo>
                  <a:pt x="671" y="1584"/>
                </a:lnTo>
                <a:lnTo>
                  <a:pt x="645" y="1531"/>
                </a:lnTo>
                <a:lnTo>
                  <a:pt x="627" y="1475"/>
                </a:lnTo>
                <a:lnTo>
                  <a:pt x="615" y="1418"/>
                </a:lnTo>
                <a:lnTo>
                  <a:pt x="609" y="1360"/>
                </a:lnTo>
                <a:lnTo>
                  <a:pt x="611" y="1300"/>
                </a:lnTo>
                <a:lnTo>
                  <a:pt x="620" y="1244"/>
                </a:lnTo>
                <a:lnTo>
                  <a:pt x="636" y="1185"/>
                </a:lnTo>
                <a:lnTo>
                  <a:pt x="656" y="1135"/>
                </a:lnTo>
                <a:lnTo>
                  <a:pt x="680" y="1093"/>
                </a:lnTo>
                <a:lnTo>
                  <a:pt x="709" y="1056"/>
                </a:lnTo>
                <a:lnTo>
                  <a:pt x="744" y="1027"/>
                </a:lnTo>
                <a:lnTo>
                  <a:pt x="785" y="1002"/>
                </a:lnTo>
                <a:lnTo>
                  <a:pt x="835" y="978"/>
                </a:lnTo>
                <a:lnTo>
                  <a:pt x="893" y="960"/>
                </a:lnTo>
                <a:lnTo>
                  <a:pt x="951" y="956"/>
                </a:lnTo>
                <a:close/>
                <a:moveTo>
                  <a:pt x="3504" y="955"/>
                </a:moveTo>
                <a:lnTo>
                  <a:pt x="3564" y="958"/>
                </a:lnTo>
                <a:lnTo>
                  <a:pt x="3616" y="969"/>
                </a:lnTo>
                <a:lnTo>
                  <a:pt x="3664" y="987"/>
                </a:lnTo>
                <a:lnTo>
                  <a:pt x="3705" y="1011"/>
                </a:lnTo>
                <a:lnTo>
                  <a:pt x="3742" y="1040"/>
                </a:lnTo>
                <a:lnTo>
                  <a:pt x="3773" y="1075"/>
                </a:lnTo>
                <a:lnTo>
                  <a:pt x="3798" y="1113"/>
                </a:lnTo>
                <a:lnTo>
                  <a:pt x="3818" y="1155"/>
                </a:lnTo>
                <a:lnTo>
                  <a:pt x="3835" y="1200"/>
                </a:lnTo>
                <a:lnTo>
                  <a:pt x="3845" y="1247"/>
                </a:lnTo>
                <a:lnTo>
                  <a:pt x="3853" y="1296"/>
                </a:lnTo>
                <a:lnTo>
                  <a:pt x="3853" y="1347"/>
                </a:lnTo>
                <a:lnTo>
                  <a:pt x="3851" y="1396"/>
                </a:lnTo>
                <a:lnTo>
                  <a:pt x="3844" y="1447"/>
                </a:lnTo>
                <a:lnTo>
                  <a:pt x="3833" y="1496"/>
                </a:lnTo>
                <a:lnTo>
                  <a:pt x="3818" y="1544"/>
                </a:lnTo>
                <a:lnTo>
                  <a:pt x="3798" y="1589"/>
                </a:lnTo>
                <a:lnTo>
                  <a:pt x="3775" y="1633"/>
                </a:lnTo>
                <a:lnTo>
                  <a:pt x="3749" y="1671"/>
                </a:lnTo>
                <a:lnTo>
                  <a:pt x="3718" y="1705"/>
                </a:lnTo>
                <a:lnTo>
                  <a:pt x="3685" y="1736"/>
                </a:lnTo>
                <a:lnTo>
                  <a:pt x="3649" y="1760"/>
                </a:lnTo>
                <a:lnTo>
                  <a:pt x="3609" y="1778"/>
                </a:lnTo>
                <a:lnTo>
                  <a:pt x="3565" y="1791"/>
                </a:lnTo>
                <a:lnTo>
                  <a:pt x="3520" y="1795"/>
                </a:lnTo>
                <a:lnTo>
                  <a:pt x="3473" y="1791"/>
                </a:lnTo>
                <a:lnTo>
                  <a:pt x="3413" y="1776"/>
                </a:lnTo>
                <a:lnTo>
                  <a:pt x="3360" y="1755"/>
                </a:lnTo>
                <a:lnTo>
                  <a:pt x="3313" y="1724"/>
                </a:lnTo>
                <a:lnTo>
                  <a:pt x="3271" y="1687"/>
                </a:lnTo>
                <a:lnTo>
                  <a:pt x="3235" y="1644"/>
                </a:lnTo>
                <a:lnTo>
                  <a:pt x="3205" y="1596"/>
                </a:lnTo>
                <a:lnTo>
                  <a:pt x="3184" y="1544"/>
                </a:lnTo>
                <a:lnTo>
                  <a:pt x="3169" y="1487"/>
                </a:lnTo>
                <a:lnTo>
                  <a:pt x="3160" y="1427"/>
                </a:lnTo>
                <a:lnTo>
                  <a:pt x="3160" y="1365"/>
                </a:lnTo>
                <a:lnTo>
                  <a:pt x="3167" y="1302"/>
                </a:lnTo>
                <a:lnTo>
                  <a:pt x="3184" y="1238"/>
                </a:lnTo>
                <a:lnTo>
                  <a:pt x="3207" y="1175"/>
                </a:lnTo>
                <a:lnTo>
                  <a:pt x="3233" y="1127"/>
                </a:lnTo>
                <a:lnTo>
                  <a:pt x="3260" y="1087"/>
                </a:lnTo>
                <a:lnTo>
                  <a:pt x="3291" y="1053"/>
                </a:lnTo>
                <a:lnTo>
                  <a:pt x="3325" y="1027"/>
                </a:lnTo>
                <a:lnTo>
                  <a:pt x="3362" y="1004"/>
                </a:lnTo>
                <a:lnTo>
                  <a:pt x="3405" y="985"/>
                </a:lnTo>
                <a:lnTo>
                  <a:pt x="3451" y="969"/>
                </a:lnTo>
                <a:lnTo>
                  <a:pt x="3504" y="955"/>
                </a:lnTo>
                <a:close/>
                <a:moveTo>
                  <a:pt x="2253" y="0"/>
                </a:moveTo>
                <a:lnTo>
                  <a:pt x="2318" y="2"/>
                </a:lnTo>
                <a:lnTo>
                  <a:pt x="2378" y="9"/>
                </a:lnTo>
                <a:lnTo>
                  <a:pt x="2433" y="22"/>
                </a:lnTo>
                <a:lnTo>
                  <a:pt x="2482" y="38"/>
                </a:lnTo>
                <a:lnTo>
                  <a:pt x="2529" y="58"/>
                </a:lnTo>
                <a:lnTo>
                  <a:pt x="2571" y="80"/>
                </a:lnTo>
                <a:lnTo>
                  <a:pt x="2613" y="102"/>
                </a:lnTo>
                <a:lnTo>
                  <a:pt x="2653" y="127"/>
                </a:lnTo>
                <a:lnTo>
                  <a:pt x="2693" y="151"/>
                </a:lnTo>
                <a:lnTo>
                  <a:pt x="2735" y="175"/>
                </a:lnTo>
                <a:lnTo>
                  <a:pt x="2776" y="196"/>
                </a:lnTo>
                <a:lnTo>
                  <a:pt x="2822" y="216"/>
                </a:lnTo>
                <a:lnTo>
                  <a:pt x="2871" y="233"/>
                </a:lnTo>
                <a:lnTo>
                  <a:pt x="2924" y="247"/>
                </a:lnTo>
                <a:lnTo>
                  <a:pt x="2982" y="255"/>
                </a:lnTo>
                <a:lnTo>
                  <a:pt x="3042" y="253"/>
                </a:lnTo>
                <a:lnTo>
                  <a:pt x="3100" y="245"/>
                </a:lnTo>
                <a:lnTo>
                  <a:pt x="3158" y="233"/>
                </a:lnTo>
                <a:lnTo>
                  <a:pt x="3215" y="218"/>
                </a:lnTo>
                <a:lnTo>
                  <a:pt x="3267" y="204"/>
                </a:lnTo>
                <a:lnTo>
                  <a:pt x="3316" y="191"/>
                </a:lnTo>
                <a:lnTo>
                  <a:pt x="3393" y="175"/>
                </a:lnTo>
                <a:lnTo>
                  <a:pt x="3473" y="162"/>
                </a:lnTo>
                <a:lnTo>
                  <a:pt x="3556" y="155"/>
                </a:lnTo>
                <a:lnTo>
                  <a:pt x="3642" y="153"/>
                </a:lnTo>
                <a:lnTo>
                  <a:pt x="3727" y="156"/>
                </a:lnTo>
                <a:lnTo>
                  <a:pt x="3809" y="164"/>
                </a:lnTo>
                <a:lnTo>
                  <a:pt x="3887" y="176"/>
                </a:lnTo>
                <a:lnTo>
                  <a:pt x="3960" y="195"/>
                </a:lnTo>
                <a:lnTo>
                  <a:pt x="4022" y="216"/>
                </a:lnTo>
                <a:lnTo>
                  <a:pt x="4082" y="240"/>
                </a:lnTo>
                <a:lnTo>
                  <a:pt x="4138" y="269"/>
                </a:lnTo>
                <a:lnTo>
                  <a:pt x="4193" y="300"/>
                </a:lnTo>
                <a:lnTo>
                  <a:pt x="4244" y="335"/>
                </a:lnTo>
                <a:lnTo>
                  <a:pt x="4289" y="375"/>
                </a:lnTo>
                <a:lnTo>
                  <a:pt x="4329" y="418"/>
                </a:lnTo>
                <a:lnTo>
                  <a:pt x="4364" y="467"/>
                </a:lnTo>
                <a:lnTo>
                  <a:pt x="4398" y="533"/>
                </a:lnTo>
                <a:lnTo>
                  <a:pt x="4420" y="602"/>
                </a:lnTo>
                <a:lnTo>
                  <a:pt x="4433" y="671"/>
                </a:lnTo>
                <a:lnTo>
                  <a:pt x="4436" y="742"/>
                </a:lnTo>
                <a:lnTo>
                  <a:pt x="4431" y="813"/>
                </a:lnTo>
                <a:lnTo>
                  <a:pt x="4418" y="884"/>
                </a:lnTo>
                <a:lnTo>
                  <a:pt x="4398" y="955"/>
                </a:lnTo>
                <a:lnTo>
                  <a:pt x="4371" y="1024"/>
                </a:lnTo>
                <a:lnTo>
                  <a:pt x="4340" y="1091"/>
                </a:lnTo>
                <a:lnTo>
                  <a:pt x="4304" y="1158"/>
                </a:lnTo>
                <a:lnTo>
                  <a:pt x="4265" y="1222"/>
                </a:lnTo>
                <a:lnTo>
                  <a:pt x="4222" y="1284"/>
                </a:lnTo>
                <a:lnTo>
                  <a:pt x="4178" y="1342"/>
                </a:lnTo>
                <a:lnTo>
                  <a:pt x="4133" y="1396"/>
                </a:lnTo>
                <a:lnTo>
                  <a:pt x="4087" y="1445"/>
                </a:lnTo>
                <a:lnTo>
                  <a:pt x="4042" y="1491"/>
                </a:lnTo>
                <a:lnTo>
                  <a:pt x="3996" y="1531"/>
                </a:lnTo>
                <a:lnTo>
                  <a:pt x="3955" y="1565"/>
                </a:lnTo>
                <a:lnTo>
                  <a:pt x="3916" y="1595"/>
                </a:lnTo>
                <a:lnTo>
                  <a:pt x="3904" y="1595"/>
                </a:lnTo>
                <a:lnTo>
                  <a:pt x="3904" y="1591"/>
                </a:lnTo>
                <a:lnTo>
                  <a:pt x="3924" y="1531"/>
                </a:lnTo>
                <a:lnTo>
                  <a:pt x="3936" y="1467"/>
                </a:lnTo>
                <a:lnTo>
                  <a:pt x="3944" y="1400"/>
                </a:lnTo>
                <a:lnTo>
                  <a:pt x="3944" y="1333"/>
                </a:lnTo>
                <a:lnTo>
                  <a:pt x="3940" y="1265"/>
                </a:lnTo>
                <a:lnTo>
                  <a:pt x="3933" y="1200"/>
                </a:lnTo>
                <a:lnTo>
                  <a:pt x="3918" y="1138"/>
                </a:lnTo>
                <a:lnTo>
                  <a:pt x="3902" y="1080"/>
                </a:lnTo>
                <a:lnTo>
                  <a:pt x="3880" y="1027"/>
                </a:lnTo>
                <a:lnTo>
                  <a:pt x="3880" y="1024"/>
                </a:lnTo>
                <a:lnTo>
                  <a:pt x="3916" y="1025"/>
                </a:lnTo>
                <a:lnTo>
                  <a:pt x="3955" y="1027"/>
                </a:lnTo>
                <a:lnTo>
                  <a:pt x="3993" y="1027"/>
                </a:lnTo>
                <a:lnTo>
                  <a:pt x="4033" y="1025"/>
                </a:lnTo>
                <a:lnTo>
                  <a:pt x="4071" y="1022"/>
                </a:lnTo>
                <a:lnTo>
                  <a:pt x="4107" y="1016"/>
                </a:lnTo>
                <a:lnTo>
                  <a:pt x="4140" y="1005"/>
                </a:lnTo>
                <a:lnTo>
                  <a:pt x="4171" y="993"/>
                </a:lnTo>
                <a:lnTo>
                  <a:pt x="4195" y="976"/>
                </a:lnTo>
                <a:lnTo>
                  <a:pt x="4213" y="955"/>
                </a:lnTo>
                <a:lnTo>
                  <a:pt x="4236" y="831"/>
                </a:lnTo>
                <a:lnTo>
                  <a:pt x="4242" y="775"/>
                </a:lnTo>
                <a:lnTo>
                  <a:pt x="4240" y="724"/>
                </a:lnTo>
                <a:lnTo>
                  <a:pt x="4231" y="676"/>
                </a:lnTo>
                <a:lnTo>
                  <a:pt x="4215" y="635"/>
                </a:lnTo>
                <a:lnTo>
                  <a:pt x="4193" y="596"/>
                </a:lnTo>
                <a:lnTo>
                  <a:pt x="4167" y="562"/>
                </a:lnTo>
                <a:lnTo>
                  <a:pt x="4136" y="533"/>
                </a:lnTo>
                <a:lnTo>
                  <a:pt x="4102" y="505"/>
                </a:lnTo>
                <a:lnTo>
                  <a:pt x="4065" y="484"/>
                </a:lnTo>
                <a:lnTo>
                  <a:pt x="4027" y="465"/>
                </a:lnTo>
                <a:lnTo>
                  <a:pt x="3987" y="451"/>
                </a:lnTo>
                <a:lnTo>
                  <a:pt x="3938" y="438"/>
                </a:lnTo>
                <a:lnTo>
                  <a:pt x="3884" y="427"/>
                </a:lnTo>
                <a:lnTo>
                  <a:pt x="3824" y="422"/>
                </a:lnTo>
                <a:lnTo>
                  <a:pt x="3762" y="418"/>
                </a:lnTo>
                <a:lnTo>
                  <a:pt x="3700" y="418"/>
                </a:lnTo>
                <a:lnTo>
                  <a:pt x="3640" y="424"/>
                </a:lnTo>
                <a:lnTo>
                  <a:pt x="3584" y="431"/>
                </a:lnTo>
                <a:lnTo>
                  <a:pt x="3500" y="449"/>
                </a:lnTo>
                <a:lnTo>
                  <a:pt x="3424" y="467"/>
                </a:lnTo>
                <a:lnTo>
                  <a:pt x="3351" y="491"/>
                </a:lnTo>
                <a:lnTo>
                  <a:pt x="3284" y="516"/>
                </a:lnTo>
                <a:lnTo>
                  <a:pt x="3222" y="547"/>
                </a:lnTo>
                <a:lnTo>
                  <a:pt x="3165" y="582"/>
                </a:lnTo>
                <a:lnTo>
                  <a:pt x="3113" y="622"/>
                </a:lnTo>
                <a:lnTo>
                  <a:pt x="3067" y="669"/>
                </a:lnTo>
                <a:lnTo>
                  <a:pt x="3025" y="720"/>
                </a:lnTo>
                <a:lnTo>
                  <a:pt x="2989" y="780"/>
                </a:lnTo>
                <a:lnTo>
                  <a:pt x="2958" y="845"/>
                </a:lnTo>
                <a:lnTo>
                  <a:pt x="2933" y="918"/>
                </a:lnTo>
                <a:lnTo>
                  <a:pt x="2913" y="993"/>
                </a:lnTo>
                <a:lnTo>
                  <a:pt x="2900" y="1069"/>
                </a:lnTo>
                <a:lnTo>
                  <a:pt x="2889" y="1151"/>
                </a:lnTo>
                <a:lnTo>
                  <a:pt x="2882" y="1231"/>
                </a:lnTo>
                <a:lnTo>
                  <a:pt x="2875" y="1315"/>
                </a:lnTo>
                <a:lnTo>
                  <a:pt x="2865" y="1396"/>
                </a:lnTo>
                <a:lnTo>
                  <a:pt x="2856" y="1476"/>
                </a:lnTo>
                <a:lnTo>
                  <a:pt x="2844" y="1555"/>
                </a:lnTo>
                <a:lnTo>
                  <a:pt x="2827" y="1629"/>
                </a:lnTo>
                <a:lnTo>
                  <a:pt x="2804" y="1698"/>
                </a:lnTo>
                <a:lnTo>
                  <a:pt x="2773" y="1775"/>
                </a:lnTo>
                <a:lnTo>
                  <a:pt x="2738" y="1847"/>
                </a:lnTo>
                <a:lnTo>
                  <a:pt x="2702" y="1918"/>
                </a:lnTo>
                <a:lnTo>
                  <a:pt x="2664" y="1987"/>
                </a:lnTo>
                <a:lnTo>
                  <a:pt x="2625" y="2056"/>
                </a:lnTo>
                <a:lnTo>
                  <a:pt x="2587" y="2124"/>
                </a:lnTo>
                <a:lnTo>
                  <a:pt x="2549" y="2193"/>
                </a:lnTo>
                <a:lnTo>
                  <a:pt x="2513" y="2264"/>
                </a:lnTo>
                <a:lnTo>
                  <a:pt x="2476" y="2335"/>
                </a:lnTo>
                <a:lnTo>
                  <a:pt x="2444" y="2409"/>
                </a:lnTo>
                <a:lnTo>
                  <a:pt x="2415" y="2485"/>
                </a:lnTo>
                <a:lnTo>
                  <a:pt x="2387" y="2565"/>
                </a:lnTo>
                <a:lnTo>
                  <a:pt x="2365" y="2649"/>
                </a:lnTo>
                <a:lnTo>
                  <a:pt x="2347" y="2738"/>
                </a:lnTo>
                <a:lnTo>
                  <a:pt x="2336" y="2833"/>
                </a:lnTo>
                <a:lnTo>
                  <a:pt x="2331" y="2933"/>
                </a:lnTo>
                <a:lnTo>
                  <a:pt x="2333" y="3038"/>
                </a:lnTo>
                <a:lnTo>
                  <a:pt x="2324" y="3056"/>
                </a:lnTo>
                <a:lnTo>
                  <a:pt x="2316" y="3071"/>
                </a:lnTo>
                <a:lnTo>
                  <a:pt x="2309" y="3084"/>
                </a:lnTo>
                <a:lnTo>
                  <a:pt x="2300" y="3095"/>
                </a:lnTo>
                <a:lnTo>
                  <a:pt x="2287" y="3104"/>
                </a:lnTo>
                <a:lnTo>
                  <a:pt x="2269" y="3109"/>
                </a:lnTo>
                <a:lnTo>
                  <a:pt x="2244" y="3111"/>
                </a:lnTo>
                <a:lnTo>
                  <a:pt x="2218" y="3109"/>
                </a:lnTo>
                <a:lnTo>
                  <a:pt x="2198" y="3104"/>
                </a:lnTo>
                <a:lnTo>
                  <a:pt x="2184" y="3096"/>
                </a:lnTo>
                <a:lnTo>
                  <a:pt x="2173" y="3085"/>
                </a:lnTo>
                <a:lnTo>
                  <a:pt x="2165" y="3073"/>
                </a:lnTo>
                <a:lnTo>
                  <a:pt x="2160" y="3060"/>
                </a:lnTo>
                <a:lnTo>
                  <a:pt x="2156" y="3047"/>
                </a:lnTo>
                <a:lnTo>
                  <a:pt x="2155" y="2942"/>
                </a:lnTo>
                <a:lnTo>
                  <a:pt x="2147" y="2844"/>
                </a:lnTo>
                <a:lnTo>
                  <a:pt x="2133" y="2749"/>
                </a:lnTo>
                <a:lnTo>
                  <a:pt x="2115" y="2662"/>
                </a:lnTo>
                <a:lnTo>
                  <a:pt x="2089" y="2578"/>
                </a:lnTo>
                <a:lnTo>
                  <a:pt x="2062" y="2498"/>
                </a:lnTo>
                <a:lnTo>
                  <a:pt x="2029" y="2424"/>
                </a:lnTo>
                <a:lnTo>
                  <a:pt x="1995" y="2349"/>
                </a:lnTo>
                <a:lnTo>
                  <a:pt x="1956" y="2278"/>
                </a:lnTo>
                <a:lnTo>
                  <a:pt x="1918" y="2209"/>
                </a:lnTo>
                <a:lnTo>
                  <a:pt x="1878" y="2142"/>
                </a:lnTo>
                <a:lnTo>
                  <a:pt x="1838" y="2073"/>
                </a:lnTo>
                <a:lnTo>
                  <a:pt x="1798" y="2005"/>
                </a:lnTo>
                <a:lnTo>
                  <a:pt x="1760" y="1936"/>
                </a:lnTo>
                <a:lnTo>
                  <a:pt x="1724" y="1865"/>
                </a:lnTo>
                <a:lnTo>
                  <a:pt x="1687" y="1795"/>
                </a:lnTo>
                <a:lnTo>
                  <a:pt x="1656" y="1720"/>
                </a:lnTo>
                <a:lnTo>
                  <a:pt x="1633" y="1653"/>
                </a:lnTo>
                <a:lnTo>
                  <a:pt x="1615" y="1584"/>
                </a:lnTo>
                <a:lnTo>
                  <a:pt x="1600" y="1507"/>
                </a:lnTo>
                <a:lnTo>
                  <a:pt x="1587" y="1429"/>
                </a:lnTo>
                <a:lnTo>
                  <a:pt x="1575" y="1349"/>
                </a:lnTo>
                <a:lnTo>
                  <a:pt x="1565" y="1267"/>
                </a:lnTo>
                <a:lnTo>
                  <a:pt x="1555" y="1185"/>
                </a:lnTo>
                <a:lnTo>
                  <a:pt x="1542" y="1105"/>
                </a:lnTo>
                <a:lnTo>
                  <a:pt x="1529" y="1025"/>
                </a:lnTo>
                <a:lnTo>
                  <a:pt x="1515" y="949"/>
                </a:lnTo>
                <a:lnTo>
                  <a:pt x="1495" y="876"/>
                </a:lnTo>
                <a:lnTo>
                  <a:pt x="1471" y="809"/>
                </a:lnTo>
                <a:lnTo>
                  <a:pt x="1442" y="745"/>
                </a:lnTo>
                <a:lnTo>
                  <a:pt x="1407" y="691"/>
                </a:lnTo>
                <a:lnTo>
                  <a:pt x="1369" y="644"/>
                </a:lnTo>
                <a:lnTo>
                  <a:pt x="1324" y="602"/>
                </a:lnTo>
                <a:lnTo>
                  <a:pt x="1273" y="562"/>
                </a:lnTo>
                <a:lnTo>
                  <a:pt x="1216" y="529"/>
                </a:lnTo>
                <a:lnTo>
                  <a:pt x="1156" y="500"/>
                </a:lnTo>
                <a:lnTo>
                  <a:pt x="1093" y="475"/>
                </a:lnTo>
                <a:lnTo>
                  <a:pt x="1025" y="453"/>
                </a:lnTo>
                <a:lnTo>
                  <a:pt x="956" y="435"/>
                </a:lnTo>
                <a:lnTo>
                  <a:pt x="800" y="424"/>
                </a:lnTo>
                <a:lnTo>
                  <a:pt x="749" y="418"/>
                </a:lnTo>
                <a:lnTo>
                  <a:pt x="695" y="418"/>
                </a:lnTo>
                <a:lnTo>
                  <a:pt x="640" y="424"/>
                </a:lnTo>
                <a:lnTo>
                  <a:pt x="585" y="433"/>
                </a:lnTo>
                <a:lnTo>
                  <a:pt x="536" y="444"/>
                </a:lnTo>
                <a:lnTo>
                  <a:pt x="493" y="455"/>
                </a:lnTo>
                <a:lnTo>
                  <a:pt x="447" y="471"/>
                </a:lnTo>
                <a:lnTo>
                  <a:pt x="402" y="489"/>
                </a:lnTo>
                <a:lnTo>
                  <a:pt x="360" y="509"/>
                </a:lnTo>
                <a:lnTo>
                  <a:pt x="320" y="535"/>
                </a:lnTo>
                <a:lnTo>
                  <a:pt x="284" y="562"/>
                </a:lnTo>
                <a:lnTo>
                  <a:pt x="251" y="595"/>
                </a:lnTo>
                <a:lnTo>
                  <a:pt x="224" y="631"/>
                </a:lnTo>
                <a:lnTo>
                  <a:pt x="204" y="671"/>
                </a:lnTo>
                <a:lnTo>
                  <a:pt x="191" y="715"/>
                </a:lnTo>
                <a:lnTo>
                  <a:pt x="187" y="760"/>
                </a:lnTo>
                <a:lnTo>
                  <a:pt x="191" y="805"/>
                </a:lnTo>
                <a:lnTo>
                  <a:pt x="202" y="849"/>
                </a:lnTo>
                <a:lnTo>
                  <a:pt x="216" y="893"/>
                </a:lnTo>
                <a:lnTo>
                  <a:pt x="236" y="931"/>
                </a:lnTo>
                <a:lnTo>
                  <a:pt x="260" y="965"/>
                </a:lnTo>
                <a:lnTo>
                  <a:pt x="285" y="996"/>
                </a:lnTo>
                <a:lnTo>
                  <a:pt x="313" y="1020"/>
                </a:lnTo>
                <a:lnTo>
                  <a:pt x="340" y="1035"/>
                </a:lnTo>
                <a:lnTo>
                  <a:pt x="378" y="1045"/>
                </a:lnTo>
                <a:lnTo>
                  <a:pt x="415" y="1047"/>
                </a:lnTo>
                <a:lnTo>
                  <a:pt x="451" y="1044"/>
                </a:lnTo>
                <a:lnTo>
                  <a:pt x="487" y="1036"/>
                </a:lnTo>
                <a:lnTo>
                  <a:pt x="522" y="1027"/>
                </a:lnTo>
                <a:lnTo>
                  <a:pt x="555" y="1018"/>
                </a:lnTo>
                <a:lnTo>
                  <a:pt x="587" y="1011"/>
                </a:lnTo>
                <a:lnTo>
                  <a:pt x="527" y="1147"/>
                </a:lnTo>
                <a:lnTo>
                  <a:pt x="513" y="1213"/>
                </a:lnTo>
                <a:lnTo>
                  <a:pt x="505" y="1280"/>
                </a:lnTo>
                <a:lnTo>
                  <a:pt x="505" y="1349"/>
                </a:lnTo>
                <a:lnTo>
                  <a:pt x="511" y="1416"/>
                </a:lnTo>
                <a:lnTo>
                  <a:pt x="520" y="1484"/>
                </a:lnTo>
                <a:lnTo>
                  <a:pt x="533" y="1547"/>
                </a:lnTo>
                <a:lnTo>
                  <a:pt x="547" y="1607"/>
                </a:lnTo>
                <a:lnTo>
                  <a:pt x="482" y="1560"/>
                </a:lnTo>
                <a:lnTo>
                  <a:pt x="420" y="1507"/>
                </a:lnTo>
                <a:lnTo>
                  <a:pt x="360" y="1451"/>
                </a:lnTo>
                <a:lnTo>
                  <a:pt x="305" y="1391"/>
                </a:lnTo>
                <a:lnTo>
                  <a:pt x="253" y="1327"/>
                </a:lnTo>
                <a:lnTo>
                  <a:pt x="204" y="1264"/>
                </a:lnTo>
                <a:lnTo>
                  <a:pt x="165" y="1209"/>
                </a:lnTo>
                <a:lnTo>
                  <a:pt x="129" y="1155"/>
                </a:lnTo>
                <a:lnTo>
                  <a:pt x="96" y="1095"/>
                </a:lnTo>
                <a:lnTo>
                  <a:pt x="65" y="1033"/>
                </a:lnTo>
                <a:lnTo>
                  <a:pt x="40" y="967"/>
                </a:lnTo>
                <a:lnTo>
                  <a:pt x="16" y="889"/>
                </a:lnTo>
                <a:lnTo>
                  <a:pt x="4" y="813"/>
                </a:lnTo>
                <a:lnTo>
                  <a:pt x="0" y="742"/>
                </a:lnTo>
                <a:lnTo>
                  <a:pt x="5" y="675"/>
                </a:lnTo>
                <a:lnTo>
                  <a:pt x="18" y="609"/>
                </a:lnTo>
                <a:lnTo>
                  <a:pt x="40" y="549"/>
                </a:lnTo>
                <a:lnTo>
                  <a:pt x="69" y="493"/>
                </a:lnTo>
                <a:lnTo>
                  <a:pt x="105" y="440"/>
                </a:lnTo>
                <a:lnTo>
                  <a:pt x="147" y="393"/>
                </a:lnTo>
                <a:lnTo>
                  <a:pt x="195" y="347"/>
                </a:lnTo>
                <a:lnTo>
                  <a:pt x="249" y="307"/>
                </a:lnTo>
                <a:lnTo>
                  <a:pt x="307" y="273"/>
                </a:lnTo>
                <a:lnTo>
                  <a:pt x="371" y="240"/>
                </a:lnTo>
                <a:lnTo>
                  <a:pt x="436" y="213"/>
                </a:lnTo>
                <a:lnTo>
                  <a:pt x="507" y="191"/>
                </a:lnTo>
                <a:lnTo>
                  <a:pt x="580" y="173"/>
                </a:lnTo>
                <a:lnTo>
                  <a:pt x="656" y="158"/>
                </a:lnTo>
                <a:lnTo>
                  <a:pt x="735" y="151"/>
                </a:lnTo>
                <a:lnTo>
                  <a:pt x="815" y="145"/>
                </a:lnTo>
                <a:lnTo>
                  <a:pt x="895" y="147"/>
                </a:lnTo>
                <a:lnTo>
                  <a:pt x="975" y="153"/>
                </a:lnTo>
                <a:lnTo>
                  <a:pt x="1056" y="164"/>
                </a:lnTo>
                <a:lnTo>
                  <a:pt x="1236" y="187"/>
                </a:lnTo>
                <a:lnTo>
                  <a:pt x="1282" y="200"/>
                </a:lnTo>
                <a:lnTo>
                  <a:pt x="1333" y="215"/>
                </a:lnTo>
                <a:lnTo>
                  <a:pt x="1385" y="231"/>
                </a:lnTo>
                <a:lnTo>
                  <a:pt x="1444" y="244"/>
                </a:lnTo>
                <a:lnTo>
                  <a:pt x="1502" y="253"/>
                </a:lnTo>
                <a:lnTo>
                  <a:pt x="1562" y="255"/>
                </a:lnTo>
                <a:lnTo>
                  <a:pt x="1624" y="247"/>
                </a:lnTo>
                <a:lnTo>
                  <a:pt x="1669" y="235"/>
                </a:lnTo>
                <a:lnTo>
                  <a:pt x="1709" y="220"/>
                </a:lnTo>
                <a:lnTo>
                  <a:pt x="1745" y="202"/>
                </a:lnTo>
                <a:lnTo>
                  <a:pt x="1780" y="182"/>
                </a:lnTo>
                <a:lnTo>
                  <a:pt x="1813" y="160"/>
                </a:lnTo>
                <a:lnTo>
                  <a:pt x="1844" y="136"/>
                </a:lnTo>
                <a:lnTo>
                  <a:pt x="1876" y="115"/>
                </a:lnTo>
                <a:lnTo>
                  <a:pt x="1909" y="93"/>
                </a:lnTo>
                <a:lnTo>
                  <a:pt x="1944" y="71"/>
                </a:lnTo>
                <a:lnTo>
                  <a:pt x="1982" y="51"/>
                </a:lnTo>
                <a:lnTo>
                  <a:pt x="2025" y="35"/>
                </a:lnTo>
                <a:lnTo>
                  <a:pt x="2073" y="20"/>
                </a:lnTo>
                <a:lnTo>
                  <a:pt x="2125" y="9"/>
                </a:lnTo>
                <a:lnTo>
                  <a:pt x="2185" y="2"/>
                </a:lnTo>
                <a:lnTo>
                  <a:pt x="2253"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sp>
        <p:nvSpPr>
          <p:cNvPr id="664" name="Google Shape;664;p17"/>
          <p:cNvSpPr/>
          <p:nvPr/>
        </p:nvSpPr>
        <p:spPr>
          <a:xfrm>
            <a:off x="9027163" y="6159804"/>
            <a:ext cx="407282" cy="295644"/>
          </a:xfrm>
          <a:custGeom>
            <a:rect b="b" l="l" r="r" t="t"/>
            <a:pathLst>
              <a:path extrusionOk="0" h="1340" w="1846">
                <a:moveTo>
                  <a:pt x="1289" y="20"/>
                </a:moveTo>
                <a:lnTo>
                  <a:pt x="1353" y="20"/>
                </a:lnTo>
                <a:lnTo>
                  <a:pt x="1418" y="21"/>
                </a:lnTo>
                <a:lnTo>
                  <a:pt x="1484" y="27"/>
                </a:lnTo>
                <a:lnTo>
                  <a:pt x="1547" y="36"/>
                </a:lnTo>
                <a:lnTo>
                  <a:pt x="1609" y="47"/>
                </a:lnTo>
                <a:lnTo>
                  <a:pt x="1669" y="61"/>
                </a:lnTo>
                <a:lnTo>
                  <a:pt x="1722" y="78"/>
                </a:lnTo>
                <a:lnTo>
                  <a:pt x="1771" y="100"/>
                </a:lnTo>
                <a:lnTo>
                  <a:pt x="1813" y="123"/>
                </a:lnTo>
                <a:lnTo>
                  <a:pt x="1846" y="151"/>
                </a:lnTo>
                <a:lnTo>
                  <a:pt x="1840" y="191"/>
                </a:lnTo>
                <a:lnTo>
                  <a:pt x="1827" y="229"/>
                </a:lnTo>
                <a:lnTo>
                  <a:pt x="1809" y="263"/>
                </a:lnTo>
                <a:lnTo>
                  <a:pt x="1787" y="294"/>
                </a:lnTo>
                <a:lnTo>
                  <a:pt x="1762" y="320"/>
                </a:lnTo>
                <a:lnTo>
                  <a:pt x="1717" y="356"/>
                </a:lnTo>
                <a:lnTo>
                  <a:pt x="1673" y="385"/>
                </a:lnTo>
                <a:lnTo>
                  <a:pt x="1633" y="409"/>
                </a:lnTo>
                <a:lnTo>
                  <a:pt x="1595" y="429"/>
                </a:lnTo>
                <a:lnTo>
                  <a:pt x="1560" y="447"/>
                </a:lnTo>
                <a:lnTo>
                  <a:pt x="1526" y="463"/>
                </a:lnTo>
                <a:lnTo>
                  <a:pt x="1493" y="480"/>
                </a:lnTo>
                <a:lnTo>
                  <a:pt x="1462" y="498"/>
                </a:lnTo>
                <a:lnTo>
                  <a:pt x="1431" y="520"/>
                </a:lnTo>
                <a:lnTo>
                  <a:pt x="1402" y="547"/>
                </a:lnTo>
                <a:lnTo>
                  <a:pt x="1380" y="565"/>
                </a:lnTo>
                <a:lnTo>
                  <a:pt x="1353" y="581"/>
                </a:lnTo>
                <a:lnTo>
                  <a:pt x="1322" y="594"/>
                </a:lnTo>
                <a:lnTo>
                  <a:pt x="1289" y="605"/>
                </a:lnTo>
                <a:lnTo>
                  <a:pt x="1257" y="609"/>
                </a:lnTo>
                <a:lnTo>
                  <a:pt x="1226" y="605"/>
                </a:lnTo>
                <a:lnTo>
                  <a:pt x="1198" y="596"/>
                </a:lnTo>
                <a:lnTo>
                  <a:pt x="1177" y="578"/>
                </a:lnTo>
                <a:lnTo>
                  <a:pt x="1157" y="554"/>
                </a:lnTo>
                <a:lnTo>
                  <a:pt x="1140" y="527"/>
                </a:lnTo>
                <a:lnTo>
                  <a:pt x="1126" y="498"/>
                </a:lnTo>
                <a:lnTo>
                  <a:pt x="1115" y="471"/>
                </a:lnTo>
                <a:lnTo>
                  <a:pt x="1107" y="447"/>
                </a:lnTo>
                <a:lnTo>
                  <a:pt x="1102" y="431"/>
                </a:lnTo>
                <a:lnTo>
                  <a:pt x="1097" y="405"/>
                </a:lnTo>
                <a:lnTo>
                  <a:pt x="1091" y="371"/>
                </a:lnTo>
                <a:lnTo>
                  <a:pt x="1089" y="327"/>
                </a:lnTo>
                <a:lnTo>
                  <a:pt x="1089" y="281"/>
                </a:lnTo>
                <a:lnTo>
                  <a:pt x="1091" y="232"/>
                </a:lnTo>
                <a:lnTo>
                  <a:pt x="1095" y="183"/>
                </a:lnTo>
                <a:lnTo>
                  <a:pt x="1102" y="140"/>
                </a:lnTo>
                <a:lnTo>
                  <a:pt x="1106" y="129"/>
                </a:lnTo>
                <a:lnTo>
                  <a:pt x="1113" y="114"/>
                </a:lnTo>
                <a:lnTo>
                  <a:pt x="1124" y="98"/>
                </a:lnTo>
                <a:lnTo>
                  <a:pt x="1138" y="80"/>
                </a:lnTo>
                <a:lnTo>
                  <a:pt x="1158" y="63"/>
                </a:lnTo>
                <a:lnTo>
                  <a:pt x="1184" y="47"/>
                </a:lnTo>
                <a:lnTo>
                  <a:pt x="1213" y="32"/>
                </a:lnTo>
                <a:lnTo>
                  <a:pt x="1249" y="23"/>
                </a:lnTo>
                <a:lnTo>
                  <a:pt x="1289" y="20"/>
                </a:lnTo>
                <a:close/>
                <a:moveTo>
                  <a:pt x="606" y="0"/>
                </a:moveTo>
                <a:lnTo>
                  <a:pt x="653" y="0"/>
                </a:lnTo>
                <a:lnTo>
                  <a:pt x="702" y="3"/>
                </a:lnTo>
                <a:lnTo>
                  <a:pt x="749" y="9"/>
                </a:lnTo>
                <a:lnTo>
                  <a:pt x="797" y="18"/>
                </a:lnTo>
                <a:lnTo>
                  <a:pt x="840" y="31"/>
                </a:lnTo>
                <a:lnTo>
                  <a:pt x="882" y="45"/>
                </a:lnTo>
                <a:lnTo>
                  <a:pt x="918" y="63"/>
                </a:lnTo>
                <a:lnTo>
                  <a:pt x="951" y="85"/>
                </a:lnTo>
                <a:lnTo>
                  <a:pt x="978" y="111"/>
                </a:lnTo>
                <a:lnTo>
                  <a:pt x="998" y="138"/>
                </a:lnTo>
                <a:lnTo>
                  <a:pt x="1009" y="171"/>
                </a:lnTo>
                <a:lnTo>
                  <a:pt x="1018" y="229"/>
                </a:lnTo>
                <a:lnTo>
                  <a:pt x="1020" y="289"/>
                </a:lnTo>
                <a:lnTo>
                  <a:pt x="1018" y="345"/>
                </a:lnTo>
                <a:lnTo>
                  <a:pt x="1018" y="401"/>
                </a:lnTo>
                <a:lnTo>
                  <a:pt x="1026" y="456"/>
                </a:lnTo>
                <a:lnTo>
                  <a:pt x="1035" y="481"/>
                </a:lnTo>
                <a:lnTo>
                  <a:pt x="1049" y="511"/>
                </a:lnTo>
                <a:lnTo>
                  <a:pt x="1064" y="540"/>
                </a:lnTo>
                <a:lnTo>
                  <a:pt x="1077" y="569"/>
                </a:lnTo>
                <a:lnTo>
                  <a:pt x="1086" y="600"/>
                </a:lnTo>
                <a:lnTo>
                  <a:pt x="1087" y="631"/>
                </a:lnTo>
                <a:lnTo>
                  <a:pt x="1078" y="663"/>
                </a:lnTo>
                <a:lnTo>
                  <a:pt x="1071" y="678"/>
                </a:lnTo>
                <a:lnTo>
                  <a:pt x="1060" y="694"/>
                </a:lnTo>
                <a:lnTo>
                  <a:pt x="1047" y="712"/>
                </a:lnTo>
                <a:lnTo>
                  <a:pt x="1029" y="731"/>
                </a:lnTo>
                <a:lnTo>
                  <a:pt x="1007" y="754"/>
                </a:lnTo>
                <a:lnTo>
                  <a:pt x="977" y="778"/>
                </a:lnTo>
                <a:lnTo>
                  <a:pt x="940" y="807"/>
                </a:lnTo>
                <a:lnTo>
                  <a:pt x="895" y="840"/>
                </a:lnTo>
                <a:lnTo>
                  <a:pt x="833" y="874"/>
                </a:lnTo>
                <a:lnTo>
                  <a:pt x="780" y="907"/>
                </a:lnTo>
                <a:lnTo>
                  <a:pt x="735" y="941"/>
                </a:lnTo>
                <a:lnTo>
                  <a:pt x="695" y="978"/>
                </a:lnTo>
                <a:lnTo>
                  <a:pt x="658" y="1016"/>
                </a:lnTo>
                <a:lnTo>
                  <a:pt x="624" y="1060"/>
                </a:lnTo>
                <a:lnTo>
                  <a:pt x="589" y="1107"/>
                </a:lnTo>
                <a:lnTo>
                  <a:pt x="564" y="1147"/>
                </a:lnTo>
                <a:lnTo>
                  <a:pt x="531" y="1185"/>
                </a:lnTo>
                <a:lnTo>
                  <a:pt x="497" y="1221"/>
                </a:lnTo>
                <a:lnTo>
                  <a:pt x="458" y="1252"/>
                </a:lnTo>
                <a:lnTo>
                  <a:pt x="420" y="1280"/>
                </a:lnTo>
                <a:lnTo>
                  <a:pt x="382" y="1303"/>
                </a:lnTo>
                <a:lnTo>
                  <a:pt x="344" y="1320"/>
                </a:lnTo>
                <a:lnTo>
                  <a:pt x="307" y="1332"/>
                </a:lnTo>
                <a:lnTo>
                  <a:pt x="275" y="1340"/>
                </a:lnTo>
                <a:lnTo>
                  <a:pt x="246" y="1340"/>
                </a:lnTo>
                <a:lnTo>
                  <a:pt x="220" y="1331"/>
                </a:lnTo>
                <a:lnTo>
                  <a:pt x="195" y="1314"/>
                </a:lnTo>
                <a:lnTo>
                  <a:pt x="169" y="1287"/>
                </a:lnTo>
                <a:lnTo>
                  <a:pt x="144" y="1251"/>
                </a:lnTo>
                <a:lnTo>
                  <a:pt x="118" y="1207"/>
                </a:lnTo>
                <a:lnTo>
                  <a:pt x="93" y="1156"/>
                </a:lnTo>
                <a:lnTo>
                  <a:pt x="71" y="1100"/>
                </a:lnTo>
                <a:lnTo>
                  <a:pt x="51" y="1040"/>
                </a:lnTo>
                <a:lnTo>
                  <a:pt x="33" y="974"/>
                </a:lnTo>
                <a:lnTo>
                  <a:pt x="18" y="905"/>
                </a:lnTo>
                <a:lnTo>
                  <a:pt x="7" y="832"/>
                </a:lnTo>
                <a:lnTo>
                  <a:pt x="2" y="760"/>
                </a:lnTo>
                <a:lnTo>
                  <a:pt x="0" y="687"/>
                </a:lnTo>
                <a:lnTo>
                  <a:pt x="4" y="612"/>
                </a:lnTo>
                <a:lnTo>
                  <a:pt x="11" y="540"/>
                </a:lnTo>
                <a:lnTo>
                  <a:pt x="27" y="467"/>
                </a:lnTo>
                <a:lnTo>
                  <a:pt x="49" y="398"/>
                </a:lnTo>
                <a:lnTo>
                  <a:pt x="77" y="332"/>
                </a:lnTo>
                <a:lnTo>
                  <a:pt x="113" y="271"/>
                </a:lnTo>
                <a:lnTo>
                  <a:pt x="158" y="214"/>
                </a:lnTo>
                <a:lnTo>
                  <a:pt x="211" y="161"/>
                </a:lnTo>
                <a:lnTo>
                  <a:pt x="264" y="120"/>
                </a:lnTo>
                <a:lnTo>
                  <a:pt x="313" y="85"/>
                </a:lnTo>
                <a:lnTo>
                  <a:pt x="364" y="60"/>
                </a:lnTo>
                <a:lnTo>
                  <a:pt x="413" y="41"/>
                </a:lnTo>
                <a:lnTo>
                  <a:pt x="460" y="27"/>
                </a:lnTo>
                <a:lnTo>
                  <a:pt x="509" y="16"/>
                </a:lnTo>
                <a:lnTo>
                  <a:pt x="558" y="7"/>
                </a:lnTo>
                <a:lnTo>
                  <a:pt x="606"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sp>
        <p:nvSpPr>
          <p:cNvPr id="665" name="Google Shape;665;p17"/>
          <p:cNvSpPr/>
          <p:nvPr/>
        </p:nvSpPr>
        <p:spPr>
          <a:xfrm>
            <a:off x="10787641" y="6086787"/>
            <a:ext cx="369305" cy="378185"/>
          </a:xfrm>
          <a:custGeom>
            <a:rect b="b" l="l" r="r" t="t"/>
            <a:pathLst>
              <a:path extrusionOk="0" h="3876" w="3785">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grpSp>
        <p:nvGrpSpPr>
          <p:cNvPr id="670" name="Google Shape;670;p18"/>
          <p:cNvGrpSpPr/>
          <p:nvPr/>
        </p:nvGrpSpPr>
        <p:grpSpPr>
          <a:xfrm>
            <a:off x="9179000" y="4978586"/>
            <a:ext cx="2550779" cy="904115"/>
            <a:chOff x="395534" y="3737446"/>
            <a:chExt cx="3972999" cy="904115"/>
          </a:xfrm>
        </p:grpSpPr>
        <p:sp>
          <p:nvSpPr>
            <p:cNvPr id="671" name="Google Shape;671;p18"/>
            <p:cNvSpPr txBox="1"/>
            <p:nvPr/>
          </p:nvSpPr>
          <p:spPr>
            <a:xfrm>
              <a:off x="395534" y="3737446"/>
              <a:ext cx="3972999"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672" name="Google Shape;672;p18"/>
            <p:cNvSpPr txBox="1"/>
            <p:nvPr/>
          </p:nvSpPr>
          <p:spPr>
            <a:xfrm>
              <a:off x="395537" y="3995230"/>
              <a:ext cx="397299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grpSp>
        <p:nvGrpSpPr>
          <p:cNvPr id="673" name="Google Shape;673;p18"/>
          <p:cNvGrpSpPr/>
          <p:nvPr/>
        </p:nvGrpSpPr>
        <p:grpSpPr>
          <a:xfrm>
            <a:off x="2031323" y="5795093"/>
            <a:ext cx="2535251" cy="904115"/>
            <a:chOff x="395534" y="3737446"/>
            <a:chExt cx="3972999" cy="904115"/>
          </a:xfrm>
        </p:grpSpPr>
        <p:sp>
          <p:nvSpPr>
            <p:cNvPr id="674" name="Google Shape;674;p18"/>
            <p:cNvSpPr txBox="1"/>
            <p:nvPr/>
          </p:nvSpPr>
          <p:spPr>
            <a:xfrm>
              <a:off x="395534" y="3737446"/>
              <a:ext cx="3972999" cy="276999"/>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675" name="Google Shape;675;p18"/>
            <p:cNvSpPr txBox="1"/>
            <p:nvPr/>
          </p:nvSpPr>
          <p:spPr>
            <a:xfrm>
              <a:off x="395537" y="3995230"/>
              <a:ext cx="3972996"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grpSp>
        <p:nvGrpSpPr>
          <p:cNvPr id="676" name="Google Shape;676;p18"/>
          <p:cNvGrpSpPr/>
          <p:nvPr/>
        </p:nvGrpSpPr>
        <p:grpSpPr>
          <a:xfrm>
            <a:off x="743817" y="5028391"/>
            <a:ext cx="2535251" cy="904115"/>
            <a:chOff x="395534" y="3737446"/>
            <a:chExt cx="3972999" cy="904115"/>
          </a:xfrm>
        </p:grpSpPr>
        <p:sp>
          <p:nvSpPr>
            <p:cNvPr id="677" name="Google Shape;677;p18"/>
            <p:cNvSpPr txBox="1"/>
            <p:nvPr/>
          </p:nvSpPr>
          <p:spPr>
            <a:xfrm>
              <a:off x="395534" y="3737446"/>
              <a:ext cx="3972999" cy="276999"/>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678" name="Google Shape;678;p18"/>
            <p:cNvSpPr txBox="1"/>
            <p:nvPr/>
          </p:nvSpPr>
          <p:spPr>
            <a:xfrm>
              <a:off x="395537" y="3995230"/>
              <a:ext cx="3972996"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grpSp>
        <p:nvGrpSpPr>
          <p:cNvPr id="679" name="Google Shape;679;p18"/>
          <p:cNvGrpSpPr/>
          <p:nvPr/>
        </p:nvGrpSpPr>
        <p:grpSpPr>
          <a:xfrm>
            <a:off x="7785686" y="5688427"/>
            <a:ext cx="2668703" cy="904115"/>
            <a:chOff x="395534" y="3737446"/>
            <a:chExt cx="3972999" cy="904115"/>
          </a:xfrm>
        </p:grpSpPr>
        <p:sp>
          <p:nvSpPr>
            <p:cNvPr id="680" name="Google Shape;680;p18"/>
            <p:cNvSpPr txBox="1"/>
            <p:nvPr/>
          </p:nvSpPr>
          <p:spPr>
            <a:xfrm>
              <a:off x="395534" y="3737446"/>
              <a:ext cx="3972999"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681" name="Google Shape;681;p18"/>
            <p:cNvSpPr txBox="1"/>
            <p:nvPr/>
          </p:nvSpPr>
          <p:spPr>
            <a:xfrm>
              <a:off x="395537" y="3995230"/>
              <a:ext cx="397299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grpSp>
        <p:nvGrpSpPr>
          <p:cNvPr id="682" name="Google Shape;682;p18"/>
          <p:cNvGrpSpPr/>
          <p:nvPr/>
        </p:nvGrpSpPr>
        <p:grpSpPr>
          <a:xfrm>
            <a:off x="9179000" y="2790462"/>
            <a:ext cx="2550779" cy="904115"/>
            <a:chOff x="395534" y="3737446"/>
            <a:chExt cx="3972999" cy="904115"/>
          </a:xfrm>
        </p:grpSpPr>
        <p:sp>
          <p:nvSpPr>
            <p:cNvPr id="683" name="Google Shape;683;p18"/>
            <p:cNvSpPr txBox="1"/>
            <p:nvPr/>
          </p:nvSpPr>
          <p:spPr>
            <a:xfrm>
              <a:off x="395534" y="3737446"/>
              <a:ext cx="3972999"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684" name="Google Shape;684;p18"/>
            <p:cNvSpPr txBox="1"/>
            <p:nvPr/>
          </p:nvSpPr>
          <p:spPr>
            <a:xfrm>
              <a:off x="395537" y="3995230"/>
              <a:ext cx="397299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sp>
        <p:nvSpPr>
          <p:cNvPr id="685" name="Google Shape;685;p18"/>
          <p:cNvSpPr txBox="1"/>
          <p:nvPr/>
        </p:nvSpPr>
        <p:spPr>
          <a:xfrm>
            <a:off x="341742" y="1582124"/>
            <a:ext cx="2937326" cy="1358278"/>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4000">
                <a:solidFill>
                  <a:schemeClr val="accent1"/>
                </a:solidFill>
                <a:latin typeface="Arial"/>
                <a:ea typeface="Arial"/>
                <a:cs typeface="Arial"/>
                <a:sym typeface="Arial"/>
              </a:rPr>
              <a:t>AWESOME</a:t>
            </a:r>
            <a:endParaRPr/>
          </a:p>
          <a:p>
            <a:pPr indent="0" lvl="0" marL="0" marR="0" rtl="0" algn="l">
              <a:spcBef>
                <a:spcPts val="0"/>
              </a:spcBef>
              <a:spcAft>
                <a:spcPts val="0"/>
              </a:spcAft>
              <a:buNone/>
            </a:pPr>
            <a:r>
              <a:rPr b="1" lang="en-US" sz="4000">
                <a:solidFill>
                  <a:schemeClr val="dk1"/>
                </a:solidFill>
                <a:latin typeface="Arial"/>
                <a:ea typeface="Arial"/>
                <a:cs typeface="Arial"/>
                <a:sym typeface="Arial"/>
              </a:rPr>
              <a:t>SLIDE</a:t>
            </a:r>
            <a:endParaRPr b="1" sz="4000">
              <a:solidFill>
                <a:schemeClr val="dk1"/>
              </a:solidFill>
              <a:latin typeface="Arial"/>
              <a:ea typeface="Arial"/>
              <a:cs typeface="Arial"/>
              <a:sym typeface="Arial"/>
            </a:endParaRPr>
          </a:p>
        </p:txBody>
      </p:sp>
      <p:sp>
        <p:nvSpPr>
          <p:cNvPr id="686" name="Google Shape;686;p18"/>
          <p:cNvSpPr txBox="1"/>
          <p:nvPr/>
        </p:nvSpPr>
        <p:spPr>
          <a:xfrm>
            <a:off x="328222" y="2853919"/>
            <a:ext cx="2937323" cy="852872"/>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LOREM IPSUM</a:t>
            </a:r>
            <a:endParaRPr/>
          </a:p>
          <a:p>
            <a:pPr indent="0" lvl="0" marL="0" marR="0" rtl="0" algn="l">
              <a:spcBef>
                <a:spcPts val="0"/>
              </a:spcBef>
              <a:spcAft>
                <a:spcPts val="0"/>
              </a:spcAft>
              <a:buNone/>
            </a:pPr>
            <a:r>
              <a:rPr lang="en-US" sz="2400">
                <a:solidFill>
                  <a:schemeClr val="dk1"/>
                </a:solidFill>
                <a:latin typeface="Arial"/>
                <a:ea typeface="Arial"/>
                <a:cs typeface="Arial"/>
                <a:sym typeface="Arial"/>
              </a:rPr>
              <a:t>DOLOR SIT AMET</a:t>
            </a:r>
            <a:endParaRPr sz="2400">
              <a:solidFill>
                <a:schemeClr val="dk1"/>
              </a:solidFill>
              <a:latin typeface="Arial"/>
              <a:ea typeface="Arial"/>
              <a:cs typeface="Arial"/>
              <a:sym typeface="Arial"/>
            </a:endParaRPr>
          </a:p>
        </p:txBody>
      </p:sp>
      <p:pic>
        <p:nvPicPr>
          <p:cNvPr id="687" name="Google Shape;687;p18"/>
          <p:cNvPicPr preferRelativeResize="0"/>
          <p:nvPr/>
        </p:nvPicPr>
        <p:blipFill rotWithShape="1">
          <a:blip r:embed="rId3">
            <a:alphaModFix/>
          </a:blip>
          <a:srcRect b="0" l="0" r="0" t="0"/>
          <a:stretch/>
        </p:blipFill>
        <p:spPr>
          <a:xfrm>
            <a:off x="4692555" y="2138843"/>
            <a:ext cx="3611250" cy="3656250"/>
          </a:xfrm>
          <a:prstGeom prst="rect">
            <a:avLst/>
          </a:prstGeom>
          <a:noFill/>
          <a:ln>
            <a:noFill/>
          </a:ln>
        </p:spPr>
      </p:pic>
      <p:cxnSp>
        <p:nvCxnSpPr>
          <p:cNvPr id="688" name="Google Shape;688;p18"/>
          <p:cNvCxnSpPr/>
          <p:nvPr/>
        </p:nvCxnSpPr>
        <p:spPr>
          <a:xfrm rot="10800000">
            <a:off x="3726752" y="4759569"/>
            <a:ext cx="2783544" cy="0"/>
          </a:xfrm>
          <a:prstGeom prst="straightConnector1">
            <a:avLst/>
          </a:prstGeom>
          <a:noFill/>
          <a:ln cap="flat" cmpd="sng" w="9525">
            <a:solidFill>
              <a:schemeClr val="accent1"/>
            </a:solidFill>
            <a:prstDash val="solid"/>
            <a:miter lim="800000"/>
            <a:headEnd len="sm" w="sm" type="none"/>
            <a:tailEnd len="med" w="med" type="triangle"/>
          </a:ln>
        </p:spPr>
      </p:cxnSp>
      <p:cxnSp>
        <p:nvCxnSpPr>
          <p:cNvPr id="689" name="Google Shape;689;p18"/>
          <p:cNvCxnSpPr/>
          <p:nvPr/>
        </p:nvCxnSpPr>
        <p:spPr>
          <a:xfrm rot="10800000">
            <a:off x="3726752" y="3371411"/>
            <a:ext cx="1391772" cy="0"/>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19"/>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695" name="Google Shape;695;p19"/>
          <p:cNvSpPr/>
          <p:nvPr/>
        </p:nvSpPr>
        <p:spPr>
          <a:xfrm>
            <a:off x="947956" y="3659617"/>
            <a:ext cx="2514911" cy="579551"/>
          </a:xfrm>
          <a:prstGeom prst="roundRect">
            <a:avLst>
              <a:gd fmla="val 50000" name="adj"/>
            </a:avLst>
          </a:prstGeom>
          <a:solidFill>
            <a:schemeClr val="lt1"/>
          </a:solid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595959"/>
              </a:solidFill>
              <a:latin typeface="Arial"/>
              <a:ea typeface="Arial"/>
              <a:cs typeface="Arial"/>
              <a:sym typeface="Arial"/>
            </a:endParaRPr>
          </a:p>
        </p:txBody>
      </p:sp>
      <p:sp>
        <p:nvSpPr>
          <p:cNvPr id="696" name="Google Shape;696;p19"/>
          <p:cNvSpPr/>
          <p:nvPr/>
        </p:nvSpPr>
        <p:spPr>
          <a:xfrm>
            <a:off x="2896877" y="3659617"/>
            <a:ext cx="2514911" cy="579551"/>
          </a:xfrm>
          <a:prstGeom prst="roundRect">
            <a:avLst>
              <a:gd fmla="val 50000" name="adj"/>
            </a:avLst>
          </a:prstGeom>
          <a:solidFill>
            <a:schemeClr val="lt1"/>
          </a:solidFill>
          <a:ln cap="flat" cmpd="sng" w="635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595959"/>
              </a:solidFill>
              <a:latin typeface="Arial"/>
              <a:ea typeface="Arial"/>
              <a:cs typeface="Arial"/>
              <a:sym typeface="Arial"/>
            </a:endParaRPr>
          </a:p>
        </p:txBody>
      </p:sp>
      <p:sp>
        <p:nvSpPr>
          <p:cNvPr id="697" name="Google Shape;697;p19"/>
          <p:cNvSpPr/>
          <p:nvPr/>
        </p:nvSpPr>
        <p:spPr>
          <a:xfrm>
            <a:off x="4845798" y="3659617"/>
            <a:ext cx="2514911" cy="579551"/>
          </a:xfrm>
          <a:prstGeom prst="roundRect">
            <a:avLst>
              <a:gd fmla="val 50000" name="adj"/>
            </a:avLst>
          </a:prstGeom>
          <a:solidFill>
            <a:schemeClr val="lt1"/>
          </a:solidFill>
          <a:ln cap="flat" cmpd="sng" w="635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595959"/>
              </a:solidFill>
              <a:latin typeface="Arial"/>
              <a:ea typeface="Arial"/>
              <a:cs typeface="Arial"/>
              <a:sym typeface="Arial"/>
            </a:endParaRPr>
          </a:p>
        </p:txBody>
      </p:sp>
      <p:sp>
        <p:nvSpPr>
          <p:cNvPr id="698" name="Google Shape;698;p19"/>
          <p:cNvSpPr/>
          <p:nvPr/>
        </p:nvSpPr>
        <p:spPr>
          <a:xfrm>
            <a:off x="6794719" y="3659617"/>
            <a:ext cx="2514911" cy="579551"/>
          </a:xfrm>
          <a:prstGeom prst="roundRect">
            <a:avLst>
              <a:gd fmla="val 50000" name="adj"/>
            </a:avLst>
          </a:prstGeom>
          <a:solidFill>
            <a:schemeClr val="lt1"/>
          </a:solidFill>
          <a:ln cap="flat" cmpd="sng" w="635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595959"/>
              </a:solidFill>
              <a:latin typeface="Arial"/>
              <a:ea typeface="Arial"/>
              <a:cs typeface="Arial"/>
              <a:sym typeface="Arial"/>
            </a:endParaRPr>
          </a:p>
        </p:txBody>
      </p:sp>
      <p:sp>
        <p:nvSpPr>
          <p:cNvPr id="699" name="Google Shape;699;p19"/>
          <p:cNvSpPr/>
          <p:nvPr/>
        </p:nvSpPr>
        <p:spPr>
          <a:xfrm>
            <a:off x="8743640" y="3659617"/>
            <a:ext cx="2514911" cy="579551"/>
          </a:xfrm>
          <a:prstGeom prst="roundRect">
            <a:avLst>
              <a:gd fmla="val 50000" name="adj"/>
            </a:avLst>
          </a:prstGeom>
          <a:solidFill>
            <a:schemeClr val="lt1"/>
          </a:solidFill>
          <a:ln cap="flat" cmpd="sng" w="635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595959"/>
              </a:solidFill>
              <a:latin typeface="Arial"/>
              <a:ea typeface="Arial"/>
              <a:cs typeface="Arial"/>
              <a:sym typeface="Arial"/>
            </a:endParaRPr>
          </a:p>
        </p:txBody>
      </p:sp>
      <p:sp>
        <p:nvSpPr>
          <p:cNvPr id="700" name="Google Shape;700;p19"/>
          <p:cNvSpPr/>
          <p:nvPr/>
        </p:nvSpPr>
        <p:spPr>
          <a:xfrm flipH="1">
            <a:off x="2009176" y="3354519"/>
            <a:ext cx="392470" cy="338336"/>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701" name="Google Shape;701;p19"/>
          <p:cNvSpPr/>
          <p:nvPr/>
        </p:nvSpPr>
        <p:spPr>
          <a:xfrm flipH="1">
            <a:off x="5907018" y="3354518"/>
            <a:ext cx="392470" cy="338336"/>
          </a:xfrm>
          <a:prstGeom prst="triangle">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702" name="Google Shape;702;p19"/>
          <p:cNvSpPr/>
          <p:nvPr/>
        </p:nvSpPr>
        <p:spPr>
          <a:xfrm flipH="1" rot="10800000">
            <a:off x="7855938" y="4225487"/>
            <a:ext cx="392470" cy="338336"/>
          </a:xfrm>
          <a:prstGeom prst="triangle">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703" name="Google Shape;703;p19"/>
          <p:cNvSpPr/>
          <p:nvPr/>
        </p:nvSpPr>
        <p:spPr>
          <a:xfrm flipH="1" rot="10800000">
            <a:off x="3958096" y="4225487"/>
            <a:ext cx="392470" cy="338336"/>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704" name="Google Shape;704;p19"/>
          <p:cNvSpPr txBox="1"/>
          <p:nvPr/>
        </p:nvSpPr>
        <p:spPr>
          <a:xfrm>
            <a:off x="1647888" y="3791977"/>
            <a:ext cx="1208361"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accent1"/>
                </a:solidFill>
                <a:latin typeface="Arial"/>
                <a:ea typeface="Arial"/>
                <a:cs typeface="Arial"/>
                <a:sym typeface="Arial"/>
              </a:rPr>
              <a:t>Option A</a:t>
            </a:r>
            <a:endParaRPr b="1" sz="1600">
              <a:solidFill>
                <a:schemeClr val="accent1"/>
              </a:solidFill>
              <a:latin typeface="Arial"/>
              <a:ea typeface="Arial"/>
              <a:cs typeface="Arial"/>
              <a:sym typeface="Arial"/>
            </a:endParaRPr>
          </a:p>
        </p:txBody>
      </p:sp>
      <p:sp>
        <p:nvSpPr>
          <p:cNvPr id="705" name="Google Shape;705;p19"/>
          <p:cNvSpPr txBox="1"/>
          <p:nvPr/>
        </p:nvSpPr>
        <p:spPr>
          <a:xfrm>
            <a:off x="3635716" y="3791977"/>
            <a:ext cx="1175695"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accent2"/>
                </a:solidFill>
                <a:latin typeface="Arial"/>
                <a:ea typeface="Arial"/>
                <a:cs typeface="Arial"/>
                <a:sym typeface="Arial"/>
              </a:rPr>
              <a:t>Option B</a:t>
            </a:r>
            <a:endParaRPr b="1" sz="1600">
              <a:solidFill>
                <a:schemeClr val="accent2"/>
              </a:solidFill>
              <a:latin typeface="Arial"/>
              <a:ea typeface="Arial"/>
              <a:cs typeface="Arial"/>
              <a:sym typeface="Arial"/>
            </a:endParaRPr>
          </a:p>
        </p:txBody>
      </p:sp>
      <p:sp>
        <p:nvSpPr>
          <p:cNvPr id="706" name="Google Shape;706;p19"/>
          <p:cNvSpPr txBox="1"/>
          <p:nvPr/>
        </p:nvSpPr>
        <p:spPr>
          <a:xfrm>
            <a:off x="5590877" y="3791977"/>
            <a:ext cx="110887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accent3"/>
                </a:solidFill>
                <a:latin typeface="Arial"/>
                <a:ea typeface="Arial"/>
                <a:cs typeface="Arial"/>
                <a:sym typeface="Arial"/>
              </a:rPr>
              <a:t>Option C</a:t>
            </a:r>
            <a:endParaRPr b="1" sz="1600">
              <a:solidFill>
                <a:schemeClr val="accent3"/>
              </a:solidFill>
              <a:latin typeface="Arial"/>
              <a:ea typeface="Arial"/>
              <a:cs typeface="Arial"/>
              <a:sym typeface="Arial"/>
            </a:endParaRPr>
          </a:p>
        </p:txBody>
      </p:sp>
      <p:sp>
        <p:nvSpPr>
          <p:cNvPr id="707" name="Google Shape;707;p19"/>
          <p:cNvSpPr txBox="1"/>
          <p:nvPr/>
        </p:nvSpPr>
        <p:spPr>
          <a:xfrm>
            <a:off x="7479217" y="3791977"/>
            <a:ext cx="1203976"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accent4"/>
                </a:solidFill>
                <a:latin typeface="Arial"/>
                <a:ea typeface="Arial"/>
                <a:cs typeface="Arial"/>
                <a:sym typeface="Arial"/>
              </a:rPr>
              <a:t>Option D</a:t>
            </a:r>
            <a:endParaRPr b="1" sz="1600">
              <a:solidFill>
                <a:schemeClr val="accent4"/>
              </a:solidFill>
              <a:latin typeface="Arial"/>
              <a:ea typeface="Arial"/>
              <a:cs typeface="Arial"/>
              <a:sym typeface="Arial"/>
            </a:endParaRPr>
          </a:p>
        </p:txBody>
      </p:sp>
      <p:grpSp>
        <p:nvGrpSpPr>
          <p:cNvPr id="708" name="Google Shape;708;p19"/>
          <p:cNvGrpSpPr/>
          <p:nvPr/>
        </p:nvGrpSpPr>
        <p:grpSpPr>
          <a:xfrm>
            <a:off x="3078218" y="2040657"/>
            <a:ext cx="2152229" cy="1477328"/>
            <a:chOff x="2551705" y="4283314"/>
            <a:chExt cx="2152229" cy="1477328"/>
          </a:xfrm>
        </p:grpSpPr>
        <p:sp>
          <p:nvSpPr>
            <p:cNvPr id="709" name="Google Shape;709;p19"/>
            <p:cNvSpPr txBox="1"/>
            <p:nvPr/>
          </p:nvSpPr>
          <p:spPr>
            <a:xfrm>
              <a:off x="2551706" y="4560313"/>
              <a:ext cx="215222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I hope and I believe that this Template will your Time, Money and Reputation. Get a modern PowerPoint  Presentation that is beautifully designed.</a:t>
              </a:r>
              <a:endParaRPr sz="1200">
                <a:solidFill>
                  <a:srgbClr val="3F3F3F"/>
                </a:solidFill>
                <a:latin typeface="Arial"/>
                <a:ea typeface="Arial"/>
                <a:cs typeface="Arial"/>
                <a:sym typeface="Arial"/>
              </a:endParaRPr>
            </a:p>
          </p:txBody>
        </p:sp>
        <p:sp>
          <p:nvSpPr>
            <p:cNvPr id="710" name="Google Shape;710;p19"/>
            <p:cNvSpPr txBox="1"/>
            <p:nvPr/>
          </p:nvSpPr>
          <p:spPr>
            <a:xfrm>
              <a:off x="2551705" y="4283314"/>
              <a:ext cx="213393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595959"/>
                  </a:solidFill>
                  <a:latin typeface="Arial"/>
                  <a:ea typeface="Arial"/>
                  <a:cs typeface="Arial"/>
                  <a:sym typeface="Arial"/>
                </a:rPr>
                <a:t>Your Text Here</a:t>
              </a:r>
              <a:endParaRPr b="1" sz="1200">
                <a:solidFill>
                  <a:srgbClr val="595959"/>
                </a:solidFill>
                <a:latin typeface="Arial"/>
                <a:ea typeface="Arial"/>
                <a:cs typeface="Arial"/>
                <a:sym typeface="Arial"/>
              </a:endParaRPr>
            </a:p>
          </p:txBody>
        </p:sp>
      </p:grpSp>
      <p:grpSp>
        <p:nvGrpSpPr>
          <p:cNvPr id="711" name="Google Shape;711;p19"/>
          <p:cNvGrpSpPr/>
          <p:nvPr/>
        </p:nvGrpSpPr>
        <p:grpSpPr>
          <a:xfrm>
            <a:off x="6976060" y="2040657"/>
            <a:ext cx="2152229" cy="1477328"/>
            <a:chOff x="2551705" y="4283314"/>
            <a:chExt cx="2152229" cy="1477328"/>
          </a:xfrm>
        </p:grpSpPr>
        <p:sp>
          <p:nvSpPr>
            <p:cNvPr id="712" name="Google Shape;712;p19"/>
            <p:cNvSpPr txBox="1"/>
            <p:nvPr/>
          </p:nvSpPr>
          <p:spPr>
            <a:xfrm>
              <a:off x="2551706" y="4560313"/>
              <a:ext cx="215222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I hope and I believe that this Template will your Time, Money and Reputation. Get a modern PowerPoint  Presentation that is beautifully designed.</a:t>
              </a:r>
              <a:endParaRPr sz="1200">
                <a:solidFill>
                  <a:srgbClr val="3F3F3F"/>
                </a:solidFill>
                <a:latin typeface="Arial"/>
                <a:ea typeface="Arial"/>
                <a:cs typeface="Arial"/>
                <a:sym typeface="Arial"/>
              </a:endParaRPr>
            </a:p>
          </p:txBody>
        </p:sp>
        <p:sp>
          <p:nvSpPr>
            <p:cNvPr id="713" name="Google Shape;713;p19"/>
            <p:cNvSpPr txBox="1"/>
            <p:nvPr/>
          </p:nvSpPr>
          <p:spPr>
            <a:xfrm>
              <a:off x="2551705" y="4283314"/>
              <a:ext cx="213393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595959"/>
                  </a:solidFill>
                  <a:latin typeface="Arial"/>
                  <a:ea typeface="Arial"/>
                  <a:cs typeface="Arial"/>
                  <a:sym typeface="Arial"/>
                </a:rPr>
                <a:t>Your Text Here</a:t>
              </a:r>
              <a:endParaRPr b="1" sz="1200">
                <a:solidFill>
                  <a:srgbClr val="595959"/>
                </a:solidFill>
                <a:latin typeface="Arial"/>
                <a:ea typeface="Arial"/>
                <a:cs typeface="Arial"/>
                <a:sym typeface="Arial"/>
              </a:endParaRPr>
            </a:p>
          </p:txBody>
        </p:sp>
      </p:grpSp>
      <p:grpSp>
        <p:nvGrpSpPr>
          <p:cNvPr id="714" name="Google Shape;714;p19"/>
          <p:cNvGrpSpPr/>
          <p:nvPr/>
        </p:nvGrpSpPr>
        <p:grpSpPr>
          <a:xfrm>
            <a:off x="1129297" y="4387577"/>
            <a:ext cx="2152229" cy="1477328"/>
            <a:chOff x="2551705" y="4283314"/>
            <a:chExt cx="2152229" cy="1477328"/>
          </a:xfrm>
        </p:grpSpPr>
        <p:sp>
          <p:nvSpPr>
            <p:cNvPr id="715" name="Google Shape;715;p19"/>
            <p:cNvSpPr txBox="1"/>
            <p:nvPr/>
          </p:nvSpPr>
          <p:spPr>
            <a:xfrm>
              <a:off x="2551706" y="4560313"/>
              <a:ext cx="215222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I hope and I believe that this Template will your Time, Money and Reputation. Get a modern PowerPoint  Presentation that is beautifully designed.</a:t>
              </a:r>
              <a:endParaRPr sz="1200">
                <a:solidFill>
                  <a:srgbClr val="3F3F3F"/>
                </a:solidFill>
                <a:latin typeface="Arial"/>
                <a:ea typeface="Arial"/>
                <a:cs typeface="Arial"/>
                <a:sym typeface="Arial"/>
              </a:endParaRPr>
            </a:p>
          </p:txBody>
        </p:sp>
        <p:sp>
          <p:nvSpPr>
            <p:cNvPr id="716" name="Google Shape;716;p19"/>
            <p:cNvSpPr txBox="1"/>
            <p:nvPr/>
          </p:nvSpPr>
          <p:spPr>
            <a:xfrm>
              <a:off x="2551705" y="4283314"/>
              <a:ext cx="213393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595959"/>
                  </a:solidFill>
                  <a:latin typeface="Arial"/>
                  <a:ea typeface="Arial"/>
                  <a:cs typeface="Arial"/>
                  <a:sym typeface="Arial"/>
                </a:rPr>
                <a:t>Your Text Here</a:t>
              </a:r>
              <a:endParaRPr b="1" sz="1200">
                <a:solidFill>
                  <a:srgbClr val="595959"/>
                </a:solidFill>
                <a:latin typeface="Arial"/>
                <a:ea typeface="Arial"/>
                <a:cs typeface="Arial"/>
                <a:sym typeface="Arial"/>
              </a:endParaRPr>
            </a:p>
          </p:txBody>
        </p:sp>
      </p:grpSp>
      <p:grpSp>
        <p:nvGrpSpPr>
          <p:cNvPr id="717" name="Google Shape;717;p19"/>
          <p:cNvGrpSpPr/>
          <p:nvPr/>
        </p:nvGrpSpPr>
        <p:grpSpPr>
          <a:xfrm>
            <a:off x="5027139" y="4387577"/>
            <a:ext cx="2152229" cy="1477328"/>
            <a:chOff x="2551705" y="4283314"/>
            <a:chExt cx="2152229" cy="1477328"/>
          </a:xfrm>
        </p:grpSpPr>
        <p:sp>
          <p:nvSpPr>
            <p:cNvPr id="718" name="Google Shape;718;p19"/>
            <p:cNvSpPr txBox="1"/>
            <p:nvPr/>
          </p:nvSpPr>
          <p:spPr>
            <a:xfrm>
              <a:off x="2551706" y="4560313"/>
              <a:ext cx="215222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I hope and I believe that this Template will your Time, Money and Reputation. Get a modern PowerPoint  Presentation that is beautifully designed.</a:t>
              </a:r>
              <a:endParaRPr sz="1200">
                <a:solidFill>
                  <a:srgbClr val="3F3F3F"/>
                </a:solidFill>
                <a:latin typeface="Arial"/>
                <a:ea typeface="Arial"/>
                <a:cs typeface="Arial"/>
                <a:sym typeface="Arial"/>
              </a:endParaRPr>
            </a:p>
          </p:txBody>
        </p:sp>
        <p:sp>
          <p:nvSpPr>
            <p:cNvPr id="719" name="Google Shape;719;p19"/>
            <p:cNvSpPr txBox="1"/>
            <p:nvPr/>
          </p:nvSpPr>
          <p:spPr>
            <a:xfrm>
              <a:off x="2551705" y="4283314"/>
              <a:ext cx="213393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595959"/>
                  </a:solidFill>
                  <a:latin typeface="Arial"/>
                  <a:ea typeface="Arial"/>
                  <a:cs typeface="Arial"/>
                  <a:sym typeface="Arial"/>
                </a:rPr>
                <a:t>Your Text Here</a:t>
              </a:r>
              <a:endParaRPr b="1" sz="1200">
                <a:solidFill>
                  <a:srgbClr val="595959"/>
                </a:solidFill>
                <a:latin typeface="Arial"/>
                <a:ea typeface="Arial"/>
                <a:cs typeface="Arial"/>
                <a:sym typeface="Arial"/>
              </a:endParaRPr>
            </a:p>
          </p:txBody>
        </p:sp>
      </p:grpSp>
      <p:sp>
        <p:nvSpPr>
          <p:cNvPr id="720" name="Google Shape;720;p19"/>
          <p:cNvSpPr txBox="1"/>
          <p:nvPr/>
        </p:nvSpPr>
        <p:spPr>
          <a:xfrm>
            <a:off x="1697688" y="2317655"/>
            <a:ext cx="101544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chemeClr val="accent1"/>
                </a:solidFill>
                <a:latin typeface="Arial"/>
                <a:ea typeface="Arial"/>
                <a:cs typeface="Arial"/>
                <a:sym typeface="Arial"/>
              </a:rPr>
              <a:t>01</a:t>
            </a:r>
            <a:endParaRPr b="1" sz="5400">
              <a:solidFill>
                <a:schemeClr val="accent1"/>
              </a:solidFill>
              <a:latin typeface="Arial"/>
              <a:ea typeface="Arial"/>
              <a:cs typeface="Arial"/>
              <a:sym typeface="Arial"/>
            </a:endParaRPr>
          </a:p>
        </p:txBody>
      </p:sp>
      <p:sp>
        <p:nvSpPr>
          <p:cNvPr id="721" name="Google Shape;721;p19"/>
          <p:cNvSpPr txBox="1"/>
          <p:nvPr/>
        </p:nvSpPr>
        <p:spPr>
          <a:xfrm>
            <a:off x="3646609" y="4664575"/>
            <a:ext cx="101544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chemeClr val="accent2"/>
                </a:solidFill>
                <a:latin typeface="Arial"/>
                <a:ea typeface="Arial"/>
                <a:cs typeface="Arial"/>
                <a:sym typeface="Arial"/>
              </a:rPr>
              <a:t>02</a:t>
            </a:r>
            <a:endParaRPr b="1" sz="5400">
              <a:solidFill>
                <a:schemeClr val="accent2"/>
              </a:solidFill>
              <a:latin typeface="Arial"/>
              <a:ea typeface="Arial"/>
              <a:cs typeface="Arial"/>
              <a:sym typeface="Arial"/>
            </a:endParaRPr>
          </a:p>
        </p:txBody>
      </p:sp>
      <p:sp>
        <p:nvSpPr>
          <p:cNvPr id="722" name="Google Shape;722;p19"/>
          <p:cNvSpPr txBox="1"/>
          <p:nvPr/>
        </p:nvSpPr>
        <p:spPr>
          <a:xfrm>
            <a:off x="5595530" y="2317655"/>
            <a:ext cx="101544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chemeClr val="accent3"/>
                </a:solidFill>
                <a:latin typeface="Arial"/>
                <a:ea typeface="Arial"/>
                <a:cs typeface="Arial"/>
                <a:sym typeface="Arial"/>
              </a:rPr>
              <a:t>03</a:t>
            </a:r>
            <a:endParaRPr b="1" sz="5400">
              <a:solidFill>
                <a:schemeClr val="accent3"/>
              </a:solidFill>
              <a:latin typeface="Arial"/>
              <a:ea typeface="Arial"/>
              <a:cs typeface="Arial"/>
              <a:sym typeface="Arial"/>
            </a:endParaRPr>
          </a:p>
        </p:txBody>
      </p:sp>
      <p:sp>
        <p:nvSpPr>
          <p:cNvPr id="723" name="Google Shape;723;p19"/>
          <p:cNvSpPr txBox="1"/>
          <p:nvPr/>
        </p:nvSpPr>
        <p:spPr>
          <a:xfrm>
            <a:off x="7544451" y="4664575"/>
            <a:ext cx="101544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chemeClr val="accent4"/>
                </a:solidFill>
                <a:latin typeface="Arial"/>
                <a:ea typeface="Arial"/>
                <a:cs typeface="Arial"/>
                <a:sym typeface="Arial"/>
              </a:rPr>
              <a:t>04</a:t>
            </a:r>
            <a:endParaRPr b="1" sz="5400">
              <a:solidFill>
                <a:schemeClr val="accent4"/>
              </a:solidFill>
              <a:latin typeface="Arial"/>
              <a:ea typeface="Arial"/>
              <a:cs typeface="Arial"/>
              <a:sym typeface="Arial"/>
            </a:endParaRPr>
          </a:p>
        </p:txBody>
      </p:sp>
      <p:sp>
        <p:nvSpPr>
          <p:cNvPr id="724" name="Google Shape;724;p19"/>
          <p:cNvSpPr/>
          <p:nvPr/>
        </p:nvSpPr>
        <p:spPr>
          <a:xfrm flipH="1">
            <a:off x="9804860" y="3354518"/>
            <a:ext cx="392470" cy="338336"/>
          </a:xfrm>
          <a:prstGeom prst="triangle">
            <a:avLst>
              <a:gd fmla="val 50000" name="adj"/>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725" name="Google Shape;725;p19"/>
          <p:cNvSpPr txBox="1"/>
          <p:nvPr/>
        </p:nvSpPr>
        <p:spPr>
          <a:xfrm>
            <a:off x="9763525" y="3791977"/>
            <a:ext cx="110887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accent5"/>
                </a:solidFill>
                <a:latin typeface="Arial"/>
                <a:ea typeface="Arial"/>
                <a:cs typeface="Arial"/>
                <a:sym typeface="Arial"/>
              </a:rPr>
              <a:t>Option E </a:t>
            </a:r>
            <a:endParaRPr b="1" sz="1600">
              <a:solidFill>
                <a:schemeClr val="accent5"/>
              </a:solidFill>
              <a:latin typeface="Arial"/>
              <a:ea typeface="Arial"/>
              <a:cs typeface="Arial"/>
              <a:sym typeface="Arial"/>
            </a:endParaRPr>
          </a:p>
        </p:txBody>
      </p:sp>
      <p:grpSp>
        <p:nvGrpSpPr>
          <p:cNvPr id="726" name="Google Shape;726;p19"/>
          <p:cNvGrpSpPr/>
          <p:nvPr/>
        </p:nvGrpSpPr>
        <p:grpSpPr>
          <a:xfrm>
            <a:off x="8924981" y="4387577"/>
            <a:ext cx="2152229" cy="1477328"/>
            <a:chOff x="2551705" y="4283314"/>
            <a:chExt cx="2152229" cy="1477328"/>
          </a:xfrm>
        </p:grpSpPr>
        <p:sp>
          <p:nvSpPr>
            <p:cNvPr id="727" name="Google Shape;727;p19"/>
            <p:cNvSpPr txBox="1"/>
            <p:nvPr/>
          </p:nvSpPr>
          <p:spPr>
            <a:xfrm>
              <a:off x="2551706" y="4560313"/>
              <a:ext cx="215222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I hope and I believe that this Template will your Time, Money and Reputation. Get a modern PowerPoint  Presentation that is beautifully designed.</a:t>
              </a:r>
              <a:endParaRPr sz="1200">
                <a:solidFill>
                  <a:srgbClr val="3F3F3F"/>
                </a:solidFill>
                <a:latin typeface="Arial"/>
                <a:ea typeface="Arial"/>
                <a:cs typeface="Arial"/>
                <a:sym typeface="Arial"/>
              </a:endParaRPr>
            </a:p>
          </p:txBody>
        </p:sp>
        <p:sp>
          <p:nvSpPr>
            <p:cNvPr id="728" name="Google Shape;728;p19"/>
            <p:cNvSpPr txBox="1"/>
            <p:nvPr/>
          </p:nvSpPr>
          <p:spPr>
            <a:xfrm>
              <a:off x="2551705" y="4283314"/>
              <a:ext cx="213393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595959"/>
                  </a:solidFill>
                  <a:latin typeface="Arial"/>
                  <a:ea typeface="Arial"/>
                  <a:cs typeface="Arial"/>
                  <a:sym typeface="Arial"/>
                </a:rPr>
                <a:t>Your Text Here</a:t>
              </a:r>
              <a:endParaRPr b="1" sz="1200">
                <a:solidFill>
                  <a:srgbClr val="595959"/>
                </a:solidFill>
                <a:latin typeface="Arial"/>
                <a:ea typeface="Arial"/>
                <a:cs typeface="Arial"/>
                <a:sym typeface="Arial"/>
              </a:endParaRPr>
            </a:p>
          </p:txBody>
        </p:sp>
      </p:grpSp>
      <p:sp>
        <p:nvSpPr>
          <p:cNvPr id="729" name="Google Shape;729;p19"/>
          <p:cNvSpPr txBox="1"/>
          <p:nvPr/>
        </p:nvSpPr>
        <p:spPr>
          <a:xfrm>
            <a:off x="9493372" y="2317655"/>
            <a:ext cx="101544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400">
                <a:solidFill>
                  <a:schemeClr val="accent5"/>
                </a:solidFill>
                <a:latin typeface="Arial"/>
                <a:ea typeface="Arial"/>
                <a:cs typeface="Arial"/>
                <a:sym typeface="Arial"/>
              </a:rPr>
              <a:t>05</a:t>
            </a:r>
            <a:endParaRPr b="1" sz="5400">
              <a:solidFill>
                <a:schemeClr val="accent5"/>
              </a:solidFill>
              <a:latin typeface="Arial"/>
              <a:ea typeface="Arial"/>
              <a:cs typeface="Arial"/>
              <a:sym typeface="Arial"/>
            </a:endParaRPr>
          </a:p>
        </p:txBody>
      </p:sp>
      <p:sp>
        <p:nvSpPr>
          <p:cNvPr id="730" name="Google Shape;730;p19"/>
          <p:cNvSpPr/>
          <p:nvPr/>
        </p:nvSpPr>
        <p:spPr>
          <a:xfrm>
            <a:off x="7088722" y="3787673"/>
            <a:ext cx="433543" cy="327127"/>
          </a:xfrm>
          <a:custGeom>
            <a:rect b="b" l="l" r="r" t="t"/>
            <a:pathLst>
              <a:path extrusionOk="0" h="2988329" w="3960440">
                <a:moveTo>
                  <a:pt x="1906134" y="1614050"/>
                </a:moveTo>
                <a:cubicBezTo>
                  <a:pt x="1848735" y="1614050"/>
                  <a:pt x="1802205" y="1659775"/>
                  <a:pt x="1802205" y="1716180"/>
                </a:cubicBezTo>
                <a:lnTo>
                  <a:pt x="1802205" y="1952130"/>
                </a:lnTo>
                <a:lnTo>
                  <a:pt x="1562097" y="1952130"/>
                </a:lnTo>
                <a:cubicBezTo>
                  <a:pt x="1504698" y="1952130"/>
                  <a:pt x="1458167" y="1997855"/>
                  <a:pt x="1458167" y="2054260"/>
                </a:cubicBezTo>
                <a:lnTo>
                  <a:pt x="1458167" y="2188080"/>
                </a:lnTo>
                <a:cubicBezTo>
                  <a:pt x="1458167" y="2244485"/>
                  <a:pt x="1504698" y="2290210"/>
                  <a:pt x="1562097" y="2290210"/>
                </a:cubicBezTo>
                <a:lnTo>
                  <a:pt x="1802205" y="2290210"/>
                </a:lnTo>
                <a:lnTo>
                  <a:pt x="1802205" y="2526160"/>
                </a:lnTo>
                <a:cubicBezTo>
                  <a:pt x="1802205" y="2582565"/>
                  <a:pt x="1848735" y="2628290"/>
                  <a:pt x="1906134" y="2628290"/>
                </a:cubicBezTo>
                <a:lnTo>
                  <a:pt x="2042312" y="2628290"/>
                </a:lnTo>
                <a:cubicBezTo>
                  <a:pt x="2099711" y="2628290"/>
                  <a:pt x="2146242" y="2582565"/>
                  <a:pt x="2146242" y="2526160"/>
                </a:cubicBezTo>
                <a:lnTo>
                  <a:pt x="2146242" y="2290210"/>
                </a:lnTo>
                <a:lnTo>
                  <a:pt x="2386349" y="2290210"/>
                </a:lnTo>
                <a:cubicBezTo>
                  <a:pt x="2443749" y="2290210"/>
                  <a:pt x="2490279" y="2244485"/>
                  <a:pt x="2490279" y="2188080"/>
                </a:cubicBezTo>
                <a:lnTo>
                  <a:pt x="2490279" y="2054260"/>
                </a:lnTo>
                <a:cubicBezTo>
                  <a:pt x="2490279" y="1997855"/>
                  <a:pt x="2443749" y="1952130"/>
                  <a:pt x="2386349" y="1952130"/>
                </a:cubicBezTo>
                <a:lnTo>
                  <a:pt x="2146242" y="1952130"/>
                </a:lnTo>
                <a:lnTo>
                  <a:pt x="2146242" y="1716180"/>
                </a:lnTo>
                <a:cubicBezTo>
                  <a:pt x="2146242" y="1659775"/>
                  <a:pt x="2099711" y="1614050"/>
                  <a:pt x="2042312" y="1614050"/>
                </a:cubicBezTo>
                <a:close/>
                <a:moveTo>
                  <a:pt x="0" y="1368149"/>
                </a:moveTo>
                <a:lnTo>
                  <a:pt x="3960440" y="1368149"/>
                </a:lnTo>
                <a:lnTo>
                  <a:pt x="3960440" y="2489988"/>
                </a:lnTo>
                <a:cubicBezTo>
                  <a:pt x="3960440" y="2765214"/>
                  <a:pt x="3737325" y="2988329"/>
                  <a:pt x="3462099" y="2988329"/>
                </a:cubicBezTo>
                <a:lnTo>
                  <a:pt x="498341" y="2988329"/>
                </a:lnTo>
                <a:cubicBezTo>
                  <a:pt x="223115" y="2988329"/>
                  <a:pt x="0" y="2765214"/>
                  <a:pt x="0" y="2489988"/>
                </a:cubicBezTo>
                <a:close/>
                <a:moveTo>
                  <a:pt x="1399199" y="277487"/>
                </a:moveTo>
                <a:cubicBezTo>
                  <a:pt x="1340514" y="277487"/>
                  <a:pt x="1292941" y="325060"/>
                  <a:pt x="1292941" y="383745"/>
                </a:cubicBezTo>
                <a:lnTo>
                  <a:pt x="1292941" y="684073"/>
                </a:lnTo>
                <a:lnTo>
                  <a:pt x="2667496" y="684073"/>
                </a:lnTo>
                <a:lnTo>
                  <a:pt x="2667496" y="383745"/>
                </a:lnTo>
                <a:cubicBezTo>
                  <a:pt x="2667496" y="325060"/>
                  <a:pt x="2619923" y="277487"/>
                  <a:pt x="2561238" y="277487"/>
                </a:cubicBezTo>
                <a:close/>
                <a:moveTo>
                  <a:pt x="1139543" y="0"/>
                </a:moveTo>
                <a:lnTo>
                  <a:pt x="2820896" y="0"/>
                </a:lnTo>
                <a:cubicBezTo>
                  <a:pt x="2920320" y="0"/>
                  <a:pt x="3000919" y="80599"/>
                  <a:pt x="3000919" y="180023"/>
                </a:cubicBezTo>
                <a:lnTo>
                  <a:pt x="3000919" y="684073"/>
                </a:lnTo>
                <a:lnTo>
                  <a:pt x="3462099" y="684073"/>
                </a:lnTo>
                <a:cubicBezTo>
                  <a:pt x="3727111" y="684073"/>
                  <a:pt x="3943808" y="890935"/>
                  <a:pt x="3957387" y="1152125"/>
                </a:cubicBezTo>
                <a:lnTo>
                  <a:pt x="3053" y="1152125"/>
                </a:lnTo>
                <a:cubicBezTo>
                  <a:pt x="16632" y="890935"/>
                  <a:pt x="233329" y="684073"/>
                  <a:pt x="498341" y="684073"/>
                </a:cubicBezTo>
                <a:lnTo>
                  <a:pt x="959520" y="684073"/>
                </a:lnTo>
                <a:lnTo>
                  <a:pt x="959520" y="180023"/>
                </a:lnTo>
                <a:cubicBezTo>
                  <a:pt x="959520" y="80599"/>
                  <a:pt x="1040119" y="0"/>
                  <a:pt x="1139543"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sp>
        <p:nvSpPr>
          <p:cNvPr id="731" name="Google Shape;731;p19"/>
          <p:cNvSpPr/>
          <p:nvPr/>
        </p:nvSpPr>
        <p:spPr>
          <a:xfrm rot="7840081">
            <a:off x="5150528" y="3793759"/>
            <a:ext cx="434313" cy="370483"/>
          </a:xfrm>
          <a:custGeom>
            <a:rect b="b" l="l" r="r" t="t"/>
            <a:pathLst>
              <a:path extrusionOk="0" h="3660228" w="4290840">
                <a:moveTo>
                  <a:pt x="2325835" y="1430901"/>
                </a:moveTo>
                <a:cubicBezTo>
                  <a:pt x="2336670" y="1441414"/>
                  <a:pt x="2351639" y="1447919"/>
                  <a:pt x="2368172" y="1447919"/>
                </a:cubicBezTo>
                <a:cubicBezTo>
                  <a:pt x="2401241" y="1447919"/>
                  <a:pt x="2428048" y="1421905"/>
                  <a:pt x="2428048" y="1389815"/>
                </a:cubicBezTo>
                <a:lnTo>
                  <a:pt x="2428048" y="290423"/>
                </a:lnTo>
                <a:cubicBezTo>
                  <a:pt x="2428048" y="258334"/>
                  <a:pt x="2401241" y="232319"/>
                  <a:pt x="2368173" y="232320"/>
                </a:cubicBezTo>
                <a:cubicBezTo>
                  <a:pt x="2335105" y="232319"/>
                  <a:pt x="2308298" y="258334"/>
                  <a:pt x="2308298" y="290424"/>
                </a:cubicBezTo>
                <a:lnTo>
                  <a:pt x="2308298" y="1389814"/>
                </a:lnTo>
                <a:cubicBezTo>
                  <a:pt x="2308297" y="1405860"/>
                  <a:pt x="2314999" y="1420385"/>
                  <a:pt x="2325835" y="1430901"/>
                </a:cubicBezTo>
                <a:close/>
                <a:moveTo>
                  <a:pt x="1712446" y="1346642"/>
                </a:moveTo>
                <a:cubicBezTo>
                  <a:pt x="1591450" y="1204364"/>
                  <a:pt x="1518764" y="1021961"/>
                  <a:pt x="1518764" y="823084"/>
                </a:cubicBezTo>
                <a:cubicBezTo>
                  <a:pt x="1518764" y="368507"/>
                  <a:pt x="1898505" y="1"/>
                  <a:pt x="2366939" y="0"/>
                </a:cubicBezTo>
                <a:cubicBezTo>
                  <a:pt x="2835373" y="1"/>
                  <a:pt x="3215115" y="368508"/>
                  <a:pt x="3215114" y="823084"/>
                </a:cubicBezTo>
                <a:cubicBezTo>
                  <a:pt x="3215114" y="1277660"/>
                  <a:pt x="2835373" y="1646168"/>
                  <a:pt x="2366939" y="1646167"/>
                </a:cubicBezTo>
                <a:cubicBezTo>
                  <a:pt x="2132723" y="1646167"/>
                  <a:pt x="1920679" y="1554040"/>
                  <a:pt x="1767189" y="1405093"/>
                </a:cubicBezTo>
                <a:cubicBezTo>
                  <a:pt x="1748003" y="1386474"/>
                  <a:pt x="1729732" y="1366968"/>
                  <a:pt x="1712446" y="1346642"/>
                </a:cubicBezTo>
                <a:close/>
                <a:moveTo>
                  <a:pt x="2442785" y="3276067"/>
                </a:moveTo>
                <a:cubicBezTo>
                  <a:pt x="2452539" y="3288725"/>
                  <a:pt x="2467121" y="3297661"/>
                  <a:pt x="2484220" y="3299876"/>
                </a:cubicBezTo>
                <a:lnTo>
                  <a:pt x="3567493" y="3440235"/>
                </a:lnTo>
                <a:cubicBezTo>
                  <a:pt x="3601691" y="3444665"/>
                  <a:pt x="3633005" y="3420535"/>
                  <a:pt x="3637436" y="3386337"/>
                </a:cubicBezTo>
                <a:lnTo>
                  <a:pt x="3638507" y="3378082"/>
                </a:lnTo>
                <a:cubicBezTo>
                  <a:pt x="3642938" y="3343884"/>
                  <a:pt x="3618808" y="3312570"/>
                  <a:pt x="3584610" y="3308139"/>
                </a:cubicBezTo>
                <a:cubicBezTo>
                  <a:pt x="3223518" y="3261353"/>
                  <a:pt x="2862428" y="3214566"/>
                  <a:pt x="2501336" y="3167780"/>
                </a:cubicBezTo>
                <a:cubicBezTo>
                  <a:pt x="2467138" y="3163349"/>
                  <a:pt x="2435824" y="3187479"/>
                  <a:pt x="2431392" y="3221677"/>
                </a:cubicBezTo>
                <a:lnTo>
                  <a:pt x="2430323" y="3229933"/>
                </a:lnTo>
                <a:cubicBezTo>
                  <a:pt x="2428107" y="3247032"/>
                  <a:pt x="2433032" y="3263410"/>
                  <a:pt x="2442785" y="3276067"/>
                </a:cubicBezTo>
                <a:close/>
                <a:moveTo>
                  <a:pt x="2077965" y="3502921"/>
                </a:moveTo>
                <a:cubicBezTo>
                  <a:pt x="2211151" y="3366898"/>
                  <a:pt x="2317658" y="3113548"/>
                  <a:pt x="2352262" y="2815726"/>
                </a:cubicBezTo>
                <a:cubicBezTo>
                  <a:pt x="2386865" y="2517903"/>
                  <a:pt x="2341165" y="2247898"/>
                  <a:pt x="2242534" y="2086510"/>
                </a:cubicBezTo>
                <a:lnTo>
                  <a:pt x="3638641" y="2239266"/>
                </a:lnTo>
                <a:cubicBezTo>
                  <a:pt x="4041695" y="2283368"/>
                  <a:pt x="4331596" y="2636192"/>
                  <a:pt x="4286150" y="3027324"/>
                </a:cubicBezTo>
                <a:cubicBezTo>
                  <a:pt x="4240705" y="3418455"/>
                  <a:pt x="3877125" y="3699778"/>
                  <a:pt x="3474071" y="3655676"/>
                </a:cubicBezTo>
                <a:close/>
                <a:moveTo>
                  <a:pt x="554154" y="3094005"/>
                </a:moveTo>
                <a:cubicBezTo>
                  <a:pt x="563899" y="3106651"/>
                  <a:pt x="578469" y="3115580"/>
                  <a:pt x="595552" y="3117793"/>
                </a:cubicBezTo>
                <a:lnTo>
                  <a:pt x="1844342" y="3279597"/>
                </a:lnTo>
                <a:cubicBezTo>
                  <a:pt x="1878509" y="3284024"/>
                  <a:pt x="1909796" y="3259914"/>
                  <a:pt x="1914223" y="3225747"/>
                </a:cubicBezTo>
                <a:lnTo>
                  <a:pt x="1915292" y="3217498"/>
                </a:lnTo>
                <a:cubicBezTo>
                  <a:pt x="1919719" y="3183330"/>
                  <a:pt x="1895610" y="3152043"/>
                  <a:pt x="1861442" y="3147616"/>
                </a:cubicBezTo>
                <a:lnTo>
                  <a:pt x="612653" y="2985812"/>
                </a:lnTo>
                <a:cubicBezTo>
                  <a:pt x="578485" y="2981385"/>
                  <a:pt x="547198" y="3005495"/>
                  <a:pt x="542771" y="3039662"/>
                </a:cubicBezTo>
                <a:lnTo>
                  <a:pt x="541702" y="3047911"/>
                </a:lnTo>
                <a:cubicBezTo>
                  <a:pt x="539489" y="3064995"/>
                  <a:pt x="544409" y="3081359"/>
                  <a:pt x="554154" y="3094005"/>
                </a:cubicBezTo>
                <a:close/>
                <a:moveTo>
                  <a:pt x="160256" y="3083028"/>
                </a:moveTo>
                <a:cubicBezTo>
                  <a:pt x="43080" y="2940417"/>
                  <a:pt x="-18033" y="2754428"/>
                  <a:pt x="4690" y="2558864"/>
                </a:cubicBezTo>
                <a:cubicBezTo>
                  <a:pt x="50134" y="2167732"/>
                  <a:pt x="413715" y="1886409"/>
                  <a:pt x="816769" y="1930509"/>
                </a:cubicBezTo>
                <a:lnTo>
                  <a:pt x="2159669" y="2077444"/>
                </a:lnTo>
                <a:cubicBezTo>
                  <a:pt x="2252567" y="2248534"/>
                  <a:pt x="2291731" y="2517583"/>
                  <a:pt x="2258286" y="2805444"/>
                </a:cubicBezTo>
                <a:cubicBezTo>
                  <a:pt x="2224840" y="3093304"/>
                  <a:pt x="2124922" y="3347135"/>
                  <a:pt x="1995098" y="3493855"/>
                </a:cubicBezTo>
                <a:lnTo>
                  <a:pt x="652198" y="3346920"/>
                </a:lnTo>
                <a:cubicBezTo>
                  <a:pt x="450671" y="3324868"/>
                  <a:pt x="277431" y="3225638"/>
                  <a:pt x="160256" y="308302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sp>
        <p:nvSpPr>
          <p:cNvPr id="732" name="Google Shape;732;p19"/>
          <p:cNvSpPr/>
          <p:nvPr/>
        </p:nvSpPr>
        <p:spPr>
          <a:xfrm>
            <a:off x="1169861" y="3747367"/>
            <a:ext cx="415968" cy="415968"/>
          </a:xfrm>
          <a:custGeom>
            <a:rect b="b" l="l" r="r" t="t"/>
            <a:pathLst>
              <a:path extrusionOk="0" h="3816424" w="3816424">
                <a:moveTo>
                  <a:pt x="2203186" y="2279595"/>
                </a:moveTo>
                <a:lnTo>
                  <a:pt x="2808192" y="3090048"/>
                </a:lnTo>
                <a:cubicBezTo>
                  <a:pt x="2335386" y="3450334"/>
                  <a:pt x="1671399" y="3501280"/>
                  <a:pt x="1136700" y="3171034"/>
                </a:cubicBezTo>
                <a:lnTo>
                  <a:pt x="1672341" y="2318238"/>
                </a:lnTo>
                <a:cubicBezTo>
                  <a:pt x="1741351" y="2359418"/>
                  <a:pt x="1822171" y="2381777"/>
                  <a:pt x="1908212" y="2381777"/>
                </a:cubicBezTo>
                <a:cubicBezTo>
                  <a:pt x="2019680" y="2381777"/>
                  <a:pt x="2122383" y="2344251"/>
                  <a:pt x="2203186" y="2279595"/>
                </a:cubicBezTo>
                <a:close/>
                <a:moveTo>
                  <a:pt x="1908212" y="1559425"/>
                </a:moveTo>
                <a:lnTo>
                  <a:pt x="1980325" y="1567601"/>
                </a:lnTo>
                <a:lnTo>
                  <a:pt x="1993606" y="1571724"/>
                </a:lnTo>
                <a:cubicBezTo>
                  <a:pt x="2013982" y="1576081"/>
                  <a:pt x="2033279" y="1583438"/>
                  <a:pt x="2051568" y="1592606"/>
                </a:cubicBezTo>
                <a:cubicBezTo>
                  <a:pt x="2161269" y="1643381"/>
                  <a:pt x="2238178" y="1752249"/>
                  <a:pt x="2242946" y="1879728"/>
                </a:cubicBezTo>
                <a:lnTo>
                  <a:pt x="2244564" y="1895777"/>
                </a:lnTo>
                <a:lnTo>
                  <a:pt x="2235941" y="1969331"/>
                </a:lnTo>
                <a:lnTo>
                  <a:pt x="2229295" y="1990738"/>
                </a:lnTo>
                <a:lnTo>
                  <a:pt x="2212064" y="2037880"/>
                </a:lnTo>
                <a:lnTo>
                  <a:pt x="2201144" y="2057998"/>
                </a:lnTo>
                <a:lnTo>
                  <a:pt x="2172872" y="2101104"/>
                </a:lnTo>
                <a:lnTo>
                  <a:pt x="2162191" y="2114050"/>
                </a:lnTo>
                <a:lnTo>
                  <a:pt x="2113970" y="2160082"/>
                </a:lnTo>
                <a:cubicBezTo>
                  <a:pt x="2057823" y="2205648"/>
                  <a:pt x="1986110" y="2232129"/>
                  <a:pt x="1908212" y="2232129"/>
                </a:cubicBezTo>
                <a:cubicBezTo>
                  <a:pt x="1851319" y="2232129"/>
                  <a:pt x="1797724" y="2218004"/>
                  <a:pt x="1751478" y="2191687"/>
                </a:cubicBezTo>
                <a:lnTo>
                  <a:pt x="1683784" y="2144677"/>
                </a:lnTo>
                <a:lnTo>
                  <a:pt x="1679431" y="2141086"/>
                </a:lnTo>
                <a:lnTo>
                  <a:pt x="1625925" y="2077610"/>
                </a:lnTo>
                <a:lnTo>
                  <a:pt x="1622829" y="2071906"/>
                </a:lnTo>
                <a:lnTo>
                  <a:pt x="1591352" y="2004343"/>
                </a:lnTo>
                <a:lnTo>
                  <a:pt x="1586740" y="1989486"/>
                </a:lnTo>
                <a:cubicBezTo>
                  <a:pt x="1578347" y="1963748"/>
                  <a:pt x="1573981" y="1936424"/>
                  <a:pt x="1573114" y="1908212"/>
                </a:cubicBezTo>
                <a:lnTo>
                  <a:pt x="1571860" y="1895777"/>
                </a:lnTo>
                <a:cubicBezTo>
                  <a:pt x="1571860" y="1754345"/>
                  <a:pt x="1659153" y="1633301"/>
                  <a:pt x="1783001" y="1584084"/>
                </a:cubicBezTo>
                <a:lnTo>
                  <a:pt x="1842294" y="1566070"/>
                </a:lnTo>
                <a:close/>
                <a:moveTo>
                  <a:pt x="1379953" y="541019"/>
                </a:moveTo>
                <a:lnTo>
                  <a:pt x="1729168" y="1444825"/>
                </a:lnTo>
                <a:cubicBezTo>
                  <a:pt x="1549201" y="1515335"/>
                  <a:pt x="1422212" y="1690726"/>
                  <a:pt x="1422212" y="1895777"/>
                </a:cubicBezTo>
                <a:cubicBezTo>
                  <a:pt x="1422212" y="1899944"/>
                  <a:pt x="1422265" y="1904098"/>
                  <a:pt x="1423466" y="1908212"/>
                </a:cubicBezTo>
                <a:lnTo>
                  <a:pt x="425946" y="1908212"/>
                </a:lnTo>
                <a:cubicBezTo>
                  <a:pt x="430668" y="1282139"/>
                  <a:pt x="825479" y="748981"/>
                  <a:pt x="1379953" y="541019"/>
                </a:cubicBezTo>
                <a:close/>
                <a:moveTo>
                  <a:pt x="2470889" y="507356"/>
                </a:moveTo>
                <a:cubicBezTo>
                  <a:pt x="3027464" y="716106"/>
                  <a:pt x="3423770" y="1251284"/>
                  <a:pt x="3428510" y="1879728"/>
                </a:cubicBezTo>
                <a:lnTo>
                  <a:pt x="2392594" y="1879728"/>
                </a:lnTo>
                <a:cubicBezTo>
                  <a:pt x="2387735" y="1688621"/>
                  <a:pt x="2271236" y="1525440"/>
                  <a:pt x="2105708" y="1452487"/>
                </a:cubicBezTo>
                <a:close/>
                <a:moveTo>
                  <a:pt x="1908212" y="190783"/>
                </a:moveTo>
                <a:cubicBezTo>
                  <a:pt x="959702" y="190783"/>
                  <a:pt x="190783" y="959702"/>
                  <a:pt x="190783" y="1908212"/>
                </a:cubicBezTo>
                <a:cubicBezTo>
                  <a:pt x="190783" y="2856722"/>
                  <a:pt x="959702" y="3625641"/>
                  <a:pt x="1908212" y="3625641"/>
                </a:cubicBezTo>
                <a:cubicBezTo>
                  <a:pt x="2856722" y="3625641"/>
                  <a:pt x="3625641" y="2856722"/>
                  <a:pt x="3625641" y="1908212"/>
                </a:cubicBezTo>
                <a:cubicBezTo>
                  <a:pt x="3625641" y="959702"/>
                  <a:pt x="2856722" y="190783"/>
                  <a:pt x="1908212" y="190783"/>
                </a:cubicBezTo>
                <a:close/>
                <a:moveTo>
                  <a:pt x="1908212" y="0"/>
                </a:moveTo>
                <a:cubicBezTo>
                  <a:pt x="2962088" y="0"/>
                  <a:pt x="3816424" y="854336"/>
                  <a:pt x="3816424" y="1908212"/>
                </a:cubicBezTo>
                <a:cubicBezTo>
                  <a:pt x="3816424" y="2962088"/>
                  <a:pt x="2962088" y="3816424"/>
                  <a:pt x="1908212" y="3816424"/>
                </a:cubicBezTo>
                <a:cubicBezTo>
                  <a:pt x="854336" y="3816424"/>
                  <a:pt x="0" y="2962088"/>
                  <a:pt x="0" y="1908212"/>
                </a:cubicBezTo>
                <a:cubicBezTo>
                  <a:pt x="0" y="854336"/>
                  <a:pt x="854336" y="0"/>
                  <a:pt x="190821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sp>
        <p:nvSpPr>
          <p:cNvPr id="733" name="Google Shape;733;p19"/>
          <p:cNvSpPr/>
          <p:nvPr/>
        </p:nvSpPr>
        <p:spPr>
          <a:xfrm>
            <a:off x="9077682" y="3734740"/>
            <a:ext cx="466605" cy="464893"/>
          </a:xfrm>
          <a:custGeom>
            <a:rect b="b" l="l" r="r" t="t"/>
            <a:pathLst>
              <a:path extrusionOk="0" h="3945921" w="3960440">
                <a:moveTo>
                  <a:pt x="1598844" y="0"/>
                </a:moveTo>
                <a:cubicBezTo>
                  <a:pt x="1857342" y="0"/>
                  <a:pt x="2066896" y="209554"/>
                  <a:pt x="2066896" y="468052"/>
                </a:cubicBezTo>
                <a:cubicBezTo>
                  <a:pt x="2066896" y="646802"/>
                  <a:pt x="1966694" y="802149"/>
                  <a:pt x="1818364" y="879058"/>
                </a:cubicBezTo>
                <a:lnTo>
                  <a:pt x="1965948" y="1429850"/>
                </a:lnTo>
                <a:cubicBezTo>
                  <a:pt x="2234183" y="1439289"/>
                  <a:pt x="2449559" y="1654793"/>
                  <a:pt x="2458766" y="1923094"/>
                </a:cubicBezTo>
                <a:lnTo>
                  <a:pt x="3052787" y="2082261"/>
                </a:lnTo>
                <a:cubicBezTo>
                  <a:pt x="3115207" y="1899813"/>
                  <a:pt x="3288586" y="1769556"/>
                  <a:pt x="3492388" y="1769556"/>
                </a:cubicBezTo>
                <a:cubicBezTo>
                  <a:pt x="3750886" y="1769556"/>
                  <a:pt x="3960440" y="1979110"/>
                  <a:pt x="3960440" y="2237608"/>
                </a:cubicBezTo>
                <a:cubicBezTo>
                  <a:pt x="3960440" y="2496106"/>
                  <a:pt x="3750886" y="2705660"/>
                  <a:pt x="3492388" y="2705660"/>
                </a:cubicBezTo>
                <a:cubicBezTo>
                  <a:pt x="3255123" y="2705660"/>
                  <a:pt x="3059091" y="2529117"/>
                  <a:pt x="3030620" y="2299941"/>
                </a:cubicBezTo>
                <a:lnTo>
                  <a:pt x="2422827" y="2137084"/>
                </a:lnTo>
                <a:cubicBezTo>
                  <a:pt x="2374914" y="2257246"/>
                  <a:pt x="2282973" y="2354960"/>
                  <a:pt x="2166800" y="2410258"/>
                </a:cubicBezTo>
                <a:lnTo>
                  <a:pt x="2329067" y="3015847"/>
                </a:lnTo>
                <a:cubicBezTo>
                  <a:pt x="2559464" y="3043136"/>
                  <a:pt x="2737303" y="3239734"/>
                  <a:pt x="2737303" y="3477869"/>
                </a:cubicBezTo>
                <a:cubicBezTo>
                  <a:pt x="2737303" y="3736367"/>
                  <a:pt x="2527749" y="3945921"/>
                  <a:pt x="2269251" y="3945921"/>
                </a:cubicBezTo>
                <a:cubicBezTo>
                  <a:pt x="2010753" y="3945921"/>
                  <a:pt x="1801199" y="3736367"/>
                  <a:pt x="1801199" y="3477869"/>
                </a:cubicBezTo>
                <a:cubicBezTo>
                  <a:pt x="1801199" y="3274904"/>
                  <a:pt x="1930388" y="3102113"/>
                  <a:pt x="2111643" y="3038969"/>
                </a:cubicBezTo>
                <a:lnTo>
                  <a:pt x="1956503" y="2459980"/>
                </a:lnTo>
                <a:cubicBezTo>
                  <a:pt x="1952432" y="2460875"/>
                  <a:pt x="1948330" y="2460923"/>
                  <a:pt x="1944216" y="2460923"/>
                </a:cubicBezTo>
                <a:cubicBezTo>
                  <a:pt x="1742647" y="2460923"/>
                  <a:pt x="1568040" y="2345487"/>
                  <a:pt x="1484865" y="2176122"/>
                </a:cubicBezTo>
                <a:lnTo>
                  <a:pt x="930415" y="2324686"/>
                </a:lnTo>
                <a:cubicBezTo>
                  <a:pt x="904712" y="2556716"/>
                  <a:pt x="707355" y="2736304"/>
                  <a:pt x="468052" y="2736304"/>
                </a:cubicBezTo>
                <a:cubicBezTo>
                  <a:pt x="209554" y="2736304"/>
                  <a:pt x="0" y="2526750"/>
                  <a:pt x="0" y="2268252"/>
                </a:cubicBezTo>
                <a:cubicBezTo>
                  <a:pt x="0" y="2009754"/>
                  <a:pt x="209554" y="1800200"/>
                  <a:pt x="468052" y="1800200"/>
                </a:cubicBezTo>
                <a:cubicBezTo>
                  <a:pt x="669892" y="1800200"/>
                  <a:pt x="841893" y="1927961"/>
                  <a:pt x="906009" y="2107606"/>
                </a:cubicBezTo>
                <a:lnTo>
                  <a:pt x="1429897" y="1967231"/>
                </a:lnTo>
                <a:cubicBezTo>
                  <a:pt x="1427753" y="1959679"/>
                  <a:pt x="1427584" y="1952005"/>
                  <a:pt x="1427584" y="1944291"/>
                </a:cubicBezTo>
                <a:cubicBezTo>
                  <a:pt x="1427584" y="1727054"/>
                  <a:pt x="1561663" y="1541133"/>
                  <a:pt x="1751891" y="1465536"/>
                </a:cubicBezTo>
                <a:lnTo>
                  <a:pt x="1609736" y="935006"/>
                </a:lnTo>
                <a:cubicBezTo>
                  <a:pt x="1606130" y="936062"/>
                  <a:pt x="1602492" y="936104"/>
                  <a:pt x="1598844" y="936104"/>
                </a:cubicBezTo>
                <a:cubicBezTo>
                  <a:pt x="1340346" y="936104"/>
                  <a:pt x="1130792" y="726550"/>
                  <a:pt x="1130792" y="468052"/>
                </a:cubicBezTo>
                <a:cubicBezTo>
                  <a:pt x="1130792" y="209554"/>
                  <a:pt x="1340346" y="0"/>
                  <a:pt x="1598844"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sp>
        <p:nvSpPr>
          <p:cNvPr id="734" name="Google Shape;734;p19"/>
          <p:cNvSpPr/>
          <p:nvPr/>
        </p:nvSpPr>
        <p:spPr>
          <a:xfrm>
            <a:off x="3145006" y="3799901"/>
            <a:ext cx="510762" cy="358200"/>
          </a:xfrm>
          <a:custGeom>
            <a:rect b="b" l="l" r="r" t="t"/>
            <a:pathLst>
              <a:path extrusionOk="0" h="3111" w="4436">
                <a:moveTo>
                  <a:pt x="951" y="956"/>
                </a:moveTo>
                <a:lnTo>
                  <a:pt x="1005" y="964"/>
                </a:lnTo>
                <a:lnTo>
                  <a:pt x="1056" y="978"/>
                </a:lnTo>
                <a:lnTo>
                  <a:pt x="1104" y="1002"/>
                </a:lnTo>
                <a:lnTo>
                  <a:pt x="1144" y="1029"/>
                </a:lnTo>
                <a:lnTo>
                  <a:pt x="1182" y="1064"/>
                </a:lnTo>
                <a:lnTo>
                  <a:pt x="1213" y="1104"/>
                </a:lnTo>
                <a:lnTo>
                  <a:pt x="1240" y="1147"/>
                </a:lnTo>
                <a:lnTo>
                  <a:pt x="1264" y="1196"/>
                </a:lnTo>
                <a:lnTo>
                  <a:pt x="1282" y="1245"/>
                </a:lnTo>
                <a:lnTo>
                  <a:pt x="1295" y="1298"/>
                </a:lnTo>
                <a:lnTo>
                  <a:pt x="1302" y="1351"/>
                </a:lnTo>
                <a:lnTo>
                  <a:pt x="1304" y="1404"/>
                </a:lnTo>
                <a:lnTo>
                  <a:pt x="1302" y="1458"/>
                </a:lnTo>
                <a:lnTo>
                  <a:pt x="1293" y="1509"/>
                </a:lnTo>
                <a:lnTo>
                  <a:pt x="1280" y="1560"/>
                </a:lnTo>
                <a:lnTo>
                  <a:pt x="1262" y="1605"/>
                </a:lnTo>
                <a:lnTo>
                  <a:pt x="1236" y="1649"/>
                </a:lnTo>
                <a:lnTo>
                  <a:pt x="1207" y="1689"/>
                </a:lnTo>
                <a:lnTo>
                  <a:pt x="1173" y="1724"/>
                </a:lnTo>
                <a:lnTo>
                  <a:pt x="1131" y="1751"/>
                </a:lnTo>
                <a:lnTo>
                  <a:pt x="1084" y="1773"/>
                </a:lnTo>
                <a:lnTo>
                  <a:pt x="1033" y="1787"/>
                </a:lnTo>
                <a:lnTo>
                  <a:pt x="976" y="1793"/>
                </a:lnTo>
                <a:lnTo>
                  <a:pt x="922" y="1785"/>
                </a:lnTo>
                <a:lnTo>
                  <a:pt x="871" y="1771"/>
                </a:lnTo>
                <a:lnTo>
                  <a:pt x="822" y="1747"/>
                </a:lnTo>
                <a:lnTo>
                  <a:pt x="778" y="1715"/>
                </a:lnTo>
                <a:lnTo>
                  <a:pt x="738" y="1676"/>
                </a:lnTo>
                <a:lnTo>
                  <a:pt x="702" y="1633"/>
                </a:lnTo>
                <a:lnTo>
                  <a:pt x="671" y="1584"/>
                </a:lnTo>
                <a:lnTo>
                  <a:pt x="645" y="1531"/>
                </a:lnTo>
                <a:lnTo>
                  <a:pt x="627" y="1475"/>
                </a:lnTo>
                <a:lnTo>
                  <a:pt x="615" y="1418"/>
                </a:lnTo>
                <a:lnTo>
                  <a:pt x="609" y="1360"/>
                </a:lnTo>
                <a:lnTo>
                  <a:pt x="611" y="1300"/>
                </a:lnTo>
                <a:lnTo>
                  <a:pt x="620" y="1244"/>
                </a:lnTo>
                <a:lnTo>
                  <a:pt x="636" y="1185"/>
                </a:lnTo>
                <a:lnTo>
                  <a:pt x="656" y="1135"/>
                </a:lnTo>
                <a:lnTo>
                  <a:pt x="680" y="1093"/>
                </a:lnTo>
                <a:lnTo>
                  <a:pt x="709" y="1056"/>
                </a:lnTo>
                <a:lnTo>
                  <a:pt x="744" y="1027"/>
                </a:lnTo>
                <a:lnTo>
                  <a:pt x="785" y="1002"/>
                </a:lnTo>
                <a:lnTo>
                  <a:pt x="835" y="978"/>
                </a:lnTo>
                <a:lnTo>
                  <a:pt x="893" y="960"/>
                </a:lnTo>
                <a:lnTo>
                  <a:pt x="951" y="956"/>
                </a:lnTo>
                <a:close/>
                <a:moveTo>
                  <a:pt x="3504" y="955"/>
                </a:moveTo>
                <a:lnTo>
                  <a:pt x="3564" y="958"/>
                </a:lnTo>
                <a:lnTo>
                  <a:pt x="3616" y="969"/>
                </a:lnTo>
                <a:lnTo>
                  <a:pt x="3664" y="987"/>
                </a:lnTo>
                <a:lnTo>
                  <a:pt x="3705" y="1011"/>
                </a:lnTo>
                <a:lnTo>
                  <a:pt x="3742" y="1040"/>
                </a:lnTo>
                <a:lnTo>
                  <a:pt x="3773" y="1075"/>
                </a:lnTo>
                <a:lnTo>
                  <a:pt x="3798" y="1113"/>
                </a:lnTo>
                <a:lnTo>
                  <a:pt x="3818" y="1155"/>
                </a:lnTo>
                <a:lnTo>
                  <a:pt x="3835" y="1200"/>
                </a:lnTo>
                <a:lnTo>
                  <a:pt x="3845" y="1247"/>
                </a:lnTo>
                <a:lnTo>
                  <a:pt x="3853" y="1296"/>
                </a:lnTo>
                <a:lnTo>
                  <a:pt x="3853" y="1347"/>
                </a:lnTo>
                <a:lnTo>
                  <a:pt x="3851" y="1396"/>
                </a:lnTo>
                <a:lnTo>
                  <a:pt x="3844" y="1447"/>
                </a:lnTo>
                <a:lnTo>
                  <a:pt x="3833" y="1496"/>
                </a:lnTo>
                <a:lnTo>
                  <a:pt x="3818" y="1544"/>
                </a:lnTo>
                <a:lnTo>
                  <a:pt x="3798" y="1589"/>
                </a:lnTo>
                <a:lnTo>
                  <a:pt x="3775" y="1633"/>
                </a:lnTo>
                <a:lnTo>
                  <a:pt x="3749" y="1671"/>
                </a:lnTo>
                <a:lnTo>
                  <a:pt x="3718" y="1705"/>
                </a:lnTo>
                <a:lnTo>
                  <a:pt x="3685" y="1736"/>
                </a:lnTo>
                <a:lnTo>
                  <a:pt x="3649" y="1760"/>
                </a:lnTo>
                <a:lnTo>
                  <a:pt x="3609" y="1778"/>
                </a:lnTo>
                <a:lnTo>
                  <a:pt x="3565" y="1791"/>
                </a:lnTo>
                <a:lnTo>
                  <a:pt x="3520" y="1795"/>
                </a:lnTo>
                <a:lnTo>
                  <a:pt x="3473" y="1791"/>
                </a:lnTo>
                <a:lnTo>
                  <a:pt x="3413" y="1776"/>
                </a:lnTo>
                <a:lnTo>
                  <a:pt x="3360" y="1755"/>
                </a:lnTo>
                <a:lnTo>
                  <a:pt x="3313" y="1724"/>
                </a:lnTo>
                <a:lnTo>
                  <a:pt x="3271" y="1687"/>
                </a:lnTo>
                <a:lnTo>
                  <a:pt x="3235" y="1644"/>
                </a:lnTo>
                <a:lnTo>
                  <a:pt x="3205" y="1596"/>
                </a:lnTo>
                <a:lnTo>
                  <a:pt x="3184" y="1544"/>
                </a:lnTo>
                <a:lnTo>
                  <a:pt x="3169" y="1487"/>
                </a:lnTo>
                <a:lnTo>
                  <a:pt x="3160" y="1427"/>
                </a:lnTo>
                <a:lnTo>
                  <a:pt x="3160" y="1365"/>
                </a:lnTo>
                <a:lnTo>
                  <a:pt x="3167" y="1302"/>
                </a:lnTo>
                <a:lnTo>
                  <a:pt x="3184" y="1238"/>
                </a:lnTo>
                <a:lnTo>
                  <a:pt x="3207" y="1175"/>
                </a:lnTo>
                <a:lnTo>
                  <a:pt x="3233" y="1127"/>
                </a:lnTo>
                <a:lnTo>
                  <a:pt x="3260" y="1087"/>
                </a:lnTo>
                <a:lnTo>
                  <a:pt x="3291" y="1053"/>
                </a:lnTo>
                <a:lnTo>
                  <a:pt x="3325" y="1027"/>
                </a:lnTo>
                <a:lnTo>
                  <a:pt x="3362" y="1004"/>
                </a:lnTo>
                <a:lnTo>
                  <a:pt x="3405" y="985"/>
                </a:lnTo>
                <a:lnTo>
                  <a:pt x="3451" y="969"/>
                </a:lnTo>
                <a:lnTo>
                  <a:pt x="3504" y="955"/>
                </a:lnTo>
                <a:close/>
                <a:moveTo>
                  <a:pt x="2253" y="0"/>
                </a:moveTo>
                <a:lnTo>
                  <a:pt x="2318" y="2"/>
                </a:lnTo>
                <a:lnTo>
                  <a:pt x="2378" y="9"/>
                </a:lnTo>
                <a:lnTo>
                  <a:pt x="2433" y="22"/>
                </a:lnTo>
                <a:lnTo>
                  <a:pt x="2482" y="38"/>
                </a:lnTo>
                <a:lnTo>
                  <a:pt x="2529" y="58"/>
                </a:lnTo>
                <a:lnTo>
                  <a:pt x="2571" y="80"/>
                </a:lnTo>
                <a:lnTo>
                  <a:pt x="2613" y="102"/>
                </a:lnTo>
                <a:lnTo>
                  <a:pt x="2653" y="127"/>
                </a:lnTo>
                <a:lnTo>
                  <a:pt x="2693" y="151"/>
                </a:lnTo>
                <a:lnTo>
                  <a:pt x="2735" y="175"/>
                </a:lnTo>
                <a:lnTo>
                  <a:pt x="2776" y="196"/>
                </a:lnTo>
                <a:lnTo>
                  <a:pt x="2822" y="216"/>
                </a:lnTo>
                <a:lnTo>
                  <a:pt x="2871" y="233"/>
                </a:lnTo>
                <a:lnTo>
                  <a:pt x="2924" y="247"/>
                </a:lnTo>
                <a:lnTo>
                  <a:pt x="2982" y="255"/>
                </a:lnTo>
                <a:lnTo>
                  <a:pt x="3042" y="253"/>
                </a:lnTo>
                <a:lnTo>
                  <a:pt x="3100" y="245"/>
                </a:lnTo>
                <a:lnTo>
                  <a:pt x="3158" y="233"/>
                </a:lnTo>
                <a:lnTo>
                  <a:pt x="3215" y="218"/>
                </a:lnTo>
                <a:lnTo>
                  <a:pt x="3267" y="204"/>
                </a:lnTo>
                <a:lnTo>
                  <a:pt x="3316" y="191"/>
                </a:lnTo>
                <a:lnTo>
                  <a:pt x="3393" y="175"/>
                </a:lnTo>
                <a:lnTo>
                  <a:pt x="3473" y="162"/>
                </a:lnTo>
                <a:lnTo>
                  <a:pt x="3556" y="155"/>
                </a:lnTo>
                <a:lnTo>
                  <a:pt x="3642" y="153"/>
                </a:lnTo>
                <a:lnTo>
                  <a:pt x="3727" y="156"/>
                </a:lnTo>
                <a:lnTo>
                  <a:pt x="3809" y="164"/>
                </a:lnTo>
                <a:lnTo>
                  <a:pt x="3887" y="176"/>
                </a:lnTo>
                <a:lnTo>
                  <a:pt x="3960" y="195"/>
                </a:lnTo>
                <a:lnTo>
                  <a:pt x="4022" y="216"/>
                </a:lnTo>
                <a:lnTo>
                  <a:pt x="4082" y="240"/>
                </a:lnTo>
                <a:lnTo>
                  <a:pt x="4138" y="269"/>
                </a:lnTo>
                <a:lnTo>
                  <a:pt x="4193" y="300"/>
                </a:lnTo>
                <a:lnTo>
                  <a:pt x="4244" y="335"/>
                </a:lnTo>
                <a:lnTo>
                  <a:pt x="4289" y="375"/>
                </a:lnTo>
                <a:lnTo>
                  <a:pt x="4329" y="418"/>
                </a:lnTo>
                <a:lnTo>
                  <a:pt x="4364" y="467"/>
                </a:lnTo>
                <a:lnTo>
                  <a:pt x="4398" y="533"/>
                </a:lnTo>
                <a:lnTo>
                  <a:pt x="4420" y="602"/>
                </a:lnTo>
                <a:lnTo>
                  <a:pt x="4433" y="671"/>
                </a:lnTo>
                <a:lnTo>
                  <a:pt x="4436" y="742"/>
                </a:lnTo>
                <a:lnTo>
                  <a:pt x="4431" y="813"/>
                </a:lnTo>
                <a:lnTo>
                  <a:pt x="4418" y="884"/>
                </a:lnTo>
                <a:lnTo>
                  <a:pt x="4398" y="955"/>
                </a:lnTo>
                <a:lnTo>
                  <a:pt x="4371" y="1024"/>
                </a:lnTo>
                <a:lnTo>
                  <a:pt x="4340" y="1091"/>
                </a:lnTo>
                <a:lnTo>
                  <a:pt x="4304" y="1158"/>
                </a:lnTo>
                <a:lnTo>
                  <a:pt x="4265" y="1222"/>
                </a:lnTo>
                <a:lnTo>
                  <a:pt x="4222" y="1284"/>
                </a:lnTo>
                <a:lnTo>
                  <a:pt x="4178" y="1342"/>
                </a:lnTo>
                <a:lnTo>
                  <a:pt x="4133" y="1396"/>
                </a:lnTo>
                <a:lnTo>
                  <a:pt x="4087" y="1445"/>
                </a:lnTo>
                <a:lnTo>
                  <a:pt x="4042" y="1491"/>
                </a:lnTo>
                <a:lnTo>
                  <a:pt x="3996" y="1531"/>
                </a:lnTo>
                <a:lnTo>
                  <a:pt x="3955" y="1565"/>
                </a:lnTo>
                <a:lnTo>
                  <a:pt x="3916" y="1595"/>
                </a:lnTo>
                <a:lnTo>
                  <a:pt x="3904" y="1595"/>
                </a:lnTo>
                <a:lnTo>
                  <a:pt x="3904" y="1591"/>
                </a:lnTo>
                <a:lnTo>
                  <a:pt x="3924" y="1531"/>
                </a:lnTo>
                <a:lnTo>
                  <a:pt x="3936" y="1467"/>
                </a:lnTo>
                <a:lnTo>
                  <a:pt x="3944" y="1400"/>
                </a:lnTo>
                <a:lnTo>
                  <a:pt x="3944" y="1333"/>
                </a:lnTo>
                <a:lnTo>
                  <a:pt x="3940" y="1265"/>
                </a:lnTo>
                <a:lnTo>
                  <a:pt x="3933" y="1200"/>
                </a:lnTo>
                <a:lnTo>
                  <a:pt x="3918" y="1138"/>
                </a:lnTo>
                <a:lnTo>
                  <a:pt x="3902" y="1080"/>
                </a:lnTo>
                <a:lnTo>
                  <a:pt x="3880" y="1027"/>
                </a:lnTo>
                <a:lnTo>
                  <a:pt x="3880" y="1024"/>
                </a:lnTo>
                <a:lnTo>
                  <a:pt x="3916" y="1025"/>
                </a:lnTo>
                <a:lnTo>
                  <a:pt x="3955" y="1027"/>
                </a:lnTo>
                <a:lnTo>
                  <a:pt x="3993" y="1027"/>
                </a:lnTo>
                <a:lnTo>
                  <a:pt x="4033" y="1025"/>
                </a:lnTo>
                <a:lnTo>
                  <a:pt x="4071" y="1022"/>
                </a:lnTo>
                <a:lnTo>
                  <a:pt x="4107" y="1016"/>
                </a:lnTo>
                <a:lnTo>
                  <a:pt x="4140" y="1005"/>
                </a:lnTo>
                <a:lnTo>
                  <a:pt x="4171" y="993"/>
                </a:lnTo>
                <a:lnTo>
                  <a:pt x="4195" y="976"/>
                </a:lnTo>
                <a:lnTo>
                  <a:pt x="4213" y="955"/>
                </a:lnTo>
                <a:lnTo>
                  <a:pt x="4236" y="831"/>
                </a:lnTo>
                <a:lnTo>
                  <a:pt x="4242" y="775"/>
                </a:lnTo>
                <a:lnTo>
                  <a:pt x="4240" y="724"/>
                </a:lnTo>
                <a:lnTo>
                  <a:pt x="4231" y="676"/>
                </a:lnTo>
                <a:lnTo>
                  <a:pt x="4215" y="635"/>
                </a:lnTo>
                <a:lnTo>
                  <a:pt x="4193" y="596"/>
                </a:lnTo>
                <a:lnTo>
                  <a:pt x="4167" y="562"/>
                </a:lnTo>
                <a:lnTo>
                  <a:pt x="4136" y="533"/>
                </a:lnTo>
                <a:lnTo>
                  <a:pt x="4102" y="505"/>
                </a:lnTo>
                <a:lnTo>
                  <a:pt x="4065" y="484"/>
                </a:lnTo>
                <a:lnTo>
                  <a:pt x="4027" y="465"/>
                </a:lnTo>
                <a:lnTo>
                  <a:pt x="3987" y="451"/>
                </a:lnTo>
                <a:lnTo>
                  <a:pt x="3938" y="438"/>
                </a:lnTo>
                <a:lnTo>
                  <a:pt x="3884" y="427"/>
                </a:lnTo>
                <a:lnTo>
                  <a:pt x="3824" y="422"/>
                </a:lnTo>
                <a:lnTo>
                  <a:pt x="3762" y="418"/>
                </a:lnTo>
                <a:lnTo>
                  <a:pt x="3700" y="418"/>
                </a:lnTo>
                <a:lnTo>
                  <a:pt x="3640" y="424"/>
                </a:lnTo>
                <a:lnTo>
                  <a:pt x="3584" y="431"/>
                </a:lnTo>
                <a:lnTo>
                  <a:pt x="3500" y="449"/>
                </a:lnTo>
                <a:lnTo>
                  <a:pt x="3424" y="467"/>
                </a:lnTo>
                <a:lnTo>
                  <a:pt x="3351" y="491"/>
                </a:lnTo>
                <a:lnTo>
                  <a:pt x="3284" y="516"/>
                </a:lnTo>
                <a:lnTo>
                  <a:pt x="3222" y="547"/>
                </a:lnTo>
                <a:lnTo>
                  <a:pt x="3165" y="582"/>
                </a:lnTo>
                <a:lnTo>
                  <a:pt x="3113" y="622"/>
                </a:lnTo>
                <a:lnTo>
                  <a:pt x="3067" y="669"/>
                </a:lnTo>
                <a:lnTo>
                  <a:pt x="3025" y="720"/>
                </a:lnTo>
                <a:lnTo>
                  <a:pt x="2989" y="780"/>
                </a:lnTo>
                <a:lnTo>
                  <a:pt x="2958" y="845"/>
                </a:lnTo>
                <a:lnTo>
                  <a:pt x="2933" y="918"/>
                </a:lnTo>
                <a:lnTo>
                  <a:pt x="2913" y="993"/>
                </a:lnTo>
                <a:lnTo>
                  <a:pt x="2900" y="1069"/>
                </a:lnTo>
                <a:lnTo>
                  <a:pt x="2889" y="1151"/>
                </a:lnTo>
                <a:lnTo>
                  <a:pt x="2882" y="1231"/>
                </a:lnTo>
                <a:lnTo>
                  <a:pt x="2875" y="1315"/>
                </a:lnTo>
                <a:lnTo>
                  <a:pt x="2865" y="1396"/>
                </a:lnTo>
                <a:lnTo>
                  <a:pt x="2856" y="1476"/>
                </a:lnTo>
                <a:lnTo>
                  <a:pt x="2844" y="1555"/>
                </a:lnTo>
                <a:lnTo>
                  <a:pt x="2827" y="1629"/>
                </a:lnTo>
                <a:lnTo>
                  <a:pt x="2804" y="1698"/>
                </a:lnTo>
                <a:lnTo>
                  <a:pt x="2773" y="1775"/>
                </a:lnTo>
                <a:lnTo>
                  <a:pt x="2738" y="1847"/>
                </a:lnTo>
                <a:lnTo>
                  <a:pt x="2702" y="1918"/>
                </a:lnTo>
                <a:lnTo>
                  <a:pt x="2664" y="1987"/>
                </a:lnTo>
                <a:lnTo>
                  <a:pt x="2625" y="2056"/>
                </a:lnTo>
                <a:lnTo>
                  <a:pt x="2587" y="2124"/>
                </a:lnTo>
                <a:lnTo>
                  <a:pt x="2549" y="2193"/>
                </a:lnTo>
                <a:lnTo>
                  <a:pt x="2513" y="2264"/>
                </a:lnTo>
                <a:lnTo>
                  <a:pt x="2476" y="2335"/>
                </a:lnTo>
                <a:lnTo>
                  <a:pt x="2444" y="2409"/>
                </a:lnTo>
                <a:lnTo>
                  <a:pt x="2415" y="2485"/>
                </a:lnTo>
                <a:lnTo>
                  <a:pt x="2387" y="2565"/>
                </a:lnTo>
                <a:lnTo>
                  <a:pt x="2365" y="2649"/>
                </a:lnTo>
                <a:lnTo>
                  <a:pt x="2347" y="2738"/>
                </a:lnTo>
                <a:lnTo>
                  <a:pt x="2336" y="2833"/>
                </a:lnTo>
                <a:lnTo>
                  <a:pt x="2331" y="2933"/>
                </a:lnTo>
                <a:lnTo>
                  <a:pt x="2333" y="3038"/>
                </a:lnTo>
                <a:lnTo>
                  <a:pt x="2324" y="3056"/>
                </a:lnTo>
                <a:lnTo>
                  <a:pt x="2316" y="3071"/>
                </a:lnTo>
                <a:lnTo>
                  <a:pt x="2309" y="3084"/>
                </a:lnTo>
                <a:lnTo>
                  <a:pt x="2300" y="3095"/>
                </a:lnTo>
                <a:lnTo>
                  <a:pt x="2287" y="3104"/>
                </a:lnTo>
                <a:lnTo>
                  <a:pt x="2269" y="3109"/>
                </a:lnTo>
                <a:lnTo>
                  <a:pt x="2244" y="3111"/>
                </a:lnTo>
                <a:lnTo>
                  <a:pt x="2218" y="3109"/>
                </a:lnTo>
                <a:lnTo>
                  <a:pt x="2198" y="3104"/>
                </a:lnTo>
                <a:lnTo>
                  <a:pt x="2184" y="3096"/>
                </a:lnTo>
                <a:lnTo>
                  <a:pt x="2173" y="3085"/>
                </a:lnTo>
                <a:lnTo>
                  <a:pt x="2165" y="3073"/>
                </a:lnTo>
                <a:lnTo>
                  <a:pt x="2160" y="3060"/>
                </a:lnTo>
                <a:lnTo>
                  <a:pt x="2156" y="3047"/>
                </a:lnTo>
                <a:lnTo>
                  <a:pt x="2155" y="2942"/>
                </a:lnTo>
                <a:lnTo>
                  <a:pt x="2147" y="2844"/>
                </a:lnTo>
                <a:lnTo>
                  <a:pt x="2133" y="2749"/>
                </a:lnTo>
                <a:lnTo>
                  <a:pt x="2115" y="2662"/>
                </a:lnTo>
                <a:lnTo>
                  <a:pt x="2089" y="2578"/>
                </a:lnTo>
                <a:lnTo>
                  <a:pt x="2062" y="2498"/>
                </a:lnTo>
                <a:lnTo>
                  <a:pt x="2029" y="2424"/>
                </a:lnTo>
                <a:lnTo>
                  <a:pt x="1995" y="2349"/>
                </a:lnTo>
                <a:lnTo>
                  <a:pt x="1956" y="2278"/>
                </a:lnTo>
                <a:lnTo>
                  <a:pt x="1918" y="2209"/>
                </a:lnTo>
                <a:lnTo>
                  <a:pt x="1878" y="2142"/>
                </a:lnTo>
                <a:lnTo>
                  <a:pt x="1838" y="2073"/>
                </a:lnTo>
                <a:lnTo>
                  <a:pt x="1798" y="2005"/>
                </a:lnTo>
                <a:lnTo>
                  <a:pt x="1760" y="1936"/>
                </a:lnTo>
                <a:lnTo>
                  <a:pt x="1724" y="1865"/>
                </a:lnTo>
                <a:lnTo>
                  <a:pt x="1687" y="1795"/>
                </a:lnTo>
                <a:lnTo>
                  <a:pt x="1656" y="1720"/>
                </a:lnTo>
                <a:lnTo>
                  <a:pt x="1633" y="1653"/>
                </a:lnTo>
                <a:lnTo>
                  <a:pt x="1615" y="1584"/>
                </a:lnTo>
                <a:lnTo>
                  <a:pt x="1600" y="1507"/>
                </a:lnTo>
                <a:lnTo>
                  <a:pt x="1587" y="1429"/>
                </a:lnTo>
                <a:lnTo>
                  <a:pt x="1575" y="1349"/>
                </a:lnTo>
                <a:lnTo>
                  <a:pt x="1565" y="1267"/>
                </a:lnTo>
                <a:lnTo>
                  <a:pt x="1555" y="1185"/>
                </a:lnTo>
                <a:lnTo>
                  <a:pt x="1542" y="1105"/>
                </a:lnTo>
                <a:lnTo>
                  <a:pt x="1529" y="1025"/>
                </a:lnTo>
                <a:lnTo>
                  <a:pt x="1515" y="949"/>
                </a:lnTo>
                <a:lnTo>
                  <a:pt x="1495" y="876"/>
                </a:lnTo>
                <a:lnTo>
                  <a:pt x="1471" y="809"/>
                </a:lnTo>
                <a:lnTo>
                  <a:pt x="1442" y="745"/>
                </a:lnTo>
                <a:lnTo>
                  <a:pt x="1407" y="691"/>
                </a:lnTo>
                <a:lnTo>
                  <a:pt x="1369" y="644"/>
                </a:lnTo>
                <a:lnTo>
                  <a:pt x="1324" y="602"/>
                </a:lnTo>
                <a:lnTo>
                  <a:pt x="1273" y="562"/>
                </a:lnTo>
                <a:lnTo>
                  <a:pt x="1216" y="529"/>
                </a:lnTo>
                <a:lnTo>
                  <a:pt x="1156" y="500"/>
                </a:lnTo>
                <a:lnTo>
                  <a:pt x="1093" y="475"/>
                </a:lnTo>
                <a:lnTo>
                  <a:pt x="1025" y="453"/>
                </a:lnTo>
                <a:lnTo>
                  <a:pt x="956" y="435"/>
                </a:lnTo>
                <a:lnTo>
                  <a:pt x="800" y="424"/>
                </a:lnTo>
                <a:lnTo>
                  <a:pt x="749" y="418"/>
                </a:lnTo>
                <a:lnTo>
                  <a:pt x="695" y="418"/>
                </a:lnTo>
                <a:lnTo>
                  <a:pt x="640" y="424"/>
                </a:lnTo>
                <a:lnTo>
                  <a:pt x="585" y="433"/>
                </a:lnTo>
                <a:lnTo>
                  <a:pt x="536" y="444"/>
                </a:lnTo>
                <a:lnTo>
                  <a:pt x="493" y="455"/>
                </a:lnTo>
                <a:lnTo>
                  <a:pt x="447" y="471"/>
                </a:lnTo>
                <a:lnTo>
                  <a:pt x="402" y="489"/>
                </a:lnTo>
                <a:lnTo>
                  <a:pt x="360" y="509"/>
                </a:lnTo>
                <a:lnTo>
                  <a:pt x="320" y="535"/>
                </a:lnTo>
                <a:lnTo>
                  <a:pt x="284" y="562"/>
                </a:lnTo>
                <a:lnTo>
                  <a:pt x="251" y="595"/>
                </a:lnTo>
                <a:lnTo>
                  <a:pt x="224" y="631"/>
                </a:lnTo>
                <a:lnTo>
                  <a:pt x="204" y="671"/>
                </a:lnTo>
                <a:lnTo>
                  <a:pt x="191" y="715"/>
                </a:lnTo>
                <a:lnTo>
                  <a:pt x="187" y="760"/>
                </a:lnTo>
                <a:lnTo>
                  <a:pt x="191" y="805"/>
                </a:lnTo>
                <a:lnTo>
                  <a:pt x="202" y="849"/>
                </a:lnTo>
                <a:lnTo>
                  <a:pt x="216" y="893"/>
                </a:lnTo>
                <a:lnTo>
                  <a:pt x="236" y="931"/>
                </a:lnTo>
                <a:lnTo>
                  <a:pt x="260" y="965"/>
                </a:lnTo>
                <a:lnTo>
                  <a:pt x="285" y="996"/>
                </a:lnTo>
                <a:lnTo>
                  <a:pt x="313" y="1020"/>
                </a:lnTo>
                <a:lnTo>
                  <a:pt x="340" y="1035"/>
                </a:lnTo>
                <a:lnTo>
                  <a:pt x="378" y="1045"/>
                </a:lnTo>
                <a:lnTo>
                  <a:pt x="415" y="1047"/>
                </a:lnTo>
                <a:lnTo>
                  <a:pt x="451" y="1044"/>
                </a:lnTo>
                <a:lnTo>
                  <a:pt x="487" y="1036"/>
                </a:lnTo>
                <a:lnTo>
                  <a:pt x="522" y="1027"/>
                </a:lnTo>
                <a:lnTo>
                  <a:pt x="555" y="1018"/>
                </a:lnTo>
                <a:lnTo>
                  <a:pt x="587" y="1011"/>
                </a:lnTo>
                <a:lnTo>
                  <a:pt x="527" y="1147"/>
                </a:lnTo>
                <a:lnTo>
                  <a:pt x="513" y="1213"/>
                </a:lnTo>
                <a:lnTo>
                  <a:pt x="505" y="1280"/>
                </a:lnTo>
                <a:lnTo>
                  <a:pt x="505" y="1349"/>
                </a:lnTo>
                <a:lnTo>
                  <a:pt x="511" y="1416"/>
                </a:lnTo>
                <a:lnTo>
                  <a:pt x="520" y="1484"/>
                </a:lnTo>
                <a:lnTo>
                  <a:pt x="533" y="1547"/>
                </a:lnTo>
                <a:lnTo>
                  <a:pt x="547" y="1607"/>
                </a:lnTo>
                <a:lnTo>
                  <a:pt x="482" y="1560"/>
                </a:lnTo>
                <a:lnTo>
                  <a:pt x="420" y="1507"/>
                </a:lnTo>
                <a:lnTo>
                  <a:pt x="360" y="1451"/>
                </a:lnTo>
                <a:lnTo>
                  <a:pt x="305" y="1391"/>
                </a:lnTo>
                <a:lnTo>
                  <a:pt x="253" y="1327"/>
                </a:lnTo>
                <a:lnTo>
                  <a:pt x="204" y="1264"/>
                </a:lnTo>
                <a:lnTo>
                  <a:pt x="165" y="1209"/>
                </a:lnTo>
                <a:lnTo>
                  <a:pt x="129" y="1155"/>
                </a:lnTo>
                <a:lnTo>
                  <a:pt x="96" y="1095"/>
                </a:lnTo>
                <a:lnTo>
                  <a:pt x="65" y="1033"/>
                </a:lnTo>
                <a:lnTo>
                  <a:pt x="40" y="967"/>
                </a:lnTo>
                <a:lnTo>
                  <a:pt x="16" y="889"/>
                </a:lnTo>
                <a:lnTo>
                  <a:pt x="4" y="813"/>
                </a:lnTo>
                <a:lnTo>
                  <a:pt x="0" y="742"/>
                </a:lnTo>
                <a:lnTo>
                  <a:pt x="5" y="675"/>
                </a:lnTo>
                <a:lnTo>
                  <a:pt x="18" y="609"/>
                </a:lnTo>
                <a:lnTo>
                  <a:pt x="40" y="549"/>
                </a:lnTo>
                <a:lnTo>
                  <a:pt x="69" y="493"/>
                </a:lnTo>
                <a:lnTo>
                  <a:pt x="105" y="440"/>
                </a:lnTo>
                <a:lnTo>
                  <a:pt x="147" y="393"/>
                </a:lnTo>
                <a:lnTo>
                  <a:pt x="195" y="347"/>
                </a:lnTo>
                <a:lnTo>
                  <a:pt x="249" y="307"/>
                </a:lnTo>
                <a:lnTo>
                  <a:pt x="307" y="273"/>
                </a:lnTo>
                <a:lnTo>
                  <a:pt x="371" y="240"/>
                </a:lnTo>
                <a:lnTo>
                  <a:pt x="436" y="213"/>
                </a:lnTo>
                <a:lnTo>
                  <a:pt x="507" y="191"/>
                </a:lnTo>
                <a:lnTo>
                  <a:pt x="580" y="173"/>
                </a:lnTo>
                <a:lnTo>
                  <a:pt x="656" y="158"/>
                </a:lnTo>
                <a:lnTo>
                  <a:pt x="735" y="151"/>
                </a:lnTo>
                <a:lnTo>
                  <a:pt x="815" y="145"/>
                </a:lnTo>
                <a:lnTo>
                  <a:pt x="895" y="147"/>
                </a:lnTo>
                <a:lnTo>
                  <a:pt x="975" y="153"/>
                </a:lnTo>
                <a:lnTo>
                  <a:pt x="1056" y="164"/>
                </a:lnTo>
                <a:lnTo>
                  <a:pt x="1236" y="187"/>
                </a:lnTo>
                <a:lnTo>
                  <a:pt x="1282" y="200"/>
                </a:lnTo>
                <a:lnTo>
                  <a:pt x="1333" y="215"/>
                </a:lnTo>
                <a:lnTo>
                  <a:pt x="1385" y="231"/>
                </a:lnTo>
                <a:lnTo>
                  <a:pt x="1444" y="244"/>
                </a:lnTo>
                <a:lnTo>
                  <a:pt x="1502" y="253"/>
                </a:lnTo>
                <a:lnTo>
                  <a:pt x="1562" y="255"/>
                </a:lnTo>
                <a:lnTo>
                  <a:pt x="1624" y="247"/>
                </a:lnTo>
                <a:lnTo>
                  <a:pt x="1669" y="235"/>
                </a:lnTo>
                <a:lnTo>
                  <a:pt x="1709" y="220"/>
                </a:lnTo>
                <a:lnTo>
                  <a:pt x="1745" y="202"/>
                </a:lnTo>
                <a:lnTo>
                  <a:pt x="1780" y="182"/>
                </a:lnTo>
                <a:lnTo>
                  <a:pt x="1813" y="160"/>
                </a:lnTo>
                <a:lnTo>
                  <a:pt x="1844" y="136"/>
                </a:lnTo>
                <a:lnTo>
                  <a:pt x="1876" y="115"/>
                </a:lnTo>
                <a:lnTo>
                  <a:pt x="1909" y="93"/>
                </a:lnTo>
                <a:lnTo>
                  <a:pt x="1944" y="71"/>
                </a:lnTo>
                <a:lnTo>
                  <a:pt x="1982" y="51"/>
                </a:lnTo>
                <a:lnTo>
                  <a:pt x="2025" y="35"/>
                </a:lnTo>
                <a:lnTo>
                  <a:pt x="2073" y="20"/>
                </a:lnTo>
                <a:lnTo>
                  <a:pt x="2125" y="9"/>
                </a:lnTo>
                <a:lnTo>
                  <a:pt x="2185" y="2"/>
                </a:lnTo>
                <a:lnTo>
                  <a:pt x="2253"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20"/>
          <p:cNvSpPr/>
          <p:nvPr/>
        </p:nvSpPr>
        <p:spPr>
          <a:xfrm>
            <a:off x="0" y="0"/>
            <a:ext cx="12192000" cy="6858000"/>
          </a:xfrm>
          <a:custGeom>
            <a:rect b="b" l="l" r="r" t="t"/>
            <a:pathLst>
              <a:path extrusionOk="0" h="6858000" w="12192000">
                <a:moveTo>
                  <a:pt x="12191999" y="0"/>
                </a:moveTo>
                <a:lnTo>
                  <a:pt x="12192000" y="0"/>
                </a:lnTo>
                <a:lnTo>
                  <a:pt x="12192000" y="6858000"/>
                </a:lnTo>
                <a:lnTo>
                  <a:pt x="0" y="6858000"/>
                </a:lnTo>
                <a:lnTo>
                  <a:pt x="0" y="6852585"/>
                </a:lnTo>
                <a:lnTo>
                  <a:pt x="134300" y="6783801"/>
                </a:lnTo>
                <a:cubicBezTo>
                  <a:pt x="1937804" y="5914783"/>
                  <a:pt x="3960030" y="5427786"/>
                  <a:pt x="6096001" y="5427786"/>
                </a:cubicBezTo>
                <a:cubicBezTo>
                  <a:pt x="8231971" y="5427786"/>
                  <a:pt x="10254197" y="5914783"/>
                  <a:pt x="12057702" y="6783801"/>
                </a:cubicBezTo>
                <a:lnTo>
                  <a:pt x="12191999" y="6852584"/>
                </a:lnTo>
                <a:close/>
                <a:moveTo>
                  <a:pt x="10322" y="0"/>
                </a:moveTo>
                <a:lnTo>
                  <a:pt x="12181679" y="0"/>
                </a:lnTo>
                <a:lnTo>
                  <a:pt x="12057702" y="63498"/>
                </a:lnTo>
                <a:cubicBezTo>
                  <a:pt x="10254197" y="932515"/>
                  <a:pt x="8231971" y="1419513"/>
                  <a:pt x="6096001" y="1419513"/>
                </a:cubicBezTo>
                <a:cubicBezTo>
                  <a:pt x="3960030" y="1419513"/>
                  <a:pt x="1937805" y="932515"/>
                  <a:pt x="134300" y="63498"/>
                </a:cubicBezTo>
                <a:close/>
              </a:path>
            </a:pathLst>
          </a:custGeom>
          <a:solidFill>
            <a:srgbClr val="FDFD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740" name="Google Shape;740;p20"/>
          <p:cNvGrpSpPr/>
          <p:nvPr/>
        </p:nvGrpSpPr>
        <p:grpSpPr>
          <a:xfrm>
            <a:off x="479338" y="2275171"/>
            <a:ext cx="4291445" cy="2291185"/>
            <a:chOff x="499216" y="2015006"/>
            <a:chExt cx="4291445" cy="2291185"/>
          </a:xfrm>
        </p:grpSpPr>
        <p:sp>
          <p:nvSpPr>
            <p:cNvPr id="741" name="Google Shape;741;p20"/>
            <p:cNvSpPr txBox="1"/>
            <p:nvPr/>
          </p:nvSpPr>
          <p:spPr>
            <a:xfrm>
              <a:off x="499216" y="2921196"/>
              <a:ext cx="4291445" cy="138499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Easy to change colors, photos and Text.</a:t>
              </a:r>
              <a:endParaRPr/>
            </a:p>
            <a:p>
              <a:pPr indent="0" lvl="0" marL="0" marR="0" rtl="0" algn="r">
                <a:spcBef>
                  <a:spcPts val="0"/>
                </a:spcBef>
                <a:spcAft>
                  <a:spcPts val="0"/>
                </a:spcAft>
                <a:buNone/>
              </a:pPr>
              <a:r>
                <a:t/>
              </a:r>
              <a:endParaRPr sz="1200">
                <a:solidFill>
                  <a:schemeClr val="lt1"/>
                </a:solidFill>
                <a:latin typeface="Arial"/>
                <a:ea typeface="Arial"/>
                <a:cs typeface="Arial"/>
                <a:sym typeface="Arial"/>
              </a:endParaRPr>
            </a:p>
            <a:p>
              <a:pPr indent="0" lvl="0" marL="0" marR="0" rtl="0" algn="r">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 I hope and I believe that this Template will your Time, Money and Reputation.</a:t>
              </a:r>
              <a:endParaRPr sz="1200">
                <a:solidFill>
                  <a:schemeClr val="lt1"/>
                </a:solidFill>
                <a:latin typeface="Arial"/>
                <a:ea typeface="Arial"/>
                <a:cs typeface="Arial"/>
                <a:sym typeface="Arial"/>
              </a:endParaRPr>
            </a:p>
          </p:txBody>
        </p:sp>
        <p:sp>
          <p:nvSpPr>
            <p:cNvPr id="742" name="Google Shape;742;p20"/>
            <p:cNvSpPr txBox="1"/>
            <p:nvPr/>
          </p:nvSpPr>
          <p:spPr>
            <a:xfrm>
              <a:off x="499217" y="2015006"/>
              <a:ext cx="4291444" cy="76944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4400">
                  <a:solidFill>
                    <a:schemeClr val="lt1"/>
                  </a:solidFill>
                  <a:latin typeface="Arial"/>
                  <a:ea typeface="Arial"/>
                  <a:cs typeface="Arial"/>
                  <a:sym typeface="Arial"/>
                </a:rPr>
                <a:t>Contents Here</a:t>
              </a:r>
              <a:endParaRPr b="1" sz="4400">
                <a:solidFill>
                  <a:schemeClr val="lt1"/>
                </a:solidFill>
                <a:latin typeface="Arial"/>
                <a:ea typeface="Arial"/>
                <a:cs typeface="Arial"/>
                <a:sym typeface="Arial"/>
              </a:endParaRPr>
            </a:p>
          </p:txBody>
        </p:sp>
      </p:grpSp>
      <p:grpSp>
        <p:nvGrpSpPr>
          <p:cNvPr id="743" name="Google Shape;743;p20"/>
          <p:cNvGrpSpPr/>
          <p:nvPr/>
        </p:nvGrpSpPr>
        <p:grpSpPr>
          <a:xfrm>
            <a:off x="7417745" y="2275171"/>
            <a:ext cx="4291445" cy="2291185"/>
            <a:chOff x="499216" y="2015006"/>
            <a:chExt cx="4291445" cy="2291185"/>
          </a:xfrm>
        </p:grpSpPr>
        <p:sp>
          <p:nvSpPr>
            <p:cNvPr id="744" name="Google Shape;744;p20"/>
            <p:cNvSpPr txBox="1"/>
            <p:nvPr/>
          </p:nvSpPr>
          <p:spPr>
            <a:xfrm>
              <a:off x="499216" y="2921196"/>
              <a:ext cx="4291445"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Easy to change colors, photos and Text.</a:t>
              </a:r>
              <a:endParaRPr/>
            </a:p>
            <a:p>
              <a:pPr indent="0" lvl="0" marL="0" marR="0" rtl="0" algn="l">
                <a:spcBef>
                  <a:spcPts val="0"/>
                </a:spcBef>
                <a:spcAft>
                  <a:spcPts val="0"/>
                </a:spcAft>
                <a:buNone/>
              </a:pPr>
              <a:r>
                <a:t/>
              </a:r>
              <a:endParaRPr sz="1200">
                <a:solidFill>
                  <a:schemeClr val="lt1"/>
                </a:solidFill>
                <a:latin typeface="Arial"/>
                <a:ea typeface="Arial"/>
                <a:cs typeface="Arial"/>
                <a:sym typeface="Arial"/>
              </a:endParaRPr>
            </a:p>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 I hope and I believe that this Template will your Time, Money and Reputation.</a:t>
              </a:r>
              <a:endParaRPr sz="1200">
                <a:solidFill>
                  <a:schemeClr val="lt1"/>
                </a:solidFill>
                <a:latin typeface="Arial"/>
                <a:ea typeface="Arial"/>
                <a:cs typeface="Arial"/>
                <a:sym typeface="Arial"/>
              </a:endParaRPr>
            </a:p>
          </p:txBody>
        </p:sp>
        <p:sp>
          <p:nvSpPr>
            <p:cNvPr id="745" name="Google Shape;745;p20"/>
            <p:cNvSpPr txBox="1"/>
            <p:nvPr/>
          </p:nvSpPr>
          <p:spPr>
            <a:xfrm>
              <a:off x="499217" y="2015006"/>
              <a:ext cx="4291444"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Arial"/>
                  <a:ea typeface="Arial"/>
                  <a:cs typeface="Arial"/>
                  <a:sym typeface="Arial"/>
                </a:rPr>
                <a:t>Contents Here</a:t>
              </a:r>
              <a:endParaRPr b="1" sz="4400">
                <a:solidFill>
                  <a:schemeClr val="lt1"/>
                </a:solidFill>
                <a:latin typeface="Arial"/>
                <a:ea typeface="Arial"/>
                <a:cs typeface="Arial"/>
                <a:sym typeface="Arial"/>
              </a:endParaRPr>
            </a:p>
          </p:txBody>
        </p:sp>
      </p:grpSp>
      <p:sp>
        <p:nvSpPr>
          <p:cNvPr id="746" name="Google Shape;746;p20"/>
          <p:cNvSpPr txBox="1"/>
          <p:nvPr/>
        </p:nvSpPr>
        <p:spPr>
          <a:xfrm>
            <a:off x="3069778" y="273471"/>
            <a:ext cx="6052444" cy="707886"/>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Arial"/>
                <a:ea typeface="Arial"/>
                <a:cs typeface="Arial"/>
                <a:sym typeface="Arial"/>
              </a:rPr>
              <a:t>BLOOD DONATION</a:t>
            </a:r>
            <a:endParaRPr b="1" sz="4000">
              <a:solidFill>
                <a:schemeClr val="dk1"/>
              </a:solidFill>
              <a:latin typeface="Arial"/>
              <a:ea typeface="Arial"/>
              <a:cs typeface="Arial"/>
              <a:sym typeface="Arial"/>
            </a:endParaRPr>
          </a:p>
        </p:txBody>
      </p:sp>
      <p:sp>
        <p:nvSpPr>
          <p:cNvPr id="747" name="Google Shape;747;p20"/>
          <p:cNvSpPr txBox="1"/>
          <p:nvPr/>
        </p:nvSpPr>
        <p:spPr>
          <a:xfrm>
            <a:off x="3041376" y="6382695"/>
            <a:ext cx="610262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LOREM IPSUM DOLOR SIT AMET, CU USU AGAM INTEGRE IMPEDIT.</a:t>
            </a:r>
            <a:endParaRPr sz="1200">
              <a:solidFill>
                <a:schemeClr val="dk1"/>
              </a:solidFill>
              <a:latin typeface="Arial"/>
              <a:ea typeface="Arial"/>
              <a:cs typeface="Arial"/>
              <a:sym typeface="Arial"/>
            </a:endParaRPr>
          </a:p>
        </p:txBody>
      </p:sp>
      <p:sp>
        <p:nvSpPr>
          <p:cNvPr id="748" name="Google Shape;748;p20"/>
          <p:cNvSpPr txBox="1"/>
          <p:nvPr/>
        </p:nvSpPr>
        <p:spPr>
          <a:xfrm>
            <a:off x="4661697" y="5588572"/>
            <a:ext cx="2861985" cy="83099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LOREM IPSUM</a:t>
            </a:r>
            <a:endParaRPr/>
          </a:p>
          <a:p>
            <a:pPr indent="0" lvl="0" marL="0" marR="0" rtl="0" algn="ctr">
              <a:spcBef>
                <a:spcPts val="0"/>
              </a:spcBef>
              <a:spcAft>
                <a:spcPts val="0"/>
              </a:spcAft>
              <a:buNone/>
            </a:pPr>
            <a:r>
              <a:rPr lang="en-US" sz="2400">
                <a:solidFill>
                  <a:schemeClr val="dk1"/>
                </a:solidFill>
                <a:latin typeface="Arial"/>
                <a:ea typeface="Arial"/>
                <a:cs typeface="Arial"/>
                <a:sym typeface="Arial"/>
              </a:rPr>
              <a:t>DOLOR SIT AMET</a:t>
            </a:r>
            <a:endParaRPr sz="2400">
              <a:solidFill>
                <a:schemeClr val="dk1"/>
              </a:solidFill>
              <a:latin typeface="Arial"/>
              <a:ea typeface="Arial"/>
              <a:cs typeface="Arial"/>
              <a:sym typeface="Arial"/>
            </a:endParaRPr>
          </a:p>
        </p:txBody>
      </p:sp>
      <p:pic>
        <p:nvPicPr>
          <p:cNvPr id="749" name="Google Shape;749;p20"/>
          <p:cNvPicPr preferRelativeResize="0"/>
          <p:nvPr/>
        </p:nvPicPr>
        <p:blipFill rotWithShape="1">
          <a:blip r:embed="rId3">
            <a:alphaModFix/>
          </a:blip>
          <a:srcRect b="0" l="0" r="0" t="0"/>
          <a:stretch/>
        </p:blipFill>
        <p:spPr>
          <a:xfrm>
            <a:off x="4463262" y="3363885"/>
            <a:ext cx="3262004" cy="227724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21"/>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755" name="Google Shape;755;p21"/>
          <p:cNvSpPr/>
          <p:nvPr/>
        </p:nvSpPr>
        <p:spPr>
          <a:xfrm>
            <a:off x="2441860" y="1733999"/>
            <a:ext cx="1215499" cy="1562784"/>
          </a:xfrm>
          <a:prstGeom prst="upArrow">
            <a:avLst>
              <a:gd fmla="val 50000" name="adj1"/>
              <a:gd fmla="val 50000" name="adj2"/>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3F3F3F"/>
              </a:solidFill>
              <a:latin typeface="Arial"/>
              <a:ea typeface="Arial"/>
              <a:cs typeface="Arial"/>
              <a:sym typeface="Arial"/>
            </a:endParaRPr>
          </a:p>
        </p:txBody>
      </p:sp>
      <p:sp>
        <p:nvSpPr>
          <p:cNvPr id="756" name="Google Shape;756;p21"/>
          <p:cNvSpPr/>
          <p:nvPr/>
        </p:nvSpPr>
        <p:spPr>
          <a:xfrm rot="10800000">
            <a:off x="4321861" y="1742527"/>
            <a:ext cx="1215499" cy="1562784"/>
          </a:xfrm>
          <a:prstGeom prst="upArrow">
            <a:avLst>
              <a:gd fmla="val 50000" name="adj1"/>
              <a:gd fmla="val 50000" name="adj2"/>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accent2"/>
              </a:solidFill>
              <a:latin typeface="Arial"/>
              <a:ea typeface="Arial"/>
              <a:cs typeface="Arial"/>
              <a:sym typeface="Arial"/>
            </a:endParaRPr>
          </a:p>
        </p:txBody>
      </p:sp>
      <p:sp>
        <p:nvSpPr>
          <p:cNvPr id="757" name="Google Shape;757;p21"/>
          <p:cNvSpPr txBox="1"/>
          <p:nvPr/>
        </p:nvSpPr>
        <p:spPr>
          <a:xfrm>
            <a:off x="1050957" y="2636150"/>
            <a:ext cx="936104" cy="46166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400">
                <a:solidFill>
                  <a:schemeClr val="accent1"/>
                </a:solidFill>
                <a:latin typeface="Arial"/>
                <a:ea typeface="Arial"/>
                <a:cs typeface="Arial"/>
                <a:sym typeface="Arial"/>
              </a:rPr>
              <a:t>45%</a:t>
            </a:r>
            <a:endParaRPr b="1" sz="2400">
              <a:solidFill>
                <a:schemeClr val="accent1"/>
              </a:solidFill>
              <a:latin typeface="Arial"/>
              <a:ea typeface="Arial"/>
              <a:cs typeface="Arial"/>
              <a:sym typeface="Arial"/>
            </a:endParaRPr>
          </a:p>
        </p:txBody>
      </p:sp>
      <p:sp>
        <p:nvSpPr>
          <p:cNvPr id="758" name="Google Shape;758;p21"/>
          <p:cNvSpPr txBox="1"/>
          <p:nvPr/>
        </p:nvSpPr>
        <p:spPr>
          <a:xfrm>
            <a:off x="753857" y="1709493"/>
            <a:ext cx="1530304"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accent1"/>
                </a:solidFill>
                <a:latin typeface="Arial"/>
                <a:ea typeface="Arial"/>
                <a:cs typeface="Arial"/>
                <a:sym typeface="Arial"/>
              </a:rPr>
              <a:t>Your Text  Here</a:t>
            </a:r>
            <a:endParaRPr b="1" sz="1200">
              <a:solidFill>
                <a:schemeClr val="accent1"/>
              </a:solidFill>
              <a:latin typeface="Arial"/>
              <a:ea typeface="Arial"/>
              <a:cs typeface="Arial"/>
              <a:sym typeface="Arial"/>
            </a:endParaRPr>
          </a:p>
        </p:txBody>
      </p:sp>
      <p:sp>
        <p:nvSpPr>
          <p:cNvPr id="759" name="Google Shape;759;p21"/>
          <p:cNvSpPr txBox="1"/>
          <p:nvPr/>
        </p:nvSpPr>
        <p:spPr>
          <a:xfrm>
            <a:off x="6091466" y="1902843"/>
            <a:ext cx="936104" cy="46166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400">
                <a:solidFill>
                  <a:schemeClr val="accent2"/>
                </a:solidFill>
                <a:latin typeface="Arial"/>
                <a:ea typeface="Arial"/>
                <a:cs typeface="Arial"/>
                <a:sym typeface="Arial"/>
              </a:rPr>
              <a:t>18%</a:t>
            </a:r>
            <a:endParaRPr b="1" sz="2400">
              <a:solidFill>
                <a:schemeClr val="accent2"/>
              </a:solidFill>
              <a:latin typeface="Arial"/>
              <a:ea typeface="Arial"/>
              <a:cs typeface="Arial"/>
              <a:sym typeface="Arial"/>
            </a:endParaRPr>
          </a:p>
        </p:txBody>
      </p:sp>
      <p:sp>
        <p:nvSpPr>
          <p:cNvPr id="760" name="Google Shape;760;p21"/>
          <p:cNvSpPr txBox="1"/>
          <p:nvPr/>
        </p:nvSpPr>
        <p:spPr>
          <a:xfrm>
            <a:off x="5794366" y="3014165"/>
            <a:ext cx="1530304"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accent2"/>
                </a:solidFill>
                <a:latin typeface="Arial"/>
                <a:ea typeface="Arial"/>
                <a:cs typeface="Arial"/>
                <a:sym typeface="Arial"/>
              </a:rPr>
              <a:t>Your Text  Here</a:t>
            </a:r>
            <a:endParaRPr b="1" sz="1200">
              <a:solidFill>
                <a:schemeClr val="accent2"/>
              </a:solidFill>
              <a:latin typeface="Arial"/>
              <a:ea typeface="Arial"/>
              <a:cs typeface="Arial"/>
              <a:sym typeface="Arial"/>
            </a:endParaRPr>
          </a:p>
        </p:txBody>
      </p:sp>
      <p:sp>
        <p:nvSpPr>
          <p:cNvPr id="761" name="Google Shape;761;p21"/>
          <p:cNvSpPr txBox="1"/>
          <p:nvPr/>
        </p:nvSpPr>
        <p:spPr>
          <a:xfrm>
            <a:off x="6091466" y="3864192"/>
            <a:ext cx="1260332" cy="76944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4400">
                <a:solidFill>
                  <a:schemeClr val="accent3"/>
                </a:solidFill>
                <a:latin typeface="Arial"/>
                <a:ea typeface="Arial"/>
                <a:cs typeface="Arial"/>
                <a:sym typeface="Arial"/>
              </a:rPr>
              <a:t>45</a:t>
            </a:r>
            <a:r>
              <a:rPr b="1" lang="en-US" sz="2400">
                <a:solidFill>
                  <a:schemeClr val="accent3"/>
                </a:solidFill>
                <a:latin typeface="Arial"/>
                <a:ea typeface="Arial"/>
                <a:cs typeface="Arial"/>
                <a:sym typeface="Arial"/>
              </a:rPr>
              <a:t>%</a:t>
            </a:r>
            <a:endParaRPr b="1" sz="2400">
              <a:solidFill>
                <a:schemeClr val="accent3"/>
              </a:solidFill>
              <a:latin typeface="Arial"/>
              <a:ea typeface="Arial"/>
              <a:cs typeface="Arial"/>
              <a:sym typeface="Arial"/>
            </a:endParaRPr>
          </a:p>
        </p:txBody>
      </p:sp>
      <p:sp>
        <p:nvSpPr>
          <p:cNvPr id="762" name="Google Shape;762;p21"/>
          <p:cNvSpPr txBox="1"/>
          <p:nvPr/>
        </p:nvSpPr>
        <p:spPr>
          <a:xfrm>
            <a:off x="7386280" y="3779454"/>
            <a:ext cx="4314803"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595959"/>
                </a:solidFill>
                <a:latin typeface="Arial"/>
                <a:ea typeface="Arial"/>
                <a:cs typeface="Arial"/>
                <a:sym typeface="Arial"/>
              </a:rPr>
              <a:t>You can simply impress your audience and add a unique zing and appeal to your Presentations. Easy to change colors, photos and Text. Get a modern PowerPoint  Presentation that is beautifully designed. You can simply impress your audience and add a unique zing.</a:t>
            </a:r>
            <a:endParaRPr sz="1200">
              <a:solidFill>
                <a:srgbClr val="595959"/>
              </a:solidFill>
              <a:latin typeface="Arial"/>
              <a:ea typeface="Arial"/>
              <a:cs typeface="Arial"/>
              <a:sym typeface="Arial"/>
            </a:endParaRPr>
          </a:p>
        </p:txBody>
      </p:sp>
      <p:sp>
        <p:nvSpPr>
          <p:cNvPr id="763" name="Google Shape;763;p21"/>
          <p:cNvSpPr txBox="1"/>
          <p:nvPr/>
        </p:nvSpPr>
        <p:spPr>
          <a:xfrm>
            <a:off x="6091465" y="4723109"/>
            <a:ext cx="5609617"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595959"/>
                </a:solidFill>
                <a:latin typeface="Arial"/>
                <a:ea typeface="Arial"/>
                <a:cs typeface="Arial"/>
                <a:sym typeface="Arial"/>
              </a:rPr>
              <a:t>You can simply impress your audience and add a unique zing and appeal to your Presentations. Easy to change colors, photos and Text. Get a modern PowerPoint  Presentation that is beautifully designed. You can simply impress your audience and add a unique zing and appeal to your Presentations. Get a modern PowerPoint  Presentation that is beautifully designed. </a:t>
            </a:r>
            <a:endParaRPr sz="1200">
              <a:solidFill>
                <a:srgbClr val="595959"/>
              </a:solidFill>
              <a:latin typeface="Arial"/>
              <a:ea typeface="Arial"/>
              <a:cs typeface="Arial"/>
              <a:sym typeface="Arial"/>
            </a:endParaRPr>
          </a:p>
          <a:p>
            <a:pPr indent="0" lvl="0" marL="0" marR="0" rtl="0" algn="l">
              <a:spcBef>
                <a:spcPts val="0"/>
              </a:spcBef>
              <a:spcAft>
                <a:spcPts val="0"/>
              </a:spcAft>
              <a:buNone/>
            </a:pPr>
            <a:r>
              <a:t/>
            </a:r>
            <a:endParaRPr sz="1200">
              <a:solidFill>
                <a:srgbClr val="595959"/>
              </a:solidFill>
              <a:latin typeface="Arial"/>
              <a:ea typeface="Arial"/>
              <a:cs typeface="Arial"/>
              <a:sym typeface="Arial"/>
            </a:endParaRPr>
          </a:p>
          <a:p>
            <a:pPr indent="0" lvl="0" marL="0" marR="0" rtl="0" algn="l">
              <a:spcBef>
                <a:spcPts val="0"/>
              </a:spcBef>
              <a:spcAft>
                <a:spcPts val="0"/>
              </a:spcAft>
              <a:buNone/>
            </a:pPr>
            <a:r>
              <a:rPr lang="en-US" sz="1200">
                <a:solidFill>
                  <a:srgbClr val="595959"/>
                </a:solidFill>
                <a:latin typeface="Arial"/>
                <a:ea typeface="Arial"/>
                <a:cs typeface="Arial"/>
                <a:sym typeface="Arial"/>
              </a:rPr>
              <a:t>You can simply impress your audience and add a unique zing and appeal to your Presentations. Get a modern PowerPoint  Presentation that is beautifully designed.</a:t>
            </a:r>
            <a:endParaRPr sz="1200">
              <a:solidFill>
                <a:srgbClr val="595959"/>
              </a:solidFill>
              <a:latin typeface="Arial"/>
              <a:ea typeface="Arial"/>
              <a:cs typeface="Arial"/>
              <a:sym typeface="Arial"/>
            </a:endParaRPr>
          </a:p>
        </p:txBody>
      </p:sp>
      <p:sp>
        <p:nvSpPr>
          <p:cNvPr id="764" name="Google Shape;764;p21"/>
          <p:cNvSpPr txBox="1"/>
          <p:nvPr/>
        </p:nvSpPr>
        <p:spPr>
          <a:xfrm>
            <a:off x="7468386" y="1929644"/>
            <a:ext cx="4232696" cy="1384995"/>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lang="en-US" sz="2800">
                <a:solidFill>
                  <a:schemeClr val="accent1"/>
                </a:solidFill>
                <a:latin typeface="Arial"/>
                <a:ea typeface="Arial"/>
                <a:cs typeface="Arial"/>
                <a:sym typeface="Arial"/>
              </a:rPr>
              <a:t>ALLPPT</a:t>
            </a:r>
            <a:r>
              <a:rPr lang="en-US" sz="2800">
                <a:solidFill>
                  <a:srgbClr val="3F3F3F"/>
                </a:solidFill>
                <a:latin typeface="Arial"/>
                <a:ea typeface="Arial"/>
                <a:cs typeface="Arial"/>
                <a:sym typeface="Arial"/>
              </a:rPr>
              <a:t> Layout</a:t>
            </a:r>
            <a:endParaRPr/>
          </a:p>
          <a:p>
            <a:pPr indent="0" lvl="0" marL="0" marR="0" rtl="0" algn="r">
              <a:spcBef>
                <a:spcPts val="0"/>
              </a:spcBef>
              <a:spcAft>
                <a:spcPts val="0"/>
              </a:spcAft>
              <a:buNone/>
            </a:pPr>
            <a:r>
              <a:rPr lang="en-US" sz="2800">
                <a:solidFill>
                  <a:srgbClr val="3F3F3F"/>
                </a:solidFill>
                <a:latin typeface="Arial"/>
                <a:ea typeface="Arial"/>
                <a:cs typeface="Arial"/>
                <a:sym typeface="Arial"/>
              </a:rPr>
              <a:t>Clean </a:t>
            </a:r>
            <a:r>
              <a:rPr lang="en-US" sz="2800">
                <a:solidFill>
                  <a:schemeClr val="accent2"/>
                </a:solidFill>
                <a:latin typeface="Arial"/>
                <a:ea typeface="Arial"/>
                <a:cs typeface="Arial"/>
                <a:sym typeface="Arial"/>
              </a:rPr>
              <a:t>Text Slide </a:t>
            </a:r>
            <a:endParaRPr/>
          </a:p>
          <a:p>
            <a:pPr indent="0" lvl="0" marL="0" marR="0" rtl="0" algn="r">
              <a:spcBef>
                <a:spcPts val="0"/>
              </a:spcBef>
              <a:spcAft>
                <a:spcPts val="0"/>
              </a:spcAft>
              <a:buNone/>
            </a:pPr>
            <a:r>
              <a:rPr lang="en-US" sz="2800">
                <a:solidFill>
                  <a:srgbClr val="3F3F3F"/>
                </a:solidFill>
                <a:latin typeface="Arial"/>
                <a:ea typeface="Arial"/>
                <a:cs typeface="Arial"/>
                <a:sym typeface="Arial"/>
              </a:rPr>
              <a:t>for your Presentation</a:t>
            </a:r>
            <a:endParaRPr sz="2800">
              <a:solidFill>
                <a:srgbClr val="3F3F3F"/>
              </a:solidFill>
              <a:latin typeface="Arial"/>
              <a:ea typeface="Arial"/>
              <a:cs typeface="Arial"/>
              <a:sym typeface="Arial"/>
            </a:endParaRPr>
          </a:p>
        </p:txBody>
      </p:sp>
      <p:pic>
        <p:nvPicPr>
          <p:cNvPr id="765" name="Google Shape;765;p21"/>
          <p:cNvPicPr preferRelativeResize="0"/>
          <p:nvPr/>
        </p:nvPicPr>
        <p:blipFill rotWithShape="1">
          <a:blip r:embed="rId3">
            <a:alphaModFix/>
          </a:blip>
          <a:srcRect b="0" l="0" r="0" t="0"/>
          <a:stretch/>
        </p:blipFill>
        <p:spPr>
          <a:xfrm>
            <a:off x="1748301" y="3152664"/>
            <a:ext cx="3216094" cy="350126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22"/>
          <p:cNvSpPr/>
          <p:nvPr/>
        </p:nvSpPr>
        <p:spPr>
          <a:xfrm>
            <a:off x="6890298" y="469446"/>
            <a:ext cx="4048125" cy="5919109"/>
          </a:xfrm>
          <a:custGeom>
            <a:rect b="b" l="l" r="r" t="t"/>
            <a:pathLst>
              <a:path extrusionOk="0" h="5919109" w="4048125">
                <a:moveTo>
                  <a:pt x="4048125" y="1306862"/>
                </a:moveTo>
                <a:lnTo>
                  <a:pt x="4048125" y="1535638"/>
                </a:lnTo>
                <a:lnTo>
                  <a:pt x="4026686" y="1542420"/>
                </a:lnTo>
                <a:lnTo>
                  <a:pt x="3991006" y="1580788"/>
                </a:lnTo>
                <a:lnTo>
                  <a:pt x="3991006" y="1331988"/>
                </a:lnTo>
                <a:close/>
                <a:moveTo>
                  <a:pt x="4048125" y="895012"/>
                </a:moveTo>
                <a:lnTo>
                  <a:pt x="4048125" y="1202794"/>
                </a:lnTo>
                <a:lnTo>
                  <a:pt x="4014278" y="1210455"/>
                </a:lnTo>
                <a:cubicBezTo>
                  <a:pt x="4006834" y="1206923"/>
                  <a:pt x="3999389" y="1205157"/>
                  <a:pt x="3992565" y="1204568"/>
                </a:cubicBezTo>
                <a:lnTo>
                  <a:pt x="3991006" y="1204670"/>
                </a:lnTo>
                <a:lnTo>
                  <a:pt x="3991006" y="917778"/>
                </a:lnTo>
                <a:lnTo>
                  <a:pt x="4034127" y="897322"/>
                </a:lnTo>
                <a:close/>
                <a:moveTo>
                  <a:pt x="4048125" y="692729"/>
                </a:moveTo>
                <a:lnTo>
                  <a:pt x="4048125" y="782304"/>
                </a:lnTo>
                <a:lnTo>
                  <a:pt x="4031647" y="786667"/>
                </a:lnTo>
                <a:cubicBezTo>
                  <a:pt x="4044054" y="777249"/>
                  <a:pt x="4051500" y="765478"/>
                  <a:pt x="4044054" y="758413"/>
                </a:cubicBezTo>
                <a:cubicBezTo>
                  <a:pt x="4029166" y="741933"/>
                  <a:pt x="4027305" y="728983"/>
                  <a:pt x="4031028" y="717800"/>
                </a:cubicBezTo>
                <a:close/>
                <a:moveTo>
                  <a:pt x="0" y="0"/>
                </a:moveTo>
                <a:lnTo>
                  <a:pt x="4048125" y="0"/>
                </a:lnTo>
                <a:lnTo>
                  <a:pt x="4048125" y="686179"/>
                </a:lnTo>
                <a:lnTo>
                  <a:pt x="4036612" y="680719"/>
                </a:lnTo>
                <a:cubicBezTo>
                  <a:pt x="4027307" y="655998"/>
                  <a:pt x="4037543" y="622006"/>
                  <a:pt x="4018118" y="601589"/>
                </a:cubicBezTo>
                <a:lnTo>
                  <a:pt x="3991006" y="588487"/>
                </a:lnTo>
                <a:lnTo>
                  <a:pt x="3991006" y="424453"/>
                </a:lnTo>
                <a:lnTo>
                  <a:pt x="3992875" y="422621"/>
                </a:lnTo>
                <a:cubicBezTo>
                  <a:pt x="3999234" y="415705"/>
                  <a:pt x="4003965" y="408421"/>
                  <a:pt x="4004004" y="399923"/>
                </a:cubicBezTo>
                <a:lnTo>
                  <a:pt x="3991006" y="377025"/>
                </a:lnTo>
                <a:lnTo>
                  <a:pt x="3991006" y="57119"/>
                </a:lnTo>
                <a:lnTo>
                  <a:pt x="57119" y="57119"/>
                </a:lnTo>
                <a:lnTo>
                  <a:pt x="57119" y="5861990"/>
                </a:lnTo>
                <a:lnTo>
                  <a:pt x="3991006" y="5861990"/>
                </a:lnTo>
                <a:lnTo>
                  <a:pt x="3991006" y="1858653"/>
                </a:lnTo>
                <a:lnTo>
                  <a:pt x="4048125" y="1835836"/>
                </a:lnTo>
                <a:lnTo>
                  <a:pt x="4048125" y="5919109"/>
                </a:lnTo>
                <a:lnTo>
                  <a:pt x="0" y="5919109"/>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771" name="Google Shape;771;p22"/>
          <p:cNvSpPr txBox="1"/>
          <p:nvPr/>
        </p:nvSpPr>
        <p:spPr>
          <a:xfrm>
            <a:off x="7653444" y="4864240"/>
            <a:ext cx="2899749" cy="1154162"/>
          </a:xfrm>
          <a:prstGeom prst="rect">
            <a:avLst/>
          </a:prstGeom>
          <a:noFill/>
          <a:ln>
            <a:noFill/>
          </a:ln>
        </p:spPr>
        <p:txBody>
          <a:bodyPr anchorCtr="0" anchor="t" bIns="0" lIns="36000" spcFirstLastPara="1" rIns="36000" wrap="square" tIns="0">
            <a:spAutoFit/>
          </a:bodyPr>
          <a:lstStyle/>
          <a:p>
            <a:pPr indent="0" lvl="0" marL="0" marR="0" rtl="0" algn="r">
              <a:lnSpc>
                <a:spcPct val="125000"/>
              </a:lnSpc>
              <a:spcBef>
                <a:spcPts val="0"/>
              </a:spcBef>
              <a:spcAft>
                <a:spcPts val="0"/>
              </a:spcAft>
              <a:buNone/>
            </a:pPr>
            <a:r>
              <a:rPr lang="en-US" sz="2400">
                <a:solidFill>
                  <a:srgbClr val="3F3F3F"/>
                </a:solidFill>
                <a:latin typeface="Arial"/>
                <a:ea typeface="Arial"/>
                <a:cs typeface="Arial"/>
                <a:sym typeface="Arial"/>
              </a:rPr>
              <a:t>We Create</a:t>
            </a:r>
            <a:endParaRPr/>
          </a:p>
          <a:p>
            <a:pPr indent="0" lvl="0" marL="0" marR="0" rtl="0" algn="r">
              <a:lnSpc>
                <a:spcPct val="125000"/>
              </a:lnSpc>
              <a:spcBef>
                <a:spcPts val="0"/>
              </a:spcBef>
              <a:spcAft>
                <a:spcPts val="0"/>
              </a:spcAft>
              <a:buNone/>
            </a:pPr>
            <a:r>
              <a:rPr lang="en-US" sz="2400">
                <a:solidFill>
                  <a:srgbClr val="3F3F3F"/>
                </a:solidFill>
                <a:latin typeface="Arial"/>
                <a:ea typeface="Arial"/>
                <a:cs typeface="Arial"/>
                <a:sym typeface="Arial"/>
              </a:rPr>
              <a:t>Quality </a:t>
            </a:r>
            <a:r>
              <a:rPr lang="en-US" sz="2400">
                <a:solidFill>
                  <a:schemeClr val="accent1"/>
                </a:solidFill>
                <a:latin typeface="Arial"/>
                <a:ea typeface="Arial"/>
                <a:cs typeface="Arial"/>
                <a:sym typeface="Arial"/>
              </a:rPr>
              <a:t>Professional </a:t>
            </a:r>
            <a:endParaRPr sz="2400">
              <a:solidFill>
                <a:schemeClr val="accent1"/>
              </a:solidFill>
              <a:latin typeface="Arial"/>
              <a:ea typeface="Arial"/>
              <a:cs typeface="Arial"/>
              <a:sym typeface="Arial"/>
            </a:endParaRPr>
          </a:p>
          <a:p>
            <a:pPr indent="0" lvl="0" marL="0" marR="0" rtl="0" algn="r">
              <a:lnSpc>
                <a:spcPct val="125000"/>
              </a:lnSpc>
              <a:spcBef>
                <a:spcPts val="0"/>
              </a:spcBef>
              <a:spcAft>
                <a:spcPts val="0"/>
              </a:spcAft>
              <a:buNone/>
            </a:pPr>
            <a:r>
              <a:rPr lang="en-US" sz="2400">
                <a:solidFill>
                  <a:srgbClr val="3F3F3F"/>
                </a:solidFill>
                <a:latin typeface="Arial"/>
                <a:ea typeface="Arial"/>
                <a:cs typeface="Arial"/>
                <a:sym typeface="Arial"/>
              </a:rPr>
              <a:t>PPT Presentation</a:t>
            </a:r>
            <a:endParaRPr/>
          </a:p>
        </p:txBody>
      </p:sp>
      <p:sp>
        <p:nvSpPr>
          <p:cNvPr id="772" name="Google Shape;772;p22"/>
          <p:cNvSpPr txBox="1"/>
          <p:nvPr/>
        </p:nvSpPr>
        <p:spPr>
          <a:xfrm>
            <a:off x="563158" y="4791285"/>
            <a:ext cx="4198426" cy="769441"/>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lang="en-US" sz="4400">
                <a:solidFill>
                  <a:schemeClr val="dk1"/>
                </a:solidFill>
                <a:latin typeface="Arial"/>
                <a:ea typeface="Arial"/>
                <a:cs typeface="Arial"/>
                <a:sym typeface="Arial"/>
              </a:rPr>
              <a:t>AWESOME</a:t>
            </a:r>
            <a:endParaRPr/>
          </a:p>
        </p:txBody>
      </p:sp>
      <p:sp>
        <p:nvSpPr>
          <p:cNvPr id="773" name="Google Shape;773;p22"/>
          <p:cNvSpPr txBox="1"/>
          <p:nvPr/>
        </p:nvSpPr>
        <p:spPr>
          <a:xfrm>
            <a:off x="563158" y="5438447"/>
            <a:ext cx="4198426" cy="584775"/>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b="1" lang="en-US" sz="3200">
                <a:solidFill>
                  <a:schemeClr val="accent2"/>
                </a:solidFill>
                <a:latin typeface="Arial"/>
                <a:ea typeface="Arial"/>
                <a:cs typeface="Arial"/>
                <a:sym typeface="Arial"/>
              </a:rPr>
              <a:t>PRESENTATION</a:t>
            </a:r>
            <a:endParaRPr b="1" sz="3200">
              <a:solidFill>
                <a:schemeClr val="accent2"/>
              </a:solidFill>
              <a:latin typeface="Arial"/>
              <a:ea typeface="Arial"/>
              <a:cs typeface="Arial"/>
              <a:sym typeface="Arial"/>
            </a:endParaRPr>
          </a:p>
        </p:txBody>
      </p:sp>
      <p:sp>
        <p:nvSpPr>
          <p:cNvPr id="774" name="Google Shape;774;p22"/>
          <p:cNvSpPr txBox="1"/>
          <p:nvPr/>
        </p:nvSpPr>
        <p:spPr>
          <a:xfrm>
            <a:off x="563158" y="4556463"/>
            <a:ext cx="4198425"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lang="en-US" sz="1400">
                <a:solidFill>
                  <a:schemeClr val="accent1"/>
                </a:solidFill>
                <a:latin typeface="Arial"/>
                <a:ea typeface="Arial"/>
                <a:cs typeface="Arial"/>
                <a:sym typeface="Arial"/>
              </a:rPr>
              <a:t>EASY TO CHANGE COLORS</a:t>
            </a:r>
            <a:endParaRPr b="0" sz="1400">
              <a:solidFill>
                <a:schemeClr val="accent1"/>
              </a:solidFill>
              <a:latin typeface="Arial"/>
              <a:ea typeface="Arial"/>
              <a:cs typeface="Arial"/>
              <a:sym typeface="Arial"/>
            </a:endParaRPr>
          </a:p>
        </p:txBody>
      </p:sp>
      <p:sp>
        <p:nvSpPr>
          <p:cNvPr id="775" name="Google Shape;775;p22"/>
          <p:cNvSpPr/>
          <p:nvPr>
            <p:ph idx="2" type="pic"/>
          </p:nvPr>
        </p:nvSpPr>
        <p:spPr>
          <a:xfrm>
            <a:off x="313492" y="206993"/>
            <a:ext cx="11726108" cy="5234328"/>
          </a:xfrm>
          <a:prstGeom prst="rect">
            <a:avLst/>
          </a:prstGeom>
          <a:solidFill>
            <a:srgbClr val="C00000"/>
          </a:solid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23"/>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781" name="Google Shape;781;p23"/>
          <p:cNvSpPr/>
          <p:nvPr/>
        </p:nvSpPr>
        <p:spPr>
          <a:xfrm>
            <a:off x="2175115" y="4435774"/>
            <a:ext cx="1429252" cy="1232114"/>
          </a:xfrm>
          <a:prstGeom prst="hexagon">
            <a:avLst>
              <a:gd fmla="val 25000" name="adj"/>
              <a:gd fmla="val 115470" name="vf"/>
            </a:avLst>
          </a:prstGeom>
          <a:noFill/>
          <a:ln cap="flat" cmpd="sng" w="254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782" name="Google Shape;782;p23"/>
          <p:cNvSpPr/>
          <p:nvPr/>
        </p:nvSpPr>
        <p:spPr>
          <a:xfrm>
            <a:off x="3776947" y="3767692"/>
            <a:ext cx="1429252" cy="1232114"/>
          </a:xfrm>
          <a:prstGeom prst="hexagon">
            <a:avLst>
              <a:gd fmla="val 25000" name="adj"/>
              <a:gd fmla="val 115470" name="vf"/>
            </a:avLst>
          </a:prstGeom>
          <a:noFill/>
          <a:ln cap="flat" cmpd="sng" w="254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783" name="Google Shape;783;p23"/>
          <p:cNvSpPr/>
          <p:nvPr/>
        </p:nvSpPr>
        <p:spPr>
          <a:xfrm>
            <a:off x="5378780" y="3099608"/>
            <a:ext cx="1429252" cy="1232114"/>
          </a:xfrm>
          <a:prstGeom prst="hexagon">
            <a:avLst>
              <a:gd fmla="val 25000" name="adj"/>
              <a:gd fmla="val 115470" name="vf"/>
            </a:avLst>
          </a:prstGeom>
          <a:noFill/>
          <a:ln cap="flat" cmpd="sng" w="254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784" name="Google Shape;784;p23"/>
          <p:cNvSpPr/>
          <p:nvPr/>
        </p:nvSpPr>
        <p:spPr>
          <a:xfrm>
            <a:off x="6980613" y="2431526"/>
            <a:ext cx="1429252" cy="1232114"/>
          </a:xfrm>
          <a:prstGeom prst="hexagon">
            <a:avLst>
              <a:gd fmla="val 25000" name="adj"/>
              <a:gd fmla="val 115470" name="vf"/>
            </a:avLst>
          </a:prstGeom>
          <a:noFill/>
          <a:ln cap="flat" cmpd="sng" w="254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785" name="Google Shape;785;p23"/>
          <p:cNvSpPr/>
          <p:nvPr/>
        </p:nvSpPr>
        <p:spPr>
          <a:xfrm>
            <a:off x="8582445" y="1763442"/>
            <a:ext cx="1429252" cy="1232114"/>
          </a:xfrm>
          <a:prstGeom prst="hexagon">
            <a:avLst>
              <a:gd fmla="val 25000" name="adj"/>
              <a:gd fmla="val 115470" name="vf"/>
            </a:avLst>
          </a:prstGeom>
          <a:solidFill>
            <a:schemeClr val="accent5"/>
          </a:solidFill>
          <a:ln cap="flat" cmpd="sng" w="254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786" name="Google Shape;786;p23"/>
          <p:cNvSpPr txBox="1"/>
          <p:nvPr/>
        </p:nvSpPr>
        <p:spPr>
          <a:xfrm>
            <a:off x="1408216" y="4361701"/>
            <a:ext cx="745507" cy="64633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600">
                <a:solidFill>
                  <a:schemeClr val="accent1"/>
                </a:solidFill>
                <a:latin typeface="Arial"/>
                <a:ea typeface="Arial"/>
                <a:cs typeface="Arial"/>
                <a:sym typeface="Arial"/>
              </a:rPr>
              <a:t>01</a:t>
            </a:r>
            <a:endParaRPr b="1" sz="3600">
              <a:solidFill>
                <a:schemeClr val="accent1"/>
              </a:solidFill>
              <a:latin typeface="Arial"/>
              <a:ea typeface="Arial"/>
              <a:cs typeface="Arial"/>
              <a:sym typeface="Arial"/>
            </a:endParaRPr>
          </a:p>
        </p:txBody>
      </p:sp>
      <p:sp>
        <p:nvSpPr>
          <p:cNvPr id="787" name="Google Shape;787;p23"/>
          <p:cNvSpPr txBox="1"/>
          <p:nvPr/>
        </p:nvSpPr>
        <p:spPr>
          <a:xfrm>
            <a:off x="3018805" y="3702509"/>
            <a:ext cx="745507" cy="64633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600">
                <a:solidFill>
                  <a:schemeClr val="accent2"/>
                </a:solidFill>
                <a:latin typeface="Arial"/>
                <a:ea typeface="Arial"/>
                <a:cs typeface="Arial"/>
                <a:sym typeface="Arial"/>
              </a:rPr>
              <a:t>02</a:t>
            </a:r>
            <a:endParaRPr b="1" sz="3600">
              <a:solidFill>
                <a:schemeClr val="accent2"/>
              </a:solidFill>
              <a:latin typeface="Arial"/>
              <a:ea typeface="Arial"/>
              <a:cs typeface="Arial"/>
              <a:sym typeface="Arial"/>
            </a:endParaRPr>
          </a:p>
        </p:txBody>
      </p:sp>
      <p:sp>
        <p:nvSpPr>
          <p:cNvPr id="788" name="Google Shape;788;p23"/>
          <p:cNvSpPr txBox="1"/>
          <p:nvPr/>
        </p:nvSpPr>
        <p:spPr>
          <a:xfrm>
            <a:off x="4629395" y="3043319"/>
            <a:ext cx="745507" cy="64633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600">
                <a:solidFill>
                  <a:schemeClr val="accent3"/>
                </a:solidFill>
                <a:latin typeface="Arial"/>
                <a:ea typeface="Arial"/>
                <a:cs typeface="Arial"/>
                <a:sym typeface="Arial"/>
              </a:rPr>
              <a:t>03</a:t>
            </a:r>
            <a:endParaRPr b="1" sz="3600">
              <a:solidFill>
                <a:schemeClr val="accent3"/>
              </a:solidFill>
              <a:latin typeface="Arial"/>
              <a:ea typeface="Arial"/>
              <a:cs typeface="Arial"/>
              <a:sym typeface="Arial"/>
            </a:endParaRPr>
          </a:p>
        </p:txBody>
      </p:sp>
      <p:sp>
        <p:nvSpPr>
          <p:cNvPr id="789" name="Google Shape;789;p23"/>
          <p:cNvSpPr txBox="1"/>
          <p:nvPr/>
        </p:nvSpPr>
        <p:spPr>
          <a:xfrm>
            <a:off x="6239985" y="2384127"/>
            <a:ext cx="745507" cy="64633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600">
                <a:solidFill>
                  <a:schemeClr val="accent4"/>
                </a:solidFill>
                <a:latin typeface="Arial"/>
                <a:ea typeface="Arial"/>
                <a:cs typeface="Arial"/>
                <a:sym typeface="Arial"/>
              </a:rPr>
              <a:t>04</a:t>
            </a:r>
            <a:endParaRPr b="1" sz="3600">
              <a:solidFill>
                <a:schemeClr val="accent4"/>
              </a:solidFill>
              <a:latin typeface="Arial"/>
              <a:ea typeface="Arial"/>
              <a:cs typeface="Arial"/>
              <a:sym typeface="Arial"/>
            </a:endParaRPr>
          </a:p>
        </p:txBody>
      </p:sp>
      <p:sp>
        <p:nvSpPr>
          <p:cNvPr id="790" name="Google Shape;790;p23"/>
          <p:cNvSpPr txBox="1"/>
          <p:nvPr/>
        </p:nvSpPr>
        <p:spPr>
          <a:xfrm>
            <a:off x="7850574" y="1724937"/>
            <a:ext cx="745507" cy="64633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600">
                <a:solidFill>
                  <a:schemeClr val="accent5"/>
                </a:solidFill>
                <a:latin typeface="Arial"/>
                <a:ea typeface="Arial"/>
                <a:cs typeface="Arial"/>
                <a:sym typeface="Arial"/>
              </a:rPr>
              <a:t>05</a:t>
            </a:r>
            <a:endParaRPr b="1" sz="3600">
              <a:solidFill>
                <a:schemeClr val="accent5"/>
              </a:solidFill>
              <a:latin typeface="Arial"/>
              <a:ea typeface="Arial"/>
              <a:cs typeface="Arial"/>
              <a:sym typeface="Arial"/>
            </a:endParaRPr>
          </a:p>
        </p:txBody>
      </p:sp>
      <p:sp>
        <p:nvSpPr>
          <p:cNvPr id="791" name="Google Shape;791;p23"/>
          <p:cNvSpPr txBox="1"/>
          <p:nvPr/>
        </p:nvSpPr>
        <p:spPr>
          <a:xfrm>
            <a:off x="2259563" y="4897944"/>
            <a:ext cx="1240305" cy="30777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rgbClr val="3F3F3F"/>
                </a:solidFill>
                <a:latin typeface="Arial"/>
                <a:ea typeface="Arial"/>
                <a:cs typeface="Arial"/>
                <a:sym typeface="Arial"/>
              </a:rPr>
              <a:t>Add Text</a:t>
            </a:r>
            <a:endParaRPr sz="1400">
              <a:solidFill>
                <a:srgbClr val="3F3F3F"/>
              </a:solidFill>
              <a:latin typeface="Arial"/>
              <a:ea typeface="Arial"/>
              <a:cs typeface="Arial"/>
              <a:sym typeface="Arial"/>
            </a:endParaRPr>
          </a:p>
        </p:txBody>
      </p:sp>
      <p:sp>
        <p:nvSpPr>
          <p:cNvPr id="792" name="Google Shape;792;p23"/>
          <p:cNvSpPr txBox="1"/>
          <p:nvPr/>
        </p:nvSpPr>
        <p:spPr>
          <a:xfrm>
            <a:off x="3866946" y="4231626"/>
            <a:ext cx="1241739" cy="30777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rgbClr val="3F3F3F"/>
                </a:solidFill>
                <a:latin typeface="Arial"/>
                <a:ea typeface="Arial"/>
                <a:cs typeface="Arial"/>
                <a:sym typeface="Arial"/>
              </a:rPr>
              <a:t>Add Text</a:t>
            </a:r>
            <a:endParaRPr sz="1400">
              <a:solidFill>
                <a:srgbClr val="3F3F3F"/>
              </a:solidFill>
              <a:latin typeface="Arial"/>
              <a:ea typeface="Arial"/>
              <a:cs typeface="Arial"/>
              <a:sym typeface="Arial"/>
            </a:endParaRPr>
          </a:p>
        </p:txBody>
      </p:sp>
      <p:sp>
        <p:nvSpPr>
          <p:cNvPr id="793" name="Google Shape;793;p23"/>
          <p:cNvSpPr txBox="1"/>
          <p:nvPr/>
        </p:nvSpPr>
        <p:spPr>
          <a:xfrm>
            <a:off x="5475763" y="3565308"/>
            <a:ext cx="1234755" cy="30777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rgbClr val="3F3F3F"/>
                </a:solidFill>
                <a:latin typeface="Arial"/>
                <a:ea typeface="Arial"/>
                <a:cs typeface="Arial"/>
                <a:sym typeface="Arial"/>
              </a:rPr>
              <a:t>Add Text</a:t>
            </a:r>
            <a:endParaRPr sz="1400">
              <a:solidFill>
                <a:srgbClr val="3F3F3F"/>
              </a:solidFill>
              <a:latin typeface="Arial"/>
              <a:ea typeface="Arial"/>
              <a:cs typeface="Arial"/>
              <a:sym typeface="Arial"/>
            </a:endParaRPr>
          </a:p>
        </p:txBody>
      </p:sp>
      <p:sp>
        <p:nvSpPr>
          <p:cNvPr id="794" name="Google Shape;794;p23"/>
          <p:cNvSpPr txBox="1"/>
          <p:nvPr/>
        </p:nvSpPr>
        <p:spPr>
          <a:xfrm>
            <a:off x="7077596" y="2898992"/>
            <a:ext cx="1198871" cy="30777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400">
                <a:solidFill>
                  <a:srgbClr val="3F3F3F"/>
                </a:solidFill>
                <a:latin typeface="Arial"/>
                <a:ea typeface="Arial"/>
                <a:cs typeface="Arial"/>
                <a:sym typeface="Arial"/>
              </a:rPr>
              <a:t>Add Text</a:t>
            </a:r>
            <a:endParaRPr sz="1400">
              <a:solidFill>
                <a:srgbClr val="3F3F3F"/>
              </a:solidFill>
              <a:latin typeface="Arial"/>
              <a:ea typeface="Arial"/>
              <a:cs typeface="Arial"/>
              <a:sym typeface="Arial"/>
            </a:endParaRPr>
          </a:p>
        </p:txBody>
      </p:sp>
      <p:sp>
        <p:nvSpPr>
          <p:cNvPr id="795" name="Google Shape;795;p23"/>
          <p:cNvSpPr txBox="1"/>
          <p:nvPr/>
        </p:nvSpPr>
        <p:spPr>
          <a:xfrm>
            <a:off x="8643545" y="2232674"/>
            <a:ext cx="1296144" cy="30777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Arial"/>
                <a:ea typeface="Arial"/>
                <a:cs typeface="Arial"/>
                <a:sym typeface="Arial"/>
              </a:rPr>
              <a:t>Add Text</a:t>
            </a:r>
            <a:endParaRPr b="1" sz="1400">
              <a:solidFill>
                <a:schemeClr val="lt1"/>
              </a:solidFill>
              <a:latin typeface="Arial"/>
              <a:ea typeface="Arial"/>
              <a:cs typeface="Arial"/>
              <a:sym typeface="Arial"/>
            </a:endParaRPr>
          </a:p>
        </p:txBody>
      </p:sp>
      <p:grpSp>
        <p:nvGrpSpPr>
          <p:cNvPr id="796" name="Google Shape;796;p23"/>
          <p:cNvGrpSpPr/>
          <p:nvPr/>
        </p:nvGrpSpPr>
        <p:grpSpPr>
          <a:xfrm>
            <a:off x="3964912" y="1738201"/>
            <a:ext cx="2981793" cy="693327"/>
            <a:chOff x="5940152" y="4092461"/>
            <a:chExt cx="3074193" cy="693327"/>
          </a:xfrm>
        </p:grpSpPr>
        <p:sp>
          <p:nvSpPr>
            <p:cNvPr id="797" name="Google Shape;797;p23"/>
            <p:cNvSpPr txBox="1"/>
            <p:nvPr/>
          </p:nvSpPr>
          <p:spPr>
            <a:xfrm>
              <a:off x="5940152" y="4324123"/>
              <a:ext cx="3074193"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sz="1200">
                <a:solidFill>
                  <a:srgbClr val="3F3F3F"/>
                </a:solidFill>
                <a:latin typeface="Arial"/>
                <a:ea typeface="Arial"/>
                <a:cs typeface="Arial"/>
                <a:sym typeface="Arial"/>
              </a:endParaRPr>
            </a:p>
          </p:txBody>
        </p:sp>
        <p:sp>
          <p:nvSpPr>
            <p:cNvPr id="798" name="Google Shape;798;p23"/>
            <p:cNvSpPr txBox="1"/>
            <p:nvPr/>
          </p:nvSpPr>
          <p:spPr>
            <a:xfrm>
              <a:off x="5940152" y="4092461"/>
              <a:ext cx="3074193" cy="276999"/>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200">
                  <a:solidFill>
                    <a:schemeClr val="accent4"/>
                  </a:solidFill>
                  <a:latin typeface="Arial"/>
                  <a:ea typeface="Arial"/>
                  <a:cs typeface="Arial"/>
                  <a:sym typeface="Arial"/>
                </a:rPr>
                <a:t>Content  Here</a:t>
              </a:r>
              <a:endParaRPr b="1" sz="1200">
                <a:solidFill>
                  <a:schemeClr val="accent4"/>
                </a:solidFill>
                <a:latin typeface="Arial"/>
                <a:ea typeface="Arial"/>
                <a:cs typeface="Arial"/>
                <a:sym typeface="Arial"/>
              </a:endParaRPr>
            </a:p>
          </p:txBody>
        </p:sp>
      </p:grpSp>
      <p:grpSp>
        <p:nvGrpSpPr>
          <p:cNvPr id="799" name="Google Shape;799;p23"/>
          <p:cNvGrpSpPr/>
          <p:nvPr/>
        </p:nvGrpSpPr>
        <p:grpSpPr>
          <a:xfrm>
            <a:off x="773724" y="2964301"/>
            <a:ext cx="2981793" cy="693327"/>
            <a:chOff x="4427984" y="4812541"/>
            <a:chExt cx="3074193" cy="693327"/>
          </a:xfrm>
        </p:grpSpPr>
        <p:sp>
          <p:nvSpPr>
            <p:cNvPr id="800" name="Google Shape;800;p23"/>
            <p:cNvSpPr txBox="1"/>
            <p:nvPr/>
          </p:nvSpPr>
          <p:spPr>
            <a:xfrm>
              <a:off x="4427984" y="5044203"/>
              <a:ext cx="3074193"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sz="1200">
                <a:solidFill>
                  <a:srgbClr val="3F3F3F"/>
                </a:solidFill>
                <a:latin typeface="Arial"/>
                <a:ea typeface="Arial"/>
                <a:cs typeface="Arial"/>
                <a:sym typeface="Arial"/>
              </a:endParaRPr>
            </a:p>
          </p:txBody>
        </p:sp>
        <p:sp>
          <p:nvSpPr>
            <p:cNvPr id="801" name="Google Shape;801;p23"/>
            <p:cNvSpPr txBox="1"/>
            <p:nvPr/>
          </p:nvSpPr>
          <p:spPr>
            <a:xfrm>
              <a:off x="4427984" y="4812541"/>
              <a:ext cx="3074193" cy="276999"/>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200">
                  <a:solidFill>
                    <a:schemeClr val="accent2"/>
                  </a:solidFill>
                  <a:latin typeface="Arial"/>
                  <a:ea typeface="Arial"/>
                  <a:cs typeface="Arial"/>
                  <a:sym typeface="Arial"/>
                </a:rPr>
                <a:t>Content  Here</a:t>
              </a:r>
              <a:endParaRPr b="1" sz="1200">
                <a:solidFill>
                  <a:schemeClr val="accent2"/>
                </a:solidFill>
                <a:latin typeface="Arial"/>
                <a:ea typeface="Arial"/>
                <a:cs typeface="Arial"/>
                <a:sym typeface="Arial"/>
              </a:endParaRPr>
            </a:p>
          </p:txBody>
        </p:sp>
      </p:grpSp>
      <p:grpSp>
        <p:nvGrpSpPr>
          <p:cNvPr id="802" name="Google Shape;802;p23"/>
          <p:cNvGrpSpPr/>
          <p:nvPr/>
        </p:nvGrpSpPr>
        <p:grpSpPr>
          <a:xfrm>
            <a:off x="3695370" y="5280852"/>
            <a:ext cx="3074193" cy="693327"/>
            <a:chOff x="2865959" y="5604629"/>
            <a:chExt cx="3074193" cy="693327"/>
          </a:xfrm>
        </p:grpSpPr>
        <p:sp>
          <p:nvSpPr>
            <p:cNvPr id="803" name="Google Shape;803;p23"/>
            <p:cNvSpPr txBox="1"/>
            <p:nvPr/>
          </p:nvSpPr>
          <p:spPr>
            <a:xfrm>
              <a:off x="2865959" y="5836291"/>
              <a:ext cx="30741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sz="1200">
                <a:solidFill>
                  <a:srgbClr val="3F3F3F"/>
                </a:solidFill>
                <a:latin typeface="Arial"/>
                <a:ea typeface="Arial"/>
                <a:cs typeface="Arial"/>
                <a:sym typeface="Arial"/>
              </a:endParaRPr>
            </a:p>
          </p:txBody>
        </p:sp>
        <p:sp>
          <p:nvSpPr>
            <p:cNvPr id="804" name="Google Shape;804;p23"/>
            <p:cNvSpPr txBox="1"/>
            <p:nvPr/>
          </p:nvSpPr>
          <p:spPr>
            <a:xfrm>
              <a:off x="2865959" y="5604629"/>
              <a:ext cx="3074193"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chemeClr val="accent1"/>
                  </a:solidFill>
                  <a:latin typeface="Arial"/>
                  <a:ea typeface="Arial"/>
                  <a:cs typeface="Arial"/>
                  <a:sym typeface="Arial"/>
                </a:rPr>
                <a:t>Content  Here</a:t>
              </a:r>
              <a:endParaRPr b="1" sz="1200">
                <a:solidFill>
                  <a:schemeClr val="accent1"/>
                </a:solidFill>
                <a:latin typeface="Arial"/>
                <a:ea typeface="Arial"/>
                <a:cs typeface="Arial"/>
                <a:sym typeface="Arial"/>
              </a:endParaRPr>
            </a:p>
          </p:txBody>
        </p:sp>
      </p:grpSp>
      <p:grpSp>
        <p:nvGrpSpPr>
          <p:cNvPr id="805" name="Google Shape;805;p23"/>
          <p:cNvGrpSpPr/>
          <p:nvPr/>
        </p:nvGrpSpPr>
        <p:grpSpPr>
          <a:xfrm>
            <a:off x="8485734" y="3179760"/>
            <a:ext cx="2970645" cy="693327"/>
            <a:chOff x="2304494" y="1893901"/>
            <a:chExt cx="3074193" cy="693327"/>
          </a:xfrm>
        </p:grpSpPr>
        <p:sp>
          <p:nvSpPr>
            <p:cNvPr id="806" name="Google Shape;806;p23"/>
            <p:cNvSpPr txBox="1"/>
            <p:nvPr/>
          </p:nvSpPr>
          <p:spPr>
            <a:xfrm>
              <a:off x="2304494" y="2125563"/>
              <a:ext cx="30741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sz="1200">
                <a:solidFill>
                  <a:srgbClr val="3F3F3F"/>
                </a:solidFill>
                <a:latin typeface="Arial"/>
                <a:ea typeface="Arial"/>
                <a:cs typeface="Arial"/>
                <a:sym typeface="Arial"/>
              </a:endParaRPr>
            </a:p>
          </p:txBody>
        </p:sp>
        <p:sp>
          <p:nvSpPr>
            <p:cNvPr id="807" name="Google Shape;807;p23"/>
            <p:cNvSpPr txBox="1"/>
            <p:nvPr/>
          </p:nvSpPr>
          <p:spPr>
            <a:xfrm>
              <a:off x="2304494" y="1893901"/>
              <a:ext cx="3074193"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chemeClr val="accent5"/>
                  </a:solidFill>
                  <a:latin typeface="Arial"/>
                  <a:ea typeface="Arial"/>
                  <a:cs typeface="Arial"/>
                  <a:sym typeface="Arial"/>
                </a:rPr>
                <a:t>Content  Here</a:t>
              </a:r>
              <a:endParaRPr b="1" sz="1200">
                <a:solidFill>
                  <a:schemeClr val="accent5"/>
                </a:solidFill>
                <a:latin typeface="Arial"/>
                <a:ea typeface="Arial"/>
                <a:cs typeface="Arial"/>
                <a:sym typeface="Arial"/>
              </a:endParaRPr>
            </a:p>
          </p:txBody>
        </p:sp>
      </p:grpSp>
      <p:grpSp>
        <p:nvGrpSpPr>
          <p:cNvPr id="808" name="Google Shape;808;p23"/>
          <p:cNvGrpSpPr/>
          <p:nvPr/>
        </p:nvGrpSpPr>
        <p:grpSpPr>
          <a:xfrm>
            <a:off x="6064178" y="4467696"/>
            <a:ext cx="3074193" cy="693327"/>
            <a:chOff x="251520" y="2657504"/>
            <a:chExt cx="3074193" cy="693327"/>
          </a:xfrm>
        </p:grpSpPr>
        <p:sp>
          <p:nvSpPr>
            <p:cNvPr id="809" name="Google Shape;809;p23"/>
            <p:cNvSpPr txBox="1"/>
            <p:nvPr/>
          </p:nvSpPr>
          <p:spPr>
            <a:xfrm>
              <a:off x="251520" y="2889166"/>
              <a:ext cx="30741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sz="1200">
                <a:solidFill>
                  <a:srgbClr val="3F3F3F"/>
                </a:solidFill>
                <a:latin typeface="Arial"/>
                <a:ea typeface="Arial"/>
                <a:cs typeface="Arial"/>
                <a:sym typeface="Arial"/>
              </a:endParaRPr>
            </a:p>
          </p:txBody>
        </p:sp>
        <p:sp>
          <p:nvSpPr>
            <p:cNvPr id="810" name="Google Shape;810;p23"/>
            <p:cNvSpPr txBox="1"/>
            <p:nvPr/>
          </p:nvSpPr>
          <p:spPr>
            <a:xfrm>
              <a:off x="251520" y="2657504"/>
              <a:ext cx="3074193"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chemeClr val="accent3"/>
                  </a:solidFill>
                  <a:latin typeface="Arial"/>
                  <a:ea typeface="Arial"/>
                  <a:cs typeface="Arial"/>
                  <a:sym typeface="Arial"/>
                </a:rPr>
                <a:t>Content  Here</a:t>
              </a:r>
              <a:endParaRPr b="1" sz="1200">
                <a:solidFill>
                  <a:schemeClr val="accent3"/>
                </a:solidFill>
                <a:latin typeface="Arial"/>
                <a:ea typeface="Arial"/>
                <a:cs typeface="Arial"/>
                <a:sym typeface="Arial"/>
              </a:endParaRPr>
            </a:p>
          </p:txBody>
        </p:sp>
      </p:grpSp>
      <p:pic>
        <p:nvPicPr>
          <p:cNvPr id="811" name="Google Shape;811;p23"/>
          <p:cNvPicPr preferRelativeResize="0"/>
          <p:nvPr/>
        </p:nvPicPr>
        <p:blipFill rotWithShape="1">
          <a:blip r:embed="rId3">
            <a:alphaModFix/>
          </a:blip>
          <a:srcRect b="0" l="0" r="0" t="0"/>
          <a:stretch/>
        </p:blipFill>
        <p:spPr>
          <a:xfrm>
            <a:off x="10726726" y="4915624"/>
            <a:ext cx="1170000" cy="1822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pic>
        <p:nvPicPr>
          <p:cNvPr id="816" name="Google Shape;816;p24"/>
          <p:cNvPicPr preferRelativeResize="0"/>
          <p:nvPr/>
        </p:nvPicPr>
        <p:blipFill rotWithShape="1">
          <a:blip r:embed="rId3">
            <a:alphaModFix/>
          </a:blip>
          <a:srcRect b="0" l="0" r="0" t="0"/>
          <a:stretch/>
        </p:blipFill>
        <p:spPr>
          <a:xfrm>
            <a:off x="2058780" y="1374667"/>
            <a:ext cx="3099674" cy="5513355"/>
          </a:xfrm>
          <a:prstGeom prst="rect">
            <a:avLst/>
          </a:prstGeom>
          <a:noFill/>
          <a:ln>
            <a:noFill/>
          </a:ln>
        </p:spPr>
      </p:pic>
      <p:sp>
        <p:nvSpPr>
          <p:cNvPr id="817" name="Google Shape;817;p24"/>
          <p:cNvSpPr txBox="1"/>
          <p:nvPr/>
        </p:nvSpPr>
        <p:spPr>
          <a:xfrm>
            <a:off x="341212" y="4805936"/>
            <a:ext cx="3816424"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3F3F3F"/>
                </a:solidFill>
                <a:latin typeface="Arial"/>
                <a:ea typeface="Arial"/>
                <a:cs typeface="Arial"/>
                <a:sym typeface="Arial"/>
              </a:rPr>
              <a:t>Simple </a:t>
            </a:r>
            <a:r>
              <a:rPr b="1" lang="en-US" sz="4000">
                <a:solidFill>
                  <a:schemeClr val="accent4"/>
                </a:solidFill>
                <a:latin typeface="Arial"/>
                <a:ea typeface="Arial"/>
                <a:cs typeface="Arial"/>
                <a:sym typeface="Arial"/>
              </a:rPr>
              <a:t>PowerPoint</a:t>
            </a:r>
            <a:r>
              <a:rPr b="1" lang="en-US" sz="4000">
                <a:solidFill>
                  <a:schemeClr val="accent1"/>
                </a:solidFill>
                <a:latin typeface="Arial"/>
                <a:ea typeface="Arial"/>
                <a:cs typeface="Arial"/>
                <a:sym typeface="Arial"/>
              </a:rPr>
              <a:t> </a:t>
            </a:r>
            <a:r>
              <a:rPr b="1" lang="en-US" sz="4000">
                <a:solidFill>
                  <a:srgbClr val="3F3F3F"/>
                </a:solidFill>
                <a:latin typeface="Arial"/>
                <a:ea typeface="Arial"/>
                <a:cs typeface="Arial"/>
                <a:sym typeface="Arial"/>
              </a:rPr>
              <a:t>Presentation</a:t>
            </a:r>
            <a:endParaRPr b="1" sz="4000">
              <a:solidFill>
                <a:srgbClr val="3F3F3F"/>
              </a:solidFill>
              <a:latin typeface="Arial"/>
              <a:ea typeface="Arial"/>
              <a:cs typeface="Arial"/>
              <a:sym typeface="Arial"/>
            </a:endParaRPr>
          </a:p>
        </p:txBody>
      </p:sp>
      <p:grpSp>
        <p:nvGrpSpPr>
          <p:cNvPr id="818" name="Google Shape;818;p24"/>
          <p:cNvGrpSpPr/>
          <p:nvPr/>
        </p:nvGrpSpPr>
        <p:grpSpPr>
          <a:xfrm>
            <a:off x="6648823" y="2679861"/>
            <a:ext cx="4714503" cy="711368"/>
            <a:chOff x="3017859" y="4310610"/>
            <a:chExt cx="1870812" cy="711368"/>
          </a:xfrm>
        </p:grpSpPr>
        <p:sp>
          <p:nvSpPr>
            <p:cNvPr id="819" name="Google Shape;819;p24"/>
            <p:cNvSpPr txBox="1"/>
            <p:nvPr/>
          </p:nvSpPr>
          <p:spPr>
            <a:xfrm>
              <a:off x="3021856" y="4560313"/>
              <a:ext cx="186681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sp>
          <p:nvSpPr>
            <p:cNvPr id="820" name="Google Shape;820;p24"/>
            <p:cNvSpPr txBox="1"/>
            <p:nvPr/>
          </p:nvSpPr>
          <p:spPr>
            <a:xfrm>
              <a:off x="3017859" y="4310610"/>
              <a:ext cx="187081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grpSp>
      <p:grpSp>
        <p:nvGrpSpPr>
          <p:cNvPr id="821" name="Google Shape;821;p24"/>
          <p:cNvGrpSpPr/>
          <p:nvPr/>
        </p:nvGrpSpPr>
        <p:grpSpPr>
          <a:xfrm>
            <a:off x="6648823" y="3565055"/>
            <a:ext cx="4714503" cy="711368"/>
            <a:chOff x="3017859" y="4310610"/>
            <a:chExt cx="1870812" cy="711368"/>
          </a:xfrm>
        </p:grpSpPr>
        <p:sp>
          <p:nvSpPr>
            <p:cNvPr id="822" name="Google Shape;822;p24"/>
            <p:cNvSpPr txBox="1"/>
            <p:nvPr/>
          </p:nvSpPr>
          <p:spPr>
            <a:xfrm>
              <a:off x="3021856" y="4560313"/>
              <a:ext cx="186681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sp>
          <p:nvSpPr>
            <p:cNvPr id="823" name="Google Shape;823;p24"/>
            <p:cNvSpPr txBox="1"/>
            <p:nvPr/>
          </p:nvSpPr>
          <p:spPr>
            <a:xfrm>
              <a:off x="3017859" y="4310610"/>
              <a:ext cx="187081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grpSp>
      <p:grpSp>
        <p:nvGrpSpPr>
          <p:cNvPr id="824" name="Google Shape;824;p24"/>
          <p:cNvGrpSpPr/>
          <p:nvPr/>
        </p:nvGrpSpPr>
        <p:grpSpPr>
          <a:xfrm>
            <a:off x="6648823" y="4450251"/>
            <a:ext cx="4714503" cy="711368"/>
            <a:chOff x="3017859" y="4310610"/>
            <a:chExt cx="1870812" cy="711368"/>
          </a:xfrm>
        </p:grpSpPr>
        <p:sp>
          <p:nvSpPr>
            <p:cNvPr id="825" name="Google Shape;825;p24"/>
            <p:cNvSpPr txBox="1"/>
            <p:nvPr/>
          </p:nvSpPr>
          <p:spPr>
            <a:xfrm>
              <a:off x="3021856" y="4560313"/>
              <a:ext cx="186681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sp>
          <p:nvSpPr>
            <p:cNvPr id="826" name="Google Shape;826;p24"/>
            <p:cNvSpPr txBox="1"/>
            <p:nvPr/>
          </p:nvSpPr>
          <p:spPr>
            <a:xfrm>
              <a:off x="3017859" y="4310610"/>
              <a:ext cx="187081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grpSp>
      <p:sp>
        <p:nvSpPr>
          <p:cNvPr id="827" name="Google Shape;827;p24"/>
          <p:cNvSpPr/>
          <p:nvPr/>
        </p:nvSpPr>
        <p:spPr>
          <a:xfrm>
            <a:off x="5729753" y="2711511"/>
            <a:ext cx="648072" cy="648072"/>
          </a:xfrm>
          <a:prstGeom prst="ellipse">
            <a:avLst/>
          </a:prstGeom>
          <a:solidFill>
            <a:schemeClr val="lt1"/>
          </a:solidFill>
          <a:ln cap="flat" cmpd="sng" w="381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828" name="Google Shape;828;p24"/>
          <p:cNvSpPr/>
          <p:nvPr/>
        </p:nvSpPr>
        <p:spPr>
          <a:xfrm>
            <a:off x="5729753" y="3596705"/>
            <a:ext cx="648072" cy="648072"/>
          </a:xfrm>
          <a:prstGeom prst="ellipse">
            <a:avLst/>
          </a:prstGeom>
          <a:solidFill>
            <a:schemeClr val="lt1"/>
          </a:solidFill>
          <a:ln cap="flat" cmpd="sng" w="381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829" name="Google Shape;829;p24"/>
          <p:cNvSpPr/>
          <p:nvPr/>
        </p:nvSpPr>
        <p:spPr>
          <a:xfrm>
            <a:off x="5729753" y="4481900"/>
            <a:ext cx="648072" cy="648072"/>
          </a:xfrm>
          <a:prstGeom prst="ellipse">
            <a:avLst/>
          </a:prstGeom>
          <a:solidFill>
            <a:schemeClr val="lt1"/>
          </a:solid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grpSp>
        <p:nvGrpSpPr>
          <p:cNvPr id="830" name="Google Shape;830;p24"/>
          <p:cNvGrpSpPr/>
          <p:nvPr/>
        </p:nvGrpSpPr>
        <p:grpSpPr>
          <a:xfrm>
            <a:off x="6648823" y="5335445"/>
            <a:ext cx="4714503" cy="711368"/>
            <a:chOff x="3017859" y="4310610"/>
            <a:chExt cx="1870812" cy="711368"/>
          </a:xfrm>
        </p:grpSpPr>
        <p:sp>
          <p:nvSpPr>
            <p:cNvPr id="831" name="Google Shape;831;p24"/>
            <p:cNvSpPr txBox="1"/>
            <p:nvPr/>
          </p:nvSpPr>
          <p:spPr>
            <a:xfrm>
              <a:off x="3021856" y="4560313"/>
              <a:ext cx="186681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sp>
          <p:nvSpPr>
            <p:cNvPr id="832" name="Google Shape;832;p24"/>
            <p:cNvSpPr txBox="1"/>
            <p:nvPr/>
          </p:nvSpPr>
          <p:spPr>
            <a:xfrm>
              <a:off x="3017859" y="4310610"/>
              <a:ext cx="187081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grpSp>
      <p:sp>
        <p:nvSpPr>
          <p:cNvPr id="833" name="Google Shape;833;p24"/>
          <p:cNvSpPr/>
          <p:nvPr/>
        </p:nvSpPr>
        <p:spPr>
          <a:xfrm>
            <a:off x="5729753" y="5367095"/>
            <a:ext cx="648072" cy="648072"/>
          </a:xfrm>
          <a:prstGeom prst="ellipse">
            <a:avLst/>
          </a:prstGeom>
          <a:solidFill>
            <a:schemeClr val="lt1"/>
          </a:solid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834" name="Google Shape;834;p24"/>
          <p:cNvSpPr/>
          <p:nvPr/>
        </p:nvSpPr>
        <p:spPr>
          <a:xfrm>
            <a:off x="5913819" y="3737515"/>
            <a:ext cx="279942" cy="393830"/>
          </a:xfrm>
          <a:custGeom>
            <a:rect b="b" l="l" r="r" t="t"/>
            <a:pathLst>
              <a:path extrusionOk="0" h="3873" w="2753">
                <a:moveTo>
                  <a:pt x="2122" y="555"/>
                </a:moveTo>
                <a:lnTo>
                  <a:pt x="2180" y="557"/>
                </a:lnTo>
                <a:lnTo>
                  <a:pt x="2231" y="560"/>
                </a:lnTo>
                <a:lnTo>
                  <a:pt x="2275" y="568"/>
                </a:lnTo>
                <a:lnTo>
                  <a:pt x="2311" y="580"/>
                </a:lnTo>
                <a:lnTo>
                  <a:pt x="2346" y="598"/>
                </a:lnTo>
                <a:lnTo>
                  <a:pt x="2375" y="626"/>
                </a:lnTo>
                <a:lnTo>
                  <a:pt x="2399" y="658"/>
                </a:lnTo>
                <a:lnTo>
                  <a:pt x="2419" y="695"/>
                </a:lnTo>
                <a:lnTo>
                  <a:pt x="2433" y="735"/>
                </a:lnTo>
                <a:lnTo>
                  <a:pt x="2442" y="777"/>
                </a:lnTo>
                <a:lnTo>
                  <a:pt x="2444" y="820"/>
                </a:lnTo>
                <a:lnTo>
                  <a:pt x="2440" y="864"/>
                </a:lnTo>
                <a:lnTo>
                  <a:pt x="2431" y="908"/>
                </a:lnTo>
                <a:lnTo>
                  <a:pt x="2415" y="948"/>
                </a:lnTo>
                <a:lnTo>
                  <a:pt x="2391" y="984"/>
                </a:lnTo>
                <a:lnTo>
                  <a:pt x="2364" y="1013"/>
                </a:lnTo>
                <a:lnTo>
                  <a:pt x="2331" y="1037"/>
                </a:lnTo>
                <a:lnTo>
                  <a:pt x="2293" y="1057"/>
                </a:lnTo>
                <a:lnTo>
                  <a:pt x="2253" y="1073"/>
                </a:lnTo>
                <a:lnTo>
                  <a:pt x="2211" y="1086"/>
                </a:lnTo>
                <a:lnTo>
                  <a:pt x="2166" y="1098"/>
                </a:lnTo>
                <a:lnTo>
                  <a:pt x="2122" y="1111"/>
                </a:lnTo>
                <a:lnTo>
                  <a:pt x="2079" y="1124"/>
                </a:lnTo>
                <a:lnTo>
                  <a:pt x="2037" y="1138"/>
                </a:lnTo>
                <a:lnTo>
                  <a:pt x="1999" y="1157"/>
                </a:lnTo>
                <a:lnTo>
                  <a:pt x="1962" y="1178"/>
                </a:lnTo>
                <a:lnTo>
                  <a:pt x="1931" y="1204"/>
                </a:lnTo>
                <a:lnTo>
                  <a:pt x="1935" y="1235"/>
                </a:lnTo>
                <a:lnTo>
                  <a:pt x="1946" y="1260"/>
                </a:lnTo>
                <a:lnTo>
                  <a:pt x="1959" y="1282"/>
                </a:lnTo>
                <a:lnTo>
                  <a:pt x="1977" y="1302"/>
                </a:lnTo>
                <a:lnTo>
                  <a:pt x="1997" y="1318"/>
                </a:lnTo>
                <a:lnTo>
                  <a:pt x="2019" y="1333"/>
                </a:lnTo>
                <a:lnTo>
                  <a:pt x="2039" y="1346"/>
                </a:lnTo>
                <a:lnTo>
                  <a:pt x="2060" y="1360"/>
                </a:lnTo>
                <a:lnTo>
                  <a:pt x="2159" y="1433"/>
                </a:lnTo>
                <a:lnTo>
                  <a:pt x="2248" y="1509"/>
                </a:lnTo>
                <a:lnTo>
                  <a:pt x="2328" y="1588"/>
                </a:lnTo>
                <a:lnTo>
                  <a:pt x="2400" y="1671"/>
                </a:lnTo>
                <a:lnTo>
                  <a:pt x="2464" y="1757"/>
                </a:lnTo>
                <a:lnTo>
                  <a:pt x="2522" y="1844"/>
                </a:lnTo>
                <a:lnTo>
                  <a:pt x="2571" y="1933"/>
                </a:lnTo>
                <a:lnTo>
                  <a:pt x="2613" y="2026"/>
                </a:lnTo>
                <a:lnTo>
                  <a:pt x="2649" y="2118"/>
                </a:lnTo>
                <a:lnTo>
                  <a:pt x="2679" y="2211"/>
                </a:lnTo>
                <a:lnTo>
                  <a:pt x="2704" y="2304"/>
                </a:lnTo>
                <a:lnTo>
                  <a:pt x="2722" y="2398"/>
                </a:lnTo>
                <a:lnTo>
                  <a:pt x="2737" y="2493"/>
                </a:lnTo>
                <a:lnTo>
                  <a:pt x="2746" y="2586"/>
                </a:lnTo>
                <a:lnTo>
                  <a:pt x="2751" y="2677"/>
                </a:lnTo>
                <a:lnTo>
                  <a:pt x="2753" y="2768"/>
                </a:lnTo>
                <a:lnTo>
                  <a:pt x="2751" y="2857"/>
                </a:lnTo>
                <a:lnTo>
                  <a:pt x="2746" y="2942"/>
                </a:lnTo>
                <a:lnTo>
                  <a:pt x="2739" y="3028"/>
                </a:lnTo>
                <a:lnTo>
                  <a:pt x="2728" y="3108"/>
                </a:lnTo>
                <a:lnTo>
                  <a:pt x="2715" y="3186"/>
                </a:lnTo>
                <a:lnTo>
                  <a:pt x="2702" y="3260"/>
                </a:lnTo>
                <a:lnTo>
                  <a:pt x="2688" y="3331"/>
                </a:lnTo>
                <a:lnTo>
                  <a:pt x="2671" y="3397"/>
                </a:lnTo>
                <a:lnTo>
                  <a:pt x="2657" y="3458"/>
                </a:lnTo>
                <a:lnTo>
                  <a:pt x="2640" y="3515"/>
                </a:lnTo>
                <a:lnTo>
                  <a:pt x="2624" y="3564"/>
                </a:lnTo>
                <a:lnTo>
                  <a:pt x="2609" y="3609"/>
                </a:lnTo>
                <a:lnTo>
                  <a:pt x="2597" y="3648"/>
                </a:lnTo>
                <a:lnTo>
                  <a:pt x="2584" y="3680"/>
                </a:lnTo>
                <a:lnTo>
                  <a:pt x="2573" y="3704"/>
                </a:lnTo>
                <a:lnTo>
                  <a:pt x="2566" y="3722"/>
                </a:lnTo>
                <a:lnTo>
                  <a:pt x="2560" y="3733"/>
                </a:lnTo>
                <a:lnTo>
                  <a:pt x="2533" y="3764"/>
                </a:lnTo>
                <a:lnTo>
                  <a:pt x="2499" y="3789"/>
                </a:lnTo>
                <a:lnTo>
                  <a:pt x="2459" y="3811"/>
                </a:lnTo>
                <a:lnTo>
                  <a:pt x="2415" y="3829"/>
                </a:lnTo>
                <a:lnTo>
                  <a:pt x="2368" y="3844"/>
                </a:lnTo>
                <a:lnTo>
                  <a:pt x="2319" y="3855"/>
                </a:lnTo>
                <a:lnTo>
                  <a:pt x="2269" y="3862"/>
                </a:lnTo>
                <a:lnTo>
                  <a:pt x="2220" y="3868"/>
                </a:lnTo>
                <a:lnTo>
                  <a:pt x="2133" y="3873"/>
                </a:lnTo>
                <a:lnTo>
                  <a:pt x="2046" y="3873"/>
                </a:lnTo>
                <a:lnTo>
                  <a:pt x="1959" y="3868"/>
                </a:lnTo>
                <a:lnTo>
                  <a:pt x="1871" y="3855"/>
                </a:lnTo>
                <a:lnTo>
                  <a:pt x="1784" y="3838"/>
                </a:lnTo>
                <a:lnTo>
                  <a:pt x="1699" y="3818"/>
                </a:lnTo>
                <a:lnTo>
                  <a:pt x="1613" y="3795"/>
                </a:lnTo>
                <a:lnTo>
                  <a:pt x="1531" y="3768"/>
                </a:lnTo>
                <a:lnTo>
                  <a:pt x="1449" y="3737"/>
                </a:lnTo>
                <a:lnTo>
                  <a:pt x="1369" y="3704"/>
                </a:lnTo>
                <a:lnTo>
                  <a:pt x="1293" y="3669"/>
                </a:lnTo>
                <a:lnTo>
                  <a:pt x="1219" y="3635"/>
                </a:lnTo>
                <a:lnTo>
                  <a:pt x="1146" y="3597"/>
                </a:lnTo>
                <a:lnTo>
                  <a:pt x="1079" y="3560"/>
                </a:lnTo>
                <a:lnTo>
                  <a:pt x="1015" y="3524"/>
                </a:lnTo>
                <a:lnTo>
                  <a:pt x="953" y="3488"/>
                </a:lnTo>
                <a:lnTo>
                  <a:pt x="899" y="3453"/>
                </a:lnTo>
                <a:lnTo>
                  <a:pt x="846" y="3420"/>
                </a:lnTo>
                <a:lnTo>
                  <a:pt x="800" y="3389"/>
                </a:lnTo>
                <a:lnTo>
                  <a:pt x="759" y="3360"/>
                </a:lnTo>
                <a:lnTo>
                  <a:pt x="722" y="3335"/>
                </a:lnTo>
                <a:lnTo>
                  <a:pt x="693" y="3313"/>
                </a:lnTo>
                <a:lnTo>
                  <a:pt x="669" y="3297"/>
                </a:lnTo>
                <a:lnTo>
                  <a:pt x="653" y="3284"/>
                </a:lnTo>
                <a:lnTo>
                  <a:pt x="642" y="3275"/>
                </a:lnTo>
                <a:lnTo>
                  <a:pt x="640" y="3273"/>
                </a:lnTo>
                <a:lnTo>
                  <a:pt x="644" y="3277"/>
                </a:lnTo>
                <a:lnTo>
                  <a:pt x="562" y="3206"/>
                </a:lnTo>
                <a:lnTo>
                  <a:pt x="482" y="3124"/>
                </a:lnTo>
                <a:lnTo>
                  <a:pt x="402" y="3033"/>
                </a:lnTo>
                <a:lnTo>
                  <a:pt x="326" y="2935"/>
                </a:lnTo>
                <a:lnTo>
                  <a:pt x="255" y="2829"/>
                </a:lnTo>
                <a:lnTo>
                  <a:pt x="189" y="2718"/>
                </a:lnTo>
                <a:lnTo>
                  <a:pt x="131" y="2604"/>
                </a:lnTo>
                <a:lnTo>
                  <a:pt x="82" y="2484"/>
                </a:lnTo>
                <a:lnTo>
                  <a:pt x="40" y="2362"/>
                </a:lnTo>
                <a:lnTo>
                  <a:pt x="11" y="2240"/>
                </a:lnTo>
                <a:lnTo>
                  <a:pt x="0" y="2148"/>
                </a:lnTo>
                <a:lnTo>
                  <a:pt x="0" y="2057"/>
                </a:lnTo>
                <a:lnTo>
                  <a:pt x="9" y="1969"/>
                </a:lnTo>
                <a:lnTo>
                  <a:pt x="26" y="1886"/>
                </a:lnTo>
                <a:lnTo>
                  <a:pt x="51" y="1804"/>
                </a:lnTo>
                <a:lnTo>
                  <a:pt x="79" y="1729"/>
                </a:lnTo>
                <a:lnTo>
                  <a:pt x="111" y="1658"/>
                </a:lnTo>
                <a:lnTo>
                  <a:pt x="146" y="1595"/>
                </a:lnTo>
                <a:lnTo>
                  <a:pt x="180" y="1537"/>
                </a:lnTo>
                <a:lnTo>
                  <a:pt x="197" y="1513"/>
                </a:lnTo>
                <a:lnTo>
                  <a:pt x="217" y="1491"/>
                </a:lnTo>
                <a:lnTo>
                  <a:pt x="237" y="1471"/>
                </a:lnTo>
                <a:lnTo>
                  <a:pt x="259" y="1451"/>
                </a:lnTo>
                <a:lnTo>
                  <a:pt x="279" y="1429"/>
                </a:lnTo>
                <a:lnTo>
                  <a:pt x="300" y="1406"/>
                </a:lnTo>
                <a:lnTo>
                  <a:pt x="319" y="1380"/>
                </a:lnTo>
                <a:lnTo>
                  <a:pt x="335" y="1349"/>
                </a:lnTo>
                <a:lnTo>
                  <a:pt x="349" y="1313"/>
                </a:lnTo>
                <a:lnTo>
                  <a:pt x="359" y="1269"/>
                </a:lnTo>
                <a:lnTo>
                  <a:pt x="364" y="1220"/>
                </a:lnTo>
                <a:lnTo>
                  <a:pt x="368" y="1135"/>
                </a:lnTo>
                <a:lnTo>
                  <a:pt x="366" y="1058"/>
                </a:lnTo>
                <a:lnTo>
                  <a:pt x="364" y="989"/>
                </a:lnTo>
                <a:lnTo>
                  <a:pt x="360" y="929"/>
                </a:lnTo>
                <a:lnTo>
                  <a:pt x="357" y="877"/>
                </a:lnTo>
                <a:lnTo>
                  <a:pt x="353" y="831"/>
                </a:lnTo>
                <a:lnTo>
                  <a:pt x="353" y="789"/>
                </a:lnTo>
                <a:lnTo>
                  <a:pt x="355" y="755"/>
                </a:lnTo>
                <a:lnTo>
                  <a:pt x="359" y="724"/>
                </a:lnTo>
                <a:lnTo>
                  <a:pt x="369" y="698"/>
                </a:lnTo>
                <a:lnTo>
                  <a:pt x="384" y="675"/>
                </a:lnTo>
                <a:lnTo>
                  <a:pt x="406" y="653"/>
                </a:lnTo>
                <a:lnTo>
                  <a:pt x="435" y="635"/>
                </a:lnTo>
                <a:lnTo>
                  <a:pt x="473" y="617"/>
                </a:lnTo>
                <a:lnTo>
                  <a:pt x="520" y="600"/>
                </a:lnTo>
                <a:lnTo>
                  <a:pt x="559" y="591"/>
                </a:lnTo>
                <a:lnTo>
                  <a:pt x="593" y="591"/>
                </a:lnTo>
                <a:lnTo>
                  <a:pt x="624" y="598"/>
                </a:lnTo>
                <a:lnTo>
                  <a:pt x="651" y="615"/>
                </a:lnTo>
                <a:lnTo>
                  <a:pt x="677" y="635"/>
                </a:lnTo>
                <a:lnTo>
                  <a:pt x="699" y="664"/>
                </a:lnTo>
                <a:lnTo>
                  <a:pt x="717" y="697"/>
                </a:lnTo>
                <a:lnTo>
                  <a:pt x="733" y="733"/>
                </a:lnTo>
                <a:lnTo>
                  <a:pt x="748" y="775"/>
                </a:lnTo>
                <a:lnTo>
                  <a:pt x="760" y="818"/>
                </a:lnTo>
                <a:lnTo>
                  <a:pt x="769" y="866"/>
                </a:lnTo>
                <a:lnTo>
                  <a:pt x="777" y="915"/>
                </a:lnTo>
                <a:lnTo>
                  <a:pt x="782" y="964"/>
                </a:lnTo>
                <a:lnTo>
                  <a:pt x="788" y="1015"/>
                </a:lnTo>
                <a:lnTo>
                  <a:pt x="789" y="1066"/>
                </a:lnTo>
                <a:lnTo>
                  <a:pt x="791" y="1115"/>
                </a:lnTo>
                <a:lnTo>
                  <a:pt x="791" y="1164"/>
                </a:lnTo>
                <a:lnTo>
                  <a:pt x="791" y="1420"/>
                </a:lnTo>
                <a:lnTo>
                  <a:pt x="884" y="1224"/>
                </a:lnTo>
                <a:lnTo>
                  <a:pt x="942" y="1137"/>
                </a:lnTo>
                <a:lnTo>
                  <a:pt x="1008" y="1053"/>
                </a:lnTo>
                <a:lnTo>
                  <a:pt x="1080" y="969"/>
                </a:lnTo>
                <a:lnTo>
                  <a:pt x="1160" y="893"/>
                </a:lnTo>
                <a:lnTo>
                  <a:pt x="1248" y="820"/>
                </a:lnTo>
                <a:lnTo>
                  <a:pt x="1339" y="757"/>
                </a:lnTo>
                <a:lnTo>
                  <a:pt x="1433" y="700"/>
                </a:lnTo>
                <a:lnTo>
                  <a:pt x="1531" y="657"/>
                </a:lnTo>
                <a:lnTo>
                  <a:pt x="1573" y="642"/>
                </a:lnTo>
                <a:lnTo>
                  <a:pt x="1622" y="628"/>
                </a:lnTo>
                <a:lnTo>
                  <a:pt x="1679" y="613"/>
                </a:lnTo>
                <a:lnTo>
                  <a:pt x="1737" y="600"/>
                </a:lnTo>
                <a:lnTo>
                  <a:pt x="1800" y="588"/>
                </a:lnTo>
                <a:lnTo>
                  <a:pt x="1866" y="577"/>
                </a:lnTo>
                <a:lnTo>
                  <a:pt x="1931" y="568"/>
                </a:lnTo>
                <a:lnTo>
                  <a:pt x="1999" y="562"/>
                </a:lnTo>
                <a:lnTo>
                  <a:pt x="2062" y="557"/>
                </a:lnTo>
                <a:lnTo>
                  <a:pt x="2122" y="555"/>
                </a:lnTo>
                <a:close/>
                <a:moveTo>
                  <a:pt x="1200" y="0"/>
                </a:moveTo>
                <a:lnTo>
                  <a:pt x="1231" y="2"/>
                </a:lnTo>
                <a:lnTo>
                  <a:pt x="1257" y="8"/>
                </a:lnTo>
                <a:lnTo>
                  <a:pt x="1277" y="18"/>
                </a:lnTo>
                <a:lnTo>
                  <a:pt x="1291" y="31"/>
                </a:lnTo>
                <a:lnTo>
                  <a:pt x="1300" y="48"/>
                </a:lnTo>
                <a:lnTo>
                  <a:pt x="1308" y="68"/>
                </a:lnTo>
                <a:lnTo>
                  <a:pt x="1311" y="89"/>
                </a:lnTo>
                <a:lnTo>
                  <a:pt x="1315" y="111"/>
                </a:lnTo>
                <a:lnTo>
                  <a:pt x="1315" y="137"/>
                </a:lnTo>
                <a:lnTo>
                  <a:pt x="1317" y="160"/>
                </a:lnTo>
                <a:lnTo>
                  <a:pt x="1320" y="186"/>
                </a:lnTo>
                <a:lnTo>
                  <a:pt x="1324" y="208"/>
                </a:lnTo>
                <a:lnTo>
                  <a:pt x="1329" y="229"/>
                </a:lnTo>
                <a:lnTo>
                  <a:pt x="1339" y="249"/>
                </a:lnTo>
                <a:lnTo>
                  <a:pt x="1349" y="266"/>
                </a:lnTo>
                <a:lnTo>
                  <a:pt x="1364" y="278"/>
                </a:lnTo>
                <a:lnTo>
                  <a:pt x="1375" y="278"/>
                </a:lnTo>
                <a:lnTo>
                  <a:pt x="1389" y="278"/>
                </a:lnTo>
                <a:lnTo>
                  <a:pt x="1400" y="280"/>
                </a:lnTo>
                <a:lnTo>
                  <a:pt x="1420" y="246"/>
                </a:lnTo>
                <a:lnTo>
                  <a:pt x="1439" y="209"/>
                </a:lnTo>
                <a:lnTo>
                  <a:pt x="1455" y="173"/>
                </a:lnTo>
                <a:lnTo>
                  <a:pt x="1471" y="138"/>
                </a:lnTo>
                <a:lnTo>
                  <a:pt x="1489" y="104"/>
                </a:lnTo>
                <a:lnTo>
                  <a:pt x="1511" y="71"/>
                </a:lnTo>
                <a:lnTo>
                  <a:pt x="1537" y="42"/>
                </a:lnTo>
                <a:lnTo>
                  <a:pt x="1568" y="18"/>
                </a:lnTo>
                <a:lnTo>
                  <a:pt x="1600" y="22"/>
                </a:lnTo>
                <a:lnTo>
                  <a:pt x="1626" y="29"/>
                </a:lnTo>
                <a:lnTo>
                  <a:pt x="1646" y="44"/>
                </a:lnTo>
                <a:lnTo>
                  <a:pt x="1659" y="62"/>
                </a:lnTo>
                <a:lnTo>
                  <a:pt x="1668" y="82"/>
                </a:lnTo>
                <a:lnTo>
                  <a:pt x="1671" y="108"/>
                </a:lnTo>
                <a:lnTo>
                  <a:pt x="1673" y="133"/>
                </a:lnTo>
                <a:lnTo>
                  <a:pt x="1669" y="162"/>
                </a:lnTo>
                <a:lnTo>
                  <a:pt x="1664" y="191"/>
                </a:lnTo>
                <a:lnTo>
                  <a:pt x="1657" y="220"/>
                </a:lnTo>
                <a:lnTo>
                  <a:pt x="1649" y="249"/>
                </a:lnTo>
                <a:lnTo>
                  <a:pt x="1640" y="278"/>
                </a:lnTo>
                <a:lnTo>
                  <a:pt x="1633" y="304"/>
                </a:lnTo>
                <a:lnTo>
                  <a:pt x="1626" y="329"/>
                </a:lnTo>
                <a:lnTo>
                  <a:pt x="1620" y="349"/>
                </a:lnTo>
                <a:lnTo>
                  <a:pt x="1666" y="408"/>
                </a:lnTo>
                <a:lnTo>
                  <a:pt x="1717" y="458"/>
                </a:lnTo>
                <a:lnTo>
                  <a:pt x="1771" y="502"/>
                </a:lnTo>
                <a:lnTo>
                  <a:pt x="1773" y="504"/>
                </a:lnTo>
                <a:lnTo>
                  <a:pt x="1773" y="508"/>
                </a:lnTo>
                <a:lnTo>
                  <a:pt x="1775" y="511"/>
                </a:lnTo>
                <a:lnTo>
                  <a:pt x="1775" y="515"/>
                </a:lnTo>
                <a:lnTo>
                  <a:pt x="1777" y="517"/>
                </a:lnTo>
                <a:lnTo>
                  <a:pt x="1686" y="535"/>
                </a:lnTo>
                <a:lnTo>
                  <a:pt x="1604" y="557"/>
                </a:lnTo>
                <a:lnTo>
                  <a:pt x="1529" y="580"/>
                </a:lnTo>
                <a:lnTo>
                  <a:pt x="1462" y="606"/>
                </a:lnTo>
                <a:lnTo>
                  <a:pt x="1400" y="635"/>
                </a:lnTo>
                <a:lnTo>
                  <a:pt x="1342" y="666"/>
                </a:lnTo>
                <a:lnTo>
                  <a:pt x="1289" y="700"/>
                </a:lnTo>
                <a:lnTo>
                  <a:pt x="1239" y="735"/>
                </a:lnTo>
                <a:lnTo>
                  <a:pt x="1189" y="773"/>
                </a:lnTo>
                <a:lnTo>
                  <a:pt x="1140" y="813"/>
                </a:lnTo>
                <a:lnTo>
                  <a:pt x="1091" y="857"/>
                </a:lnTo>
                <a:lnTo>
                  <a:pt x="1039" y="908"/>
                </a:lnTo>
                <a:lnTo>
                  <a:pt x="995" y="958"/>
                </a:lnTo>
                <a:lnTo>
                  <a:pt x="955" y="1009"/>
                </a:lnTo>
                <a:lnTo>
                  <a:pt x="919" y="1060"/>
                </a:lnTo>
                <a:lnTo>
                  <a:pt x="880" y="1111"/>
                </a:lnTo>
                <a:lnTo>
                  <a:pt x="877" y="1115"/>
                </a:lnTo>
                <a:lnTo>
                  <a:pt x="871" y="1124"/>
                </a:lnTo>
                <a:lnTo>
                  <a:pt x="866" y="1135"/>
                </a:lnTo>
                <a:lnTo>
                  <a:pt x="860" y="1146"/>
                </a:lnTo>
                <a:lnTo>
                  <a:pt x="855" y="1153"/>
                </a:lnTo>
                <a:lnTo>
                  <a:pt x="851" y="1157"/>
                </a:lnTo>
                <a:lnTo>
                  <a:pt x="855" y="1100"/>
                </a:lnTo>
                <a:lnTo>
                  <a:pt x="855" y="1038"/>
                </a:lnTo>
                <a:lnTo>
                  <a:pt x="851" y="977"/>
                </a:lnTo>
                <a:lnTo>
                  <a:pt x="844" y="913"/>
                </a:lnTo>
                <a:lnTo>
                  <a:pt x="835" y="853"/>
                </a:lnTo>
                <a:lnTo>
                  <a:pt x="826" y="798"/>
                </a:lnTo>
                <a:lnTo>
                  <a:pt x="813" y="751"/>
                </a:lnTo>
                <a:lnTo>
                  <a:pt x="800" y="713"/>
                </a:lnTo>
                <a:lnTo>
                  <a:pt x="809" y="698"/>
                </a:lnTo>
                <a:lnTo>
                  <a:pt x="822" y="678"/>
                </a:lnTo>
                <a:lnTo>
                  <a:pt x="837" y="658"/>
                </a:lnTo>
                <a:lnTo>
                  <a:pt x="853" y="637"/>
                </a:lnTo>
                <a:lnTo>
                  <a:pt x="869" y="615"/>
                </a:lnTo>
                <a:lnTo>
                  <a:pt x="882" y="593"/>
                </a:lnTo>
                <a:lnTo>
                  <a:pt x="891" y="573"/>
                </a:lnTo>
                <a:lnTo>
                  <a:pt x="897" y="555"/>
                </a:lnTo>
                <a:lnTo>
                  <a:pt x="897" y="540"/>
                </a:lnTo>
                <a:lnTo>
                  <a:pt x="840" y="511"/>
                </a:lnTo>
                <a:lnTo>
                  <a:pt x="788" y="484"/>
                </a:lnTo>
                <a:lnTo>
                  <a:pt x="742" y="460"/>
                </a:lnTo>
                <a:lnTo>
                  <a:pt x="704" y="437"/>
                </a:lnTo>
                <a:lnTo>
                  <a:pt x="669" y="415"/>
                </a:lnTo>
                <a:lnTo>
                  <a:pt x="644" y="393"/>
                </a:lnTo>
                <a:lnTo>
                  <a:pt x="624" y="371"/>
                </a:lnTo>
                <a:lnTo>
                  <a:pt x="613" y="348"/>
                </a:lnTo>
                <a:lnTo>
                  <a:pt x="609" y="320"/>
                </a:lnTo>
                <a:lnTo>
                  <a:pt x="615" y="291"/>
                </a:lnTo>
                <a:lnTo>
                  <a:pt x="628" y="258"/>
                </a:lnTo>
                <a:lnTo>
                  <a:pt x="646" y="233"/>
                </a:lnTo>
                <a:lnTo>
                  <a:pt x="666" y="215"/>
                </a:lnTo>
                <a:lnTo>
                  <a:pt x="691" y="206"/>
                </a:lnTo>
                <a:lnTo>
                  <a:pt x="720" y="202"/>
                </a:lnTo>
                <a:lnTo>
                  <a:pt x="755" y="206"/>
                </a:lnTo>
                <a:lnTo>
                  <a:pt x="793" y="215"/>
                </a:lnTo>
                <a:lnTo>
                  <a:pt x="837" y="231"/>
                </a:lnTo>
                <a:lnTo>
                  <a:pt x="886" y="251"/>
                </a:lnTo>
                <a:lnTo>
                  <a:pt x="940" y="277"/>
                </a:lnTo>
                <a:lnTo>
                  <a:pt x="1000" y="308"/>
                </a:lnTo>
                <a:lnTo>
                  <a:pt x="1066" y="340"/>
                </a:lnTo>
                <a:lnTo>
                  <a:pt x="1137" y="378"/>
                </a:lnTo>
                <a:lnTo>
                  <a:pt x="1144" y="375"/>
                </a:lnTo>
                <a:lnTo>
                  <a:pt x="1142" y="338"/>
                </a:lnTo>
                <a:lnTo>
                  <a:pt x="1137" y="302"/>
                </a:lnTo>
                <a:lnTo>
                  <a:pt x="1129" y="264"/>
                </a:lnTo>
                <a:lnTo>
                  <a:pt x="1122" y="228"/>
                </a:lnTo>
                <a:lnTo>
                  <a:pt x="1115" y="189"/>
                </a:lnTo>
                <a:lnTo>
                  <a:pt x="1109" y="155"/>
                </a:lnTo>
                <a:lnTo>
                  <a:pt x="1106" y="120"/>
                </a:lnTo>
                <a:lnTo>
                  <a:pt x="1106" y="89"/>
                </a:lnTo>
                <a:lnTo>
                  <a:pt x="1111" y="62"/>
                </a:lnTo>
                <a:lnTo>
                  <a:pt x="1120" y="38"/>
                </a:lnTo>
                <a:lnTo>
                  <a:pt x="1137" y="18"/>
                </a:lnTo>
                <a:lnTo>
                  <a:pt x="1160" y="4"/>
                </a:lnTo>
                <a:lnTo>
                  <a:pt x="1200" y="0"/>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sp>
        <p:nvSpPr>
          <p:cNvPr id="835" name="Google Shape;835;p24"/>
          <p:cNvSpPr/>
          <p:nvPr/>
        </p:nvSpPr>
        <p:spPr>
          <a:xfrm>
            <a:off x="5799415" y="2882163"/>
            <a:ext cx="508749" cy="356790"/>
          </a:xfrm>
          <a:custGeom>
            <a:rect b="b" l="l" r="r" t="t"/>
            <a:pathLst>
              <a:path extrusionOk="0" h="3111" w="4436">
                <a:moveTo>
                  <a:pt x="951" y="956"/>
                </a:moveTo>
                <a:lnTo>
                  <a:pt x="1005" y="964"/>
                </a:lnTo>
                <a:lnTo>
                  <a:pt x="1056" y="978"/>
                </a:lnTo>
                <a:lnTo>
                  <a:pt x="1104" y="1002"/>
                </a:lnTo>
                <a:lnTo>
                  <a:pt x="1144" y="1029"/>
                </a:lnTo>
                <a:lnTo>
                  <a:pt x="1182" y="1064"/>
                </a:lnTo>
                <a:lnTo>
                  <a:pt x="1213" y="1104"/>
                </a:lnTo>
                <a:lnTo>
                  <a:pt x="1240" y="1147"/>
                </a:lnTo>
                <a:lnTo>
                  <a:pt x="1264" y="1196"/>
                </a:lnTo>
                <a:lnTo>
                  <a:pt x="1282" y="1245"/>
                </a:lnTo>
                <a:lnTo>
                  <a:pt x="1295" y="1298"/>
                </a:lnTo>
                <a:lnTo>
                  <a:pt x="1302" y="1351"/>
                </a:lnTo>
                <a:lnTo>
                  <a:pt x="1304" y="1404"/>
                </a:lnTo>
                <a:lnTo>
                  <a:pt x="1302" y="1458"/>
                </a:lnTo>
                <a:lnTo>
                  <a:pt x="1293" y="1509"/>
                </a:lnTo>
                <a:lnTo>
                  <a:pt x="1280" y="1560"/>
                </a:lnTo>
                <a:lnTo>
                  <a:pt x="1262" y="1605"/>
                </a:lnTo>
                <a:lnTo>
                  <a:pt x="1236" y="1649"/>
                </a:lnTo>
                <a:lnTo>
                  <a:pt x="1207" y="1689"/>
                </a:lnTo>
                <a:lnTo>
                  <a:pt x="1173" y="1724"/>
                </a:lnTo>
                <a:lnTo>
                  <a:pt x="1131" y="1751"/>
                </a:lnTo>
                <a:lnTo>
                  <a:pt x="1084" y="1773"/>
                </a:lnTo>
                <a:lnTo>
                  <a:pt x="1033" y="1787"/>
                </a:lnTo>
                <a:lnTo>
                  <a:pt x="976" y="1793"/>
                </a:lnTo>
                <a:lnTo>
                  <a:pt x="922" y="1785"/>
                </a:lnTo>
                <a:lnTo>
                  <a:pt x="871" y="1771"/>
                </a:lnTo>
                <a:lnTo>
                  <a:pt x="822" y="1747"/>
                </a:lnTo>
                <a:lnTo>
                  <a:pt x="778" y="1715"/>
                </a:lnTo>
                <a:lnTo>
                  <a:pt x="738" y="1676"/>
                </a:lnTo>
                <a:lnTo>
                  <a:pt x="702" y="1633"/>
                </a:lnTo>
                <a:lnTo>
                  <a:pt x="671" y="1584"/>
                </a:lnTo>
                <a:lnTo>
                  <a:pt x="645" y="1531"/>
                </a:lnTo>
                <a:lnTo>
                  <a:pt x="627" y="1475"/>
                </a:lnTo>
                <a:lnTo>
                  <a:pt x="615" y="1418"/>
                </a:lnTo>
                <a:lnTo>
                  <a:pt x="609" y="1360"/>
                </a:lnTo>
                <a:lnTo>
                  <a:pt x="611" y="1300"/>
                </a:lnTo>
                <a:lnTo>
                  <a:pt x="620" y="1244"/>
                </a:lnTo>
                <a:lnTo>
                  <a:pt x="636" y="1185"/>
                </a:lnTo>
                <a:lnTo>
                  <a:pt x="656" y="1135"/>
                </a:lnTo>
                <a:lnTo>
                  <a:pt x="680" y="1093"/>
                </a:lnTo>
                <a:lnTo>
                  <a:pt x="709" y="1056"/>
                </a:lnTo>
                <a:lnTo>
                  <a:pt x="744" y="1027"/>
                </a:lnTo>
                <a:lnTo>
                  <a:pt x="785" y="1002"/>
                </a:lnTo>
                <a:lnTo>
                  <a:pt x="835" y="978"/>
                </a:lnTo>
                <a:lnTo>
                  <a:pt x="893" y="960"/>
                </a:lnTo>
                <a:lnTo>
                  <a:pt x="951" y="956"/>
                </a:lnTo>
                <a:close/>
                <a:moveTo>
                  <a:pt x="3504" y="955"/>
                </a:moveTo>
                <a:lnTo>
                  <a:pt x="3564" y="958"/>
                </a:lnTo>
                <a:lnTo>
                  <a:pt x="3616" y="969"/>
                </a:lnTo>
                <a:lnTo>
                  <a:pt x="3664" y="987"/>
                </a:lnTo>
                <a:lnTo>
                  <a:pt x="3705" y="1011"/>
                </a:lnTo>
                <a:lnTo>
                  <a:pt x="3742" y="1040"/>
                </a:lnTo>
                <a:lnTo>
                  <a:pt x="3773" y="1075"/>
                </a:lnTo>
                <a:lnTo>
                  <a:pt x="3798" y="1113"/>
                </a:lnTo>
                <a:lnTo>
                  <a:pt x="3818" y="1155"/>
                </a:lnTo>
                <a:lnTo>
                  <a:pt x="3835" y="1200"/>
                </a:lnTo>
                <a:lnTo>
                  <a:pt x="3845" y="1247"/>
                </a:lnTo>
                <a:lnTo>
                  <a:pt x="3853" y="1296"/>
                </a:lnTo>
                <a:lnTo>
                  <a:pt x="3853" y="1347"/>
                </a:lnTo>
                <a:lnTo>
                  <a:pt x="3851" y="1396"/>
                </a:lnTo>
                <a:lnTo>
                  <a:pt x="3844" y="1447"/>
                </a:lnTo>
                <a:lnTo>
                  <a:pt x="3833" y="1496"/>
                </a:lnTo>
                <a:lnTo>
                  <a:pt x="3818" y="1544"/>
                </a:lnTo>
                <a:lnTo>
                  <a:pt x="3798" y="1589"/>
                </a:lnTo>
                <a:lnTo>
                  <a:pt x="3775" y="1633"/>
                </a:lnTo>
                <a:lnTo>
                  <a:pt x="3749" y="1671"/>
                </a:lnTo>
                <a:lnTo>
                  <a:pt x="3718" y="1705"/>
                </a:lnTo>
                <a:lnTo>
                  <a:pt x="3685" y="1736"/>
                </a:lnTo>
                <a:lnTo>
                  <a:pt x="3649" y="1760"/>
                </a:lnTo>
                <a:lnTo>
                  <a:pt x="3609" y="1778"/>
                </a:lnTo>
                <a:lnTo>
                  <a:pt x="3565" y="1791"/>
                </a:lnTo>
                <a:lnTo>
                  <a:pt x="3520" y="1795"/>
                </a:lnTo>
                <a:lnTo>
                  <a:pt x="3473" y="1791"/>
                </a:lnTo>
                <a:lnTo>
                  <a:pt x="3413" y="1776"/>
                </a:lnTo>
                <a:lnTo>
                  <a:pt x="3360" y="1755"/>
                </a:lnTo>
                <a:lnTo>
                  <a:pt x="3313" y="1724"/>
                </a:lnTo>
                <a:lnTo>
                  <a:pt x="3271" y="1687"/>
                </a:lnTo>
                <a:lnTo>
                  <a:pt x="3235" y="1644"/>
                </a:lnTo>
                <a:lnTo>
                  <a:pt x="3205" y="1596"/>
                </a:lnTo>
                <a:lnTo>
                  <a:pt x="3184" y="1544"/>
                </a:lnTo>
                <a:lnTo>
                  <a:pt x="3169" y="1487"/>
                </a:lnTo>
                <a:lnTo>
                  <a:pt x="3160" y="1427"/>
                </a:lnTo>
                <a:lnTo>
                  <a:pt x="3160" y="1365"/>
                </a:lnTo>
                <a:lnTo>
                  <a:pt x="3167" y="1302"/>
                </a:lnTo>
                <a:lnTo>
                  <a:pt x="3184" y="1238"/>
                </a:lnTo>
                <a:lnTo>
                  <a:pt x="3207" y="1175"/>
                </a:lnTo>
                <a:lnTo>
                  <a:pt x="3233" y="1127"/>
                </a:lnTo>
                <a:lnTo>
                  <a:pt x="3260" y="1087"/>
                </a:lnTo>
                <a:lnTo>
                  <a:pt x="3291" y="1053"/>
                </a:lnTo>
                <a:lnTo>
                  <a:pt x="3325" y="1027"/>
                </a:lnTo>
                <a:lnTo>
                  <a:pt x="3362" y="1004"/>
                </a:lnTo>
                <a:lnTo>
                  <a:pt x="3405" y="985"/>
                </a:lnTo>
                <a:lnTo>
                  <a:pt x="3451" y="969"/>
                </a:lnTo>
                <a:lnTo>
                  <a:pt x="3504" y="955"/>
                </a:lnTo>
                <a:close/>
                <a:moveTo>
                  <a:pt x="2253" y="0"/>
                </a:moveTo>
                <a:lnTo>
                  <a:pt x="2318" y="2"/>
                </a:lnTo>
                <a:lnTo>
                  <a:pt x="2378" y="9"/>
                </a:lnTo>
                <a:lnTo>
                  <a:pt x="2433" y="22"/>
                </a:lnTo>
                <a:lnTo>
                  <a:pt x="2482" y="38"/>
                </a:lnTo>
                <a:lnTo>
                  <a:pt x="2529" y="58"/>
                </a:lnTo>
                <a:lnTo>
                  <a:pt x="2571" y="80"/>
                </a:lnTo>
                <a:lnTo>
                  <a:pt x="2613" y="102"/>
                </a:lnTo>
                <a:lnTo>
                  <a:pt x="2653" y="127"/>
                </a:lnTo>
                <a:lnTo>
                  <a:pt x="2693" y="151"/>
                </a:lnTo>
                <a:lnTo>
                  <a:pt x="2735" y="175"/>
                </a:lnTo>
                <a:lnTo>
                  <a:pt x="2776" y="196"/>
                </a:lnTo>
                <a:lnTo>
                  <a:pt x="2822" y="216"/>
                </a:lnTo>
                <a:lnTo>
                  <a:pt x="2871" y="233"/>
                </a:lnTo>
                <a:lnTo>
                  <a:pt x="2924" y="247"/>
                </a:lnTo>
                <a:lnTo>
                  <a:pt x="2982" y="255"/>
                </a:lnTo>
                <a:lnTo>
                  <a:pt x="3042" y="253"/>
                </a:lnTo>
                <a:lnTo>
                  <a:pt x="3100" y="245"/>
                </a:lnTo>
                <a:lnTo>
                  <a:pt x="3158" y="233"/>
                </a:lnTo>
                <a:lnTo>
                  <a:pt x="3215" y="218"/>
                </a:lnTo>
                <a:lnTo>
                  <a:pt x="3267" y="204"/>
                </a:lnTo>
                <a:lnTo>
                  <a:pt x="3316" y="191"/>
                </a:lnTo>
                <a:lnTo>
                  <a:pt x="3393" y="175"/>
                </a:lnTo>
                <a:lnTo>
                  <a:pt x="3473" y="162"/>
                </a:lnTo>
                <a:lnTo>
                  <a:pt x="3556" y="155"/>
                </a:lnTo>
                <a:lnTo>
                  <a:pt x="3642" y="153"/>
                </a:lnTo>
                <a:lnTo>
                  <a:pt x="3727" y="156"/>
                </a:lnTo>
                <a:lnTo>
                  <a:pt x="3809" y="164"/>
                </a:lnTo>
                <a:lnTo>
                  <a:pt x="3887" y="176"/>
                </a:lnTo>
                <a:lnTo>
                  <a:pt x="3960" y="195"/>
                </a:lnTo>
                <a:lnTo>
                  <a:pt x="4022" y="216"/>
                </a:lnTo>
                <a:lnTo>
                  <a:pt x="4082" y="240"/>
                </a:lnTo>
                <a:lnTo>
                  <a:pt x="4138" y="269"/>
                </a:lnTo>
                <a:lnTo>
                  <a:pt x="4193" y="300"/>
                </a:lnTo>
                <a:lnTo>
                  <a:pt x="4244" y="335"/>
                </a:lnTo>
                <a:lnTo>
                  <a:pt x="4289" y="375"/>
                </a:lnTo>
                <a:lnTo>
                  <a:pt x="4329" y="418"/>
                </a:lnTo>
                <a:lnTo>
                  <a:pt x="4364" y="467"/>
                </a:lnTo>
                <a:lnTo>
                  <a:pt x="4398" y="533"/>
                </a:lnTo>
                <a:lnTo>
                  <a:pt x="4420" y="602"/>
                </a:lnTo>
                <a:lnTo>
                  <a:pt x="4433" y="671"/>
                </a:lnTo>
                <a:lnTo>
                  <a:pt x="4436" y="742"/>
                </a:lnTo>
                <a:lnTo>
                  <a:pt x="4431" y="813"/>
                </a:lnTo>
                <a:lnTo>
                  <a:pt x="4418" y="884"/>
                </a:lnTo>
                <a:lnTo>
                  <a:pt x="4398" y="955"/>
                </a:lnTo>
                <a:lnTo>
                  <a:pt x="4371" y="1024"/>
                </a:lnTo>
                <a:lnTo>
                  <a:pt x="4340" y="1091"/>
                </a:lnTo>
                <a:lnTo>
                  <a:pt x="4304" y="1158"/>
                </a:lnTo>
                <a:lnTo>
                  <a:pt x="4265" y="1222"/>
                </a:lnTo>
                <a:lnTo>
                  <a:pt x="4222" y="1284"/>
                </a:lnTo>
                <a:lnTo>
                  <a:pt x="4178" y="1342"/>
                </a:lnTo>
                <a:lnTo>
                  <a:pt x="4133" y="1396"/>
                </a:lnTo>
                <a:lnTo>
                  <a:pt x="4087" y="1445"/>
                </a:lnTo>
                <a:lnTo>
                  <a:pt x="4042" y="1491"/>
                </a:lnTo>
                <a:lnTo>
                  <a:pt x="3996" y="1531"/>
                </a:lnTo>
                <a:lnTo>
                  <a:pt x="3955" y="1565"/>
                </a:lnTo>
                <a:lnTo>
                  <a:pt x="3916" y="1595"/>
                </a:lnTo>
                <a:lnTo>
                  <a:pt x="3904" y="1595"/>
                </a:lnTo>
                <a:lnTo>
                  <a:pt x="3904" y="1591"/>
                </a:lnTo>
                <a:lnTo>
                  <a:pt x="3924" y="1531"/>
                </a:lnTo>
                <a:lnTo>
                  <a:pt x="3936" y="1467"/>
                </a:lnTo>
                <a:lnTo>
                  <a:pt x="3944" y="1400"/>
                </a:lnTo>
                <a:lnTo>
                  <a:pt x="3944" y="1333"/>
                </a:lnTo>
                <a:lnTo>
                  <a:pt x="3940" y="1265"/>
                </a:lnTo>
                <a:lnTo>
                  <a:pt x="3933" y="1200"/>
                </a:lnTo>
                <a:lnTo>
                  <a:pt x="3918" y="1138"/>
                </a:lnTo>
                <a:lnTo>
                  <a:pt x="3902" y="1080"/>
                </a:lnTo>
                <a:lnTo>
                  <a:pt x="3880" y="1027"/>
                </a:lnTo>
                <a:lnTo>
                  <a:pt x="3880" y="1024"/>
                </a:lnTo>
                <a:lnTo>
                  <a:pt x="3916" y="1025"/>
                </a:lnTo>
                <a:lnTo>
                  <a:pt x="3955" y="1027"/>
                </a:lnTo>
                <a:lnTo>
                  <a:pt x="3993" y="1027"/>
                </a:lnTo>
                <a:lnTo>
                  <a:pt x="4033" y="1025"/>
                </a:lnTo>
                <a:lnTo>
                  <a:pt x="4071" y="1022"/>
                </a:lnTo>
                <a:lnTo>
                  <a:pt x="4107" y="1016"/>
                </a:lnTo>
                <a:lnTo>
                  <a:pt x="4140" y="1005"/>
                </a:lnTo>
                <a:lnTo>
                  <a:pt x="4171" y="993"/>
                </a:lnTo>
                <a:lnTo>
                  <a:pt x="4195" y="976"/>
                </a:lnTo>
                <a:lnTo>
                  <a:pt x="4213" y="955"/>
                </a:lnTo>
                <a:lnTo>
                  <a:pt x="4236" y="831"/>
                </a:lnTo>
                <a:lnTo>
                  <a:pt x="4242" y="775"/>
                </a:lnTo>
                <a:lnTo>
                  <a:pt x="4240" y="724"/>
                </a:lnTo>
                <a:lnTo>
                  <a:pt x="4231" y="676"/>
                </a:lnTo>
                <a:lnTo>
                  <a:pt x="4215" y="635"/>
                </a:lnTo>
                <a:lnTo>
                  <a:pt x="4193" y="596"/>
                </a:lnTo>
                <a:lnTo>
                  <a:pt x="4167" y="562"/>
                </a:lnTo>
                <a:lnTo>
                  <a:pt x="4136" y="533"/>
                </a:lnTo>
                <a:lnTo>
                  <a:pt x="4102" y="505"/>
                </a:lnTo>
                <a:lnTo>
                  <a:pt x="4065" y="484"/>
                </a:lnTo>
                <a:lnTo>
                  <a:pt x="4027" y="465"/>
                </a:lnTo>
                <a:lnTo>
                  <a:pt x="3987" y="451"/>
                </a:lnTo>
                <a:lnTo>
                  <a:pt x="3938" y="438"/>
                </a:lnTo>
                <a:lnTo>
                  <a:pt x="3884" y="427"/>
                </a:lnTo>
                <a:lnTo>
                  <a:pt x="3824" y="422"/>
                </a:lnTo>
                <a:lnTo>
                  <a:pt x="3762" y="418"/>
                </a:lnTo>
                <a:lnTo>
                  <a:pt x="3700" y="418"/>
                </a:lnTo>
                <a:lnTo>
                  <a:pt x="3640" y="424"/>
                </a:lnTo>
                <a:lnTo>
                  <a:pt x="3584" y="431"/>
                </a:lnTo>
                <a:lnTo>
                  <a:pt x="3500" y="449"/>
                </a:lnTo>
                <a:lnTo>
                  <a:pt x="3424" y="467"/>
                </a:lnTo>
                <a:lnTo>
                  <a:pt x="3351" y="491"/>
                </a:lnTo>
                <a:lnTo>
                  <a:pt x="3284" y="516"/>
                </a:lnTo>
                <a:lnTo>
                  <a:pt x="3222" y="547"/>
                </a:lnTo>
                <a:lnTo>
                  <a:pt x="3165" y="582"/>
                </a:lnTo>
                <a:lnTo>
                  <a:pt x="3113" y="622"/>
                </a:lnTo>
                <a:lnTo>
                  <a:pt x="3067" y="669"/>
                </a:lnTo>
                <a:lnTo>
                  <a:pt x="3025" y="720"/>
                </a:lnTo>
                <a:lnTo>
                  <a:pt x="2989" y="780"/>
                </a:lnTo>
                <a:lnTo>
                  <a:pt x="2958" y="845"/>
                </a:lnTo>
                <a:lnTo>
                  <a:pt x="2933" y="918"/>
                </a:lnTo>
                <a:lnTo>
                  <a:pt x="2913" y="993"/>
                </a:lnTo>
                <a:lnTo>
                  <a:pt x="2900" y="1069"/>
                </a:lnTo>
                <a:lnTo>
                  <a:pt x="2889" y="1151"/>
                </a:lnTo>
                <a:lnTo>
                  <a:pt x="2882" y="1231"/>
                </a:lnTo>
                <a:lnTo>
                  <a:pt x="2875" y="1315"/>
                </a:lnTo>
                <a:lnTo>
                  <a:pt x="2865" y="1396"/>
                </a:lnTo>
                <a:lnTo>
                  <a:pt x="2856" y="1476"/>
                </a:lnTo>
                <a:lnTo>
                  <a:pt x="2844" y="1555"/>
                </a:lnTo>
                <a:lnTo>
                  <a:pt x="2827" y="1629"/>
                </a:lnTo>
                <a:lnTo>
                  <a:pt x="2804" y="1698"/>
                </a:lnTo>
                <a:lnTo>
                  <a:pt x="2773" y="1775"/>
                </a:lnTo>
                <a:lnTo>
                  <a:pt x="2738" y="1847"/>
                </a:lnTo>
                <a:lnTo>
                  <a:pt x="2702" y="1918"/>
                </a:lnTo>
                <a:lnTo>
                  <a:pt x="2664" y="1987"/>
                </a:lnTo>
                <a:lnTo>
                  <a:pt x="2625" y="2056"/>
                </a:lnTo>
                <a:lnTo>
                  <a:pt x="2587" y="2124"/>
                </a:lnTo>
                <a:lnTo>
                  <a:pt x="2549" y="2193"/>
                </a:lnTo>
                <a:lnTo>
                  <a:pt x="2513" y="2264"/>
                </a:lnTo>
                <a:lnTo>
                  <a:pt x="2476" y="2335"/>
                </a:lnTo>
                <a:lnTo>
                  <a:pt x="2444" y="2409"/>
                </a:lnTo>
                <a:lnTo>
                  <a:pt x="2415" y="2485"/>
                </a:lnTo>
                <a:lnTo>
                  <a:pt x="2387" y="2565"/>
                </a:lnTo>
                <a:lnTo>
                  <a:pt x="2365" y="2649"/>
                </a:lnTo>
                <a:lnTo>
                  <a:pt x="2347" y="2738"/>
                </a:lnTo>
                <a:lnTo>
                  <a:pt x="2336" y="2833"/>
                </a:lnTo>
                <a:lnTo>
                  <a:pt x="2331" y="2933"/>
                </a:lnTo>
                <a:lnTo>
                  <a:pt x="2333" y="3038"/>
                </a:lnTo>
                <a:lnTo>
                  <a:pt x="2324" y="3056"/>
                </a:lnTo>
                <a:lnTo>
                  <a:pt x="2316" y="3071"/>
                </a:lnTo>
                <a:lnTo>
                  <a:pt x="2309" y="3084"/>
                </a:lnTo>
                <a:lnTo>
                  <a:pt x="2300" y="3095"/>
                </a:lnTo>
                <a:lnTo>
                  <a:pt x="2287" y="3104"/>
                </a:lnTo>
                <a:lnTo>
                  <a:pt x="2269" y="3109"/>
                </a:lnTo>
                <a:lnTo>
                  <a:pt x="2244" y="3111"/>
                </a:lnTo>
                <a:lnTo>
                  <a:pt x="2218" y="3109"/>
                </a:lnTo>
                <a:lnTo>
                  <a:pt x="2198" y="3104"/>
                </a:lnTo>
                <a:lnTo>
                  <a:pt x="2184" y="3096"/>
                </a:lnTo>
                <a:lnTo>
                  <a:pt x="2173" y="3085"/>
                </a:lnTo>
                <a:lnTo>
                  <a:pt x="2165" y="3073"/>
                </a:lnTo>
                <a:lnTo>
                  <a:pt x="2160" y="3060"/>
                </a:lnTo>
                <a:lnTo>
                  <a:pt x="2156" y="3047"/>
                </a:lnTo>
                <a:lnTo>
                  <a:pt x="2155" y="2942"/>
                </a:lnTo>
                <a:lnTo>
                  <a:pt x="2147" y="2844"/>
                </a:lnTo>
                <a:lnTo>
                  <a:pt x="2133" y="2749"/>
                </a:lnTo>
                <a:lnTo>
                  <a:pt x="2115" y="2662"/>
                </a:lnTo>
                <a:lnTo>
                  <a:pt x="2089" y="2578"/>
                </a:lnTo>
                <a:lnTo>
                  <a:pt x="2062" y="2498"/>
                </a:lnTo>
                <a:lnTo>
                  <a:pt x="2029" y="2424"/>
                </a:lnTo>
                <a:lnTo>
                  <a:pt x="1995" y="2349"/>
                </a:lnTo>
                <a:lnTo>
                  <a:pt x="1956" y="2278"/>
                </a:lnTo>
                <a:lnTo>
                  <a:pt x="1918" y="2209"/>
                </a:lnTo>
                <a:lnTo>
                  <a:pt x="1878" y="2142"/>
                </a:lnTo>
                <a:lnTo>
                  <a:pt x="1838" y="2073"/>
                </a:lnTo>
                <a:lnTo>
                  <a:pt x="1798" y="2005"/>
                </a:lnTo>
                <a:lnTo>
                  <a:pt x="1760" y="1936"/>
                </a:lnTo>
                <a:lnTo>
                  <a:pt x="1724" y="1865"/>
                </a:lnTo>
                <a:lnTo>
                  <a:pt x="1687" y="1795"/>
                </a:lnTo>
                <a:lnTo>
                  <a:pt x="1656" y="1720"/>
                </a:lnTo>
                <a:lnTo>
                  <a:pt x="1633" y="1653"/>
                </a:lnTo>
                <a:lnTo>
                  <a:pt x="1615" y="1584"/>
                </a:lnTo>
                <a:lnTo>
                  <a:pt x="1600" y="1507"/>
                </a:lnTo>
                <a:lnTo>
                  <a:pt x="1587" y="1429"/>
                </a:lnTo>
                <a:lnTo>
                  <a:pt x="1575" y="1349"/>
                </a:lnTo>
                <a:lnTo>
                  <a:pt x="1565" y="1267"/>
                </a:lnTo>
                <a:lnTo>
                  <a:pt x="1555" y="1185"/>
                </a:lnTo>
                <a:lnTo>
                  <a:pt x="1542" y="1105"/>
                </a:lnTo>
                <a:lnTo>
                  <a:pt x="1529" y="1025"/>
                </a:lnTo>
                <a:lnTo>
                  <a:pt x="1515" y="949"/>
                </a:lnTo>
                <a:lnTo>
                  <a:pt x="1495" y="876"/>
                </a:lnTo>
                <a:lnTo>
                  <a:pt x="1471" y="809"/>
                </a:lnTo>
                <a:lnTo>
                  <a:pt x="1442" y="745"/>
                </a:lnTo>
                <a:lnTo>
                  <a:pt x="1407" y="691"/>
                </a:lnTo>
                <a:lnTo>
                  <a:pt x="1369" y="644"/>
                </a:lnTo>
                <a:lnTo>
                  <a:pt x="1324" y="602"/>
                </a:lnTo>
                <a:lnTo>
                  <a:pt x="1273" y="562"/>
                </a:lnTo>
                <a:lnTo>
                  <a:pt x="1216" y="529"/>
                </a:lnTo>
                <a:lnTo>
                  <a:pt x="1156" y="500"/>
                </a:lnTo>
                <a:lnTo>
                  <a:pt x="1093" y="475"/>
                </a:lnTo>
                <a:lnTo>
                  <a:pt x="1025" y="453"/>
                </a:lnTo>
                <a:lnTo>
                  <a:pt x="956" y="435"/>
                </a:lnTo>
                <a:lnTo>
                  <a:pt x="800" y="424"/>
                </a:lnTo>
                <a:lnTo>
                  <a:pt x="749" y="418"/>
                </a:lnTo>
                <a:lnTo>
                  <a:pt x="695" y="418"/>
                </a:lnTo>
                <a:lnTo>
                  <a:pt x="640" y="424"/>
                </a:lnTo>
                <a:lnTo>
                  <a:pt x="585" y="433"/>
                </a:lnTo>
                <a:lnTo>
                  <a:pt x="536" y="444"/>
                </a:lnTo>
                <a:lnTo>
                  <a:pt x="493" y="455"/>
                </a:lnTo>
                <a:lnTo>
                  <a:pt x="447" y="471"/>
                </a:lnTo>
                <a:lnTo>
                  <a:pt x="402" y="489"/>
                </a:lnTo>
                <a:lnTo>
                  <a:pt x="360" y="509"/>
                </a:lnTo>
                <a:lnTo>
                  <a:pt x="320" y="535"/>
                </a:lnTo>
                <a:lnTo>
                  <a:pt x="284" y="562"/>
                </a:lnTo>
                <a:lnTo>
                  <a:pt x="251" y="595"/>
                </a:lnTo>
                <a:lnTo>
                  <a:pt x="224" y="631"/>
                </a:lnTo>
                <a:lnTo>
                  <a:pt x="204" y="671"/>
                </a:lnTo>
                <a:lnTo>
                  <a:pt x="191" y="715"/>
                </a:lnTo>
                <a:lnTo>
                  <a:pt x="187" y="760"/>
                </a:lnTo>
                <a:lnTo>
                  <a:pt x="191" y="805"/>
                </a:lnTo>
                <a:lnTo>
                  <a:pt x="202" y="849"/>
                </a:lnTo>
                <a:lnTo>
                  <a:pt x="216" y="893"/>
                </a:lnTo>
                <a:lnTo>
                  <a:pt x="236" y="931"/>
                </a:lnTo>
                <a:lnTo>
                  <a:pt x="260" y="965"/>
                </a:lnTo>
                <a:lnTo>
                  <a:pt x="285" y="996"/>
                </a:lnTo>
                <a:lnTo>
                  <a:pt x="313" y="1020"/>
                </a:lnTo>
                <a:lnTo>
                  <a:pt x="340" y="1035"/>
                </a:lnTo>
                <a:lnTo>
                  <a:pt x="378" y="1045"/>
                </a:lnTo>
                <a:lnTo>
                  <a:pt x="415" y="1047"/>
                </a:lnTo>
                <a:lnTo>
                  <a:pt x="451" y="1044"/>
                </a:lnTo>
                <a:lnTo>
                  <a:pt x="487" y="1036"/>
                </a:lnTo>
                <a:lnTo>
                  <a:pt x="522" y="1027"/>
                </a:lnTo>
                <a:lnTo>
                  <a:pt x="555" y="1018"/>
                </a:lnTo>
                <a:lnTo>
                  <a:pt x="587" y="1011"/>
                </a:lnTo>
                <a:lnTo>
                  <a:pt x="527" y="1147"/>
                </a:lnTo>
                <a:lnTo>
                  <a:pt x="513" y="1213"/>
                </a:lnTo>
                <a:lnTo>
                  <a:pt x="505" y="1280"/>
                </a:lnTo>
                <a:lnTo>
                  <a:pt x="505" y="1349"/>
                </a:lnTo>
                <a:lnTo>
                  <a:pt x="511" y="1416"/>
                </a:lnTo>
                <a:lnTo>
                  <a:pt x="520" y="1484"/>
                </a:lnTo>
                <a:lnTo>
                  <a:pt x="533" y="1547"/>
                </a:lnTo>
                <a:lnTo>
                  <a:pt x="547" y="1607"/>
                </a:lnTo>
                <a:lnTo>
                  <a:pt x="482" y="1560"/>
                </a:lnTo>
                <a:lnTo>
                  <a:pt x="420" y="1507"/>
                </a:lnTo>
                <a:lnTo>
                  <a:pt x="360" y="1451"/>
                </a:lnTo>
                <a:lnTo>
                  <a:pt x="305" y="1391"/>
                </a:lnTo>
                <a:lnTo>
                  <a:pt x="253" y="1327"/>
                </a:lnTo>
                <a:lnTo>
                  <a:pt x="204" y="1264"/>
                </a:lnTo>
                <a:lnTo>
                  <a:pt x="165" y="1209"/>
                </a:lnTo>
                <a:lnTo>
                  <a:pt x="129" y="1155"/>
                </a:lnTo>
                <a:lnTo>
                  <a:pt x="96" y="1095"/>
                </a:lnTo>
                <a:lnTo>
                  <a:pt x="65" y="1033"/>
                </a:lnTo>
                <a:lnTo>
                  <a:pt x="40" y="967"/>
                </a:lnTo>
                <a:lnTo>
                  <a:pt x="16" y="889"/>
                </a:lnTo>
                <a:lnTo>
                  <a:pt x="4" y="813"/>
                </a:lnTo>
                <a:lnTo>
                  <a:pt x="0" y="742"/>
                </a:lnTo>
                <a:lnTo>
                  <a:pt x="5" y="675"/>
                </a:lnTo>
                <a:lnTo>
                  <a:pt x="18" y="609"/>
                </a:lnTo>
                <a:lnTo>
                  <a:pt x="40" y="549"/>
                </a:lnTo>
                <a:lnTo>
                  <a:pt x="69" y="493"/>
                </a:lnTo>
                <a:lnTo>
                  <a:pt x="105" y="440"/>
                </a:lnTo>
                <a:lnTo>
                  <a:pt x="147" y="393"/>
                </a:lnTo>
                <a:lnTo>
                  <a:pt x="195" y="347"/>
                </a:lnTo>
                <a:lnTo>
                  <a:pt x="249" y="307"/>
                </a:lnTo>
                <a:lnTo>
                  <a:pt x="307" y="273"/>
                </a:lnTo>
                <a:lnTo>
                  <a:pt x="371" y="240"/>
                </a:lnTo>
                <a:lnTo>
                  <a:pt x="436" y="213"/>
                </a:lnTo>
                <a:lnTo>
                  <a:pt x="507" y="191"/>
                </a:lnTo>
                <a:lnTo>
                  <a:pt x="580" y="173"/>
                </a:lnTo>
                <a:lnTo>
                  <a:pt x="656" y="158"/>
                </a:lnTo>
                <a:lnTo>
                  <a:pt x="735" y="151"/>
                </a:lnTo>
                <a:lnTo>
                  <a:pt x="815" y="145"/>
                </a:lnTo>
                <a:lnTo>
                  <a:pt x="895" y="147"/>
                </a:lnTo>
                <a:lnTo>
                  <a:pt x="975" y="153"/>
                </a:lnTo>
                <a:lnTo>
                  <a:pt x="1056" y="164"/>
                </a:lnTo>
                <a:lnTo>
                  <a:pt x="1236" y="187"/>
                </a:lnTo>
                <a:lnTo>
                  <a:pt x="1282" y="200"/>
                </a:lnTo>
                <a:lnTo>
                  <a:pt x="1333" y="215"/>
                </a:lnTo>
                <a:lnTo>
                  <a:pt x="1385" y="231"/>
                </a:lnTo>
                <a:lnTo>
                  <a:pt x="1444" y="244"/>
                </a:lnTo>
                <a:lnTo>
                  <a:pt x="1502" y="253"/>
                </a:lnTo>
                <a:lnTo>
                  <a:pt x="1562" y="255"/>
                </a:lnTo>
                <a:lnTo>
                  <a:pt x="1624" y="247"/>
                </a:lnTo>
                <a:lnTo>
                  <a:pt x="1669" y="235"/>
                </a:lnTo>
                <a:lnTo>
                  <a:pt x="1709" y="220"/>
                </a:lnTo>
                <a:lnTo>
                  <a:pt x="1745" y="202"/>
                </a:lnTo>
                <a:lnTo>
                  <a:pt x="1780" y="182"/>
                </a:lnTo>
                <a:lnTo>
                  <a:pt x="1813" y="160"/>
                </a:lnTo>
                <a:lnTo>
                  <a:pt x="1844" y="136"/>
                </a:lnTo>
                <a:lnTo>
                  <a:pt x="1876" y="115"/>
                </a:lnTo>
                <a:lnTo>
                  <a:pt x="1909" y="93"/>
                </a:lnTo>
                <a:lnTo>
                  <a:pt x="1944" y="71"/>
                </a:lnTo>
                <a:lnTo>
                  <a:pt x="1982" y="51"/>
                </a:lnTo>
                <a:lnTo>
                  <a:pt x="2025" y="35"/>
                </a:lnTo>
                <a:lnTo>
                  <a:pt x="2073" y="20"/>
                </a:lnTo>
                <a:lnTo>
                  <a:pt x="2125" y="9"/>
                </a:lnTo>
                <a:lnTo>
                  <a:pt x="2185" y="2"/>
                </a:lnTo>
                <a:lnTo>
                  <a:pt x="2253"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sp>
        <p:nvSpPr>
          <p:cNvPr id="836" name="Google Shape;836;p24"/>
          <p:cNvSpPr/>
          <p:nvPr/>
        </p:nvSpPr>
        <p:spPr>
          <a:xfrm>
            <a:off x="5861392" y="4678475"/>
            <a:ext cx="446768" cy="324307"/>
          </a:xfrm>
          <a:custGeom>
            <a:rect b="b" l="l" r="r" t="t"/>
            <a:pathLst>
              <a:path extrusionOk="0" h="1340" w="1846">
                <a:moveTo>
                  <a:pt x="1289" y="20"/>
                </a:moveTo>
                <a:lnTo>
                  <a:pt x="1353" y="20"/>
                </a:lnTo>
                <a:lnTo>
                  <a:pt x="1418" y="21"/>
                </a:lnTo>
                <a:lnTo>
                  <a:pt x="1484" y="27"/>
                </a:lnTo>
                <a:lnTo>
                  <a:pt x="1547" y="36"/>
                </a:lnTo>
                <a:lnTo>
                  <a:pt x="1609" y="47"/>
                </a:lnTo>
                <a:lnTo>
                  <a:pt x="1669" y="61"/>
                </a:lnTo>
                <a:lnTo>
                  <a:pt x="1722" y="78"/>
                </a:lnTo>
                <a:lnTo>
                  <a:pt x="1771" y="100"/>
                </a:lnTo>
                <a:lnTo>
                  <a:pt x="1813" y="123"/>
                </a:lnTo>
                <a:lnTo>
                  <a:pt x="1846" y="151"/>
                </a:lnTo>
                <a:lnTo>
                  <a:pt x="1840" y="191"/>
                </a:lnTo>
                <a:lnTo>
                  <a:pt x="1827" y="229"/>
                </a:lnTo>
                <a:lnTo>
                  <a:pt x="1809" y="263"/>
                </a:lnTo>
                <a:lnTo>
                  <a:pt x="1787" y="294"/>
                </a:lnTo>
                <a:lnTo>
                  <a:pt x="1762" y="320"/>
                </a:lnTo>
                <a:lnTo>
                  <a:pt x="1717" y="356"/>
                </a:lnTo>
                <a:lnTo>
                  <a:pt x="1673" y="385"/>
                </a:lnTo>
                <a:lnTo>
                  <a:pt x="1633" y="409"/>
                </a:lnTo>
                <a:lnTo>
                  <a:pt x="1595" y="429"/>
                </a:lnTo>
                <a:lnTo>
                  <a:pt x="1560" y="447"/>
                </a:lnTo>
                <a:lnTo>
                  <a:pt x="1526" y="463"/>
                </a:lnTo>
                <a:lnTo>
                  <a:pt x="1493" y="480"/>
                </a:lnTo>
                <a:lnTo>
                  <a:pt x="1462" y="498"/>
                </a:lnTo>
                <a:lnTo>
                  <a:pt x="1431" y="520"/>
                </a:lnTo>
                <a:lnTo>
                  <a:pt x="1402" y="547"/>
                </a:lnTo>
                <a:lnTo>
                  <a:pt x="1380" y="565"/>
                </a:lnTo>
                <a:lnTo>
                  <a:pt x="1353" y="581"/>
                </a:lnTo>
                <a:lnTo>
                  <a:pt x="1322" y="594"/>
                </a:lnTo>
                <a:lnTo>
                  <a:pt x="1289" y="605"/>
                </a:lnTo>
                <a:lnTo>
                  <a:pt x="1257" y="609"/>
                </a:lnTo>
                <a:lnTo>
                  <a:pt x="1226" y="605"/>
                </a:lnTo>
                <a:lnTo>
                  <a:pt x="1198" y="596"/>
                </a:lnTo>
                <a:lnTo>
                  <a:pt x="1177" y="578"/>
                </a:lnTo>
                <a:lnTo>
                  <a:pt x="1157" y="554"/>
                </a:lnTo>
                <a:lnTo>
                  <a:pt x="1140" y="527"/>
                </a:lnTo>
                <a:lnTo>
                  <a:pt x="1126" y="498"/>
                </a:lnTo>
                <a:lnTo>
                  <a:pt x="1115" y="471"/>
                </a:lnTo>
                <a:lnTo>
                  <a:pt x="1107" y="447"/>
                </a:lnTo>
                <a:lnTo>
                  <a:pt x="1102" y="431"/>
                </a:lnTo>
                <a:lnTo>
                  <a:pt x="1097" y="405"/>
                </a:lnTo>
                <a:lnTo>
                  <a:pt x="1091" y="371"/>
                </a:lnTo>
                <a:lnTo>
                  <a:pt x="1089" y="327"/>
                </a:lnTo>
                <a:lnTo>
                  <a:pt x="1089" y="281"/>
                </a:lnTo>
                <a:lnTo>
                  <a:pt x="1091" y="232"/>
                </a:lnTo>
                <a:lnTo>
                  <a:pt x="1095" y="183"/>
                </a:lnTo>
                <a:lnTo>
                  <a:pt x="1102" y="140"/>
                </a:lnTo>
                <a:lnTo>
                  <a:pt x="1106" y="129"/>
                </a:lnTo>
                <a:lnTo>
                  <a:pt x="1113" y="114"/>
                </a:lnTo>
                <a:lnTo>
                  <a:pt x="1124" y="98"/>
                </a:lnTo>
                <a:lnTo>
                  <a:pt x="1138" y="80"/>
                </a:lnTo>
                <a:lnTo>
                  <a:pt x="1158" y="63"/>
                </a:lnTo>
                <a:lnTo>
                  <a:pt x="1184" y="47"/>
                </a:lnTo>
                <a:lnTo>
                  <a:pt x="1213" y="32"/>
                </a:lnTo>
                <a:lnTo>
                  <a:pt x="1249" y="23"/>
                </a:lnTo>
                <a:lnTo>
                  <a:pt x="1289" y="20"/>
                </a:lnTo>
                <a:close/>
                <a:moveTo>
                  <a:pt x="606" y="0"/>
                </a:moveTo>
                <a:lnTo>
                  <a:pt x="653" y="0"/>
                </a:lnTo>
                <a:lnTo>
                  <a:pt x="702" y="3"/>
                </a:lnTo>
                <a:lnTo>
                  <a:pt x="749" y="9"/>
                </a:lnTo>
                <a:lnTo>
                  <a:pt x="797" y="18"/>
                </a:lnTo>
                <a:lnTo>
                  <a:pt x="840" y="31"/>
                </a:lnTo>
                <a:lnTo>
                  <a:pt x="882" y="45"/>
                </a:lnTo>
                <a:lnTo>
                  <a:pt x="918" y="63"/>
                </a:lnTo>
                <a:lnTo>
                  <a:pt x="951" y="85"/>
                </a:lnTo>
                <a:lnTo>
                  <a:pt x="978" y="111"/>
                </a:lnTo>
                <a:lnTo>
                  <a:pt x="998" y="138"/>
                </a:lnTo>
                <a:lnTo>
                  <a:pt x="1009" y="171"/>
                </a:lnTo>
                <a:lnTo>
                  <a:pt x="1018" y="229"/>
                </a:lnTo>
                <a:lnTo>
                  <a:pt x="1020" y="289"/>
                </a:lnTo>
                <a:lnTo>
                  <a:pt x="1018" y="345"/>
                </a:lnTo>
                <a:lnTo>
                  <a:pt x="1018" y="401"/>
                </a:lnTo>
                <a:lnTo>
                  <a:pt x="1026" y="456"/>
                </a:lnTo>
                <a:lnTo>
                  <a:pt x="1035" y="481"/>
                </a:lnTo>
                <a:lnTo>
                  <a:pt x="1049" y="511"/>
                </a:lnTo>
                <a:lnTo>
                  <a:pt x="1064" y="540"/>
                </a:lnTo>
                <a:lnTo>
                  <a:pt x="1077" y="569"/>
                </a:lnTo>
                <a:lnTo>
                  <a:pt x="1086" y="600"/>
                </a:lnTo>
                <a:lnTo>
                  <a:pt x="1087" y="631"/>
                </a:lnTo>
                <a:lnTo>
                  <a:pt x="1078" y="663"/>
                </a:lnTo>
                <a:lnTo>
                  <a:pt x="1071" y="678"/>
                </a:lnTo>
                <a:lnTo>
                  <a:pt x="1060" y="694"/>
                </a:lnTo>
                <a:lnTo>
                  <a:pt x="1047" y="712"/>
                </a:lnTo>
                <a:lnTo>
                  <a:pt x="1029" y="731"/>
                </a:lnTo>
                <a:lnTo>
                  <a:pt x="1007" y="754"/>
                </a:lnTo>
                <a:lnTo>
                  <a:pt x="977" y="778"/>
                </a:lnTo>
                <a:lnTo>
                  <a:pt x="940" y="807"/>
                </a:lnTo>
                <a:lnTo>
                  <a:pt x="895" y="840"/>
                </a:lnTo>
                <a:lnTo>
                  <a:pt x="833" y="874"/>
                </a:lnTo>
                <a:lnTo>
                  <a:pt x="780" y="907"/>
                </a:lnTo>
                <a:lnTo>
                  <a:pt x="735" y="941"/>
                </a:lnTo>
                <a:lnTo>
                  <a:pt x="695" y="978"/>
                </a:lnTo>
                <a:lnTo>
                  <a:pt x="658" y="1016"/>
                </a:lnTo>
                <a:lnTo>
                  <a:pt x="624" y="1060"/>
                </a:lnTo>
                <a:lnTo>
                  <a:pt x="589" y="1107"/>
                </a:lnTo>
                <a:lnTo>
                  <a:pt x="564" y="1147"/>
                </a:lnTo>
                <a:lnTo>
                  <a:pt x="531" y="1185"/>
                </a:lnTo>
                <a:lnTo>
                  <a:pt x="497" y="1221"/>
                </a:lnTo>
                <a:lnTo>
                  <a:pt x="458" y="1252"/>
                </a:lnTo>
                <a:lnTo>
                  <a:pt x="420" y="1280"/>
                </a:lnTo>
                <a:lnTo>
                  <a:pt x="382" y="1303"/>
                </a:lnTo>
                <a:lnTo>
                  <a:pt x="344" y="1320"/>
                </a:lnTo>
                <a:lnTo>
                  <a:pt x="307" y="1332"/>
                </a:lnTo>
                <a:lnTo>
                  <a:pt x="275" y="1340"/>
                </a:lnTo>
                <a:lnTo>
                  <a:pt x="246" y="1340"/>
                </a:lnTo>
                <a:lnTo>
                  <a:pt x="220" y="1331"/>
                </a:lnTo>
                <a:lnTo>
                  <a:pt x="195" y="1314"/>
                </a:lnTo>
                <a:lnTo>
                  <a:pt x="169" y="1287"/>
                </a:lnTo>
                <a:lnTo>
                  <a:pt x="144" y="1251"/>
                </a:lnTo>
                <a:lnTo>
                  <a:pt x="118" y="1207"/>
                </a:lnTo>
                <a:lnTo>
                  <a:pt x="93" y="1156"/>
                </a:lnTo>
                <a:lnTo>
                  <a:pt x="71" y="1100"/>
                </a:lnTo>
                <a:lnTo>
                  <a:pt x="51" y="1040"/>
                </a:lnTo>
                <a:lnTo>
                  <a:pt x="33" y="974"/>
                </a:lnTo>
                <a:lnTo>
                  <a:pt x="18" y="905"/>
                </a:lnTo>
                <a:lnTo>
                  <a:pt x="7" y="832"/>
                </a:lnTo>
                <a:lnTo>
                  <a:pt x="2" y="760"/>
                </a:lnTo>
                <a:lnTo>
                  <a:pt x="0" y="687"/>
                </a:lnTo>
                <a:lnTo>
                  <a:pt x="4" y="612"/>
                </a:lnTo>
                <a:lnTo>
                  <a:pt x="11" y="540"/>
                </a:lnTo>
                <a:lnTo>
                  <a:pt x="27" y="467"/>
                </a:lnTo>
                <a:lnTo>
                  <a:pt x="49" y="398"/>
                </a:lnTo>
                <a:lnTo>
                  <a:pt x="77" y="332"/>
                </a:lnTo>
                <a:lnTo>
                  <a:pt x="113" y="271"/>
                </a:lnTo>
                <a:lnTo>
                  <a:pt x="158" y="214"/>
                </a:lnTo>
                <a:lnTo>
                  <a:pt x="211" y="161"/>
                </a:lnTo>
                <a:lnTo>
                  <a:pt x="264" y="120"/>
                </a:lnTo>
                <a:lnTo>
                  <a:pt x="313" y="85"/>
                </a:lnTo>
                <a:lnTo>
                  <a:pt x="364" y="60"/>
                </a:lnTo>
                <a:lnTo>
                  <a:pt x="413" y="41"/>
                </a:lnTo>
                <a:lnTo>
                  <a:pt x="460" y="27"/>
                </a:lnTo>
                <a:lnTo>
                  <a:pt x="509" y="16"/>
                </a:lnTo>
                <a:lnTo>
                  <a:pt x="558" y="7"/>
                </a:lnTo>
                <a:lnTo>
                  <a:pt x="606"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sp>
        <p:nvSpPr>
          <p:cNvPr id="837" name="Google Shape;837;p24"/>
          <p:cNvSpPr/>
          <p:nvPr/>
        </p:nvSpPr>
        <p:spPr>
          <a:xfrm>
            <a:off x="5882224" y="5483705"/>
            <a:ext cx="405109" cy="414850"/>
          </a:xfrm>
          <a:custGeom>
            <a:rect b="b" l="l" r="r" t="t"/>
            <a:pathLst>
              <a:path extrusionOk="0" h="3876" w="3785">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25"/>
          <p:cNvSpPr txBox="1"/>
          <p:nvPr/>
        </p:nvSpPr>
        <p:spPr>
          <a:xfrm>
            <a:off x="873717" y="745670"/>
            <a:ext cx="2891365" cy="1757872"/>
          </a:xfrm>
          <a:prstGeom prst="rect">
            <a:avLst/>
          </a:prstGeom>
          <a:noFill/>
          <a:ln>
            <a:noFill/>
          </a:ln>
        </p:spPr>
        <p:txBody>
          <a:bodyPr anchorCtr="0" anchor="ctr" bIns="45700" lIns="91425" spcFirstLastPara="1" rIns="91425" wrap="square" tIns="45700">
            <a:noAutofit/>
          </a:bodyPr>
          <a:lstStyle/>
          <a:p>
            <a:pPr indent="0" lvl="0" marL="0" marR="0" rtl="0" algn="l">
              <a:lnSpc>
                <a:spcPct val="110000"/>
              </a:lnSpc>
              <a:spcBef>
                <a:spcPts val="0"/>
              </a:spcBef>
              <a:spcAft>
                <a:spcPts val="0"/>
              </a:spcAft>
              <a:buClr>
                <a:schemeClr val="lt1"/>
              </a:buClr>
              <a:buSzPts val="3600"/>
              <a:buFont typeface="Arial"/>
              <a:buNone/>
            </a:pPr>
            <a:r>
              <a:rPr b="1" lang="en-US" sz="3600">
                <a:solidFill>
                  <a:schemeClr val="lt1"/>
                </a:solidFill>
                <a:latin typeface="Arial"/>
                <a:ea typeface="Arial"/>
                <a:cs typeface="Arial"/>
                <a:sym typeface="Arial"/>
              </a:rPr>
              <a:t>Graphic Infographic Designed</a:t>
            </a:r>
            <a:endParaRPr/>
          </a:p>
        </p:txBody>
      </p:sp>
      <p:sp>
        <p:nvSpPr>
          <p:cNvPr id="843" name="Google Shape;843;p25"/>
          <p:cNvSpPr txBox="1"/>
          <p:nvPr/>
        </p:nvSpPr>
        <p:spPr>
          <a:xfrm>
            <a:off x="873717" y="424196"/>
            <a:ext cx="2891365" cy="2880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1200"/>
              <a:buFont typeface="Arial"/>
              <a:buNone/>
            </a:pPr>
            <a:r>
              <a:rPr b="1" lang="en-US" sz="1200">
                <a:solidFill>
                  <a:schemeClr val="lt1"/>
                </a:solidFill>
                <a:latin typeface="Arial"/>
                <a:ea typeface="Arial"/>
                <a:cs typeface="Arial"/>
                <a:sym typeface="Arial"/>
              </a:rPr>
              <a:t>Modern PowerPoint Presentation</a:t>
            </a:r>
            <a:endParaRPr/>
          </a:p>
        </p:txBody>
      </p:sp>
      <p:sp>
        <p:nvSpPr>
          <p:cNvPr id="844" name="Google Shape;844;p25"/>
          <p:cNvSpPr txBox="1"/>
          <p:nvPr/>
        </p:nvSpPr>
        <p:spPr>
          <a:xfrm>
            <a:off x="884651" y="2851456"/>
            <a:ext cx="2880431"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lt1"/>
                </a:solidFill>
                <a:latin typeface="Arial"/>
                <a:ea typeface="Arial"/>
                <a:cs typeface="Arial"/>
                <a:sym typeface="Arial"/>
              </a:rPr>
              <a:t>You can simply impress your audience and add a unique zing and appeal to your Presentations. </a:t>
            </a:r>
            <a:endParaRPr b="1" sz="1400">
              <a:solidFill>
                <a:schemeClr val="lt1"/>
              </a:solidFill>
              <a:latin typeface="Arial"/>
              <a:ea typeface="Arial"/>
              <a:cs typeface="Arial"/>
              <a:sym typeface="Arial"/>
            </a:endParaRPr>
          </a:p>
        </p:txBody>
      </p:sp>
      <p:grpSp>
        <p:nvGrpSpPr>
          <p:cNvPr id="845" name="Google Shape;845;p25"/>
          <p:cNvGrpSpPr/>
          <p:nvPr/>
        </p:nvGrpSpPr>
        <p:grpSpPr>
          <a:xfrm>
            <a:off x="747799" y="3987210"/>
            <a:ext cx="4788297" cy="2493848"/>
            <a:chOff x="3944163" y="900937"/>
            <a:chExt cx="2236571" cy="2493848"/>
          </a:xfrm>
        </p:grpSpPr>
        <p:sp>
          <p:nvSpPr>
            <p:cNvPr id="846" name="Google Shape;846;p25"/>
            <p:cNvSpPr txBox="1"/>
            <p:nvPr/>
          </p:nvSpPr>
          <p:spPr>
            <a:xfrm>
              <a:off x="3944164" y="1271127"/>
              <a:ext cx="2236570"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 I hope and I believe that this Template will your Time, Money and Reputation. Easy to change colors, photos and Text. </a:t>
              </a:r>
              <a:endParaRPr/>
            </a:p>
            <a:p>
              <a:pPr indent="0" lvl="0" marL="0" marR="0" rtl="0" algn="l">
                <a:spcBef>
                  <a:spcPts val="0"/>
                </a:spcBef>
                <a:spcAft>
                  <a:spcPts val="0"/>
                </a:spcAft>
                <a:buNone/>
              </a:pPr>
              <a:r>
                <a:t/>
              </a:r>
              <a:endParaRPr sz="1200">
                <a:solidFill>
                  <a:schemeClr val="lt1"/>
                </a:solidFill>
                <a:latin typeface="Arial"/>
                <a:ea typeface="Arial"/>
                <a:cs typeface="Arial"/>
                <a:sym typeface="Arial"/>
              </a:endParaRPr>
            </a:p>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 </a:t>
              </a:r>
              <a:endParaRPr/>
            </a:p>
            <a:p>
              <a:pPr indent="0" lvl="0" marL="0" marR="0" rtl="0" algn="l">
                <a:spcBef>
                  <a:spcPts val="0"/>
                </a:spcBef>
                <a:spcAft>
                  <a:spcPts val="0"/>
                </a:spcAft>
                <a:buNone/>
              </a:pPr>
              <a:r>
                <a:t/>
              </a:r>
              <a:endParaRPr sz="1200">
                <a:solidFill>
                  <a:schemeClr val="lt1"/>
                </a:solidFill>
                <a:latin typeface="Arial"/>
                <a:ea typeface="Arial"/>
                <a:cs typeface="Arial"/>
                <a:sym typeface="Arial"/>
              </a:endParaRPr>
            </a:p>
            <a:p>
              <a:pPr indent="0" lvl="0" marL="0" marR="0" rtl="0" algn="l">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I hope and I believe that this Template will your Time, Money and Reputation. Easy to change colors, photos and Text. I hope and I believe that this Template will your Time, Money and Reputation. </a:t>
              </a:r>
              <a:endParaRPr/>
            </a:p>
          </p:txBody>
        </p:sp>
        <p:sp>
          <p:nvSpPr>
            <p:cNvPr id="847" name="Google Shape;847;p25"/>
            <p:cNvSpPr txBox="1"/>
            <p:nvPr/>
          </p:nvSpPr>
          <p:spPr>
            <a:xfrm>
              <a:off x="3944163" y="900937"/>
              <a:ext cx="223657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lt1"/>
                  </a:solidFill>
                  <a:latin typeface="Arial"/>
                  <a:ea typeface="Arial"/>
                  <a:cs typeface="Arial"/>
                  <a:sym typeface="Arial"/>
                </a:rPr>
                <a:t>Simple PowerPoint Presentation</a:t>
              </a:r>
              <a:endParaRPr b="1" sz="1600">
                <a:solidFill>
                  <a:schemeClr val="lt1"/>
                </a:solidFill>
                <a:latin typeface="Arial"/>
                <a:ea typeface="Arial"/>
                <a:cs typeface="Arial"/>
                <a:sym typeface="Arial"/>
              </a:endParaRPr>
            </a:p>
          </p:txBody>
        </p:sp>
      </p:grpSp>
      <p:pic>
        <p:nvPicPr>
          <p:cNvPr id="848" name="Google Shape;848;p25"/>
          <p:cNvPicPr preferRelativeResize="0"/>
          <p:nvPr/>
        </p:nvPicPr>
        <p:blipFill rotWithShape="1">
          <a:blip r:embed="rId3">
            <a:alphaModFix/>
          </a:blip>
          <a:srcRect b="0" l="0" r="0" t="0"/>
          <a:stretch/>
        </p:blipFill>
        <p:spPr>
          <a:xfrm>
            <a:off x="7060074" y="424196"/>
            <a:ext cx="3155981" cy="5770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843"/>
                                        </p:tgtEl>
                                        <p:attrNameLst>
                                          <p:attrName>style.visibility</p:attrName>
                                        </p:attrNameLst>
                                      </p:cBhvr>
                                      <p:to>
                                        <p:strVal val="visible"/>
                                      </p:to>
                                    </p:set>
                                    <p:anim calcmode="lin" valueType="num">
                                      <p:cBhvr additive="base">
                                        <p:cTn dur="500"/>
                                        <p:tgtEl>
                                          <p:spTgt spid="84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842"/>
                                        </p:tgtEl>
                                        <p:attrNameLst>
                                          <p:attrName>style.visibility</p:attrName>
                                        </p:attrNameLst>
                                      </p:cBhvr>
                                      <p:to>
                                        <p:strVal val="visible"/>
                                      </p:to>
                                    </p:set>
                                    <p:anim calcmode="lin" valueType="num">
                                      <p:cBhvr additive="base">
                                        <p:cTn dur="500"/>
                                        <p:tgtEl>
                                          <p:spTgt spid="84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500"/>
                                  </p:stCondLst>
                                  <p:childTnLst>
                                    <p:set>
                                      <p:cBhvr>
                                        <p:cTn dur="1" fill="hold">
                                          <p:stCondLst>
                                            <p:cond delay="0"/>
                                          </p:stCondLst>
                                        </p:cTn>
                                        <p:tgtEl>
                                          <p:spTgt spid="844"/>
                                        </p:tgtEl>
                                        <p:attrNameLst>
                                          <p:attrName>style.visibility</p:attrName>
                                        </p:attrNameLst>
                                      </p:cBhvr>
                                      <p:to>
                                        <p:strVal val="visible"/>
                                      </p:to>
                                    </p:set>
                                    <p:anim calcmode="lin" valueType="num">
                                      <p:cBhvr additive="base">
                                        <p:cTn dur="500"/>
                                        <p:tgtEl>
                                          <p:spTgt spid="844"/>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845"/>
                                        </p:tgtEl>
                                        <p:attrNameLst>
                                          <p:attrName>style.visibility</p:attrName>
                                        </p:attrNameLst>
                                      </p:cBhvr>
                                      <p:to>
                                        <p:strVal val="visible"/>
                                      </p:to>
                                    </p:set>
                                    <p:animEffect filter="fade" transition="in">
                                      <p:cBhvr>
                                        <p:cTn dur="500"/>
                                        <p:tgtEl>
                                          <p:spTgt spid="8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26"/>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854" name="Google Shape;854;p26"/>
          <p:cNvSpPr/>
          <p:nvPr/>
        </p:nvSpPr>
        <p:spPr>
          <a:xfrm>
            <a:off x="6459308" y="2867676"/>
            <a:ext cx="630965" cy="630965"/>
          </a:xfrm>
          <a:prstGeom prst="ellipse">
            <a:avLst/>
          </a:prstGeom>
          <a:solidFill>
            <a:schemeClr val="lt1"/>
          </a:solidFill>
          <a:ln cap="flat" cmpd="sng" w="508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lt1"/>
              </a:solidFill>
              <a:latin typeface="Arial"/>
              <a:ea typeface="Arial"/>
              <a:cs typeface="Arial"/>
              <a:sym typeface="Arial"/>
            </a:endParaRPr>
          </a:p>
        </p:txBody>
      </p:sp>
      <p:sp>
        <p:nvSpPr>
          <p:cNvPr id="855" name="Google Shape;855;p26"/>
          <p:cNvSpPr/>
          <p:nvPr/>
        </p:nvSpPr>
        <p:spPr>
          <a:xfrm>
            <a:off x="6459308" y="1791149"/>
            <a:ext cx="630965" cy="630965"/>
          </a:xfrm>
          <a:prstGeom prst="ellipse">
            <a:avLst/>
          </a:prstGeom>
          <a:solidFill>
            <a:schemeClr val="lt1"/>
          </a:solidFill>
          <a:ln cap="flat" cmpd="sng" w="508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accent4"/>
              </a:solidFill>
              <a:latin typeface="Arial"/>
              <a:ea typeface="Arial"/>
              <a:cs typeface="Arial"/>
              <a:sym typeface="Arial"/>
            </a:endParaRPr>
          </a:p>
        </p:txBody>
      </p:sp>
      <p:sp>
        <p:nvSpPr>
          <p:cNvPr id="856" name="Google Shape;856;p26"/>
          <p:cNvSpPr/>
          <p:nvPr/>
        </p:nvSpPr>
        <p:spPr>
          <a:xfrm>
            <a:off x="6459308" y="3944203"/>
            <a:ext cx="630965" cy="630965"/>
          </a:xfrm>
          <a:prstGeom prst="ellipse">
            <a:avLst/>
          </a:prstGeom>
          <a:solidFill>
            <a:schemeClr val="lt1"/>
          </a:solidFill>
          <a:ln cap="flat" cmpd="sng" w="508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lt1"/>
              </a:solidFill>
              <a:latin typeface="Arial"/>
              <a:ea typeface="Arial"/>
              <a:cs typeface="Arial"/>
              <a:sym typeface="Arial"/>
            </a:endParaRPr>
          </a:p>
        </p:txBody>
      </p:sp>
      <p:sp>
        <p:nvSpPr>
          <p:cNvPr id="857" name="Google Shape;857;p26"/>
          <p:cNvSpPr/>
          <p:nvPr/>
        </p:nvSpPr>
        <p:spPr>
          <a:xfrm>
            <a:off x="6459308" y="5020729"/>
            <a:ext cx="630965" cy="630965"/>
          </a:xfrm>
          <a:prstGeom prst="ellipse">
            <a:avLst/>
          </a:prstGeom>
          <a:solidFill>
            <a:schemeClr val="lt1"/>
          </a:solidFill>
          <a:ln cap="flat" cmpd="sng" w="508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lt1"/>
              </a:solidFill>
              <a:latin typeface="Arial"/>
              <a:ea typeface="Arial"/>
              <a:cs typeface="Arial"/>
              <a:sym typeface="Arial"/>
            </a:endParaRPr>
          </a:p>
        </p:txBody>
      </p:sp>
      <p:sp>
        <p:nvSpPr>
          <p:cNvPr id="858" name="Google Shape;858;p26"/>
          <p:cNvSpPr txBox="1"/>
          <p:nvPr/>
        </p:nvSpPr>
        <p:spPr>
          <a:xfrm>
            <a:off x="6523624" y="1921963"/>
            <a:ext cx="50233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4"/>
                </a:solidFill>
                <a:latin typeface="Arial"/>
                <a:ea typeface="Arial"/>
                <a:cs typeface="Arial"/>
                <a:sym typeface="Arial"/>
              </a:rPr>
              <a:t>01</a:t>
            </a:r>
            <a:endParaRPr b="1" sz="2000">
              <a:solidFill>
                <a:schemeClr val="accent4"/>
              </a:solidFill>
              <a:latin typeface="Arial"/>
              <a:ea typeface="Arial"/>
              <a:cs typeface="Arial"/>
              <a:sym typeface="Arial"/>
            </a:endParaRPr>
          </a:p>
        </p:txBody>
      </p:sp>
      <p:sp>
        <p:nvSpPr>
          <p:cNvPr id="859" name="Google Shape;859;p26"/>
          <p:cNvSpPr txBox="1"/>
          <p:nvPr/>
        </p:nvSpPr>
        <p:spPr>
          <a:xfrm>
            <a:off x="6523624" y="2998491"/>
            <a:ext cx="50233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3"/>
                </a:solidFill>
                <a:latin typeface="Arial"/>
                <a:ea typeface="Arial"/>
                <a:cs typeface="Arial"/>
                <a:sym typeface="Arial"/>
              </a:rPr>
              <a:t>02</a:t>
            </a:r>
            <a:endParaRPr b="1" sz="2000">
              <a:solidFill>
                <a:schemeClr val="accent3"/>
              </a:solidFill>
              <a:latin typeface="Arial"/>
              <a:ea typeface="Arial"/>
              <a:cs typeface="Arial"/>
              <a:sym typeface="Arial"/>
            </a:endParaRPr>
          </a:p>
        </p:txBody>
      </p:sp>
      <p:sp>
        <p:nvSpPr>
          <p:cNvPr id="860" name="Google Shape;860;p26"/>
          <p:cNvSpPr txBox="1"/>
          <p:nvPr/>
        </p:nvSpPr>
        <p:spPr>
          <a:xfrm>
            <a:off x="6523624" y="4075017"/>
            <a:ext cx="50233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2"/>
                </a:solidFill>
                <a:latin typeface="Arial"/>
                <a:ea typeface="Arial"/>
                <a:cs typeface="Arial"/>
                <a:sym typeface="Arial"/>
              </a:rPr>
              <a:t>03</a:t>
            </a:r>
            <a:endParaRPr b="1" sz="2000">
              <a:solidFill>
                <a:schemeClr val="accent2"/>
              </a:solidFill>
              <a:latin typeface="Arial"/>
              <a:ea typeface="Arial"/>
              <a:cs typeface="Arial"/>
              <a:sym typeface="Arial"/>
            </a:endParaRPr>
          </a:p>
        </p:txBody>
      </p:sp>
      <p:sp>
        <p:nvSpPr>
          <p:cNvPr id="861" name="Google Shape;861;p26"/>
          <p:cNvSpPr txBox="1"/>
          <p:nvPr/>
        </p:nvSpPr>
        <p:spPr>
          <a:xfrm>
            <a:off x="6523624" y="5151543"/>
            <a:ext cx="50233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accent1"/>
                </a:solidFill>
                <a:latin typeface="Arial"/>
                <a:ea typeface="Arial"/>
                <a:cs typeface="Arial"/>
                <a:sym typeface="Arial"/>
              </a:rPr>
              <a:t>04</a:t>
            </a:r>
            <a:endParaRPr b="1" sz="2000">
              <a:solidFill>
                <a:schemeClr val="accent1"/>
              </a:solidFill>
              <a:latin typeface="Arial"/>
              <a:ea typeface="Arial"/>
              <a:cs typeface="Arial"/>
              <a:sym typeface="Arial"/>
            </a:endParaRPr>
          </a:p>
        </p:txBody>
      </p:sp>
      <p:grpSp>
        <p:nvGrpSpPr>
          <p:cNvPr id="862" name="Google Shape;862;p26"/>
          <p:cNvGrpSpPr/>
          <p:nvPr/>
        </p:nvGrpSpPr>
        <p:grpSpPr>
          <a:xfrm>
            <a:off x="7265322" y="2721491"/>
            <a:ext cx="4111923" cy="923330"/>
            <a:chOff x="2551705" y="4283314"/>
            <a:chExt cx="2357003" cy="923330"/>
          </a:xfrm>
        </p:grpSpPr>
        <p:sp>
          <p:nvSpPr>
            <p:cNvPr id="863" name="Google Shape;863;p26"/>
            <p:cNvSpPr txBox="1"/>
            <p:nvPr/>
          </p:nvSpPr>
          <p:spPr>
            <a:xfrm>
              <a:off x="2551706" y="4560313"/>
              <a:ext cx="23570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864" name="Google Shape;864;p26"/>
            <p:cNvSpPr txBox="1"/>
            <p:nvPr/>
          </p:nvSpPr>
          <p:spPr>
            <a:xfrm>
              <a:off x="2551705" y="4283314"/>
              <a:ext cx="233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accent3"/>
                  </a:solidFill>
                  <a:latin typeface="Arial"/>
                  <a:ea typeface="Arial"/>
                  <a:cs typeface="Arial"/>
                  <a:sym typeface="Arial"/>
                </a:rPr>
                <a:t>Your Text Here</a:t>
              </a:r>
              <a:endParaRPr b="1" sz="1400">
                <a:solidFill>
                  <a:schemeClr val="accent3"/>
                </a:solidFill>
                <a:latin typeface="Arial"/>
                <a:ea typeface="Arial"/>
                <a:cs typeface="Arial"/>
                <a:sym typeface="Arial"/>
              </a:endParaRPr>
            </a:p>
          </p:txBody>
        </p:sp>
      </p:grpSp>
      <p:grpSp>
        <p:nvGrpSpPr>
          <p:cNvPr id="865" name="Google Shape;865;p26"/>
          <p:cNvGrpSpPr/>
          <p:nvPr/>
        </p:nvGrpSpPr>
        <p:grpSpPr>
          <a:xfrm>
            <a:off x="7265322" y="1644964"/>
            <a:ext cx="4111923" cy="923330"/>
            <a:chOff x="2551705" y="4283314"/>
            <a:chExt cx="2357003" cy="923330"/>
          </a:xfrm>
        </p:grpSpPr>
        <p:sp>
          <p:nvSpPr>
            <p:cNvPr id="866" name="Google Shape;866;p26"/>
            <p:cNvSpPr txBox="1"/>
            <p:nvPr/>
          </p:nvSpPr>
          <p:spPr>
            <a:xfrm>
              <a:off x="2551706" y="4560313"/>
              <a:ext cx="23570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867" name="Google Shape;867;p26"/>
            <p:cNvSpPr txBox="1"/>
            <p:nvPr/>
          </p:nvSpPr>
          <p:spPr>
            <a:xfrm>
              <a:off x="2551705" y="4283314"/>
              <a:ext cx="233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accent4"/>
                  </a:solidFill>
                  <a:latin typeface="Arial"/>
                  <a:ea typeface="Arial"/>
                  <a:cs typeface="Arial"/>
                  <a:sym typeface="Arial"/>
                </a:rPr>
                <a:t>Your Text Here</a:t>
              </a:r>
              <a:endParaRPr b="1" sz="1400">
                <a:solidFill>
                  <a:schemeClr val="accent4"/>
                </a:solidFill>
                <a:latin typeface="Arial"/>
                <a:ea typeface="Arial"/>
                <a:cs typeface="Arial"/>
                <a:sym typeface="Arial"/>
              </a:endParaRPr>
            </a:p>
          </p:txBody>
        </p:sp>
      </p:grpSp>
      <p:grpSp>
        <p:nvGrpSpPr>
          <p:cNvPr id="868" name="Google Shape;868;p26"/>
          <p:cNvGrpSpPr/>
          <p:nvPr/>
        </p:nvGrpSpPr>
        <p:grpSpPr>
          <a:xfrm>
            <a:off x="7265322" y="3798018"/>
            <a:ext cx="4111923" cy="923330"/>
            <a:chOff x="2551705" y="4283314"/>
            <a:chExt cx="2357003" cy="923330"/>
          </a:xfrm>
        </p:grpSpPr>
        <p:sp>
          <p:nvSpPr>
            <p:cNvPr id="869" name="Google Shape;869;p26"/>
            <p:cNvSpPr txBox="1"/>
            <p:nvPr/>
          </p:nvSpPr>
          <p:spPr>
            <a:xfrm>
              <a:off x="2551706" y="4560313"/>
              <a:ext cx="23570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870" name="Google Shape;870;p26"/>
            <p:cNvSpPr txBox="1"/>
            <p:nvPr/>
          </p:nvSpPr>
          <p:spPr>
            <a:xfrm>
              <a:off x="2551705" y="4283314"/>
              <a:ext cx="233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accent2"/>
                  </a:solidFill>
                  <a:latin typeface="Arial"/>
                  <a:ea typeface="Arial"/>
                  <a:cs typeface="Arial"/>
                  <a:sym typeface="Arial"/>
                </a:rPr>
                <a:t>Your Text Here</a:t>
              </a:r>
              <a:endParaRPr b="1" sz="1400">
                <a:solidFill>
                  <a:schemeClr val="accent2"/>
                </a:solidFill>
                <a:latin typeface="Arial"/>
                <a:ea typeface="Arial"/>
                <a:cs typeface="Arial"/>
                <a:sym typeface="Arial"/>
              </a:endParaRPr>
            </a:p>
          </p:txBody>
        </p:sp>
      </p:grpSp>
      <p:grpSp>
        <p:nvGrpSpPr>
          <p:cNvPr id="871" name="Google Shape;871;p26"/>
          <p:cNvGrpSpPr/>
          <p:nvPr/>
        </p:nvGrpSpPr>
        <p:grpSpPr>
          <a:xfrm>
            <a:off x="7265322" y="4874544"/>
            <a:ext cx="4111923" cy="923330"/>
            <a:chOff x="2551705" y="4283314"/>
            <a:chExt cx="2357003" cy="923330"/>
          </a:xfrm>
        </p:grpSpPr>
        <p:sp>
          <p:nvSpPr>
            <p:cNvPr id="872" name="Google Shape;872;p26"/>
            <p:cNvSpPr txBox="1"/>
            <p:nvPr/>
          </p:nvSpPr>
          <p:spPr>
            <a:xfrm>
              <a:off x="2551706" y="4560313"/>
              <a:ext cx="23570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873" name="Google Shape;873;p26"/>
            <p:cNvSpPr txBox="1"/>
            <p:nvPr/>
          </p:nvSpPr>
          <p:spPr>
            <a:xfrm>
              <a:off x="2551705" y="4283314"/>
              <a:ext cx="233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accent1"/>
                  </a:solidFill>
                  <a:latin typeface="Arial"/>
                  <a:ea typeface="Arial"/>
                  <a:cs typeface="Arial"/>
                  <a:sym typeface="Arial"/>
                </a:rPr>
                <a:t>Your Text Here</a:t>
              </a:r>
              <a:endParaRPr b="1" sz="1400">
                <a:solidFill>
                  <a:schemeClr val="accent1"/>
                </a:solidFill>
                <a:latin typeface="Arial"/>
                <a:ea typeface="Arial"/>
                <a:cs typeface="Arial"/>
                <a:sym typeface="Arial"/>
              </a:endParaRPr>
            </a:p>
          </p:txBody>
        </p:sp>
      </p:grpSp>
      <p:pic>
        <p:nvPicPr>
          <p:cNvPr id="874" name="Google Shape;874;p26"/>
          <p:cNvPicPr preferRelativeResize="0"/>
          <p:nvPr/>
        </p:nvPicPr>
        <p:blipFill rotWithShape="1">
          <a:blip r:embed="rId3">
            <a:alphaModFix/>
          </a:blip>
          <a:srcRect b="0" l="0" r="0" t="0"/>
          <a:stretch/>
        </p:blipFill>
        <p:spPr>
          <a:xfrm>
            <a:off x="831163" y="1293559"/>
            <a:ext cx="4584898" cy="530128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27"/>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grpSp>
        <p:nvGrpSpPr>
          <p:cNvPr id="880" name="Google Shape;880;p27"/>
          <p:cNvGrpSpPr/>
          <p:nvPr/>
        </p:nvGrpSpPr>
        <p:grpSpPr>
          <a:xfrm>
            <a:off x="6747565" y="3969046"/>
            <a:ext cx="3401311" cy="863358"/>
            <a:chOff x="803640" y="3362835"/>
            <a:chExt cx="2059657" cy="863358"/>
          </a:xfrm>
        </p:grpSpPr>
        <p:sp>
          <p:nvSpPr>
            <p:cNvPr id="881" name="Google Shape;881;p27"/>
            <p:cNvSpPr txBox="1"/>
            <p:nvPr/>
          </p:nvSpPr>
          <p:spPr>
            <a:xfrm>
              <a:off x="803640" y="3579862"/>
              <a:ext cx="205965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882" name="Google Shape;882;p27"/>
            <p:cNvSpPr txBox="1"/>
            <p:nvPr/>
          </p:nvSpPr>
          <p:spPr>
            <a:xfrm>
              <a:off x="803640" y="3362835"/>
              <a:ext cx="205965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grpSp>
      <p:grpSp>
        <p:nvGrpSpPr>
          <p:cNvPr id="883" name="Google Shape;883;p27"/>
          <p:cNvGrpSpPr/>
          <p:nvPr/>
        </p:nvGrpSpPr>
        <p:grpSpPr>
          <a:xfrm>
            <a:off x="6747565" y="5132822"/>
            <a:ext cx="3401311" cy="863358"/>
            <a:chOff x="803640" y="3362835"/>
            <a:chExt cx="2059657" cy="863358"/>
          </a:xfrm>
        </p:grpSpPr>
        <p:sp>
          <p:nvSpPr>
            <p:cNvPr id="884" name="Google Shape;884;p27"/>
            <p:cNvSpPr txBox="1"/>
            <p:nvPr/>
          </p:nvSpPr>
          <p:spPr>
            <a:xfrm>
              <a:off x="803640" y="3579862"/>
              <a:ext cx="205965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885" name="Google Shape;885;p27"/>
            <p:cNvSpPr txBox="1"/>
            <p:nvPr/>
          </p:nvSpPr>
          <p:spPr>
            <a:xfrm>
              <a:off x="803640" y="3362835"/>
              <a:ext cx="205965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grpSp>
      <p:grpSp>
        <p:nvGrpSpPr>
          <p:cNvPr id="886" name="Google Shape;886;p27"/>
          <p:cNvGrpSpPr/>
          <p:nvPr/>
        </p:nvGrpSpPr>
        <p:grpSpPr>
          <a:xfrm>
            <a:off x="6747565" y="1659642"/>
            <a:ext cx="3401311" cy="863358"/>
            <a:chOff x="803640" y="3362835"/>
            <a:chExt cx="2059657" cy="863358"/>
          </a:xfrm>
        </p:grpSpPr>
        <p:sp>
          <p:nvSpPr>
            <p:cNvPr id="887" name="Google Shape;887;p27"/>
            <p:cNvSpPr txBox="1"/>
            <p:nvPr/>
          </p:nvSpPr>
          <p:spPr>
            <a:xfrm>
              <a:off x="803640" y="3579862"/>
              <a:ext cx="205965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888" name="Google Shape;888;p27"/>
            <p:cNvSpPr txBox="1"/>
            <p:nvPr/>
          </p:nvSpPr>
          <p:spPr>
            <a:xfrm>
              <a:off x="803640" y="3362835"/>
              <a:ext cx="205965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grpSp>
      <p:grpSp>
        <p:nvGrpSpPr>
          <p:cNvPr id="889" name="Google Shape;889;p27"/>
          <p:cNvGrpSpPr/>
          <p:nvPr/>
        </p:nvGrpSpPr>
        <p:grpSpPr>
          <a:xfrm>
            <a:off x="6747565" y="2823418"/>
            <a:ext cx="3401311" cy="863358"/>
            <a:chOff x="803640" y="3362835"/>
            <a:chExt cx="2059657" cy="863358"/>
          </a:xfrm>
        </p:grpSpPr>
        <p:sp>
          <p:nvSpPr>
            <p:cNvPr id="890" name="Google Shape;890;p27"/>
            <p:cNvSpPr txBox="1"/>
            <p:nvPr/>
          </p:nvSpPr>
          <p:spPr>
            <a:xfrm>
              <a:off x="803640" y="3579862"/>
              <a:ext cx="205965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891" name="Google Shape;891;p27"/>
            <p:cNvSpPr txBox="1"/>
            <p:nvPr/>
          </p:nvSpPr>
          <p:spPr>
            <a:xfrm>
              <a:off x="803640" y="3362835"/>
              <a:ext cx="205965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grpSp>
      <p:pic>
        <p:nvPicPr>
          <p:cNvPr id="892" name="Google Shape;892;p27"/>
          <p:cNvPicPr preferRelativeResize="0"/>
          <p:nvPr/>
        </p:nvPicPr>
        <p:blipFill rotWithShape="1">
          <a:blip r:embed="rId3">
            <a:alphaModFix/>
          </a:blip>
          <a:srcRect b="0" l="0" r="0" t="0"/>
          <a:stretch/>
        </p:blipFill>
        <p:spPr>
          <a:xfrm>
            <a:off x="847523" y="1559617"/>
            <a:ext cx="4909111" cy="459442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grpSp>
        <p:nvGrpSpPr>
          <p:cNvPr id="897" name="Google Shape;897;p28"/>
          <p:cNvGrpSpPr/>
          <p:nvPr/>
        </p:nvGrpSpPr>
        <p:grpSpPr>
          <a:xfrm flipH="1" rot="5400000">
            <a:off x="5817103" y="1698841"/>
            <a:ext cx="5024770" cy="4430455"/>
            <a:chOff x="2027268" y="1259074"/>
            <a:chExt cx="5024770" cy="4430455"/>
          </a:xfrm>
        </p:grpSpPr>
        <p:sp>
          <p:nvSpPr>
            <p:cNvPr id="898" name="Google Shape;898;p28"/>
            <p:cNvSpPr/>
            <p:nvPr/>
          </p:nvSpPr>
          <p:spPr>
            <a:xfrm rot="10800000">
              <a:off x="2339753" y="1259074"/>
              <a:ext cx="4427886" cy="4427886"/>
            </a:xfrm>
            <a:prstGeom prst="blockArc">
              <a:avLst>
                <a:gd fmla="val 10800000" name="adj1"/>
                <a:gd fmla="val 0" name="adj2"/>
                <a:gd fmla="val 25000" name="adj3"/>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899" name="Google Shape;899;p28"/>
            <p:cNvSpPr/>
            <p:nvPr/>
          </p:nvSpPr>
          <p:spPr>
            <a:xfrm rot="10800000">
              <a:off x="2339753" y="1259074"/>
              <a:ext cx="4427886" cy="4427886"/>
            </a:xfrm>
            <a:prstGeom prst="blockArc">
              <a:avLst>
                <a:gd fmla="val 13310865" name="adj1"/>
                <a:gd fmla="val 0" name="adj2"/>
                <a:gd fmla="val 25000" name="adj3"/>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900" name="Google Shape;900;p28"/>
            <p:cNvSpPr/>
            <p:nvPr/>
          </p:nvSpPr>
          <p:spPr>
            <a:xfrm rot="10800000">
              <a:off x="2339753" y="1259074"/>
              <a:ext cx="4427886" cy="4427886"/>
            </a:xfrm>
            <a:prstGeom prst="blockArc">
              <a:avLst>
                <a:gd fmla="val 16261930" name="adj1"/>
                <a:gd fmla="val 0" name="adj2"/>
                <a:gd fmla="val 25000" name="adj3"/>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901" name="Google Shape;901;p28"/>
            <p:cNvSpPr/>
            <p:nvPr/>
          </p:nvSpPr>
          <p:spPr>
            <a:xfrm rot="10800000">
              <a:off x="2339753" y="1261643"/>
              <a:ext cx="4427886" cy="4427886"/>
            </a:xfrm>
            <a:prstGeom prst="blockArc">
              <a:avLst>
                <a:gd fmla="val 19038967" name="adj1"/>
                <a:gd fmla="val 0" name="adj2"/>
                <a:gd fmla="val 25000" name="adj3"/>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pic>
          <p:nvPicPr>
            <p:cNvPr descr="E:\002-KIMS BUSINESS\007-04-1-FIVERR\01-PPT-TEMPLATE\COVER-PSD\05-cut-01.png" id="902" name="Google Shape;902;p28"/>
            <p:cNvPicPr preferRelativeResize="0"/>
            <p:nvPr/>
          </p:nvPicPr>
          <p:blipFill rotWithShape="1">
            <a:blip r:embed="rId3">
              <a:alphaModFix/>
            </a:blip>
            <a:srcRect b="0" l="0" r="0" t="0"/>
            <a:stretch/>
          </p:blipFill>
          <p:spPr>
            <a:xfrm flipH="1">
              <a:off x="2027268" y="3359561"/>
              <a:ext cx="1687950" cy="333412"/>
            </a:xfrm>
            <a:prstGeom prst="rect">
              <a:avLst/>
            </a:prstGeom>
            <a:noFill/>
            <a:ln>
              <a:noFill/>
            </a:ln>
          </p:spPr>
        </p:pic>
        <p:pic>
          <p:nvPicPr>
            <p:cNvPr descr="E:\002-KIMS BUSINESS\007-04-1-FIVERR\01-PPT-TEMPLATE\COVER-PSD\05-cut-01.png" id="903" name="Google Shape;903;p28"/>
            <p:cNvPicPr preferRelativeResize="0"/>
            <p:nvPr/>
          </p:nvPicPr>
          <p:blipFill rotWithShape="1">
            <a:blip r:embed="rId4">
              <a:alphaModFix/>
            </a:blip>
            <a:srcRect b="0" l="0" r="0" t="0"/>
            <a:stretch/>
          </p:blipFill>
          <p:spPr>
            <a:xfrm flipH="1">
              <a:off x="5364088" y="3359562"/>
              <a:ext cx="1687950" cy="333412"/>
            </a:xfrm>
            <a:prstGeom prst="rect">
              <a:avLst/>
            </a:prstGeom>
            <a:noFill/>
            <a:ln>
              <a:noFill/>
            </a:ln>
          </p:spPr>
        </p:pic>
      </p:grpSp>
      <p:grpSp>
        <p:nvGrpSpPr>
          <p:cNvPr id="904" name="Google Shape;904;p28"/>
          <p:cNvGrpSpPr/>
          <p:nvPr/>
        </p:nvGrpSpPr>
        <p:grpSpPr>
          <a:xfrm>
            <a:off x="2722292" y="2699841"/>
            <a:ext cx="2876315" cy="923331"/>
            <a:chOff x="6210996" y="1433695"/>
            <a:chExt cx="1493001" cy="656879"/>
          </a:xfrm>
        </p:grpSpPr>
        <p:sp>
          <p:nvSpPr>
            <p:cNvPr id="905" name="Google Shape;905;p28"/>
            <p:cNvSpPr txBox="1"/>
            <p:nvPr/>
          </p:nvSpPr>
          <p:spPr>
            <a:xfrm>
              <a:off x="6210999" y="1433695"/>
              <a:ext cx="1492998" cy="1970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06" name="Google Shape;906;p28"/>
            <p:cNvSpPr txBox="1"/>
            <p:nvPr/>
          </p:nvSpPr>
          <p:spPr>
            <a:xfrm>
              <a:off x="6210996" y="1630759"/>
              <a:ext cx="1492998" cy="45981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grpSp>
      <p:grpSp>
        <p:nvGrpSpPr>
          <p:cNvPr id="907" name="Google Shape;907;p28"/>
          <p:cNvGrpSpPr/>
          <p:nvPr/>
        </p:nvGrpSpPr>
        <p:grpSpPr>
          <a:xfrm>
            <a:off x="3682292" y="5710090"/>
            <a:ext cx="3097633" cy="923331"/>
            <a:chOff x="6210996" y="1433695"/>
            <a:chExt cx="1493001" cy="656879"/>
          </a:xfrm>
        </p:grpSpPr>
        <p:sp>
          <p:nvSpPr>
            <p:cNvPr id="908" name="Google Shape;908;p28"/>
            <p:cNvSpPr txBox="1"/>
            <p:nvPr/>
          </p:nvSpPr>
          <p:spPr>
            <a:xfrm>
              <a:off x="6210999" y="1433695"/>
              <a:ext cx="1492998" cy="1970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09" name="Google Shape;909;p28"/>
            <p:cNvSpPr txBox="1"/>
            <p:nvPr/>
          </p:nvSpPr>
          <p:spPr>
            <a:xfrm>
              <a:off x="6210996" y="1630759"/>
              <a:ext cx="1492998" cy="45981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grpSp>
      <p:grpSp>
        <p:nvGrpSpPr>
          <p:cNvPr id="910" name="Google Shape;910;p28"/>
          <p:cNvGrpSpPr/>
          <p:nvPr/>
        </p:nvGrpSpPr>
        <p:grpSpPr>
          <a:xfrm>
            <a:off x="3682292" y="1194716"/>
            <a:ext cx="3097633" cy="923331"/>
            <a:chOff x="6210996" y="1433695"/>
            <a:chExt cx="1493001" cy="656879"/>
          </a:xfrm>
        </p:grpSpPr>
        <p:sp>
          <p:nvSpPr>
            <p:cNvPr id="911" name="Google Shape;911;p28"/>
            <p:cNvSpPr txBox="1"/>
            <p:nvPr/>
          </p:nvSpPr>
          <p:spPr>
            <a:xfrm>
              <a:off x="6210999" y="1433695"/>
              <a:ext cx="1492998" cy="1970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12" name="Google Shape;912;p28"/>
            <p:cNvSpPr txBox="1"/>
            <p:nvPr/>
          </p:nvSpPr>
          <p:spPr>
            <a:xfrm>
              <a:off x="6210996" y="1630759"/>
              <a:ext cx="1492998" cy="45981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grpSp>
      <p:grpSp>
        <p:nvGrpSpPr>
          <p:cNvPr id="913" name="Google Shape;913;p28"/>
          <p:cNvGrpSpPr/>
          <p:nvPr/>
        </p:nvGrpSpPr>
        <p:grpSpPr>
          <a:xfrm>
            <a:off x="2722292" y="4204966"/>
            <a:ext cx="2876315" cy="923331"/>
            <a:chOff x="6210996" y="1433695"/>
            <a:chExt cx="1493001" cy="656879"/>
          </a:xfrm>
        </p:grpSpPr>
        <p:sp>
          <p:nvSpPr>
            <p:cNvPr id="914" name="Google Shape;914;p28"/>
            <p:cNvSpPr txBox="1"/>
            <p:nvPr/>
          </p:nvSpPr>
          <p:spPr>
            <a:xfrm>
              <a:off x="6210999" y="1433695"/>
              <a:ext cx="1492998" cy="1970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15" name="Google Shape;915;p28"/>
            <p:cNvSpPr txBox="1"/>
            <p:nvPr/>
          </p:nvSpPr>
          <p:spPr>
            <a:xfrm>
              <a:off x="6210996" y="1630759"/>
              <a:ext cx="1492998" cy="45981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sz="1200">
                <a:solidFill>
                  <a:srgbClr val="3F3F3F"/>
                </a:solidFill>
                <a:latin typeface="Arial"/>
                <a:ea typeface="Arial"/>
                <a:cs typeface="Arial"/>
                <a:sym typeface="Arial"/>
              </a:endParaRPr>
            </a:p>
          </p:txBody>
        </p:sp>
      </p:grpSp>
      <p:sp>
        <p:nvSpPr>
          <p:cNvPr id="916" name="Google Shape;916;p28"/>
          <p:cNvSpPr/>
          <p:nvPr/>
        </p:nvSpPr>
        <p:spPr>
          <a:xfrm>
            <a:off x="7630879" y="2062852"/>
            <a:ext cx="333412" cy="474046"/>
          </a:xfrm>
          <a:custGeom>
            <a:rect b="b" l="l" r="r" t="t"/>
            <a:pathLst>
              <a:path extrusionOk="0" h="3232141" w="2273269">
                <a:moveTo>
                  <a:pt x="1301358" y="1224998"/>
                </a:moveTo>
                <a:cubicBezTo>
                  <a:pt x="1288512" y="1224739"/>
                  <a:pt x="1275404" y="1226994"/>
                  <a:pt x="1262722" y="1232060"/>
                </a:cubicBezTo>
                <a:cubicBezTo>
                  <a:pt x="1224020" y="1247517"/>
                  <a:pt x="1200469" y="1284678"/>
                  <a:pt x="1200858" y="1323955"/>
                </a:cubicBezTo>
                <a:lnTo>
                  <a:pt x="1068969" y="1816173"/>
                </a:lnTo>
                <a:lnTo>
                  <a:pt x="975827" y="1468563"/>
                </a:lnTo>
                <a:cubicBezTo>
                  <a:pt x="965224" y="1428990"/>
                  <a:pt x="932065" y="1401484"/>
                  <a:pt x="893889" y="1396168"/>
                </a:cubicBezTo>
                <a:cubicBezTo>
                  <a:pt x="887581" y="1395290"/>
                  <a:pt x="881136" y="1395017"/>
                  <a:pt x="874749" y="1397368"/>
                </a:cubicBezTo>
                <a:lnTo>
                  <a:pt x="873048" y="1397069"/>
                </a:lnTo>
                <a:cubicBezTo>
                  <a:pt x="871822" y="1397102"/>
                  <a:pt x="870599" y="1397158"/>
                  <a:pt x="869409" y="1397702"/>
                </a:cubicBezTo>
                <a:lnTo>
                  <a:pt x="854690" y="1398625"/>
                </a:lnTo>
                <a:cubicBezTo>
                  <a:pt x="852870" y="1399112"/>
                  <a:pt x="851076" y="1399648"/>
                  <a:pt x="849610" y="1401148"/>
                </a:cubicBezTo>
                <a:cubicBezTo>
                  <a:pt x="820426" y="1408603"/>
                  <a:pt x="795399" y="1429720"/>
                  <a:pt x="783580" y="1459921"/>
                </a:cubicBezTo>
                <a:lnTo>
                  <a:pt x="576552" y="1988920"/>
                </a:lnTo>
                <a:lnTo>
                  <a:pt x="360960" y="1988920"/>
                </a:lnTo>
                <a:cubicBezTo>
                  <a:pt x="306335" y="1988920"/>
                  <a:pt x="262052" y="2033203"/>
                  <a:pt x="262052" y="2087828"/>
                </a:cubicBezTo>
                <a:cubicBezTo>
                  <a:pt x="262052" y="2142453"/>
                  <a:pt x="306335" y="2186736"/>
                  <a:pt x="360960" y="2186736"/>
                </a:cubicBezTo>
                <a:lnTo>
                  <a:pt x="624414" y="2186736"/>
                </a:lnTo>
                <a:cubicBezTo>
                  <a:pt x="655679" y="2194749"/>
                  <a:pt x="687884" y="2184847"/>
                  <a:pt x="710155" y="2162843"/>
                </a:cubicBezTo>
                <a:cubicBezTo>
                  <a:pt x="728043" y="2149675"/>
                  <a:pt x="740236" y="2129868"/>
                  <a:pt x="742804" y="2106901"/>
                </a:cubicBezTo>
                <a:lnTo>
                  <a:pt x="861090" y="1804659"/>
                </a:lnTo>
                <a:lnTo>
                  <a:pt x="967256" y="2200878"/>
                </a:lnTo>
                <a:cubicBezTo>
                  <a:pt x="956121" y="2251327"/>
                  <a:pt x="986997" y="2301788"/>
                  <a:pt x="1037612" y="2315350"/>
                </a:cubicBezTo>
                <a:cubicBezTo>
                  <a:pt x="1044252" y="2317129"/>
                  <a:pt x="1050915" y="2318189"/>
                  <a:pt x="1057633" y="2316605"/>
                </a:cubicBezTo>
                <a:cubicBezTo>
                  <a:pt x="1061264" y="2317900"/>
                  <a:pt x="1065062" y="2318350"/>
                  <a:pt x="1068971" y="2317315"/>
                </a:cubicBezTo>
                <a:cubicBezTo>
                  <a:pt x="1072878" y="2318349"/>
                  <a:pt x="1076674" y="2317900"/>
                  <a:pt x="1080303" y="2316605"/>
                </a:cubicBezTo>
                <a:lnTo>
                  <a:pt x="1100326" y="2315350"/>
                </a:lnTo>
                <a:cubicBezTo>
                  <a:pt x="1150941" y="2301788"/>
                  <a:pt x="1181817" y="2251327"/>
                  <a:pt x="1170682" y="2200878"/>
                </a:cubicBezTo>
                <a:lnTo>
                  <a:pt x="1320238" y="1642726"/>
                </a:lnTo>
                <a:lnTo>
                  <a:pt x="1513977" y="2127797"/>
                </a:lnTo>
                <a:cubicBezTo>
                  <a:pt x="1531567" y="2171838"/>
                  <a:pt x="1577262" y="2196260"/>
                  <a:pt x="1621871" y="2186737"/>
                </a:cubicBezTo>
                <a:lnTo>
                  <a:pt x="1878495" y="2186737"/>
                </a:lnTo>
                <a:cubicBezTo>
                  <a:pt x="1933120" y="2186737"/>
                  <a:pt x="1977403" y="2142454"/>
                  <a:pt x="1977403" y="2087829"/>
                </a:cubicBezTo>
                <a:cubicBezTo>
                  <a:pt x="1977403" y="2033204"/>
                  <a:pt x="1933120" y="1988921"/>
                  <a:pt x="1878495" y="1988921"/>
                </a:cubicBezTo>
                <a:lnTo>
                  <a:pt x="1671520" y="1988921"/>
                </a:lnTo>
                <a:lnTo>
                  <a:pt x="1391261" y="1287226"/>
                </a:lnTo>
                <a:cubicBezTo>
                  <a:pt x="1376065" y="1249180"/>
                  <a:pt x="1339894" y="1225775"/>
                  <a:pt x="1301358" y="1224998"/>
                </a:cubicBezTo>
                <a:close/>
                <a:moveTo>
                  <a:pt x="335892" y="524745"/>
                </a:moveTo>
                <a:lnTo>
                  <a:pt x="1937377" y="524745"/>
                </a:lnTo>
                <a:cubicBezTo>
                  <a:pt x="1996486" y="524745"/>
                  <a:pt x="2044403" y="572662"/>
                  <a:pt x="2044403" y="631771"/>
                </a:cubicBezTo>
                <a:lnTo>
                  <a:pt x="2044403" y="2898384"/>
                </a:lnTo>
                <a:cubicBezTo>
                  <a:pt x="2044403" y="2957493"/>
                  <a:pt x="1996486" y="3005410"/>
                  <a:pt x="1937377" y="3005410"/>
                </a:cubicBezTo>
                <a:lnTo>
                  <a:pt x="335892" y="3005410"/>
                </a:lnTo>
                <a:cubicBezTo>
                  <a:pt x="276783" y="3005410"/>
                  <a:pt x="228866" y="2957493"/>
                  <a:pt x="228866" y="2898384"/>
                </a:cubicBezTo>
                <a:lnTo>
                  <a:pt x="228866" y="631771"/>
                </a:lnTo>
                <a:cubicBezTo>
                  <a:pt x="228866" y="572662"/>
                  <a:pt x="276783" y="524745"/>
                  <a:pt x="335892" y="524745"/>
                </a:cubicBezTo>
                <a:close/>
                <a:moveTo>
                  <a:pt x="245659" y="437009"/>
                </a:moveTo>
                <a:cubicBezTo>
                  <a:pt x="179890" y="437009"/>
                  <a:pt x="126573" y="490326"/>
                  <a:pt x="126573" y="556095"/>
                </a:cubicBezTo>
                <a:lnTo>
                  <a:pt x="126573" y="2974061"/>
                </a:lnTo>
                <a:cubicBezTo>
                  <a:pt x="126573" y="3039830"/>
                  <a:pt x="179890" y="3093147"/>
                  <a:pt x="245659" y="3093147"/>
                </a:cubicBezTo>
                <a:lnTo>
                  <a:pt x="2027611" y="3093147"/>
                </a:lnTo>
                <a:cubicBezTo>
                  <a:pt x="2093380" y="3093147"/>
                  <a:pt x="2146697" y="3039830"/>
                  <a:pt x="2146697" y="2974061"/>
                </a:cubicBezTo>
                <a:lnTo>
                  <a:pt x="2146697" y="556095"/>
                </a:lnTo>
                <a:cubicBezTo>
                  <a:pt x="2146697" y="490326"/>
                  <a:pt x="2093380" y="437009"/>
                  <a:pt x="2027611" y="437009"/>
                </a:cubicBezTo>
                <a:close/>
                <a:moveTo>
                  <a:pt x="974181" y="0"/>
                </a:moveTo>
                <a:lnTo>
                  <a:pt x="1299087" y="0"/>
                </a:lnTo>
                <a:cubicBezTo>
                  <a:pt x="1327680" y="0"/>
                  <a:pt x="1350860" y="23180"/>
                  <a:pt x="1350860" y="51773"/>
                </a:cubicBezTo>
                <a:lnTo>
                  <a:pt x="1350860" y="155306"/>
                </a:lnTo>
                <a:lnTo>
                  <a:pt x="1381614" y="155306"/>
                </a:lnTo>
                <a:cubicBezTo>
                  <a:pt x="1410207" y="155306"/>
                  <a:pt x="1433387" y="178486"/>
                  <a:pt x="1433387" y="207079"/>
                </a:cubicBezTo>
                <a:lnTo>
                  <a:pt x="1433387" y="298015"/>
                </a:lnTo>
                <a:lnTo>
                  <a:pt x="2081269" y="298015"/>
                </a:lnTo>
                <a:cubicBezTo>
                  <a:pt x="2187308" y="298015"/>
                  <a:pt x="2273269" y="383976"/>
                  <a:pt x="2273269" y="490015"/>
                </a:cubicBezTo>
                <a:lnTo>
                  <a:pt x="2273269" y="3040141"/>
                </a:lnTo>
                <a:cubicBezTo>
                  <a:pt x="2273269" y="3146180"/>
                  <a:pt x="2187308" y="3232141"/>
                  <a:pt x="2081269" y="3232141"/>
                </a:cubicBezTo>
                <a:lnTo>
                  <a:pt x="192000" y="3232141"/>
                </a:lnTo>
                <a:cubicBezTo>
                  <a:pt x="85961" y="3232141"/>
                  <a:pt x="0" y="3146180"/>
                  <a:pt x="0" y="3040141"/>
                </a:cubicBezTo>
                <a:lnTo>
                  <a:pt x="0" y="490015"/>
                </a:lnTo>
                <a:cubicBezTo>
                  <a:pt x="0" y="383976"/>
                  <a:pt x="85961" y="298015"/>
                  <a:pt x="192000" y="298015"/>
                </a:cubicBezTo>
                <a:lnTo>
                  <a:pt x="839881" y="298015"/>
                </a:lnTo>
                <a:lnTo>
                  <a:pt x="839881" y="207079"/>
                </a:lnTo>
                <a:cubicBezTo>
                  <a:pt x="839881" y="178486"/>
                  <a:pt x="863061" y="155306"/>
                  <a:pt x="891654" y="155306"/>
                </a:cubicBezTo>
                <a:lnTo>
                  <a:pt x="922408" y="155306"/>
                </a:lnTo>
                <a:lnTo>
                  <a:pt x="922408" y="51773"/>
                </a:lnTo>
                <a:cubicBezTo>
                  <a:pt x="922408" y="23180"/>
                  <a:pt x="945588" y="0"/>
                  <a:pt x="97418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917" name="Google Shape;917;p28"/>
          <p:cNvSpPr/>
          <p:nvPr/>
        </p:nvSpPr>
        <p:spPr>
          <a:xfrm>
            <a:off x="6656524" y="4363515"/>
            <a:ext cx="445287" cy="375285"/>
          </a:xfrm>
          <a:custGeom>
            <a:rect b="b" l="l" r="r" t="t"/>
            <a:pathLst>
              <a:path extrusionOk="0" h="2730652" w="3240000">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918" name="Google Shape;918;p28"/>
          <p:cNvSpPr/>
          <p:nvPr/>
        </p:nvSpPr>
        <p:spPr>
          <a:xfrm>
            <a:off x="6557686" y="2993956"/>
            <a:ext cx="445287" cy="441381"/>
          </a:xfrm>
          <a:custGeom>
            <a:rect b="b" l="l" r="r" t="t"/>
            <a:pathLst>
              <a:path extrusionOk="0" h="3211580" w="324000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919" name="Google Shape;919;p28"/>
          <p:cNvSpPr/>
          <p:nvPr/>
        </p:nvSpPr>
        <p:spPr>
          <a:xfrm rot="2942052">
            <a:off x="7590629" y="5244498"/>
            <a:ext cx="413912" cy="440339"/>
          </a:xfrm>
          <a:custGeom>
            <a:rect b="b" l="l" r="r" t="t"/>
            <a:pathLst>
              <a:path extrusionOk="0" h="3204001" w="3011706">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920" name="Google Shape;920;p28"/>
          <p:cNvSpPr txBox="1"/>
          <p:nvPr/>
        </p:nvSpPr>
        <p:spPr>
          <a:xfrm>
            <a:off x="634132" y="2104070"/>
            <a:ext cx="1890731" cy="4154984"/>
          </a:xfrm>
          <a:prstGeom prst="rect">
            <a:avLst/>
          </a:prstGeom>
          <a:noFill/>
          <a:ln>
            <a:noFill/>
          </a:ln>
        </p:spPr>
        <p:txBody>
          <a:bodyPr anchorCtr="0" anchor="t" bIns="45700" lIns="108000" spcFirstLastPara="1" rIns="108000"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You can simply impress your audience and add a unique zing and appeal to your Reports and Presentations with our Templates. I hope and I believe that this Template will your Time, Money and Reputation. Get a modern PowerPoint  Presentation that is beautifully designed. You can simply impress your audience and add a unique zing and appeal to your Reports and Presentations with our Templates. Get a modern PowerPoint  Presentation that is beautifully designed. </a:t>
            </a:r>
            <a:endParaRPr sz="1200">
              <a:solidFill>
                <a:schemeClr val="dk1"/>
              </a:solidFill>
              <a:latin typeface="Arial"/>
              <a:ea typeface="Arial"/>
              <a:cs typeface="Arial"/>
              <a:sym typeface="Arial"/>
            </a:endParaRPr>
          </a:p>
        </p:txBody>
      </p:sp>
      <p:sp>
        <p:nvSpPr>
          <p:cNvPr id="921" name="Google Shape;921;p28"/>
          <p:cNvSpPr/>
          <p:nvPr/>
        </p:nvSpPr>
        <p:spPr>
          <a:xfrm>
            <a:off x="673035" y="331454"/>
            <a:ext cx="3487411"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chemeClr val="dk1"/>
                </a:solidFill>
                <a:latin typeface="Arial"/>
                <a:ea typeface="Arial"/>
                <a:cs typeface="Arial"/>
                <a:sym typeface="Arial"/>
              </a:rPr>
              <a:t>AWESOME</a:t>
            </a:r>
            <a:endParaRPr/>
          </a:p>
          <a:p>
            <a:pPr indent="0" lvl="0" marL="0" marR="0" rtl="0" algn="l">
              <a:spcBef>
                <a:spcPts val="0"/>
              </a:spcBef>
              <a:spcAft>
                <a:spcPts val="0"/>
              </a:spcAft>
              <a:buNone/>
            </a:pPr>
            <a:r>
              <a:rPr b="1" lang="en-US" sz="4800">
                <a:solidFill>
                  <a:schemeClr val="dk1"/>
                </a:solidFill>
                <a:latin typeface="Arial"/>
                <a:ea typeface="Arial"/>
                <a:cs typeface="Arial"/>
                <a:sym typeface="Arial"/>
              </a:rPr>
              <a:t>SLIDE</a:t>
            </a:r>
            <a:endParaRPr b="1" sz="4800">
              <a:solidFill>
                <a:schemeClr val="dk1"/>
              </a:solidFill>
              <a:latin typeface="Arial"/>
              <a:ea typeface="Arial"/>
              <a:cs typeface="Arial"/>
              <a:sym typeface="Arial"/>
            </a:endParaRPr>
          </a:p>
        </p:txBody>
      </p:sp>
      <p:grpSp>
        <p:nvGrpSpPr>
          <p:cNvPr id="922" name="Google Shape;922;p28"/>
          <p:cNvGrpSpPr/>
          <p:nvPr/>
        </p:nvGrpSpPr>
        <p:grpSpPr>
          <a:xfrm>
            <a:off x="8781236" y="4918879"/>
            <a:ext cx="2086478" cy="1327200"/>
            <a:chOff x="7533064" y="2279649"/>
            <a:chExt cx="1339200" cy="1327200"/>
          </a:xfrm>
        </p:grpSpPr>
        <p:sp>
          <p:nvSpPr>
            <p:cNvPr id="923" name="Google Shape;923;p28"/>
            <p:cNvSpPr/>
            <p:nvPr/>
          </p:nvSpPr>
          <p:spPr>
            <a:xfrm>
              <a:off x="7533064" y="2279649"/>
              <a:ext cx="13392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Add Text </a:t>
              </a:r>
              <a:endParaRPr/>
            </a:p>
          </p:txBody>
        </p:sp>
        <p:sp>
          <p:nvSpPr>
            <p:cNvPr id="924" name="Google Shape;924;p28"/>
            <p:cNvSpPr txBox="1"/>
            <p:nvPr/>
          </p:nvSpPr>
          <p:spPr>
            <a:xfrm>
              <a:off x="7533064" y="2591186"/>
              <a:ext cx="133920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a:p>
          </p:txBody>
        </p:sp>
      </p:grpSp>
      <p:grpSp>
        <p:nvGrpSpPr>
          <p:cNvPr id="925" name="Google Shape;925;p28"/>
          <p:cNvGrpSpPr/>
          <p:nvPr/>
        </p:nvGrpSpPr>
        <p:grpSpPr>
          <a:xfrm>
            <a:off x="8781236" y="1669772"/>
            <a:ext cx="2086478" cy="1327200"/>
            <a:chOff x="7533064" y="2279649"/>
            <a:chExt cx="1339200" cy="1327200"/>
          </a:xfrm>
        </p:grpSpPr>
        <p:sp>
          <p:nvSpPr>
            <p:cNvPr id="926" name="Google Shape;926;p28"/>
            <p:cNvSpPr/>
            <p:nvPr/>
          </p:nvSpPr>
          <p:spPr>
            <a:xfrm>
              <a:off x="7533064" y="2279649"/>
              <a:ext cx="13392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Add Text </a:t>
              </a:r>
              <a:endParaRPr/>
            </a:p>
          </p:txBody>
        </p:sp>
        <p:sp>
          <p:nvSpPr>
            <p:cNvPr id="927" name="Google Shape;927;p28"/>
            <p:cNvSpPr txBox="1"/>
            <p:nvPr/>
          </p:nvSpPr>
          <p:spPr>
            <a:xfrm>
              <a:off x="7533064" y="2591186"/>
              <a:ext cx="133920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Easy to change colors, photos and text. </a:t>
              </a:r>
              <a:endParaRPr/>
            </a:p>
          </p:txBody>
        </p:sp>
      </p:grpSp>
      <p:pic>
        <p:nvPicPr>
          <p:cNvPr id="928" name="Google Shape;928;p28"/>
          <p:cNvPicPr preferRelativeResize="0"/>
          <p:nvPr/>
        </p:nvPicPr>
        <p:blipFill rotWithShape="1">
          <a:blip r:embed="rId5">
            <a:alphaModFix/>
          </a:blip>
          <a:srcRect b="0" l="0" r="0" t="0"/>
          <a:stretch/>
        </p:blipFill>
        <p:spPr>
          <a:xfrm>
            <a:off x="8877127" y="2977304"/>
            <a:ext cx="974684" cy="173366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29"/>
          <p:cNvSpPr/>
          <p:nvPr>
            <p:ph idx="2" type="pic"/>
          </p:nvPr>
        </p:nvSpPr>
        <p:spPr>
          <a:xfrm>
            <a:off x="0" y="0"/>
            <a:ext cx="12192000" cy="3570514"/>
          </a:xfrm>
          <a:prstGeom prst="rect">
            <a:avLst/>
          </a:prstGeom>
          <a:solidFill>
            <a:srgbClr val="F2F2F2"/>
          </a:solidFill>
          <a:ln>
            <a:noFill/>
          </a:ln>
        </p:spPr>
      </p:sp>
      <p:sp>
        <p:nvSpPr>
          <p:cNvPr id="934" name="Google Shape;934;p29"/>
          <p:cNvSpPr/>
          <p:nvPr/>
        </p:nvSpPr>
        <p:spPr>
          <a:xfrm>
            <a:off x="4072384" y="3985618"/>
            <a:ext cx="709194" cy="709194"/>
          </a:xfrm>
          <a:prstGeom prst="ellipse">
            <a:avLst/>
          </a:prstGeom>
          <a:noFill/>
          <a:ln cap="flat" cmpd="sng" w="381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935" name="Google Shape;935;p29"/>
          <p:cNvGrpSpPr/>
          <p:nvPr/>
        </p:nvGrpSpPr>
        <p:grpSpPr>
          <a:xfrm>
            <a:off x="4903822" y="3788670"/>
            <a:ext cx="2772000" cy="1103095"/>
            <a:chOff x="4903822" y="3840016"/>
            <a:chExt cx="2772000" cy="1103095"/>
          </a:xfrm>
        </p:grpSpPr>
        <p:sp>
          <p:nvSpPr>
            <p:cNvPr id="936" name="Google Shape;936;p29"/>
            <p:cNvSpPr txBox="1"/>
            <p:nvPr/>
          </p:nvSpPr>
          <p:spPr>
            <a:xfrm>
              <a:off x="4903822" y="4112114"/>
              <a:ext cx="27720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937" name="Google Shape;937;p29"/>
            <p:cNvSpPr txBox="1"/>
            <p:nvPr/>
          </p:nvSpPr>
          <p:spPr>
            <a:xfrm>
              <a:off x="4903822" y="3840016"/>
              <a:ext cx="27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Title</a:t>
              </a:r>
              <a:endParaRPr/>
            </a:p>
          </p:txBody>
        </p:sp>
      </p:grpSp>
      <p:sp>
        <p:nvSpPr>
          <p:cNvPr id="938" name="Google Shape;938;p29"/>
          <p:cNvSpPr/>
          <p:nvPr/>
        </p:nvSpPr>
        <p:spPr>
          <a:xfrm>
            <a:off x="7892746" y="3985618"/>
            <a:ext cx="709194" cy="709194"/>
          </a:xfrm>
          <a:prstGeom prst="ellipse">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939" name="Google Shape;939;p29"/>
          <p:cNvGrpSpPr/>
          <p:nvPr/>
        </p:nvGrpSpPr>
        <p:grpSpPr>
          <a:xfrm>
            <a:off x="8724184" y="3788670"/>
            <a:ext cx="2772000" cy="1103095"/>
            <a:chOff x="8621632" y="3839869"/>
            <a:chExt cx="2772000" cy="1103095"/>
          </a:xfrm>
        </p:grpSpPr>
        <p:sp>
          <p:nvSpPr>
            <p:cNvPr id="940" name="Google Shape;940;p29"/>
            <p:cNvSpPr txBox="1"/>
            <p:nvPr/>
          </p:nvSpPr>
          <p:spPr>
            <a:xfrm>
              <a:off x="8621632" y="4111967"/>
              <a:ext cx="27720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941" name="Google Shape;941;p29"/>
            <p:cNvSpPr txBox="1"/>
            <p:nvPr/>
          </p:nvSpPr>
          <p:spPr>
            <a:xfrm>
              <a:off x="8621632" y="3839869"/>
              <a:ext cx="27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Title</a:t>
              </a:r>
              <a:endParaRPr b="1" sz="1200">
                <a:solidFill>
                  <a:srgbClr val="3F3F3F"/>
                </a:solidFill>
                <a:latin typeface="Arial"/>
                <a:ea typeface="Arial"/>
                <a:cs typeface="Arial"/>
                <a:sym typeface="Arial"/>
              </a:endParaRPr>
            </a:p>
          </p:txBody>
        </p:sp>
      </p:grpSp>
      <p:sp>
        <p:nvSpPr>
          <p:cNvPr id="942" name="Google Shape;942;p29"/>
          <p:cNvSpPr/>
          <p:nvPr/>
        </p:nvSpPr>
        <p:spPr>
          <a:xfrm>
            <a:off x="4079076" y="5232388"/>
            <a:ext cx="709194" cy="709194"/>
          </a:xfrm>
          <a:prstGeom prst="ellipse">
            <a:avLst/>
          </a:prstGeom>
          <a:noFill/>
          <a:ln cap="flat" cmpd="sng" w="381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943" name="Google Shape;943;p29"/>
          <p:cNvGrpSpPr/>
          <p:nvPr/>
        </p:nvGrpSpPr>
        <p:grpSpPr>
          <a:xfrm>
            <a:off x="4903822" y="5035440"/>
            <a:ext cx="2772000" cy="1103095"/>
            <a:chOff x="4903822" y="4915304"/>
            <a:chExt cx="2772000" cy="1103095"/>
          </a:xfrm>
        </p:grpSpPr>
        <p:sp>
          <p:nvSpPr>
            <p:cNvPr id="944" name="Google Shape;944;p29"/>
            <p:cNvSpPr txBox="1"/>
            <p:nvPr/>
          </p:nvSpPr>
          <p:spPr>
            <a:xfrm>
              <a:off x="4903822" y="5187402"/>
              <a:ext cx="27720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a:p>
          </p:txBody>
        </p:sp>
        <p:sp>
          <p:nvSpPr>
            <p:cNvPr id="945" name="Google Shape;945;p29"/>
            <p:cNvSpPr txBox="1"/>
            <p:nvPr/>
          </p:nvSpPr>
          <p:spPr>
            <a:xfrm>
              <a:off x="4903822" y="4915304"/>
              <a:ext cx="27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Title</a:t>
              </a:r>
              <a:endParaRPr b="1" sz="1200">
                <a:solidFill>
                  <a:srgbClr val="3F3F3F"/>
                </a:solidFill>
                <a:latin typeface="Arial"/>
                <a:ea typeface="Arial"/>
                <a:cs typeface="Arial"/>
                <a:sym typeface="Arial"/>
              </a:endParaRPr>
            </a:p>
          </p:txBody>
        </p:sp>
      </p:grpSp>
      <p:sp>
        <p:nvSpPr>
          <p:cNvPr id="946" name="Google Shape;946;p29"/>
          <p:cNvSpPr/>
          <p:nvPr/>
        </p:nvSpPr>
        <p:spPr>
          <a:xfrm>
            <a:off x="7899438" y="5232388"/>
            <a:ext cx="709194" cy="709194"/>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947" name="Google Shape;947;p29"/>
          <p:cNvGrpSpPr/>
          <p:nvPr/>
        </p:nvGrpSpPr>
        <p:grpSpPr>
          <a:xfrm>
            <a:off x="8724184" y="5035440"/>
            <a:ext cx="2772000" cy="1103095"/>
            <a:chOff x="8621632" y="4933373"/>
            <a:chExt cx="2772000" cy="1103095"/>
          </a:xfrm>
        </p:grpSpPr>
        <p:sp>
          <p:nvSpPr>
            <p:cNvPr id="948" name="Google Shape;948;p29"/>
            <p:cNvSpPr txBox="1"/>
            <p:nvPr/>
          </p:nvSpPr>
          <p:spPr>
            <a:xfrm>
              <a:off x="8621632" y="5205471"/>
              <a:ext cx="27720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949" name="Google Shape;949;p29"/>
            <p:cNvSpPr txBox="1"/>
            <p:nvPr/>
          </p:nvSpPr>
          <p:spPr>
            <a:xfrm>
              <a:off x="8621632" y="4933373"/>
              <a:ext cx="27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Contents Title</a:t>
              </a:r>
              <a:endParaRPr b="1" sz="1200">
                <a:solidFill>
                  <a:srgbClr val="3F3F3F"/>
                </a:solidFill>
                <a:latin typeface="Arial"/>
                <a:ea typeface="Arial"/>
                <a:cs typeface="Arial"/>
                <a:sym typeface="Arial"/>
              </a:endParaRPr>
            </a:p>
          </p:txBody>
        </p:sp>
      </p:grpSp>
      <p:sp>
        <p:nvSpPr>
          <p:cNvPr id="950" name="Google Shape;950;p29"/>
          <p:cNvSpPr txBox="1"/>
          <p:nvPr/>
        </p:nvSpPr>
        <p:spPr>
          <a:xfrm>
            <a:off x="4231720" y="2701513"/>
            <a:ext cx="7483372" cy="600164"/>
          </a:xfrm>
          <a:prstGeom prst="rect">
            <a:avLst/>
          </a:prstGeom>
          <a:noFill/>
          <a:ln>
            <a:noFill/>
          </a:ln>
        </p:spPr>
        <p:txBody>
          <a:bodyPr anchorCtr="0" anchor="t" bIns="45700" lIns="216000" spcFirstLastPara="1" rIns="216000" wrap="square" tIns="45700">
            <a:spAutoFit/>
          </a:bodyPr>
          <a:lstStyle/>
          <a:p>
            <a:pPr indent="0" lvl="0" marL="0" marR="0" rtl="0" algn="r">
              <a:spcBef>
                <a:spcPts val="0"/>
              </a:spcBef>
              <a:spcAft>
                <a:spcPts val="0"/>
              </a:spcAft>
              <a:buNone/>
            </a:pPr>
            <a:r>
              <a:rPr lang="en-US" sz="1100">
                <a:solidFill>
                  <a:schemeClr val="lt1"/>
                </a:solidFill>
                <a:latin typeface="Arial"/>
                <a:ea typeface="Arial"/>
                <a:cs typeface="Arial"/>
                <a:sym typeface="Arial"/>
              </a:rPr>
              <a:t>I hope and I believe that this Template will your Time, Money and Reputation. Easy to change colors, photos and text. Get a modern PowerPoint  Presentation that is beautifully designed. Get a modern PowerPoint  Presentation that is beautifully designed. </a:t>
            </a:r>
            <a:endParaRPr/>
          </a:p>
        </p:txBody>
      </p:sp>
      <p:sp>
        <p:nvSpPr>
          <p:cNvPr id="951" name="Google Shape;951;p29"/>
          <p:cNvSpPr txBox="1"/>
          <p:nvPr/>
        </p:nvSpPr>
        <p:spPr>
          <a:xfrm>
            <a:off x="5124451" y="1962150"/>
            <a:ext cx="6466816" cy="739363"/>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chemeClr val="lt1"/>
              </a:buClr>
              <a:buSzPts val="4400"/>
              <a:buFont typeface="Arial"/>
              <a:buNone/>
            </a:pPr>
            <a:r>
              <a:rPr lang="en-US" sz="4400">
                <a:solidFill>
                  <a:schemeClr val="lt1"/>
                </a:solidFill>
                <a:latin typeface="Arial"/>
                <a:ea typeface="Arial"/>
                <a:cs typeface="Arial"/>
                <a:sym typeface="Arial"/>
              </a:rPr>
              <a:t>Portfolio Presentation</a:t>
            </a:r>
            <a:endParaRPr sz="4400">
              <a:solidFill>
                <a:schemeClr val="lt1"/>
              </a:solidFill>
              <a:latin typeface="Arial"/>
              <a:ea typeface="Arial"/>
              <a:cs typeface="Arial"/>
              <a:sym typeface="Arial"/>
            </a:endParaRPr>
          </a:p>
        </p:txBody>
      </p:sp>
      <p:sp>
        <p:nvSpPr>
          <p:cNvPr id="952" name="Google Shape;952;p29"/>
          <p:cNvSpPr/>
          <p:nvPr/>
        </p:nvSpPr>
        <p:spPr>
          <a:xfrm>
            <a:off x="8068855" y="4164129"/>
            <a:ext cx="370360" cy="312137"/>
          </a:xfrm>
          <a:custGeom>
            <a:rect b="b" l="l" r="r" t="t"/>
            <a:pathLst>
              <a:path extrusionOk="0" h="2730652" w="3240000">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953" name="Google Shape;953;p29"/>
          <p:cNvSpPr/>
          <p:nvPr/>
        </p:nvSpPr>
        <p:spPr>
          <a:xfrm>
            <a:off x="4255610" y="5391987"/>
            <a:ext cx="370360" cy="367112"/>
          </a:xfrm>
          <a:custGeom>
            <a:rect b="b" l="l" r="r" t="t"/>
            <a:pathLst>
              <a:path extrusionOk="0" h="3211580" w="324000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954" name="Google Shape;954;p29"/>
          <p:cNvSpPr/>
          <p:nvPr/>
        </p:nvSpPr>
        <p:spPr>
          <a:xfrm rot="2942052">
            <a:off x="4310716" y="4173884"/>
            <a:ext cx="344265" cy="366245"/>
          </a:xfrm>
          <a:custGeom>
            <a:rect b="b" l="l" r="r" t="t"/>
            <a:pathLst>
              <a:path extrusionOk="0" h="3204001" w="3011706">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955" name="Google Shape;955;p29"/>
          <p:cNvSpPr/>
          <p:nvPr/>
        </p:nvSpPr>
        <p:spPr>
          <a:xfrm>
            <a:off x="8075794" y="5389845"/>
            <a:ext cx="393743" cy="394280"/>
          </a:xfrm>
          <a:custGeom>
            <a:rect b="b" l="l" r="r" t="t"/>
            <a:pathLst>
              <a:path extrusionOk="0" h="3229762" w="3225370">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pic>
        <p:nvPicPr>
          <p:cNvPr id="956" name="Google Shape;956;p29"/>
          <p:cNvPicPr preferRelativeResize="0"/>
          <p:nvPr/>
        </p:nvPicPr>
        <p:blipFill rotWithShape="1">
          <a:blip r:embed="rId3">
            <a:alphaModFix/>
          </a:blip>
          <a:srcRect b="0" l="0" r="0" t="0"/>
          <a:stretch/>
        </p:blipFill>
        <p:spPr>
          <a:xfrm>
            <a:off x="1093810" y="1804544"/>
            <a:ext cx="2389517" cy="323089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30"/>
          <p:cNvSpPr/>
          <p:nvPr/>
        </p:nvSpPr>
        <p:spPr>
          <a:xfrm>
            <a:off x="0" y="2070080"/>
            <a:ext cx="3958233" cy="695785"/>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2" name="Google Shape;962;p30"/>
          <p:cNvSpPr/>
          <p:nvPr/>
        </p:nvSpPr>
        <p:spPr>
          <a:xfrm>
            <a:off x="0" y="2961661"/>
            <a:ext cx="3958233" cy="69578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3" name="Google Shape;963;p30"/>
          <p:cNvSpPr/>
          <p:nvPr/>
        </p:nvSpPr>
        <p:spPr>
          <a:xfrm>
            <a:off x="0" y="3853242"/>
            <a:ext cx="3958233" cy="695785"/>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4" name="Google Shape;964;p30"/>
          <p:cNvSpPr/>
          <p:nvPr/>
        </p:nvSpPr>
        <p:spPr>
          <a:xfrm>
            <a:off x="0" y="4744823"/>
            <a:ext cx="3958233" cy="69578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5" name="Google Shape;965;p30"/>
          <p:cNvSpPr/>
          <p:nvPr/>
        </p:nvSpPr>
        <p:spPr>
          <a:xfrm>
            <a:off x="0" y="5636403"/>
            <a:ext cx="3958233" cy="69578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6" name="Google Shape;966;p30"/>
          <p:cNvSpPr/>
          <p:nvPr/>
        </p:nvSpPr>
        <p:spPr>
          <a:xfrm>
            <a:off x="3596801" y="2090371"/>
            <a:ext cx="655200" cy="655200"/>
          </a:xfrm>
          <a:prstGeom prst="ellipse">
            <a:avLst/>
          </a:prstGeom>
          <a:solidFill>
            <a:schemeClr val="lt1"/>
          </a:solidFill>
          <a:ln cap="flat" cmpd="sng" w="381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7" name="Google Shape;967;p30"/>
          <p:cNvSpPr/>
          <p:nvPr/>
        </p:nvSpPr>
        <p:spPr>
          <a:xfrm>
            <a:off x="3596801" y="2981952"/>
            <a:ext cx="655200" cy="655200"/>
          </a:xfrm>
          <a:prstGeom prst="ellipse">
            <a:avLst/>
          </a:prstGeom>
          <a:solidFill>
            <a:schemeClr val="lt1"/>
          </a:solidFill>
          <a:ln cap="flat" cmpd="sng" w="381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8" name="Google Shape;968;p30"/>
          <p:cNvSpPr/>
          <p:nvPr/>
        </p:nvSpPr>
        <p:spPr>
          <a:xfrm>
            <a:off x="3596801" y="3873533"/>
            <a:ext cx="655200" cy="655200"/>
          </a:xfrm>
          <a:prstGeom prst="ellipse">
            <a:avLst/>
          </a:prstGeom>
          <a:solidFill>
            <a:schemeClr val="lt1"/>
          </a:solidFill>
          <a:ln cap="flat" cmpd="sng" w="381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9" name="Google Shape;969;p30"/>
          <p:cNvSpPr/>
          <p:nvPr/>
        </p:nvSpPr>
        <p:spPr>
          <a:xfrm>
            <a:off x="3596801" y="4765114"/>
            <a:ext cx="655200" cy="655200"/>
          </a:xfrm>
          <a:prstGeom prst="ellipse">
            <a:avLst/>
          </a:prstGeom>
          <a:solidFill>
            <a:schemeClr val="lt1"/>
          </a:solid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0" name="Google Shape;970;p30"/>
          <p:cNvSpPr/>
          <p:nvPr/>
        </p:nvSpPr>
        <p:spPr>
          <a:xfrm>
            <a:off x="3605593" y="5656695"/>
            <a:ext cx="655200" cy="655200"/>
          </a:xfrm>
          <a:prstGeom prst="ellipse">
            <a:avLst/>
          </a:prstGeom>
          <a:solidFill>
            <a:schemeClr val="lt1"/>
          </a:solid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1" name="Google Shape;971;p30"/>
          <p:cNvSpPr txBox="1"/>
          <p:nvPr/>
        </p:nvSpPr>
        <p:spPr>
          <a:xfrm>
            <a:off x="590549" y="2186971"/>
            <a:ext cx="288000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972" name="Google Shape;972;p30"/>
          <p:cNvSpPr txBox="1"/>
          <p:nvPr/>
        </p:nvSpPr>
        <p:spPr>
          <a:xfrm>
            <a:off x="590549" y="3069802"/>
            <a:ext cx="288000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973" name="Google Shape;973;p30"/>
          <p:cNvSpPr txBox="1"/>
          <p:nvPr/>
        </p:nvSpPr>
        <p:spPr>
          <a:xfrm>
            <a:off x="590549" y="3952633"/>
            <a:ext cx="288000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974" name="Google Shape;974;p30"/>
          <p:cNvSpPr txBox="1"/>
          <p:nvPr/>
        </p:nvSpPr>
        <p:spPr>
          <a:xfrm>
            <a:off x="590549" y="4835464"/>
            <a:ext cx="288000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975" name="Google Shape;975;p30"/>
          <p:cNvSpPr txBox="1"/>
          <p:nvPr/>
        </p:nvSpPr>
        <p:spPr>
          <a:xfrm>
            <a:off x="590549" y="5753463"/>
            <a:ext cx="288000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976" name="Google Shape;976;p30"/>
          <p:cNvSpPr/>
          <p:nvPr/>
        </p:nvSpPr>
        <p:spPr>
          <a:xfrm>
            <a:off x="3728633" y="5774225"/>
            <a:ext cx="410306" cy="406708"/>
          </a:xfrm>
          <a:custGeom>
            <a:rect b="b" l="l" r="r" t="t"/>
            <a:pathLst>
              <a:path extrusionOk="0" h="3211580" w="324000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7" name="Google Shape;977;p30"/>
          <p:cNvSpPr/>
          <p:nvPr/>
        </p:nvSpPr>
        <p:spPr>
          <a:xfrm>
            <a:off x="3824969" y="2253233"/>
            <a:ext cx="226262" cy="360000"/>
          </a:xfrm>
          <a:custGeom>
            <a:rect b="b" l="l" r="r" t="t"/>
            <a:pathLst>
              <a:path extrusionOk="0" h="3207971" w="2016224">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8" name="Google Shape;978;p30"/>
          <p:cNvSpPr/>
          <p:nvPr/>
        </p:nvSpPr>
        <p:spPr>
          <a:xfrm rot="2942052">
            <a:off x="3792025" y="3190279"/>
            <a:ext cx="314333" cy="334403"/>
          </a:xfrm>
          <a:custGeom>
            <a:rect b="b" l="l" r="r" t="t"/>
            <a:pathLst>
              <a:path extrusionOk="0" h="3204001" w="3011706">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9" name="Google Shape;979;p30"/>
          <p:cNvSpPr/>
          <p:nvPr/>
        </p:nvSpPr>
        <p:spPr>
          <a:xfrm flipH="1" rot="-2675106">
            <a:off x="3891540" y="4864896"/>
            <a:ext cx="133387" cy="521691"/>
          </a:xfrm>
          <a:custGeom>
            <a:rect b="b" l="l" r="r" t="t"/>
            <a:pathLst>
              <a:path extrusionOk="0" h="4228323" w="1081111">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980" name="Google Shape;980;p30"/>
          <p:cNvSpPr/>
          <p:nvPr/>
        </p:nvSpPr>
        <p:spPr>
          <a:xfrm>
            <a:off x="3781241" y="4043894"/>
            <a:ext cx="352768" cy="297310"/>
          </a:xfrm>
          <a:custGeom>
            <a:rect b="b" l="l" r="r" t="t"/>
            <a:pathLst>
              <a:path extrusionOk="0" h="2730652" w="3240000">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981" name="Google Shape;981;p30"/>
          <p:cNvGrpSpPr/>
          <p:nvPr/>
        </p:nvGrpSpPr>
        <p:grpSpPr>
          <a:xfrm>
            <a:off x="4472254" y="2050113"/>
            <a:ext cx="2808000" cy="664784"/>
            <a:chOff x="6210996" y="1433695"/>
            <a:chExt cx="1712589" cy="472943"/>
          </a:xfrm>
        </p:grpSpPr>
        <p:sp>
          <p:nvSpPr>
            <p:cNvPr id="982" name="Google Shape;982;p30"/>
            <p:cNvSpPr txBox="1"/>
            <p:nvPr/>
          </p:nvSpPr>
          <p:spPr>
            <a:xfrm>
              <a:off x="6210999" y="1433695"/>
              <a:ext cx="1712586" cy="1970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83" name="Google Shape;983;p30"/>
            <p:cNvSpPr txBox="1"/>
            <p:nvPr/>
          </p:nvSpPr>
          <p:spPr>
            <a:xfrm>
              <a:off x="6210996" y="1578199"/>
              <a:ext cx="1712587" cy="328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grpSp>
      <p:grpSp>
        <p:nvGrpSpPr>
          <p:cNvPr id="984" name="Google Shape;984;p30"/>
          <p:cNvGrpSpPr/>
          <p:nvPr/>
        </p:nvGrpSpPr>
        <p:grpSpPr>
          <a:xfrm>
            <a:off x="4472254" y="2939521"/>
            <a:ext cx="2808000" cy="664784"/>
            <a:chOff x="6210996" y="1433695"/>
            <a:chExt cx="1712589" cy="472943"/>
          </a:xfrm>
        </p:grpSpPr>
        <p:sp>
          <p:nvSpPr>
            <p:cNvPr id="985" name="Google Shape;985;p30"/>
            <p:cNvSpPr txBox="1"/>
            <p:nvPr/>
          </p:nvSpPr>
          <p:spPr>
            <a:xfrm>
              <a:off x="6210999" y="1433695"/>
              <a:ext cx="1712586" cy="1970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86" name="Google Shape;986;p30"/>
            <p:cNvSpPr txBox="1"/>
            <p:nvPr/>
          </p:nvSpPr>
          <p:spPr>
            <a:xfrm>
              <a:off x="6210996" y="1578199"/>
              <a:ext cx="1712587" cy="328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grpSp>
      <p:grpSp>
        <p:nvGrpSpPr>
          <p:cNvPr id="987" name="Google Shape;987;p30"/>
          <p:cNvGrpSpPr/>
          <p:nvPr/>
        </p:nvGrpSpPr>
        <p:grpSpPr>
          <a:xfrm>
            <a:off x="4472254" y="3828929"/>
            <a:ext cx="2808000" cy="664784"/>
            <a:chOff x="6210996" y="1433695"/>
            <a:chExt cx="1712589" cy="472943"/>
          </a:xfrm>
        </p:grpSpPr>
        <p:sp>
          <p:nvSpPr>
            <p:cNvPr id="988" name="Google Shape;988;p30"/>
            <p:cNvSpPr txBox="1"/>
            <p:nvPr/>
          </p:nvSpPr>
          <p:spPr>
            <a:xfrm>
              <a:off x="6210999" y="1433695"/>
              <a:ext cx="1712586" cy="1970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89" name="Google Shape;989;p30"/>
            <p:cNvSpPr txBox="1"/>
            <p:nvPr/>
          </p:nvSpPr>
          <p:spPr>
            <a:xfrm>
              <a:off x="6210996" y="1578199"/>
              <a:ext cx="1712587" cy="328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grpSp>
      <p:grpSp>
        <p:nvGrpSpPr>
          <p:cNvPr id="990" name="Google Shape;990;p30"/>
          <p:cNvGrpSpPr/>
          <p:nvPr/>
        </p:nvGrpSpPr>
        <p:grpSpPr>
          <a:xfrm>
            <a:off x="4472254" y="4718337"/>
            <a:ext cx="2808000" cy="664784"/>
            <a:chOff x="6210996" y="1433695"/>
            <a:chExt cx="1712589" cy="472943"/>
          </a:xfrm>
        </p:grpSpPr>
        <p:sp>
          <p:nvSpPr>
            <p:cNvPr id="991" name="Google Shape;991;p30"/>
            <p:cNvSpPr txBox="1"/>
            <p:nvPr/>
          </p:nvSpPr>
          <p:spPr>
            <a:xfrm>
              <a:off x="6210999" y="1433695"/>
              <a:ext cx="1712586" cy="1970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92" name="Google Shape;992;p30"/>
            <p:cNvSpPr txBox="1"/>
            <p:nvPr/>
          </p:nvSpPr>
          <p:spPr>
            <a:xfrm>
              <a:off x="6210996" y="1578199"/>
              <a:ext cx="1712587" cy="328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grpSp>
      <p:grpSp>
        <p:nvGrpSpPr>
          <p:cNvPr id="993" name="Google Shape;993;p30"/>
          <p:cNvGrpSpPr/>
          <p:nvPr/>
        </p:nvGrpSpPr>
        <p:grpSpPr>
          <a:xfrm>
            <a:off x="4472254" y="5607745"/>
            <a:ext cx="2808000" cy="664784"/>
            <a:chOff x="6210996" y="1433695"/>
            <a:chExt cx="1712589" cy="472943"/>
          </a:xfrm>
        </p:grpSpPr>
        <p:sp>
          <p:nvSpPr>
            <p:cNvPr id="994" name="Google Shape;994;p30"/>
            <p:cNvSpPr txBox="1"/>
            <p:nvPr/>
          </p:nvSpPr>
          <p:spPr>
            <a:xfrm>
              <a:off x="6210999" y="1433695"/>
              <a:ext cx="1712586" cy="1970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Your Text  Here</a:t>
              </a:r>
              <a:endParaRPr b="1" sz="1200">
                <a:solidFill>
                  <a:srgbClr val="3F3F3F"/>
                </a:solidFill>
                <a:latin typeface="Arial"/>
                <a:ea typeface="Arial"/>
                <a:cs typeface="Arial"/>
                <a:sym typeface="Arial"/>
              </a:endParaRPr>
            </a:p>
          </p:txBody>
        </p:sp>
        <p:sp>
          <p:nvSpPr>
            <p:cNvPr id="995" name="Google Shape;995;p30"/>
            <p:cNvSpPr txBox="1"/>
            <p:nvPr/>
          </p:nvSpPr>
          <p:spPr>
            <a:xfrm>
              <a:off x="6210996" y="1578199"/>
              <a:ext cx="1712587" cy="328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grpSp>
      <p:sp>
        <p:nvSpPr>
          <p:cNvPr id="996" name="Google Shape;996;p30"/>
          <p:cNvSpPr txBox="1"/>
          <p:nvPr/>
        </p:nvSpPr>
        <p:spPr>
          <a:xfrm>
            <a:off x="590549" y="339509"/>
            <a:ext cx="6982331" cy="72424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5400"/>
              <a:buFont typeface="Arial"/>
              <a:buNone/>
            </a:pPr>
            <a:r>
              <a:rPr lang="en-US" sz="5400">
                <a:solidFill>
                  <a:schemeClr val="dk1"/>
                </a:solidFill>
                <a:latin typeface="Arial"/>
                <a:ea typeface="Arial"/>
                <a:cs typeface="Arial"/>
                <a:sym typeface="Arial"/>
              </a:rPr>
              <a:t>Infographic Style</a:t>
            </a:r>
            <a:endParaRPr sz="5400">
              <a:solidFill>
                <a:schemeClr val="dk1"/>
              </a:solidFill>
              <a:latin typeface="Arial"/>
              <a:ea typeface="Arial"/>
              <a:cs typeface="Arial"/>
              <a:sym typeface="Arial"/>
            </a:endParaRPr>
          </a:p>
        </p:txBody>
      </p:sp>
      <p:pic>
        <p:nvPicPr>
          <p:cNvPr id="997" name="Google Shape;997;p30"/>
          <p:cNvPicPr preferRelativeResize="0"/>
          <p:nvPr/>
        </p:nvPicPr>
        <p:blipFill rotWithShape="1">
          <a:blip r:embed="rId3">
            <a:alphaModFix/>
          </a:blip>
          <a:srcRect b="0" l="0" r="0" t="0"/>
          <a:stretch/>
        </p:blipFill>
        <p:spPr>
          <a:xfrm>
            <a:off x="7866386" y="2114279"/>
            <a:ext cx="3676159" cy="421790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sp>
        <p:nvSpPr>
          <p:cNvPr id="1002" name="Google Shape;1002;p31"/>
          <p:cNvSpPr txBox="1"/>
          <p:nvPr>
            <p:ph type="title"/>
          </p:nvPr>
        </p:nvSpPr>
        <p:spPr>
          <a:xfrm flipH="1">
            <a:off x="633046" y="1991946"/>
            <a:ext cx="6454775" cy="906463"/>
          </a:xfrm>
          <a:prstGeom prst="rect">
            <a:avLst/>
          </a:prstGeom>
          <a:noFill/>
          <a:ln>
            <a:noFill/>
          </a:ln>
        </p:spPr>
        <p:txBody>
          <a:bodyPr anchorCtr="0" anchor="b" bIns="121900" lIns="121900" spcFirstLastPara="1" rIns="121900" wrap="square" tIns="121900">
            <a:noAutofit/>
          </a:bodyPr>
          <a:lstStyle/>
          <a:p>
            <a:pPr indent="0" lvl="0" marL="0" marR="0" rtl="0" algn="l">
              <a:lnSpc>
                <a:spcPct val="90000"/>
              </a:lnSpc>
              <a:spcBef>
                <a:spcPts val="0"/>
              </a:spcBef>
              <a:spcAft>
                <a:spcPts val="0"/>
              </a:spcAft>
              <a:buClr>
                <a:schemeClr val="dk1"/>
              </a:buClr>
              <a:buSzPts val="4400"/>
              <a:buFont typeface="Arial"/>
              <a:buNone/>
            </a:pPr>
            <a:r>
              <a:rPr b="0" i="0" lang="en-US" sz="4400" u="none" cap="none" strike="noStrike">
                <a:solidFill>
                  <a:schemeClr val="dk1"/>
                </a:solidFill>
                <a:latin typeface="Arial"/>
                <a:ea typeface="Arial"/>
                <a:cs typeface="Arial"/>
                <a:sym typeface="Arial"/>
              </a:rPr>
              <a:t>Next Week</a:t>
            </a:r>
            <a:endParaRPr sz="4400">
              <a:solidFill>
                <a:schemeClr val="dk1"/>
              </a:solidFill>
              <a:latin typeface="Arial"/>
              <a:ea typeface="Arial"/>
              <a:cs typeface="Arial"/>
              <a:sym typeface="Arial"/>
            </a:endParaRPr>
          </a:p>
        </p:txBody>
      </p:sp>
      <p:sp>
        <p:nvSpPr>
          <p:cNvPr id="1003" name="Google Shape;1003;p31"/>
          <p:cNvSpPr txBox="1"/>
          <p:nvPr>
            <p:ph idx="1" type="subTitle"/>
          </p:nvPr>
        </p:nvSpPr>
        <p:spPr>
          <a:xfrm flipH="1">
            <a:off x="633046" y="2812684"/>
            <a:ext cx="6454775" cy="755650"/>
          </a:xfrm>
          <a:prstGeom prst="rect">
            <a:avLst/>
          </a:prstGeom>
          <a:noFill/>
          <a:ln>
            <a:noFill/>
          </a:ln>
        </p:spPr>
        <p:txBody>
          <a:bodyPr anchorCtr="0" anchor="t" bIns="121900" lIns="121900" spcFirstLastPara="1" rIns="121900" wrap="square" tIns="121900">
            <a:noAutofit/>
          </a:bodyPr>
          <a:lstStyle/>
          <a:p>
            <a:pPr indent="-177800" lvl="0" marL="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Here you can enter a subtitle if you need it</a:t>
            </a:r>
            <a:endParaRPr b="0" i="0" sz="2800" u="none" cap="none" strike="noStrike">
              <a:solidFill>
                <a:schemeClr val="dk1"/>
              </a:solidFill>
              <a:latin typeface="Arial"/>
              <a:ea typeface="Arial"/>
              <a:cs typeface="Arial"/>
              <a:sym typeface="Arial"/>
            </a:endParaRPr>
          </a:p>
        </p:txBody>
      </p:sp>
      <p:pic>
        <p:nvPicPr>
          <p:cNvPr id="1004" name="Google Shape;1004;p31"/>
          <p:cNvPicPr preferRelativeResize="0"/>
          <p:nvPr/>
        </p:nvPicPr>
        <p:blipFill rotWithShape="1">
          <a:blip r:embed="rId3">
            <a:alphaModFix/>
          </a:blip>
          <a:srcRect b="0" l="0" r="0" t="0"/>
          <a:stretch/>
        </p:blipFill>
        <p:spPr>
          <a:xfrm>
            <a:off x="5529288" y="2812684"/>
            <a:ext cx="6185722" cy="3523987"/>
          </a:xfrm>
          <a:prstGeom prst="rect">
            <a:avLst/>
          </a:prstGeom>
          <a:noFill/>
          <a:ln>
            <a:noFill/>
          </a:ln>
        </p:spPr>
      </p:pic>
      <p:sp>
        <p:nvSpPr>
          <p:cNvPr id="1005" name="Google Shape;1005;p31"/>
          <p:cNvSpPr txBox="1"/>
          <p:nvPr/>
        </p:nvSpPr>
        <p:spPr>
          <a:xfrm flipH="1">
            <a:off x="633046" y="3633422"/>
            <a:ext cx="6454775" cy="755650"/>
          </a:xfrm>
          <a:prstGeom prst="rect">
            <a:avLst/>
          </a:prstGeom>
          <a:noFill/>
          <a:ln>
            <a:noFill/>
          </a:ln>
        </p:spPr>
        <p:txBody>
          <a:bodyPr anchorCtr="0" anchor="t" bIns="121900" lIns="121900" spcFirstLastPara="1" rIns="121900" wrap="square" tIns="121900">
            <a:noAutofit/>
          </a:bodyPr>
          <a:lstStyle/>
          <a:p>
            <a:pPr indent="-177800" lvl="0" marL="0" marR="0" rtl="0" algn="l">
              <a:lnSpc>
                <a:spcPct val="90000"/>
              </a:lnSpc>
              <a:spcBef>
                <a:spcPts val="1000"/>
              </a:spcBef>
              <a:spcAft>
                <a:spcPts val="0"/>
              </a:spcAft>
              <a:buClr>
                <a:schemeClr val="dk1"/>
              </a:buClr>
              <a:buSzPts val="2800"/>
              <a:buFont typeface="Arial"/>
              <a:buChar char="•"/>
            </a:pPr>
            <a:r>
              <a:rPr lang="en-US" sz="2800">
                <a:solidFill>
                  <a:schemeClr val="dk1"/>
                </a:solidFill>
                <a:latin typeface="Arial"/>
                <a:ea typeface="Arial"/>
                <a:cs typeface="Arial"/>
                <a:sym typeface="Arial"/>
              </a:rPr>
              <a:t>Here you can enter a subtitle if you need it</a:t>
            </a:r>
            <a:endParaRPr sz="2800">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32"/>
          <p:cNvSpPr/>
          <p:nvPr/>
        </p:nvSpPr>
        <p:spPr>
          <a:xfrm>
            <a:off x="3247057" y="49929"/>
            <a:ext cx="610936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5400">
                <a:solidFill>
                  <a:schemeClr val="accent1"/>
                </a:solidFill>
                <a:latin typeface="Arial"/>
                <a:ea typeface="Arial"/>
                <a:cs typeface="Arial"/>
                <a:sym typeface="Arial"/>
              </a:rPr>
              <a:t>Análisis de sistema</a:t>
            </a:r>
            <a:endParaRPr sz="5400">
              <a:solidFill>
                <a:schemeClr val="accent1"/>
              </a:solidFill>
              <a:latin typeface="Arial"/>
              <a:ea typeface="Arial"/>
              <a:cs typeface="Arial"/>
              <a:sym typeface="Arial"/>
            </a:endParaRPr>
          </a:p>
        </p:txBody>
      </p:sp>
      <p:sp>
        <p:nvSpPr>
          <p:cNvPr id="1011" name="Google Shape;1011;p32"/>
          <p:cNvSpPr/>
          <p:nvPr/>
        </p:nvSpPr>
        <p:spPr>
          <a:xfrm>
            <a:off x="6135141" y="1328030"/>
            <a:ext cx="45719" cy="4784834"/>
          </a:xfrm>
          <a:prstGeom prst="rect">
            <a:avLst/>
          </a:prstGeom>
          <a:solidFill>
            <a:schemeClr val="accent1"/>
          </a:solidFill>
          <a:ln cap="flat" cmpd="sng" w="12700">
            <a:solidFill>
              <a:srgbClr val="B81D0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1012" name="Google Shape;1012;p32"/>
          <p:cNvGrpSpPr/>
          <p:nvPr/>
        </p:nvGrpSpPr>
        <p:grpSpPr>
          <a:xfrm>
            <a:off x="6566961" y="2203422"/>
            <a:ext cx="503047" cy="505874"/>
            <a:chOff x="3406095" y="4975824"/>
            <a:chExt cx="282575" cy="284163"/>
          </a:xfrm>
        </p:grpSpPr>
        <p:sp>
          <p:nvSpPr>
            <p:cNvPr id="1013" name="Google Shape;1013;p32"/>
            <p:cNvSpPr/>
            <p:nvPr/>
          </p:nvSpPr>
          <p:spPr>
            <a:xfrm>
              <a:off x="3406095" y="4975824"/>
              <a:ext cx="282575" cy="284163"/>
            </a:xfrm>
            <a:prstGeom prst="ellipse">
              <a:avLst/>
            </a:prstGeom>
            <a:solidFill>
              <a:srgbClr val="BA1A1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14" name="Google Shape;1014;p32"/>
            <p:cNvSpPr/>
            <p:nvPr/>
          </p:nvSpPr>
          <p:spPr>
            <a:xfrm>
              <a:off x="3445782" y="5028212"/>
              <a:ext cx="204788" cy="179388"/>
            </a:xfrm>
            <a:custGeom>
              <a:rect b="b" l="l" r="r" t="t"/>
              <a:pathLst>
                <a:path extrusionOk="0" h="419" w="477">
                  <a:moveTo>
                    <a:pt x="0" y="213"/>
                  </a:moveTo>
                  <a:cubicBezTo>
                    <a:pt x="4" y="206"/>
                    <a:pt x="12" y="193"/>
                    <a:pt x="26" y="183"/>
                  </a:cubicBezTo>
                  <a:cubicBezTo>
                    <a:pt x="34" y="176"/>
                    <a:pt x="43" y="169"/>
                    <a:pt x="57" y="168"/>
                  </a:cubicBezTo>
                  <a:cubicBezTo>
                    <a:pt x="78" y="165"/>
                    <a:pt x="94" y="179"/>
                    <a:pt x="103" y="186"/>
                  </a:cubicBezTo>
                  <a:cubicBezTo>
                    <a:pt x="110" y="192"/>
                    <a:pt x="115" y="198"/>
                    <a:pt x="124" y="211"/>
                  </a:cubicBezTo>
                  <a:cubicBezTo>
                    <a:pt x="133" y="224"/>
                    <a:pt x="145" y="245"/>
                    <a:pt x="157" y="273"/>
                  </a:cubicBezTo>
                  <a:cubicBezTo>
                    <a:pt x="173" y="248"/>
                    <a:pt x="198" y="212"/>
                    <a:pt x="230" y="171"/>
                  </a:cubicBezTo>
                  <a:cubicBezTo>
                    <a:pt x="251" y="143"/>
                    <a:pt x="262" y="128"/>
                    <a:pt x="277" y="111"/>
                  </a:cubicBezTo>
                  <a:cubicBezTo>
                    <a:pt x="298" y="88"/>
                    <a:pt x="331" y="56"/>
                    <a:pt x="378" y="24"/>
                  </a:cubicBezTo>
                  <a:cubicBezTo>
                    <a:pt x="392" y="16"/>
                    <a:pt x="404" y="11"/>
                    <a:pt x="413" y="8"/>
                  </a:cubicBezTo>
                  <a:cubicBezTo>
                    <a:pt x="425" y="4"/>
                    <a:pt x="433" y="1"/>
                    <a:pt x="445" y="0"/>
                  </a:cubicBezTo>
                  <a:cubicBezTo>
                    <a:pt x="459" y="0"/>
                    <a:pt x="470" y="3"/>
                    <a:pt x="477" y="5"/>
                  </a:cubicBezTo>
                  <a:cubicBezTo>
                    <a:pt x="433" y="39"/>
                    <a:pt x="354" y="106"/>
                    <a:pt x="295" y="191"/>
                  </a:cubicBezTo>
                  <a:cubicBezTo>
                    <a:pt x="263" y="235"/>
                    <a:pt x="248" y="257"/>
                    <a:pt x="235" y="288"/>
                  </a:cubicBezTo>
                  <a:cubicBezTo>
                    <a:pt x="222" y="316"/>
                    <a:pt x="215" y="342"/>
                    <a:pt x="190" y="377"/>
                  </a:cubicBezTo>
                  <a:cubicBezTo>
                    <a:pt x="168" y="407"/>
                    <a:pt x="152" y="418"/>
                    <a:pt x="134" y="419"/>
                  </a:cubicBezTo>
                  <a:cubicBezTo>
                    <a:pt x="125" y="419"/>
                    <a:pt x="117" y="416"/>
                    <a:pt x="112" y="413"/>
                  </a:cubicBezTo>
                  <a:cubicBezTo>
                    <a:pt x="109" y="403"/>
                    <a:pt x="106" y="389"/>
                    <a:pt x="101" y="374"/>
                  </a:cubicBezTo>
                  <a:cubicBezTo>
                    <a:pt x="99" y="367"/>
                    <a:pt x="95" y="355"/>
                    <a:pt x="85" y="331"/>
                  </a:cubicBezTo>
                  <a:cubicBezTo>
                    <a:pt x="71" y="299"/>
                    <a:pt x="64" y="282"/>
                    <a:pt x="51" y="261"/>
                  </a:cubicBezTo>
                  <a:cubicBezTo>
                    <a:pt x="39" y="242"/>
                    <a:pt x="30" y="231"/>
                    <a:pt x="16" y="222"/>
                  </a:cubicBezTo>
                  <a:cubicBezTo>
                    <a:pt x="9" y="218"/>
                    <a:pt x="4" y="215"/>
                    <a:pt x="0" y="21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1015" name="Google Shape;1015;p32"/>
          <p:cNvGrpSpPr/>
          <p:nvPr/>
        </p:nvGrpSpPr>
        <p:grpSpPr>
          <a:xfrm>
            <a:off x="6566961" y="3265326"/>
            <a:ext cx="503047" cy="505874"/>
            <a:chOff x="3406095" y="4975824"/>
            <a:chExt cx="282575" cy="284163"/>
          </a:xfrm>
        </p:grpSpPr>
        <p:sp>
          <p:nvSpPr>
            <p:cNvPr id="1016" name="Google Shape;1016;p32"/>
            <p:cNvSpPr/>
            <p:nvPr/>
          </p:nvSpPr>
          <p:spPr>
            <a:xfrm>
              <a:off x="3406095" y="4975824"/>
              <a:ext cx="282575" cy="284163"/>
            </a:xfrm>
            <a:prstGeom prst="ellipse">
              <a:avLst/>
            </a:prstGeom>
            <a:solidFill>
              <a:srgbClr val="BA1A1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17" name="Google Shape;1017;p32"/>
            <p:cNvSpPr/>
            <p:nvPr/>
          </p:nvSpPr>
          <p:spPr>
            <a:xfrm>
              <a:off x="3445782" y="5028212"/>
              <a:ext cx="204788" cy="179388"/>
            </a:xfrm>
            <a:custGeom>
              <a:rect b="b" l="l" r="r" t="t"/>
              <a:pathLst>
                <a:path extrusionOk="0" h="419" w="477">
                  <a:moveTo>
                    <a:pt x="0" y="213"/>
                  </a:moveTo>
                  <a:cubicBezTo>
                    <a:pt x="4" y="206"/>
                    <a:pt x="12" y="193"/>
                    <a:pt x="26" y="183"/>
                  </a:cubicBezTo>
                  <a:cubicBezTo>
                    <a:pt x="34" y="176"/>
                    <a:pt x="43" y="169"/>
                    <a:pt x="57" y="168"/>
                  </a:cubicBezTo>
                  <a:cubicBezTo>
                    <a:pt x="78" y="165"/>
                    <a:pt x="94" y="179"/>
                    <a:pt x="103" y="186"/>
                  </a:cubicBezTo>
                  <a:cubicBezTo>
                    <a:pt x="110" y="192"/>
                    <a:pt x="115" y="198"/>
                    <a:pt x="124" y="211"/>
                  </a:cubicBezTo>
                  <a:cubicBezTo>
                    <a:pt x="133" y="224"/>
                    <a:pt x="145" y="245"/>
                    <a:pt x="157" y="273"/>
                  </a:cubicBezTo>
                  <a:cubicBezTo>
                    <a:pt x="173" y="248"/>
                    <a:pt x="198" y="212"/>
                    <a:pt x="230" y="171"/>
                  </a:cubicBezTo>
                  <a:cubicBezTo>
                    <a:pt x="251" y="143"/>
                    <a:pt x="262" y="128"/>
                    <a:pt x="277" y="111"/>
                  </a:cubicBezTo>
                  <a:cubicBezTo>
                    <a:pt x="298" y="88"/>
                    <a:pt x="331" y="56"/>
                    <a:pt x="378" y="24"/>
                  </a:cubicBezTo>
                  <a:cubicBezTo>
                    <a:pt x="392" y="16"/>
                    <a:pt x="404" y="11"/>
                    <a:pt x="413" y="8"/>
                  </a:cubicBezTo>
                  <a:cubicBezTo>
                    <a:pt x="425" y="4"/>
                    <a:pt x="433" y="1"/>
                    <a:pt x="445" y="0"/>
                  </a:cubicBezTo>
                  <a:cubicBezTo>
                    <a:pt x="459" y="0"/>
                    <a:pt x="470" y="3"/>
                    <a:pt x="477" y="5"/>
                  </a:cubicBezTo>
                  <a:cubicBezTo>
                    <a:pt x="433" y="39"/>
                    <a:pt x="354" y="106"/>
                    <a:pt x="295" y="191"/>
                  </a:cubicBezTo>
                  <a:cubicBezTo>
                    <a:pt x="263" y="235"/>
                    <a:pt x="248" y="257"/>
                    <a:pt x="235" y="288"/>
                  </a:cubicBezTo>
                  <a:cubicBezTo>
                    <a:pt x="222" y="316"/>
                    <a:pt x="215" y="342"/>
                    <a:pt x="190" y="377"/>
                  </a:cubicBezTo>
                  <a:cubicBezTo>
                    <a:pt x="168" y="407"/>
                    <a:pt x="152" y="418"/>
                    <a:pt x="134" y="419"/>
                  </a:cubicBezTo>
                  <a:cubicBezTo>
                    <a:pt x="125" y="419"/>
                    <a:pt x="117" y="416"/>
                    <a:pt x="112" y="413"/>
                  </a:cubicBezTo>
                  <a:cubicBezTo>
                    <a:pt x="109" y="403"/>
                    <a:pt x="106" y="389"/>
                    <a:pt x="101" y="374"/>
                  </a:cubicBezTo>
                  <a:cubicBezTo>
                    <a:pt x="99" y="367"/>
                    <a:pt x="95" y="355"/>
                    <a:pt x="85" y="331"/>
                  </a:cubicBezTo>
                  <a:cubicBezTo>
                    <a:pt x="71" y="299"/>
                    <a:pt x="64" y="282"/>
                    <a:pt x="51" y="261"/>
                  </a:cubicBezTo>
                  <a:cubicBezTo>
                    <a:pt x="39" y="242"/>
                    <a:pt x="30" y="231"/>
                    <a:pt x="16" y="222"/>
                  </a:cubicBezTo>
                  <a:cubicBezTo>
                    <a:pt x="9" y="218"/>
                    <a:pt x="4" y="215"/>
                    <a:pt x="0" y="21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1018" name="Google Shape;1018;p32"/>
          <p:cNvGrpSpPr/>
          <p:nvPr/>
        </p:nvGrpSpPr>
        <p:grpSpPr>
          <a:xfrm>
            <a:off x="6566961" y="4441164"/>
            <a:ext cx="503047" cy="505874"/>
            <a:chOff x="3406095" y="4975824"/>
            <a:chExt cx="282575" cy="284163"/>
          </a:xfrm>
        </p:grpSpPr>
        <p:sp>
          <p:nvSpPr>
            <p:cNvPr id="1019" name="Google Shape;1019;p32"/>
            <p:cNvSpPr/>
            <p:nvPr/>
          </p:nvSpPr>
          <p:spPr>
            <a:xfrm>
              <a:off x="3406095" y="4975824"/>
              <a:ext cx="282575" cy="284163"/>
            </a:xfrm>
            <a:prstGeom prst="ellipse">
              <a:avLst/>
            </a:prstGeom>
            <a:solidFill>
              <a:srgbClr val="BA1A1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20" name="Google Shape;1020;p32"/>
            <p:cNvSpPr/>
            <p:nvPr/>
          </p:nvSpPr>
          <p:spPr>
            <a:xfrm>
              <a:off x="3445782" y="5028212"/>
              <a:ext cx="204788" cy="179388"/>
            </a:xfrm>
            <a:custGeom>
              <a:rect b="b" l="l" r="r" t="t"/>
              <a:pathLst>
                <a:path extrusionOk="0" h="419" w="477">
                  <a:moveTo>
                    <a:pt x="0" y="213"/>
                  </a:moveTo>
                  <a:cubicBezTo>
                    <a:pt x="4" y="206"/>
                    <a:pt x="12" y="193"/>
                    <a:pt x="26" y="183"/>
                  </a:cubicBezTo>
                  <a:cubicBezTo>
                    <a:pt x="34" y="176"/>
                    <a:pt x="43" y="169"/>
                    <a:pt x="57" y="168"/>
                  </a:cubicBezTo>
                  <a:cubicBezTo>
                    <a:pt x="78" y="165"/>
                    <a:pt x="94" y="179"/>
                    <a:pt x="103" y="186"/>
                  </a:cubicBezTo>
                  <a:cubicBezTo>
                    <a:pt x="110" y="192"/>
                    <a:pt x="115" y="198"/>
                    <a:pt x="124" y="211"/>
                  </a:cubicBezTo>
                  <a:cubicBezTo>
                    <a:pt x="133" y="224"/>
                    <a:pt x="145" y="245"/>
                    <a:pt x="157" y="273"/>
                  </a:cubicBezTo>
                  <a:cubicBezTo>
                    <a:pt x="173" y="248"/>
                    <a:pt x="198" y="212"/>
                    <a:pt x="230" y="171"/>
                  </a:cubicBezTo>
                  <a:cubicBezTo>
                    <a:pt x="251" y="143"/>
                    <a:pt x="262" y="128"/>
                    <a:pt x="277" y="111"/>
                  </a:cubicBezTo>
                  <a:cubicBezTo>
                    <a:pt x="298" y="88"/>
                    <a:pt x="331" y="56"/>
                    <a:pt x="378" y="24"/>
                  </a:cubicBezTo>
                  <a:cubicBezTo>
                    <a:pt x="392" y="16"/>
                    <a:pt x="404" y="11"/>
                    <a:pt x="413" y="8"/>
                  </a:cubicBezTo>
                  <a:cubicBezTo>
                    <a:pt x="425" y="4"/>
                    <a:pt x="433" y="1"/>
                    <a:pt x="445" y="0"/>
                  </a:cubicBezTo>
                  <a:cubicBezTo>
                    <a:pt x="459" y="0"/>
                    <a:pt x="470" y="3"/>
                    <a:pt x="477" y="5"/>
                  </a:cubicBezTo>
                  <a:cubicBezTo>
                    <a:pt x="433" y="39"/>
                    <a:pt x="354" y="106"/>
                    <a:pt x="295" y="191"/>
                  </a:cubicBezTo>
                  <a:cubicBezTo>
                    <a:pt x="263" y="235"/>
                    <a:pt x="248" y="257"/>
                    <a:pt x="235" y="288"/>
                  </a:cubicBezTo>
                  <a:cubicBezTo>
                    <a:pt x="222" y="316"/>
                    <a:pt x="215" y="342"/>
                    <a:pt x="190" y="377"/>
                  </a:cubicBezTo>
                  <a:cubicBezTo>
                    <a:pt x="168" y="407"/>
                    <a:pt x="152" y="418"/>
                    <a:pt x="134" y="419"/>
                  </a:cubicBezTo>
                  <a:cubicBezTo>
                    <a:pt x="125" y="419"/>
                    <a:pt x="117" y="416"/>
                    <a:pt x="112" y="413"/>
                  </a:cubicBezTo>
                  <a:cubicBezTo>
                    <a:pt x="109" y="403"/>
                    <a:pt x="106" y="389"/>
                    <a:pt x="101" y="374"/>
                  </a:cubicBezTo>
                  <a:cubicBezTo>
                    <a:pt x="99" y="367"/>
                    <a:pt x="95" y="355"/>
                    <a:pt x="85" y="331"/>
                  </a:cubicBezTo>
                  <a:cubicBezTo>
                    <a:pt x="71" y="299"/>
                    <a:pt x="64" y="282"/>
                    <a:pt x="51" y="261"/>
                  </a:cubicBezTo>
                  <a:cubicBezTo>
                    <a:pt x="39" y="242"/>
                    <a:pt x="30" y="231"/>
                    <a:pt x="16" y="222"/>
                  </a:cubicBezTo>
                  <a:cubicBezTo>
                    <a:pt x="9" y="218"/>
                    <a:pt x="4" y="215"/>
                    <a:pt x="0" y="21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1021" name="Google Shape;1021;p32"/>
          <p:cNvGrpSpPr/>
          <p:nvPr/>
        </p:nvGrpSpPr>
        <p:grpSpPr>
          <a:xfrm>
            <a:off x="6566961" y="5525498"/>
            <a:ext cx="503047" cy="505874"/>
            <a:chOff x="3406095" y="4975824"/>
            <a:chExt cx="282575" cy="284163"/>
          </a:xfrm>
        </p:grpSpPr>
        <p:sp>
          <p:nvSpPr>
            <p:cNvPr id="1022" name="Google Shape;1022;p32"/>
            <p:cNvSpPr/>
            <p:nvPr/>
          </p:nvSpPr>
          <p:spPr>
            <a:xfrm>
              <a:off x="3406095" y="4975824"/>
              <a:ext cx="282575" cy="284163"/>
            </a:xfrm>
            <a:prstGeom prst="ellipse">
              <a:avLst/>
            </a:prstGeom>
            <a:solidFill>
              <a:srgbClr val="BA1A1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23" name="Google Shape;1023;p32"/>
            <p:cNvSpPr/>
            <p:nvPr/>
          </p:nvSpPr>
          <p:spPr>
            <a:xfrm>
              <a:off x="3445782" y="5028212"/>
              <a:ext cx="204788" cy="179388"/>
            </a:xfrm>
            <a:custGeom>
              <a:rect b="b" l="l" r="r" t="t"/>
              <a:pathLst>
                <a:path extrusionOk="0" h="419" w="477">
                  <a:moveTo>
                    <a:pt x="0" y="213"/>
                  </a:moveTo>
                  <a:cubicBezTo>
                    <a:pt x="4" y="206"/>
                    <a:pt x="12" y="193"/>
                    <a:pt x="26" y="183"/>
                  </a:cubicBezTo>
                  <a:cubicBezTo>
                    <a:pt x="34" y="176"/>
                    <a:pt x="43" y="169"/>
                    <a:pt x="57" y="168"/>
                  </a:cubicBezTo>
                  <a:cubicBezTo>
                    <a:pt x="78" y="165"/>
                    <a:pt x="94" y="179"/>
                    <a:pt x="103" y="186"/>
                  </a:cubicBezTo>
                  <a:cubicBezTo>
                    <a:pt x="110" y="192"/>
                    <a:pt x="115" y="198"/>
                    <a:pt x="124" y="211"/>
                  </a:cubicBezTo>
                  <a:cubicBezTo>
                    <a:pt x="133" y="224"/>
                    <a:pt x="145" y="245"/>
                    <a:pt x="157" y="273"/>
                  </a:cubicBezTo>
                  <a:cubicBezTo>
                    <a:pt x="173" y="248"/>
                    <a:pt x="198" y="212"/>
                    <a:pt x="230" y="171"/>
                  </a:cubicBezTo>
                  <a:cubicBezTo>
                    <a:pt x="251" y="143"/>
                    <a:pt x="262" y="128"/>
                    <a:pt x="277" y="111"/>
                  </a:cubicBezTo>
                  <a:cubicBezTo>
                    <a:pt x="298" y="88"/>
                    <a:pt x="331" y="56"/>
                    <a:pt x="378" y="24"/>
                  </a:cubicBezTo>
                  <a:cubicBezTo>
                    <a:pt x="392" y="16"/>
                    <a:pt x="404" y="11"/>
                    <a:pt x="413" y="8"/>
                  </a:cubicBezTo>
                  <a:cubicBezTo>
                    <a:pt x="425" y="4"/>
                    <a:pt x="433" y="1"/>
                    <a:pt x="445" y="0"/>
                  </a:cubicBezTo>
                  <a:cubicBezTo>
                    <a:pt x="459" y="0"/>
                    <a:pt x="470" y="3"/>
                    <a:pt x="477" y="5"/>
                  </a:cubicBezTo>
                  <a:cubicBezTo>
                    <a:pt x="433" y="39"/>
                    <a:pt x="354" y="106"/>
                    <a:pt x="295" y="191"/>
                  </a:cubicBezTo>
                  <a:cubicBezTo>
                    <a:pt x="263" y="235"/>
                    <a:pt x="248" y="257"/>
                    <a:pt x="235" y="288"/>
                  </a:cubicBezTo>
                  <a:cubicBezTo>
                    <a:pt x="222" y="316"/>
                    <a:pt x="215" y="342"/>
                    <a:pt x="190" y="377"/>
                  </a:cubicBezTo>
                  <a:cubicBezTo>
                    <a:pt x="168" y="407"/>
                    <a:pt x="152" y="418"/>
                    <a:pt x="134" y="419"/>
                  </a:cubicBezTo>
                  <a:cubicBezTo>
                    <a:pt x="125" y="419"/>
                    <a:pt x="117" y="416"/>
                    <a:pt x="112" y="413"/>
                  </a:cubicBezTo>
                  <a:cubicBezTo>
                    <a:pt x="109" y="403"/>
                    <a:pt x="106" y="389"/>
                    <a:pt x="101" y="374"/>
                  </a:cubicBezTo>
                  <a:cubicBezTo>
                    <a:pt x="99" y="367"/>
                    <a:pt x="95" y="355"/>
                    <a:pt x="85" y="331"/>
                  </a:cubicBezTo>
                  <a:cubicBezTo>
                    <a:pt x="71" y="299"/>
                    <a:pt x="64" y="282"/>
                    <a:pt x="51" y="261"/>
                  </a:cubicBezTo>
                  <a:cubicBezTo>
                    <a:pt x="39" y="242"/>
                    <a:pt x="30" y="231"/>
                    <a:pt x="16" y="222"/>
                  </a:cubicBezTo>
                  <a:cubicBezTo>
                    <a:pt x="9" y="218"/>
                    <a:pt x="4" y="215"/>
                    <a:pt x="0" y="21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24" name="Google Shape;1024;p32"/>
          <p:cNvSpPr txBox="1"/>
          <p:nvPr/>
        </p:nvSpPr>
        <p:spPr>
          <a:xfrm>
            <a:off x="6566961" y="1371961"/>
            <a:ext cx="488177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accent1"/>
                </a:solidFill>
                <a:latin typeface="Arial Black"/>
                <a:ea typeface="Arial Black"/>
                <a:cs typeface="Arial Black"/>
                <a:sym typeface="Arial Black"/>
              </a:rPr>
              <a:t>Conclusiones</a:t>
            </a:r>
            <a:endParaRPr sz="2800">
              <a:solidFill>
                <a:schemeClr val="accent1"/>
              </a:solidFill>
              <a:latin typeface="Arial Black"/>
              <a:ea typeface="Arial Black"/>
              <a:cs typeface="Arial Black"/>
              <a:sym typeface="Arial Black"/>
            </a:endParaRPr>
          </a:p>
        </p:txBody>
      </p:sp>
      <p:sp>
        <p:nvSpPr>
          <p:cNvPr id="1025" name="Google Shape;1025;p32"/>
          <p:cNvSpPr txBox="1"/>
          <p:nvPr/>
        </p:nvSpPr>
        <p:spPr>
          <a:xfrm>
            <a:off x="7140660" y="2164755"/>
            <a:ext cx="429038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There are many variations of passages of Lorem Ipsum available, but the majority have suffered</a:t>
            </a:r>
            <a:endParaRPr sz="1600">
              <a:solidFill>
                <a:schemeClr val="dk1"/>
              </a:solidFill>
              <a:latin typeface="Times New Roman"/>
              <a:ea typeface="Times New Roman"/>
              <a:cs typeface="Times New Roman"/>
              <a:sym typeface="Times New Roman"/>
            </a:endParaRPr>
          </a:p>
        </p:txBody>
      </p:sp>
      <p:sp>
        <p:nvSpPr>
          <p:cNvPr id="1026" name="Google Shape;1026;p32"/>
          <p:cNvSpPr txBox="1"/>
          <p:nvPr/>
        </p:nvSpPr>
        <p:spPr>
          <a:xfrm>
            <a:off x="7158359" y="3204816"/>
            <a:ext cx="429038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There are many variations of passages of Lorem Ipsum available, but the majority have suffered</a:t>
            </a:r>
            <a:endParaRPr sz="1600">
              <a:solidFill>
                <a:schemeClr val="dk1"/>
              </a:solidFill>
              <a:latin typeface="Times New Roman"/>
              <a:ea typeface="Times New Roman"/>
              <a:cs typeface="Times New Roman"/>
              <a:sym typeface="Times New Roman"/>
            </a:endParaRPr>
          </a:p>
        </p:txBody>
      </p:sp>
      <p:sp>
        <p:nvSpPr>
          <p:cNvPr id="1027" name="Google Shape;1027;p32"/>
          <p:cNvSpPr txBox="1"/>
          <p:nvPr/>
        </p:nvSpPr>
        <p:spPr>
          <a:xfrm>
            <a:off x="7191143" y="4302469"/>
            <a:ext cx="429038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There are many variations of passages of Lorem Ipsum available, but the majority have suffered</a:t>
            </a:r>
            <a:endParaRPr sz="1600">
              <a:solidFill>
                <a:schemeClr val="dk1"/>
              </a:solidFill>
              <a:latin typeface="Times New Roman"/>
              <a:ea typeface="Times New Roman"/>
              <a:cs typeface="Times New Roman"/>
              <a:sym typeface="Times New Roman"/>
            </a:endParaRPr>
          </a:p>
        </p:txBody>
      </p:sp>
      <p:sp>
        <p:nvSpPr>
          <p:cNvPr id="1028" name="Google Shape;1028;p32"/>
          <p:cNvSpPr txBox="1"/>
          <p:nvPr/>
        </p:nvSpPr>
        <p:spPr>
          <a:xfrm>
            <a:off x="7211232" y="5366095"/>
            <a:ext cx="429038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There are many variations of passages of Lorem Ipsum available, but the majority have suffered</a:t>
            </a:r>
            <a:endParaRPr sz="1600">
              <a:solidFill>
                <a:schemeClr val="dk1"/>
              </a:solidFill>
              <a:latin typeface="Times New Roman"/>
              <a:ea typeface="Times New Roman"/>
              <a:cs typeface="Times New Roman"/>
              <a:sym typeface="Times New Roman"/>
            </a:endParaRPr>
          </a:p>
        </p:txBody>
      </p:sp>
      <p:pic>
        <p:nvPicPr>
          <p:cNvPr id="1029" name="Google Shape;1029;p32"/>
          <p:cNvPicPr preferRelativeResize="0"/>
          <p:nvPr/>
        </p:nvPicPr>
        <p:blipFill rotWithShape="1">
          <a:blip r:embed="rId3">
            <a:alphaModFix/>
          </a:blip>
          <a:srcRect b="0" l="0" r="0" t="0"/>
          <a:stretch/>
        </p:blipFill>
        <p:spPr>
          <a:xfrm>
            <a:off x="1270816" y="1654978"/>
            <a:ext cx="3952482" cy="430294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33"/>
          <p:cNvSpPr txBox="1"/>
          <p:nvPr>
            <p:ph type="title"/>
          </p:nvPr>
        </p:nvSpPr>
        <p:spPr>
          <a:xfrm>
            <a:off x="3086948" y="1552469"/>
            <a:ext cx="10290175" cy="763587"/>
          </a:xfrm>
          <a:prstGeom prst="rect">
            <a:avLst/>
          </a:prstGeom>
          <a:noFill/>
          <a:ln>
            <a:noFill/>
          </a:ln>
        </p:spPr>
        <p:txBody>
          <a:bodyPr anchorCtr="0" anchor="t" bIns="121900" lIns="121900" spcFirstLastPara="1" rIns="121900" wrap="square" tIns="121900">
            <a:noAutofit/>
          </a:bodyPr>
          <a:lstStyle/>
          <a:p>
            <a:pPr indent="0" lvl="0" marL="0" marR="0" rtl="0" algn="ctr">
              <a:lnSpc>
                <a:spcPct val="90000"/>
              </a:lnSpc>
              <a:spcBef>
                <a:spcPts val="0"/>
              </a:spcBef>
              <a:spcAft>
                <a:spcPts val="0"/>
              </a:spcAft>
              <a:buClr>
                <a:srgbClr val="C01C01"/>
              </a:buClr>
              <a:buSzPts val="5400"/>
              <a:buFont typeface="Arial"/>
              <a:buNone/>
            </a:pPr>
            <a:r>
              <a:rPr lang="en-US" sz="5400">
                <a:solidFill>
                  <a:srgbClr val="C01C01"/>
                </a:solidFill>
                <a:latin typeface="Arial"/>
                <a:ea typeface="Arial"/>
                <a:cs typeface="Arial"/>
                <a:sym typeface="Arial"/>
              </a:rPr>
              <a:t>Mobile Web</a:t>
            </a:r>
            <a:endParaRPr sz="5400">
              <a:solidFill>
                <a:srgbClr val="C01C01"/>
              </a:solidFill>
              <a:latin typeface="Arial"/>
              <a:ea typeface="Arial"/>
              <a:cs typeface="Arial"/>
              <a:sym typeface="Arial"/>
            </a:endParaRPr>
          </a:p>
        </p:txBody>
      </p:sp>
      <p:sp>
        <p:nvSpPr>
          <p:cNvPr id="1035" name="Google Shape;1035;p33"/>
          <p:cNvSpPr txBox="1"/>
          <p:nvPr>
            <p:ph idx="1" type="subTitle"/>
          </p:nvPr>
        </p:nvSpPr>
        <p:spPr>
          <a:xfrm>
            <a:off x="4792743" y="2316056"/>
            <a:ext cx="5935198" cy="1368425"/>
          </a:xfrm>
          <a:prstGeom prst="rect">
            <a:avLst/>
          </a:prstGeom>
          <a:noFill/>
          <a:ln>
            <a:noFill/>
          </a:ln>
        </p:spPr>
        <p:txBody>
          <a:bodyPr anchorCtr="0" anchor="ctr" bIns="121900" lIns="121900" spcFirstLastPara="1" rIns="121900" wrap="square" tIns="121900">
            <a:noAutofit/>
          </a:bodyPr>
          <a:lstStyle/>
          <a:p>
            <a:pPr indent="-177800" lvl="0" marL="0" marR="0" rtl="0" algn="r">
              <a:lnSpc>
                <a:spcPct val="90000"/>
              </a:lnSpc>
              <a:spcBef>
                <a:spcPts val="1000"/>
              </a:spcBef>
              <a:spcAft>
                <a:spcPts val="0"/>
              </a:spcAft>
              <a:buClr>
                <a:srgbClr val="C01C01"/>
              </a:buClr>
              <a:buSzPts val="2800"/>
              <a:buFont typeface="Arial"/>
              <a:buChar char="•"/>
            </a:pPr>
            <a:r>
              <a:rPr b="0" i="0" lang="en-US" sz="2800" u="none" cap="none" strike="noStrike">
                <a:solidFill>
                  <a:srgbClr val="C01C01"/>
                </a:solidFill>
                <a:latin typeface="Arial"/>
                <a:ea typeface="Arial"/>
                <a:cs typeface="Arial"/>
                <a:sym typeface="Arial"/>
              </a:rPr>
              <a:t>You can replace the image on the screen with your own work. Just delete this one and add yours</a:t>
            </a:r>
            <a:endParaRPr b="0" i="0" sz="2800" u="none" cap="none" strike="noStrike">
              <a:solidFill>
                <a:srgbClr val="C01C01"/>
              </a:solidFill>
              <a:latin typeface="Arial"/>
              <a:ea typeface="Arial"/>
              <a:cs typeface="Arial"/>
              <a:sym typeface="Arial"/>
            </a:endParaRPr>
          </a:p>
        </p:txBody>
      </p:sp>
      <p:sp>
        <p:nvSpPr>
          <p:cNvPr id="1036" name="Google Shape;1036;p33"/>
          <p:cNvSpPr txBox="1"/>
          <p:nvPr/>
        </p:nvSpPr>
        <p:spPr>
          <a:xfrm>
            <a:off x="4792717" y="3939080"/>
            <a:ext cx="5934990" cy="1368000"/>
          </a:xfrm>
          <a:prstGeom prst="rect">
            <a:avLst/>
          </a:prstGeom>
          <a:noFill/>
          <a:ln>
            <a:noFill/>
          </a:ln>
        </p:spPr>
        <p:txBody>
          <a:bodyPr anchorCtr="0" anchor="ctr" bIns="121900" lIns="121900" spcFirstLastPara="1" rIns="121900" wrap="square" tIns="121900">
            <a:noAutofit/>
          </a:bodyPr>
          <a:lstStyle/>
          <a:p>
            <a:pPr indent="0" lvl="0" marL="0" marR="0" rtl="0" algn="r">
              <a:lnSpc>
                <a:spcPct val="90000"/>
              </a:lnSpc>
              <a:spcBef>
                <a:spcPts val="0"/>
              </a:spcBef>
              <a:spcAft>
                <a:spcPts val="0"/>
              </a:spcAft>
              <a:buClr>
                <a:srgbClr val="C01C01"/>
              </a:buClr>
              <a:buSzPts val="1600"/>
              <a:buFont typeface="Arial"/>
              <a:buNone/>
            </a:pPr>
            <a:r>
              <a:rPr lang="en-US" sz="2800">
                <a:solidFill>
                  <a:srgbClr val="C01C01"/>
                </a:solidFill>
                <a:latin typeface="Arial"/>
                <a:ea typeface="Arial"/>
                <a:cs typeface="Arial"/>
                <a:sym typeface="Arial"/>
              </a:rPr>
              <a:t>You can replace the image on the screen with your own work. Just delete this one and add yours</a:t>
            </a:r>
            <a:endParaRPr sz="2800">
              <a:solidFill>
                <a:srgbClr val="C01C01"/>
              </a:solidFill>
              <a:latin typeface="Arial"/>
              <a:ea typeface="Arial"/>
              <a:cs typeface="Arial"/>
              <a:sym typeface="Arial"/>
            </a:endParaRPr>
          </a:p>
        </p:txBody>
      </p:sp>
      <p:pic>
        <p:nvPicPr>
          <p:cNvPr id="1037" name="Google Shape;1037;p33"/>
          <p:cNvPicPr preferRelativeResize="0"/>
          <p:nvPr/>
        </p:nvPicPr>
        <p:blipFill rotWithShape="1">
          <a:blip r:embed="rId3">
            <a:alphaModFix/>
          </a:blip>
          <a:srcRect b="0" l="0" r="0" t="0"/>
          <a:stretch/>
        </p:blipFill>
        <p:spPr>
          <a:xfrm>
            <a:off x="494800" y="1874396"/>
            <a:ext cx="4639907" cy="498360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34"/>
          <p:cNvSpPr txBox="1"/>
          <p:nvPr/>
        </p:nvSpPr>
        <p:spPr>
          <a:xfrm>
            <a:off x="802729" y="3804341"/>
            <a:ext cx="2937323" cy="24929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Easy to change colors, photos and Text. Get a modern PowerPoint  Presentation that is beautifully designed. I hope and I believe that this Template will your Time, Money and Reputation. You can simply impress your audience and add a unique zing and appeal to your Presentations. </a:t>
            </a:r>
            <a:endParaRPr/>
          </a:p>
          <a:p>
            <a:pPr indent="0" lvl="0" marL="0" marR="0" rtl="0" algn="l">
              <a:spcBef>
                <a:spcPts val="0"/>
              </a:spcBef>
              <a:spcAft>
                <a:spcPts val="0"/>
              </a:spcAft>
              <a:buNone/>
            </a:pPr>
            <a:r>
              <a:t/>
            </a:r>
            <a:endParaRPr sz="1200">
              <a:solidFill>
                <a:schemeClr val="lt1"/>
              </a:solidFill>
              <a:latin typeface="Arial"/>
              <a:ea typeface="Arial"/>
              <a:cs typeface="Arial"/>
              <a:sym typeface="Arial"/>
            </a:endParaRPr>
          </a:p>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a:t>
            </a:r>
            <a:endParaRPr sz="1200">
              <a:solidFill>
                <a:schemeClr val="lt1"/>
              </a:solidFill>
              <a:latin typeface="Arial"/>
              <a:ea typeface="Arial"/>
              <a:cs typeface="Arial"/>
              <a:sym typeface="Arial"/>
            </a:endParaRPr>
          </a:p>
        </p:txBody>
      </p:sp>
      <p:sp>
        <p:nvSpPr>
          <p:cNvPr id="1043" name="Google Shape;1043;p34"/>
          <p:cNvSpPr txBox="1"/>
          <p:nvPr/>
        </p:nvSpPr>
        <p:spPr>
          <a:xfrm>
            <a:off x="802729" y="599611"/>
            <a:ext cx="2937326" cy="1358278"/>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4000">
                <a:solidFill>
                  <a:schemeClr val="lt1"/>
                </a:solidFill>
                <a:latin typeface="Arial"/>
                <a:ea typeface="Arial"/>
                <a:cs typeface="Arial"/>
                <a:sym typeface="Arial"/>
              </a:rPr>
              <a:t>AWESOME</a:t>
            </a:r>
            <a:endParaRPr/>
          </a:p>
          <a:p>
            <a:pPr indent="0" lvl="0" marL="0" marR="0" rtl="0" algn="l">
              <a:spcBef>
                <a:spcPts val="0"/>
              </a:spcBef>
              <a:spcAft>
                <a:spcPts val="0"/>
              </a:spcAft>
              <a:buNone/>
            </a:pPr>
            <a:r>
              <a:rPr b="1" lang="en-US" sz="4000">
                <a:solidFill>
                  <a:schemeClr val="lt1"/>
                </a:solidFill>
                <a:latin typeface="Arial"/>
                <a:ea typeface="Arial"/>
                <a:cs typeface="Arial"/>
                <a:sym typeface="Arial"/>
              </a:rPr>
              <a:t>SLIDE</a:t>
            </a:r>
            <a:endParaRPr b="1" sz="4000">
              <a:solidFill>
                <a:schemeClr val="lt1"/>
              </a:solidFill>
              <a:latin typeface="Arial"/>
              <a:ea typeface="Arial"/>
              <a:cs typeface="Arial"/>
              <a:sym typeface="Arial"/>
            </a:endParaRPr>
          </a:p>
        </p:txBody>
      </p:sp>
      <p:sp>
        <p:nvSpPr>
          <p:cNvPr id="1044" name="Google Shape;1044;p34"/>
          <p:cNvSpPr txBox="1"/>
          <p:nvPr/>
        </p:nvSpPr>
        <p:spPr>
          <a:xfrm>
            <a:off x="802729" y="2702403"/>
            <a:ext cx="2937324" cy="473818"/>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LOREM IPSUM DOLOR SIT AMET,</a:t>
            </a:r>
            <a:endParaRPr/>
          </a:p>
          <a:p>
            <a:pPr indent="0" lvl="0" marL="0" marR="0" rtl="0" algn="l">
              <a:spcBef>
                <a:spcPts val="0"/>
              </a:spcBef>
              <a:spcAft>
                <a:spcPts val="0"/>
              </a:spcAft>
              <a:buNone/>
            </a:pPr>
            <a:r>
              <a:rPr lang="en-US" sz="1200">
                <a:solidFill>
                  <a:schemeClr val="lt1"/>
                </a:solidFill>
                <a:latin typeface="Arial"/>
                <a:ea typeface="Arial"/>
                <a:cs typeface="Arial"/>
                <a:sym typeface="Arial"/>
              </a:rPr>
              <a:t>CU USU AGAM INTEGRE IMPEDIT.</a:t>
            </a:r>
            <a:endParaRPr sz="1200">
              <a:solidFill>
                <a:schemeClr val="lt1"/>
              </a:solidFill>
              <a:latin typeface="Arial"/>
              <a:ea typeface="Arial"/>
              <a:cs typeface="Arial"/>
              <a:sym typeface="Arial"/>
            </a:endParaRPr>
          </a:p>
        </p:txBody>
      </p:sp>
      <p:sp>
        <p:nvSpPr>
          <p:cNvPr id="1045" name="Google Shape;1045;p34"/>
          <p:cNvSpPr txBox="1"/>
          <p:nvPr/>
        </p:nvSpPr>
        <p:spPr>
          <a:xfrm>
            <a:off x="802729" y="1871406"/>
            <a:ext cx="2937323" cy="852872"/>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Arial"/>
                <a:ea typeface="Arial"/>
                <a:cs typeface="Arial"/>
                <a:sym typeface="Arial"/>
              </a:rPr>
              <a:t>LOREM IPSUM</a:t>
            </a:r>
            <a:endParaRPr/>
          </a:p>
          <a:p>
            <a:pPr indent="0" lvl="0" marL="0" marR="0" rtl="0" algn="l">
              <a:spcBef>
                <a:spcPts val="0"/>
              </a:spcBef>
              <a:spcAft>
                <a:spcPts val="0"/>
              </a:spcAft>
              <a:buNone/>
            </a:pPr>
            <a:r>
              <a:rPr lang="en-US" sz="2400">
                <a:solidFill>
                  <a:schemeClr val="lt1"/>
                </a:solidFill>
                <a:latin typeface="Arial"/>
                <a:ea typeface="Arial"/>
                <a:cs typeface="Arial"/>
                <a:sym typeface="Arial"/>
              </a:rPr>
              <a:t>DOLOR SIT AMET</a:t>
            </a:r>
            <a:endParaRPr sz="2400">
              <a:solidFill>
                <a:schemeClr val="lt1"/>
              </a:solidFill>
              <a:latin typeface="Arial"/>
              <a:ea typeface="Arial"/>
              <a:cs typeface="Arial"/>
              <a:sym typeface="Arial"/>
            </a:endParaRPr>
          </a:p>
        </p:txBody>
      </p:sp>
      <p:pic>
        <p:nvPicPr>
          <p:cNvPr id="1046" name="Google Shape;1046;p34"/>
          <p:cNvPicPr preferRelativeResize="0"/>
          <p:nvPr/>
        </p:nvPicPr>
        <p:blipFill rotWithShape="1">
          <a:blip r:embed="rId3">
            <a:alphaModFix/>
          </a:blip>
          <a:srcRect b="0" l="0" r="0" t="0"/>
          <a:stretch/>
        </p:blipFill>
        <p:spPr>
          <a:xfrm>
            <a:off x="5701396" y="767467"/>
            <a:ext cx="5013498" cy="561119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pic>
        <p:nvPicPr>
          <p:cNvPr id="1051" name="Google Shape;1051;p35"/>
          <p:cNvPicPr preferRelativeResize="0"/>
          <p:nvPr/>
        </p:nvPicPr>
        <p:blipFill rotWithShape="1">
          <a:blip r:embed="rId3">
            <a:alphaModFix/>
          </a:blip>
          <a:srcRect b="0" l="0" r="0" t="0"/>
          <a:stretch/>
        </p:blipFill>
        <p:spPr>
          <a:xfrm>
            <a:off x="2758138" y="645950"/>
            <a:ext cx="7732507" cy="6987732"/>
          </a:xfrm>
          <a:prstGeom prst="rect">
            <a:avLst/>
          </a:prstGeom>
          <a:noFill/>
          <a:ln>
            <a:noFill/>
          </a:ln>
        </p:spPr>
      </p:pic>
      <p:sp>
        <p:nvSpPr>
          <p:cNvPr id="1052" name="Google Shape;1052;p35"/>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1053" name="Google Shape;1053;p35"/>
          <p:cNvSpPr/>
          <p:nvPr/>
        </p:nvSpPr>
        <p:spPr>
          <a:xfrm rot="-6587369">
            <a:off x="5750428" y="-1758647"/>
            <a:ext cx="691146" cy="10947561"/>
          </a:xfrm>
          <a:prstGeom prst="downArrow">
            <a:avLst>
              <a:gd fmla="val 50000" name="adj1"/>
              <a:gd fmla="val 72644" name="adj2"/>
            </a:avLst>
          </a:prstGeom>
          <a:solidFill>
            <a:srgbClr val="FFD3C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054" name="Google Shape;1054;p35"/>
          <p:cNvSpPr/>
          <p:nvPr/>
        </p:nvSpPr>
        <p:spPr>
          <a:xfrm>
            <a:off x="1556663" y="4291984"/>
            <a:ext cx="1642045" cy="164204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055" name="Google Shape;1055;p35"/>
          <p:cNvSpPr txBox="1"/>
          <p:nvPr/>
        </p:nvSpPr>
        <p:spPr>
          <a:xfrm>
            <a:off x="1556663" y="4697508"/>
            <a:ext cx="1642045" cy="83099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Arial"/>
                <a:ea typeface="Arial"/>
                <a:cs typeface="Arial"/>
                <a:sym typeface="Arial"/>
              </a:rPr>
              <a:t>Content</a:t>
            </a:r>
            <a:endParaRPr/>
          </a:p>
          <a:p>
            <a:pPr indent="0" lvl="0" marL="0" marR="0" rtl="0" algn="ctr">
              <a:spcBef>
                <a:spcPts val="0"/>
              </a:spcBef>
              <a:spcAft>
                <a:spcPts val="0"/>
              </a:spcAft>
              <a:buNone/>
            </a:pPr>
            <a:r>
              <a:rPr b="1" lang="en-US" sz="2400">
                <a:solidFill>
                  <a:schemeClr val="lt1"/>
                </a:solidFill>
                <a:latin typeface="Arial"/>
                <a:ea typeface="Arial"/>
                <a:cs typeface="Arial"/>
                <a:sym typeface="Arial"/>
              </a:rPr>
              <a:t>A</a:t>
            </a:r>
            <a:endParaRPr b="1" sz="2400">
              <a:solidFill>
                <a:schemeClr val="lt1"/>
              </a:solidFill>
              <a:latin typeface="Arial"/>
              <a:ea typeface="Arial"/>
              <a:cs typeface="Arial"/>
              <a:sym typeface="Arial"/>
            </a:endParaRPr>
          </a:p>
        </p:txBody>
      </p:sp>
      <p:sp>
        <p:nvSpPr>
          <p:cNvPr id="1056" name="Google Shape;1056;p35"/>
          <p:cNvSpPr/>
          <p:nvPr/>
        </p:nvSpPr>
        <p:spPr>
          <a:xfrm>
            <a:off x="1556663" y="3787929"/>
            <a:ext cx="1642045" cy="19584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057" name="Google Shape;1057;p35"/>
          <p:cNvGrpSpPr/>
          <p:nvPr/>
        </p:nvGrpSpPr>
        <p:grpSpPr>
          <a:xfrm>
            <a:off x="1512102" y="2657600"/>
            <a:ext cx="1731166" cy="1058322"/>
            <a:chOff x="896617" y="2120536"/>
            <a:chExt cx="1731166" cy="1058322"/>
          </a:xfrm>
        </p:grpSpPr>
        <p:sp>
          <p:nvSpPr>
            <p:cNvPr id="1058" name="Google Shape;1058;p35"/>
            <p:cNvSpPr txBox="1"/>
            <p:nvPr/>
          </p:nvSpPr>
          <p:spPr>
            <a:xfrm>
              <a:off x="899592" y="2120536"/>
              <a:ext cx="1728191"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1059" name="Google Shape;1059;p35"/>
            <p:cNvSpPr txBox="1"/>
            <p:nvPr/>
          </p:nvSpPr>
          <p:spPr>
            <a:xfrm>
              <a:off x="896617" y="2347861"/>
              <a:ext cx="172819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grpSp>
      <p:sp>
        <p:nvSpPr>
          <p:cNvPr id="1060" name="Google Shape;1060;p35"/>
          <p:cNvSpPr/>
          <p:nvPr/>
        </p:nvSpPr>
        <p:spPr>
          <a:xfrm>
            <a:off x="8993296" y="1730198"/>
            <a:ext cx="1642045" cy="164204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061" name="Google Shape;1061;p35"/>
          <p:cNvSpPr txBox="1"/>
          <p:nvPr/>
        </p:nvSpPr>
        <p:spPr>
          <a:xfrm>
            <a:off x="8993296" y="2135722"/>
            <a:ext cx="1642045" cy="83099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Arial"/>
                <a:ea typeface="Arial"/>
                <a:cs typeface="Arial"/>
                <a:sym typeface="Arial"/>
              </a:rPr>
              <a:t>Content</a:t>
            </a:r>
            <a:endParaRPr/>
          </a:p>
          <a:p>
            <a:pPr indent="0" lvl="0" marL="0" marR="0" rtl="0" algn="ctr">
              <a:spcBef>
                <a:spcPts val="0"/>
              </a:spcBef>
              <a:spcAft>
                <a:spcPts val="0"/>
              </a:spcAft>
              <a:buNone/>
            </a:pPr>
            <a:r>
              <a:rPr b="1" lang="en-US" sz="2400">
                <a:solidFill>
                  <a:schemeClr val="lt1"/>
                </a:solidFill>
                <a:latin typeface="Arial"/>
                <a:ea typeface="Arial"/>
                <a:cs typeface="Arial"/>
                <a:sym typeface="Arial"/>
              </a:rPr>
              <a:t>C</a:t>
            </a:r>
            <a:endParaRPr b="1" sz="2400">
              <a:solidFill>
                <a:schemeClr val="lt1"/>
              </a:solidFill>
              <a:latin typeface="Arial"/>
              <a:ea typeface="Arial"/>
              <a:cs typeface="Arial"/>
              <a:sym typeface="Arial"/>
            </a:endParaRPr>
          </a:p>
        </p:txBody>
      </p:sp>
      <p:sp>
        <p:nvSpPr>
          <p:cNvPr id="1062" name="Google Shape;1062;p35"/>
          <p:cNvSpPr/>
          <p:nvPr/>
        </p:nvSpPr>
        <p:spPr>
          <a:xfrm>
            <a:off x="8993296" y="3617211"/>
            <a:ext cx="1642045" cy="19584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063" name="Google Shape;1063;p35"/>
          <p:cNvGrpSpPr/>
          <p:nvPr/>
        </p:nvGrpSpPr>
        <p:grpSpPr>
          <a:xfrm>
            <a:off x="8948734" y="3912491"/>
            <a:ext cx="1731166" cy="1058322"/>
            <a:chOff x="6513242" y="4281030"/>
            <a:chExt cx="1731166" cy="1058322"/>
          </a:xfrm>
        </p:grpSpPr>
        <p:sp>
          <p:nvSpPr>
            <p:cNvPr id="1064" name="Google Shape;1064;p35"/>
            <p:cNvSpPr txBox="1"/>
            <p:nvPr/>
          </p:nvSpPr>
          <p:spPr>
            <a:xfrm>
              <a:off x="6516217" y="4281030"/>
              <a:ext cx="1728191" cy="276999"/>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1065" name="Google Shape;1065;p35"/>
            <p:cNvSpPr txBox="1"/>
            <p:nvPr/>
          </p:nvSpPr>
          <p:spPr>
            <a:xfrm>
              <a:off x="6513242" y="4508355"/>
              <a:ext cx="1728191" cy="83099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grpSp>
      <p:sp>
        <p:nvSpPr>
          <p:cNvPr id="1066" name="Google Shape;1066;p35"/>
          <p:cNvSpPr/>
          <p:nvPr/>
        </p:nvSpPr>
        <p:spPr>
          <a:xfrm>
            <a:off x="5274979" y="2753790"/>
            <a:ext cx="1642045" cy="164204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067" name="Google Shape;1067;p35"/>
          <p:cNvSpPr txBox="1"/>
          <p:nvPr/>
        </p:nvSpPr>
        <p:spPr>
          <a:xfrm>
            <a:off x="5274979" y="3159314"/>
            <a:ext cx="1642045" cy="83099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Arial"/>
                <a:ea typeface="Arial"/>
                <a:cs typeface="Arial"/>
                <a:sym typeface="Arial"/>
              </a:rPr>
              <a:t>Content</a:t>
            </a:r>
            <a:endParaRPr/>
          </a:p>
          <a:p>
            <a:pPr indent="0" lvl="0" marL="0" marR="0" rtl="0" algn="ctr">
              <a:spcBef>
                <a:spcPts val="0"/>
              </a:spcBef>
              <a:spcAft>
                <a:spcPts val="0"/>
              </a:spcAft>
              <a:buNone/>
            </a:pPr>
            <a:r>
              <a:rPr b="1" lang="en-US" sz="2400">
                <a:solidFill>
                  <a:schemeClr val="lt1"/>
                </a:solidFill>
                <a:latin typeface="Arial"/>
                <a:ea typeface="Arial"/>
                <a:cs typeface="Arial"/>
                <a:sym typeface="Arial"/>
              </a:rPr>
              <a:t>B</a:t>
            </a:r>
            <a:endParaRPr b="1" sz="2400">
              <a:solidFill>
                <a:schemeClr val="lt1"/>
              </a:solidFill>
              <a:latin typeface="Arial"/>
              <a:ea typeface="Arial"/>
              <a:cs typeface="Arial"/>
              <a:sym typeface="Arial"/>
            </a:endParaRPr>
          </a:p>
        </p:txBody>
      </p:sp>
      <p:sp>
        <p:nvSpPr>
          <p:cNvPr id="1068" name="Google Shape;1068;p35"/>
          <p:cNvSpPr/>
          <p:nvPr/>
        </p:nvSpPr>
        <p:spPr>
          <a:xfrm>
            <a:off x="5274979" y="4626665"/>
            <a:ext cx="1642045" cy="19584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069" name="Google Shape;1069;p35"/>
          <p:cNvSpPr/>
          <p:nvPr/>
        </p:nvSpPr>
        <p:spPr>
          <a:xfrm>
            <a:off x="5274979" y="2312973"/>
            <a:ext cx="1642045" cy="19584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070" name="Google Shape;1070;p35"/>
          <p:cNvSpPr txBox="1"/>
          <p:nvPr/>
        </p:nvSpPr>
        <p:spPr>
          <a:xfrm>
            <a:off x="5231906" y="1875394"/>
            <a:ext cx="1728191" cy="30777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400">
                <a:solidFill>
                  <a:srgbClr val="3F3F3F"/>
                </a:solidFill>
                <a:latin typeface="Arial"/>
                <a:ea typeface="Arial"/>
                <a:cs typeface="Arial"/>
                <a:sym typeface="Arial"/>
              </a:rPr>
              <a:t>Content  Here</a:t>
            </a:r>
            <a:endParaRPr b="1" sz="1400">
              <a:solidFill>
                <a:srgbClr val="3F3F3F"/>
              </a:solidFill>
              <a:latin typeface="Arial"/>
              <a:ea typeface="Arial"/>
              <a:cs typeface="Arial"/>
              <a:sym typeface="Arial"/>
            </a:endParaRPr>
          </a:p>
        </p:txBody>
      </p:sp>
      <p:sp>
        <p:nvSpPr>
          <p:cNvPr id="1071" name="Google Shape;1071;p35"/>
          <p:cNvSpPr txBox="1"/>
          <p:nvPr/>
        </p:nvSpPr>
        <p:spPr>
          <a:xfrm>
            <a:off x="5231906" y="4906628"/>
            <a:ext cx="1728191"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 </a:t>
            </a:r>
            <a:endParaRPr sz="1200">
              <a:solidFill>
                <a:srgbClr val="3F3F3F"/>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36"/>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sp>
        <p:nvSpPr>
          <p:cNvPr id="1077" name="Google Shape;1077;p36"/>
          <p:cNvSpPr/>
          <p:nvPr/>
        </p:nvSpPr>
        <p:spPr>
          <a:xfrm>
            <a:off x="11136209" y="1773501"/>
            <a:ext cx="144016" cy="122413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078" name="Google Shape;1078;p36"/>
          <p:cNvGrpSpPr/>
          <p:nvPr/>
        </p:nvGrpSpPr>
        <p:grpSpPr>
          <a:xfrm>
            <a:off x="7957227" y="1851174"/>
            <a:ext cx="3071805" cy="1068787"/>
            <a:chOff x="270023" y="1671303"/>
            <a:chExt cx="2668887" cy="1079474"/>
          </a:xfrm>
        </p:grpSpPr>
        <p:sp>
          <p:nvSpPr>
            <p:cNvPr id="1079" name="Google Shape;1079;p36"/>
            <p:cNvSpPr txBox="1"/>
            <p:nvPr/>
          </p:nvSpPr>
          <p:spPr>
            <a:xfrm>
              <a:off x="270024" y="1911471"/>
              <a:ext cx="2668886" cy="83930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1080" name="Google Shape;1080;p36"/>
            <p:cNvSpPr txBox="1"/>
            <p:nvPr/>
          </p:nvSpPr>
          <p:spPr>
            <a:xfrm>
              <a:off x="270023" y="1671303"/>
              <a:ext cx="2668886" cy="27976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Add Title</a:t>
              </a:r>
              <a:endParaRPr b="1" sz="1200">
                <a:solidFill>
                  <a:srgbClr val="3F3F3F"/>
                </a:solidFill>
                <a:latin typeface="Arial"/>
                <a:ea typeface="Arial"/>
                <a:cs typeface="Arial"/>
                <a:sym typeface="Arial"/>
              </a:endParaRPr>
            </a:p>
          </p:txBody>
        </p:sp>
      </p:grpSp>
      <p:sp>
        <p:nvSpPr>
          <p:cNvPr id="1081" name="Google Shape;1081;p36"/>
          <p:cNvSpPr/>
          <p:nvPr/>
        </p:nvSpPr>
        <p:spPr>
          <a:xfrm>
            <a:off x="11136209" y="4848565"/>
            <a:ext cx="144016" cy="1224136"/>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082" name="Google Shape;1082;p36"/>
          <p:cNvGrpSpPr/>
          <p:nvPr/>
        </p:nvGrpSpPr>
        <p:grpSpPr>
          <a:xfrm>
            <a:off x="7957227" y="4926238"/>
            <a:ext cx="3071805" cy="1068787"/>
            <a:chOff x="270023" y="1671303"/>
            <a:chExt cx="2668887" cy="1079474"/>
          </a:xfrm>
        </p:grpSpPr>
        <p:sp>
          <p:nvSpPr>
            <p:cNvPr id="1083" name="Google Shape;1083;p36"/>
            <p:cNvSpPr txBox="1"/>
            <p:nvPr/>
          </p:nvSpPr>
          <p:spPr>
            <a:xfrm>
              <a:off x="270024" y="1911471"/>
              <a:ext cx="2668886" cy="83930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1084" name="Google Shape;1084;p36"/>
            <p:cNvSpPr txBox="1"/>
            <p:nvPr/>
          </p:nvSpPr>
          <p:spPr>
            <a:xfrm>
              <a:off x="270023" y="1671303"/>
              <a:ext cx="2668886" cy="27976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Add Title</a:t>
              </a:r>
              <a:endParaRPr b="1" sz="1200">
                <a:solidFill>
                  <a:srgbClr val="3F3F3F"/>
                </a:solidFill>
                <a:latin typeface="Arial"/>
                <a:ea typeface="Arial"/>
                <a:cs typeface="Arial"/>
                <a:sym typeface="Arial"/>
              </a:endParaRPr>
            </a:p>
          </p:txBody>
        </p:sp>
      </p:grpSp>
      <p:sp>
        <p:nvSpPr>
          <p:cNvPr id="1085" name="Google Shape;1085;p36"/>
          <p:cNvSpPr/>
          <p:nvPr/>
        </p:nvSpPr>
        <p:spPr>
          <a:xfrm>
            <a:off x="921500" y="1773501"/>
            <a:ext cx="144016" cy="122413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086" name="Google Shape;1086;p36"/>
          <p:cNvGrpSpPr/>
          <p:nvPr/>
        </p:nvGrpSpPr>
        <p:grpSpPr>
          <a:xfrm>
            <a:off x="1176436" y="1851174"/>
            <a:ext cx="3068066" cy="1068787"/>
            <a:chOff x="270023" y="1671303"/>
            <a:chExt cx="2668887" cy="1079474"/>
          </a:xfrm>
        </p:grpSpPr>
        <p:sp>
          <p:nvSpPr>
            <p:cNvPr id="1087" name="Google Shape;1087;p36"/>
            <p:cNvSpPr txBox="1"/>
            <p:nvPr/>
          </p:nvSpPr>
          <p:spPr>
            <a:xfrm>
              <a:off x="270024" y="1911471"/>
              <a:ext cx="2668886" cy="83930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1088" name="Google Shape;1088;p36"/>
            <p:cNvSpPr txBox="1"/>
            <p:nvPr/>
          </p:nvSpPr>
          <p:spPr>
            <a:xfrm>
              <a:off x="270023" y="1671303"/>
              <a:ext cx="2668886" cy="279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Add Title</a:t>
              </a:r>
              <a:endParaRPr b="1" sz="1200">
                <a:solidFill>
                  <a:srgbClr val="3F3F3F"/>
                </a:solidFill>
                <a:latin typeface="Arial"/>
                <a:ea typeface="Arial"/>
                <a:cs typeface="Arial"/>
                <a:sym typeface="Arial"/>
              </a:endParaRPr>
            </a:p>
          </p:txBody>
        </p:sp>
      </p:grpSp>
      <p:sp>
        <p:nvSpPr>
          <p:cNvPr id="1089" name="Google Shape;1089;p36"/>
          <p:cNvSpPr/>
          <p:nvPr/>
        </p:nvSpPr>
        <p:spPr>
          <a:xfrm>
            <a:off x="921500" y="4848565"/>
            <a:ext cx="144016" cy="122413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090" name="Google Shape;1090;p36"/>
          <p:cNvGrpSpPr/>
          <p:nvPr/>
        </p:nvGrpSpPr>
        <p:grpSpPr>
          <a:xfrm>
            <a:off x="1176436" y="4926238"/>
            <a:ext cx="3068066" cy="1068787"/>
            <a:chOff x="270023" y="1671303"/>
            <a:chExt cx="2668887" cy="1079474"/>
          </a:xfrm>
        </p:grpSpPr>
        <p:sp>
          <p:nvSpPr>
            <p:cNvPr id="1091" name="Google Shape;1091;p36"/>
            <p:cNvSpPr txBox="1"/>
            <p:nvPr/>
          </p:nvSpPr>
          <p:spPr>
            <a:xfrm>
              <a:off x="270024" y="1911471"/>
              <a:ext cx="2668886" cy="83930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1092" name="Google Shape;1092;p36"/>
            <p:cNvSpPr txBox="1"/>
            <p:nvPr/>
          </p:nvSpPr>
          <p:spPr>
            <a:xfrm>
              <a:off x="270023" y="1671303"/>
              <a:ext cx="2668886" cy="279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Add Title</a:t>
              </a:r>
              <a:endParaRPr b="1" sz="1200">
                <a:solidFill>
                  <a:srgbClr val="3F3F3F"/>
                </a:solidFill>
                <a:latin typeface="Arial"/>
                <a:ea typeface="Arial"/>
                <a:cs typeface="Arial"/>
                <a:sym typeface="Arial"/>
              </a:endParaRPr>
            </a:p>
          </p:txBody>
        </p:sp>
      </p:grpSp>
      <p:sp>
        <p:nvSpPr>
          <p:cNvPr id="1093" name="Google Shape;1093;p36"/>
          <p:cNvSpPr txBox="1"/>
          <p:nvPr/>
        </p:nvSpPr>
        <p:spPr>
          <a:xfrm>
            <a:off x="2974562" y="3630712"/>
            <a:ext cx="1260332" cy="58477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200">
                <a:solidFill>
                  <a:schemeClr val="accent1"/>
                </a:solidFill>
                <a:latin typeface="Arial"/>
                <a:ea typeface="Arial"/>
                <a:cs typeface="Arial"/>
                <a:sym typeface="Arial"/>
              </a:rPr>
              <a:t>80%</a:t>
            </a:r>
            <a:endParaRPr b="1" sz="3200">
              <a:solidFill>
                <a:schemeClr val="accent1"/>
              </a:solidFill>
              <a:latin typeface="Arial"/>
              <a:ea typeface="Arial"/>
              <a:cs typeface="Arial"/>
              <a:sym typeface="Arial"/>
            </a:endParaRPr>
          </a:p>
        </p:txBody>
      </p:sp>
      <p:sp>
        <p:nvSpPr>
          <p:cNvPr id="1094" name="Google Shape;1094;p36"/>
          <p:cNvSpPr txBox="1"/>
          <p:nvPr/>
        </p:nvSpPr>
        <p:spPr>
          <a:xfrm>
            <a:off x="7859251" y="3630712"/>
            <a:ext cx="1260332" cy="58477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200">
                <a:solidFill>
                  <a:schemeClr val="accent2"/>
                </a:solidFill>
                <a:latin typeface="Arial"/>
                <a:ea typeface="Arial"/>
                <a:cs typeface="Arial"/>
                <a:sym typeface="Arial"/>
              </a:rPr>
              <a:t>50%</a:t>
            </a:r>
            <a:endParaRPr b="1" sz="3200">
              <a:solidFill>
                <a:schemeClr val="accent2"/>
              </a:solidFill>
              <a:latin typeface="Arial"/>
              <a:ea typeface="Arial"/>
              <a:cs typeface="Arial"/>
              <a:sym typeface="Arial"/>
            </a:endParaRPr>
          </a:p>
        </p:txBody>
      </p:sp>
      <p:grpSp>
        <p:nvGrpSpPr>
          <p:cNvPr id="1095" name="Google Shape;1095;p36"/>
          <p:cNvGrpSpPr/>
          <p:nvPr/>
        </p:nvGrpSpPr>
        <p:grpSpPr>
          <a:xfrm>
            <a:off x="9293202" y="3464764"/>
            <a:ext cx="2117747" cy="916671"/>
            <a:chOff x="6904790" y="1787795"/>
            <a:chExt cx="1843006" cy="916671"/>
          </a:xfrm>
        </p:grpSpPr>
        <p:sp>
          <p:nvSpPr>
            <p:cNvPr id="1096" name="Google Shape;1096;p36"/>
            <p:cNvSpPr txBox="1"/>
            <p:nvPr/>
          </p:nvSpPr>
          <p:spPr>
            <a:xfrm>
              <a:off x="6904790" y="1787795"/>
              <a:ext cx="1843006" cy="307777"/>
            </a:xfrm>
            <a:prstGeom prst="rect">
              <a:avLst/>
            </a:prstGeom>
            <a:noFill/>
            <a:ln>
              <a:noFill/>
            </a:ln>
          </p:spPr>
          <p:txBody>
            <a:bodyPr anchorCtr="0" anchor="ctr" bIns="45700" lIns="0" spcFirstLastPara="1" rIns="91425" wrap="square" tIns="45700">
              <a:spAutoFit/>
            </a:bodyPr>
            <a:lstStyle/>
            <a:p>
              <a:pPr indent="0" lvl="0" marL="0" marR="0" rtl="0" algn="l">
                <a:spcBef>
                  <a:spcPts val="0"/>
                </a:spcBef>
                <a:spcAft>
                  <a:spcPts val="0"/>
                </a:spcAft>
                <a:buNone/>
              </a:pPr>
              <a:r>
                <a:rPr b="1" lang="en-US" sz="1400">
                  <a:solidFill>
                    <a:srgbClr val="3F3F3F"/>
                  </a:solidFill>
                  <a:latin typeface="Arial"/>
                  <a:ea typeface="Arial"/>
                  <a:cs typeface="Arial"/>
                  <a:sym typeface="Arial"/>
                </a:rPr>
                <a:t>Content  Here</a:t>
              </a:r>
              <a:endParaRPr b="1" sz="1400">
                <a:solidFill>
                  <a:srgbClr val="3F3F3F"/>
                </a:solidFill>
                <a:latin typeface="Arial"/>
                <a:ea typeface="Arial"/>
                <a:cs typeface="Arial"/>
                <a:sym typeface="Arial"/>
              </a:endParaRPr>
            </a:p>
          </p:txBody>
        </p:sp>
        <p:sp>
          <p:nvSpPr>
            <p:cNvPr id="1097" name="Google Shape;1097;p36"/>
            <p:cNvSpPr txBox="1"/>
            <p:nvPr/>
          </p:nvSpPr>
          <p:spPr>
            <a:xfrm>
              <a:off x="6904790" y="2058135"/>
              <a:ext cx="1843006" cy="646331"/>
            </a:xfrm>
            <a:prstGeom prst="rect">
              <a:avLst/>
            </a:prstGeom>
            <a:noFill/>
            <a:ln>
              <a:noFill/>
            </a:ln>
          </p:spPr>
          <p:txBody>
            <a:bodyPr anchorCtr="0" anchor="t" bIns="45700" lIns="0"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a:p>
          </p:txBody>
        </p:sp>
      </p:grpSp>
      <p:grpSp>
        <p:nvGrpSpPr>
          <p:cNvPr id="1098" name="Google Shape;1098;p36"/>
          <p:cNvGrpSpPr/>
          <p:nvPr/>
        </p:nvGrpSpPr>
        <p:grpSpPr>
          <a:xfrm>
            <a:off x="683196" y="3464764"/>
            <a:ext cx="2117747" cy="916671"/>
            <a:chOff x="6904790" y="1787795"/>
            <a:chExt cx="1843006" cy="916671"/>
          </a:xfrm>
        </p:grpSpPr>
        <p:sp>
          <p:nvSpPr>
            <p:cNvPr id="1099" name="Google Shape;1099;p36"/>
            <p:cNvSpPr txBox="1"/>
            <p:nvPr/>
          </p:nvSpPr>
          <p:spPr>
            <a:xfrm>
              <a:off x="6904790" y="1787795"/>
              <a:ext cx="1843006" cy="307777"/>
            </a:xfrm>
            <a:prstGeom prst="rect">
              <a:avLst/>
            </a:prstGeom>
            <a:noFill/>
            <a:ln>
              <a:noFill/>
            </a:ln>
          </p:spPr>
          <p:txBody>
            <a:bodyPr anchorCtr="0" anchor="ctr" bIns="45700" lIns="0" spcFirstLastPara="1" rIns="91425" wrap="square" tIns="45700">
              <a:spAutoFit/>
            </a:bodyPr>
            <a:lstStyle/>
            <a:p>
              <a:pPr indent="0" lvl="0" marL="0" marR="0" rtl="0" algn="r">
                <a:spcBef>
                  <a:spcPts val="0"/>
                </a:spcBef>
                <a:spcAft>
                  <a:spcPts val="0"/>
                </a:spcAft>
                <a:buNone/>
              </a:pPr>
              <a:r>
                <a:rPr b="1" lang="en-US" sz="1400">
                  <a:solidFill>
                    <a:srgbClr val="3F3F3F"/>
                  </a:solidFill>
                  <a:latin typeface="Arial"/>
                  <a:ea typeface="Arial"/>
                  <a:cs typeface="Arial"/>
                  <a:sym typeface="Arial"/>
                </a:rPr>
                <a:t>Content  Here</a:t>
              </a:r>
              <a:endParaRPr b="1" sz="1400">
                <a:solidFill>
                  <a:srgbClr val="3F3F3F"/>
                </a:solidFill>
                <a:latin typeface="Arial"/>
                <a:ea typeface="Arial"/>
                <a:cs typeface="Arial"/>
                <a:sym typeface="Arial"/>
              </a:endParaRPr>
            </a:p>
          </p:txBody>
        </p:sp>
        <p:sp>
          <p:nvSpPr>
            <p:cNvPr id="1100" name="Google Shape;1100;p36"/>
            <p:cNvSpPr txBox="1"/>
            <p:nvPr/>
          </p:nvSpPr>
          <p:spPr>
            <a:xfrm>
              <a:off x="6904790" y="2058135"/>
              <a:ext cx="1843006" cy="646331"/>
            </a:xfrm>
            <a:prstGeom prst="rect">
              <a:avLst/>
            </a:prstGeom>
            <a:noFill/>
            <a:ln>
              <a:noFill/>
            </a:ln>
          </p:spPr>
          <p:txBody>
            <a:bodyPr anchorCtr="0" anchor="t" bIns="45700" lIns="0"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Get a modern PowerPoint  Presentation that is beautifully designed.</a:t>
              </a:r>
              <a:endParaRPr/>
            </a:p>
          </p:txBody>
        </p:sp>
      </p:grpSp>
      <p:pic>
        <p:nvPicPr>
          <p:cNvPr id="1101" name="Google Shape;1101;p36"/>
          <p:cNvPicPr preferRelativeResize="0"/>
          <p:nvPr/>
        </p:nvPicPr>
        <p:blipFill rotWithShape="1">
          <a:blip r:embed="rId3">
            <a:alphaModFix/>
          </a:blip>
          <a:srcRect b="0" l="0" r="0" t="0"/>
          <a:stretch/>
        </p:blipFill>
        <p:spPr>
          <a:xfrm>
            <a:off x="4351678" y="1449392"/>
            <a:ext cx="3835086" cy="544014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pic>
        <p:nvPicPr>
          <p:cNvPr id="1106" name="Google Shape;1106;p37"/>
          <p:cNvPicPr preferRelativeResize="0"/>
          <p:nvPr/>
        </p:nvPicPr>
        <p:blipFill rotWithShape="1">
          <a:blip r:embed="rId3">
            <a:alphaModFix/>
          </a:blip>
          <a:srcRect b="0" l="0" r="0" t="0"/>
          <a:stretch/>
        </p:blipFill>
        <p:spPr>
          <a:xfrm>
            <a:off x="2025710" y="1779772"/>
            <a:ext cx="7265246" cy="4915520"/>
          </a:xfrm>
          <a:prstGeom prst="rect">
            <a:avLst/>
          </a:prstGeom>
          <a:noFill/>
          <a:ln>
            <a:noFill/>
          </a:ln>
        </p:spPr>
      </p:pic>
      <p:sp>
        <p:nvSpPr>
          <p:cNvPr id="1107" name="Google Shape;1107;p37"/>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grpSp>
        <p:nvGrpSpPr>
          <p:cNvPr id="1108" name="Google Shape;1108;p37"/>
          <p:cNvGrpSpPr/>
          <p:nvPr/>
        </p:nvGrpSpPr>
        <p:grpSpPr>
          <a:xfrm>
            <a:off x="955349" y="1936792"/>
            <a:ext cx="2967698" cy="978623"/>
            <a:chOff x="1985513" y="4307149"/>
            <a:chExt cx="2380861" cy="978623"/>
          </a:xfrm>
        </p:grpSpPr>
        <p:sp>
          <p:nvSpPr>
            <p:cNvPr id="1109" name="Google Shape;1109;p37"/>
            <p:cNvSpPr txBox="1"/>
            <p:nvPr/>
          </p:nvSpPr>
          <p:spPr>
            <a:xfrm>
              <a:off x="2004348" y="4639441"/>
              <a:ext cx="2346637"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sp>
          <p:nvSpPr>
            <p:cNvPr id="1110" name="Google Shape;1110;p37"/>
            <p:cNvSpPr txBox="1"/>
            <p:nvPr/>
          </p:nvSpPr>
          <p:spPr>
            <a:xfrm>
              <a:off x="1985513" y="4307149"/>
              <a:ext cx="2380861" cy="33855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600">
                  <a:solidFill>
                    <a:schemeClr val="accent1"/>
                  </a:solidFill>
                  <a:latin typeface="Arial"/>
                  <a:ea typeface="Arial"/>
                  <a:cs typeface="Arial"/>
                  <a:sym typeface="Arial"/>
                </a:rPr>
                <a:t>EASY TO CHANGE COLORS.</a:t>
              </a:r>
              <a:endParaRPr sz="1600">
                <a:solidFill>
                  <a:schemeClr val="accent1"/>
                </a:solidFill>
                <a:latin typeface="Arial"/>
                <a:ea typeface="Arial"/>
                <a:cs typeface="Arial"/>
                <a:sym typeface="Arial"/>
              </a:endParaRPr>
            </a:p>
          </p:txBody>
        </p:sp>
      </p:grpSp>
      <p:grpSp>
        <p:nvGrpSpPr>
          <p:cNvPr id="1111" name="Google Shape;1111;p37"/>
          <p:cNvGrpSpPr/>
          <p:nvPr/>
        </p:nvGrpSpPr>
        <p:grpSpPr>
          <a:xfrm>
            <a:off x="963349" y="4723837"/>
            <a:ext cx="2967698" cy="978623"/>
            <a:chOff x="1985513" y="4307149"/>
            <a:chExt cx="2380861" cy="978623"/>
          </a:xfrm>
        </p:grpSpPr>
        <p:sp>
          <p:nvSpPr>
            <p:cNvPr id="1112" name="Google Shape;1112;p37"/>
            <p:cNvSpPr txBox="1"/>
            <p:nvPr/>
          </p:nvSpPr>
          <p:spPr>
            <a:xfrm>
              <a:off x="2004348" y="4639441"/>
              <a:ext cx="2346637"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sp>
          <p:nvSpPr>
            <p:cNvPr id="1113" name="Google Shape;1113;p37"/>
            <p:cNvSpPr txBox="1"/>
            <p:nvPr/>
          </p:nvSpPr>
          <p:spPr>
            <a:xfrm>
              <a:off x="1985513" y="4307149"/>
              <a:ext cx="2380861" cy="33855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600">
                  <a:solidFill>
                    <a:schemeClr val="accent1"/>
                  </a:solidFill>
                  <a:latin typeface="Arial"/>
                  <a:ea typeface="Arial"/>
                  <a:cs typeface="Arial"/>
                  <a:sym typeface="Arial"/>
                </a:rPr>
                <a:t>EASY TO CHANGE COLORS.</a:t>
              </a:r>
              <a:endParaRPr sz="1600">
                <a:solidFill>
                  <a:schemeClr val="accent1"/>
                </a:solidFill>
                <a:latin typeface="Arial"/>
                <a:ea typeface="Arial"/>
                <a:cs typeface="Arial"/>
                <a:sym typeface="Arial"/>
              </a:endParaRPr>
            </a:p>
          </p:txBody>
        </p:sp>
      </p:grpSp>
      <p:grpSp>
        <p:nvGrpSpPr>
          <p:cNvPr id="1114" name="Google Shape;1114;p37"/>
          <p:cNvGrpSpPr/>
          <p:nvPr/>
        </p:nvGrpSpPr>
        <p:grpSpPr>
          <a:xfrm>
            <a:off x="8255726" y="4723837"/>
            <a:ext cx="2967698" cy="978623"/>
            <a:chOff x="1985513" y="4307149"/>
            <a:chExt cx="2380861" cy="978623"/>
          </a:xfrm>
        </p:grpSpPr>
        <p:sp>
          <p:nvSpPr>
            <p:cNvPr id="1115" name="Google Shape;1115;p37"/>
            <p:cNvSpPr txBox="1"/>
            <p:nvPr/>
          </p:nvSpPr>
          <p:spPr>
            <a:xfrm>
              <a:off x="2004348" y="4639441"/>
              <a:ext cx="234663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sp>
          <p:nvSpPr>
            <p:cNvPr id="1116" name="Google Shape;1116;p37"/>
            <p:cNvSpPr txBox="1"/>
            <p:nvPr/>
          </p:nvSpPr>
          <p:spPr>
            <a:xfrm>
              <a:off x="1985513" y="4307149"/>
              <a:ext cx="238086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1"/>
                  </a:solidFill>
                  <a:latin typeface="Arial"/>
                  <a:ea typeface="Arial"/>
                  <a:cs typeface="Arial"/>
                  <a:sym typeface="Arial"/>
                </a:rPr>
                <a:t>EASY TO CHANGE COLORS.</a:t>
              </a:r>
              <a:endParaRPr sz="1600">
                <a:solidFill>
                  <a:schemeClr val="accent1"/>
                </a:solidFill>
                <a:latin typeface="Arial"/>
                <a:ea typeface="Arial"/>
                <a:cs typeface="Arial"/>
                <a:sym typeface="Arial"/>
              </a:endParaRPr>
            </a:p>
          </p:txBody>
        </p:sp>
      </p:grpSp>
      <p:grpSp>
        <p:nvGrpSpPr>
          <p:cNvPr id="1117" name="Google Shape;1117;p37"/>
          <p:cNvGrpSpPr/>
          <p:nvPr/>
        </p:nvGrpSpPr>
        <p:grpSpPr>
          <a:xfrm>
            <a:off x="8045457" y="1779772"/>
            <a:ext cx="2967698" cy="978623"/>
            <a:chOff x="1985513" y="4307149"/>
            <a:chExt cx="2380861" cy="978623"/>
          </a:xfrm>
        </p:grpSpPr>
        <p:sp>
          <p:nvSpPr>
            <p:cNvPr id="1118" name="Google Shape;1118;p37"/>
            <p:cNvSpPr txBox="1"/>
            <p:nvPr/>
          </p:nvSpPr>
          <p:spPr>
            <a:xfrm>
              <a:off x="2004348" y="4639441"/>
              <a:ext cx="234663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sp>
          <p:nvSpPr>
            <p:cNvPr id="1119" name="Google Shape;1119;p37"/>
            <p:cNvSpPr txBox="1"/>
            <p:nvPr/>
          </p:nvSpPr>
          <p:spPr>
            <a:xfrm>
              <a:off x="1985513" y="4307149"/>
              <a:ext cx="238086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1"/>
                  </a:solidFill>
                  <a:latin typeface="Arial"/>
                  <a:ea typeface="Arial"/>
                  <a:cs typeface="Arial"/>
                  <a:sym typeface="Arial"/>
                </a:rPr>
                <a:t>EASY TO CHANGE COLORS.</a:t>
              </a:r>
              <a:endParaRPr sz="1600">
                <a:solidFill>
                  <a:schemeClr val="accent1"/>
                </a:solidFill>
                <a:latin typeface="Arial"/>
                <a:ea typeface="Arial"/>
                <a:cs typeface="Arial"/>
                <a:sym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38"/>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grpSp>
        <p:nvGrpSpPr>
          <p:cNvPr id="1125" name="Google Shape;1125;p38"/>
          <p:cNvGrpSpPr/>
          <p:nvPr/>
        </p:nvGrpSpPr>
        <p:grpSpPr>
          <a:xfrm>
            <a:off x="6966142" y="1813088"/>
            <a:ext cx="4270212" cy="4270207"/>
            <a:chOff x="2607879" y="1882469"/>
            <a:chExt cx="3930446" cy="3930446"/>
          </a:xfrm>
        </p:grpSpPr>
        <p:sp>
          <p:nvSpPr>
            <p:cNvPr id="1126" name="Google Shape;1126;p38"/>
            <p:cNvSpPr/>
            <p:nvPr/>
          </p:nvSpPr>
          <p:spPr>
            <a:xfrm rot="2700000">
              <a:off x="3911376" y="2156564"/>
              <a:ext cx="1323450" cy="1323450"/>
            </a:xfrm>
            <a:prstGeom prst="rect">
              <a:avLst/>
            </a:prstGeom>
            <a:solidFill>
              <a:schemeClr val="accent4"/>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127" name="Google Shape;1127;p38"/>
            <p:cNvSpPr/>
            <p:nvPr/>
          </p:nvSpPr>
          <p:spPr>
            <a:xfrm rot="2700000">
              <a:off x="4940779" y="3185967"/>
              <a:ext cx="1323450" cy="1323450"/>
            </a:xfrm>
            <a:prstGeom prst="rect">
              <a:avLst/>
            </a:prstGeom>
            <a:solidFill>
              <a:schemeClr val="accent1"/>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128" name="Google Shape;1128;p38"/>
            <p:cNvSpPr/>
            <p:nvPr/>
          </p:nvSpPr>
          <p:spPr>
            <a:xfrm rot="2700000">
              <a:off x="3911376" y="4215369"/>
              <a:ext cx="1323450" cy="1323450"/>
            </a:xfrm>
            <a:prstGeom prst="rect">
              <a:avLst/>
            </a:prstGeom>
            <a:solidFill>
              <a:schemeClr val="accent2"/>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129" name="Google Shape;1129;p38"/>
            <p:cNvSpPr/>
            <p:nvPr/>
          </p:nvSpPr>
          <p:spPr>
            <a:xfrm rot="2700000">
              <a:off x="2881974" y="3185967"/>
              <a:ext cx="1323450" cy="1323450"/>
            </a:xfrm>
            <a:prstGeom prst="rect">
              <a:avLst/>
            </a:prstGeom>
            <a:solidFill>
              <a:schemeClr val="accent3"/>
            </a:solidFill>
            <a:ln>
              <a:noFill/>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130" name="Google Shape;1130;p38"/>
            <p:cNvSpPr/>
            <p:nvPr/>
          </p:nvSpPr>
          <p:spPr>
            <a:xfrm>
              <a:off x="4309281" y="2123959"/>
              <a:ext cx="529380" cy="70822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4400">
                  <a:solidFill>
                    <a:schemeClr val="lt1"/>
                  </a:solidFill>
                  <a:latin typeface="Arial"/>
                  <a:ea typeface="Arial"/>
                  <a:cs typeface="Arial"/>
                  <a:sym typeface="Arial"/>
                </a:rPr>
                <a:t>S</a:t>
              </a:r>
              <a:endParaRPr sz="4400">
                <a:solidFill>
                  <a:schemeClr val="dk1"/>
                </a:solidFill>
                <a:latin typeface="Arial"/>
                <a:ea typeface="Arial"/>
                <a:cs typeface="Arial"/>
                <a:sym typeface="Arial"/>
              </a:endParaRPr>
            </a:p>
          </p:txBody>
        </p:sp>
        <p:sp>
          <p:nvSpPr>
            <p:cNvPr id="1131" name="Google Shape;1131;p38"/>
            <p:cNvSpPr/>
            <p:nvPr/>
          </p:nvSpPr>
          <p:spPr>
            <a:xfrm>
              <a:off x="2943252" y="3499587"/>
              <a:ext cx="529380" cy="70822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4400">
                  <a:solidFill>
                    <a:schemeClr val="lt1"/>
                  </a:solidFill>
                  <a:latin typeface="Arial"/>
                  <a:ea typeface="Arial"/>
                  <a:cs typeface="Arial"/>
                  <a:sym typeface="Arial"/>
                </a:rPr>
                <a:t>W</a:t>
              </a:r>
              <a:endParaRPr sz="4400">
                <a:solidFill>
                  <a:schemeClr val="dk1"/>
                </a:solidFill>
                <a:latin typeface="Arial"/>
                <a:ea typeface="Arial"/>
                <a:cs typeface="Arial"/>
                <a:sym typeface="Arial"/>
              </a:endParaRPr>
            </a:p>
          </p:txBody>
        </p:sp>
        <p:sp>
          <p:nvSpPr>
            <p:cNvPr id="1132" name="Google Shape;1132;p38"/>
            <p:cNvSpPr/>
            <p:nvPr/>
          </p:nvSpPr>
          <p:spPr>
            <a:xfrm>
              <a:off x="5680729" y="3493579"/>
              <a:ext cx="529380" cy="70822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4400">
                  <a:solidFill>
                    <a:schemeClr val="lt1"/>
                  </a:solidFill>
                  <a:latin typeface="Arial"/>
                  <a:ea typeface="Arial"/>
                  <a:cs typeface="Arial"/>
                  <a:sym typeface="Arial"/>
                </a:rPr>
                <a:t>T</a:t>
              </a:r>
              <a:endParaRPr sz="4400">
                <a:solidFill>
                  <a:schemeClr val="dk1"/>
                </a:solidFill>
                <a:latin typeface="Arial"/>
                <a:ea typeface="Arial"/>
                <a:cs typeface="Arial"/>
                <a:sym typeface="Arial"/>
              </a:endParaRPr>
            </a:p>
          </p:txBody>
        </p:sp>
        <p:sp>
          <p:nvSpPr>
            <p:cNvPr id="1133" name="Google Shape;1133;p38"/>
            <p:cNvSpPr/>
            <p:nvPr/>
          </p:nvSpPr>
          <p:spPr>
            <a:xfrm>
              <a:off x="4319627" y="4861732"/>
              <a:ext cx="529380" cy="70822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4400">
                  <a:solidFill>
                    <a:schemeClr val="lt1"/>
                  </a:solidFill>
                  <a:latin typeface="Arial"/>
                  <a:ea typeface="Arial"/>
                  <a:cs typeface="Arial"/>
                  <a:sym typeface="Arial"/>
                </a:rPr>
                <a:t>O</a:t>
              </a:r>
              <a:endParaRPr sz="4400">
                <a:solidFill>
                  <a:schemeClr val="dk1"/>
                </a:solidFill>
                <a:latin typeface="Arial"/>
                <a:ea typeface="Arial"/>
                <a:cs typeface="Arial"/>
                <a:sym typeface="Arial"/>
              </a:endParaRPr>
            </a:p>
          </p:txBody>
        </p:sp>
      </p:grpSp>
      <p:grpSp>
        <p:nvGrpSpPr>
          <p:cNvPr id="1134" name="Google Shape;1134;p38"/>
          <p:cNvGrpSpPr/>
          <p:nvPr/>
        </p:nvGrpSpPr>
        <p:grpSpPr>
          <a:xfrm>
            <a:off x="1926211" y="1738457"/>
            <a:ext cx="5244471" cy="728903"/>
            <a:chOff x="572117" y="2297666"/>
            <a:chExt cx="2436534" cy="728903"/>
          </a:xfrm>
        </p:grpSpPr>
        <p:sp>
          <p:nvSpPr>
            <p:cNvPr id="1135" name="Google Shape;1135;p38"/>
            <p:cNvSpPr txBox="1"/>
            <p:nvPr/>
          </p:nvSpPr>
          <p:spPr>
            <a:xfrm>
              <a:off x="572117" y="2297666"/>
              <a:ext cx="243653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accent4"/>
                  </a:solidFill>
                  <a:latin typeface="Arial"/>
                  <a:ea typeface="Arial"/>
                  <a:cs typeface="Arial"/>
                  <a:sym typeface="Arial"/>
                </a:rPr>
                <a:t>STRENGTHS</a:t>
              </a:r>
              <a:endParaRPr b="1" sz="1800">
                <a:solidFill>
                  <a:schemeClr val="accent4"/>
                </a:solidFill>
                <a:latin typeface="Arial"/>
                <a:ea typeface="Arial"/>
                <a:cs typeface="Arial"/>
                <a:sym typeface="Arial"/>
              </a:endParaRPr>
            </a:p>
          </p:txBody>
        </p:sp>
        <p:sp>
          <p:nvSpPr>
            <p:cNvPr id="1136" name="Google Shape;1136;p38"/>
            <p:cNvSpPr txBox="1"/>
            <p:nvPr/>
          </p:nvSpPr>
          <p:spPr>
            <a:xfrm>
              <a:off x="572118" y="2564904"/>
              <a:ext cx="2436533"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grpSp>
      <p:grpSp>
        <p:nvGrpSpPr>
          <p:cNvPr id="1137" name="Google Shape;1137;p38"/>
          <p:cNvGrpSpPr/>
          <p:nvPr/>
        </p:nvGrpSpPr>
        <p:grpSpPr>
          <a:xfrm>
            <a:off x="769121" y="2942600"/>
            <a:ext cx="5244472" cy="723520"/>
            <a:chOff x="-867415" y="3168851"/>
            <a:chExt cx="3739457" cy="723520"/>
          </a:xfrm>
        </p:grpSpPr>
        <p:sp>
          <p:nvSpPr>
            <p:cNvPr id="1138" name="Google Shape;1138;p38"/>
            <p:cNvSpPr txBox="1"/>
            <p:nvPr/>
          </p:nvSpPr>
          <p:spPr>
            <a:xfrm>
              <a:off x="-867415" y="3168851"/>
              <a:ext cx="3739457"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accent3"/>
                  </a:solidFill>
                  <a:latin typeface="Arial"/>
                  <a:ea typeface="Arial"/>
                  <a:cs typeface="Arial"/>
                  <a:sym typeface="Arial"/>
                </a:rPr>
                <a:t>WEAKNESS</a:t>
              </a:r>
              <a:endParaRPr b="1" sz="1800">
                <a:solidFill>
                  <a:schemeClr val="accent3"/>
                </a:solidFill>
                <a:latin typeface="Arial"/>
                <a:ea typeface="Arial"/>
                <a:cs typeface="Arial"/>
                <a:sym typeface="Arial"/>
              </a:endParaRPr>
            </a:p>
          </p:txBody>
        </p:sp>
        <p:sp>
          <p:nvSpPr>
            <p:cNvPr id="1139" name="Google Shape;1139;p38"/>
            <p:cNvSpPr txBox="1"/>
            <p:nvPr/>
          </p:nvSpPr>
          <p:spPr>
            <a:xfrm>
              <a:off x="-867415" y="3430706"/>
              <a:ext cx="3739457"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grpSp>
      <p:grpSp>
        <p:nvGrpSpPr>
          <p:cNvPr id="1140" name="Google Shape;1140;p38"/>
          <p:cNvGrpSpPr/>
          <p:nvPr/>
        </p:nvGrpSpPr>
        <p:grpSpPr>
          <a:xfrm>
            <a:off x="769124" y="4141361"/>
            <a:ext cx="5244468" cy="724416"/>
            <a:chOff x="-264176" y="4096598"/>
            <a:chExt cx="3739454" cy="724416"/>
          </a:xfrm>
        </p:grpSpPr>
        <p:sp>
          <p:nvSpPr>
            <p:cNvPr id="1141" name="Google Shape;1141;p38"/>
            <p:cNvSpPr txBox="1"/>
            <p:nvPr/>
          </p:nvSpPr>
          <p:spPr>
            <a:xfrm>
              <a:off x="-264176" y="4096598"/>
              <a:ext cx="3739454"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accent2"/>
                  </a:solidFill>
                  <a:latin typeface="Arial"/>
                  <a:ea typeface="Arial"/>
                  <a:cs typeface="Arial"/>
                  <a:sym typeface="Arial"/>
                </a:rPr>
                <a:t>OPPORTUNITIES</a:t>
              </a:r>
              <a:endParaRPr b="1" sz="1800">
                <a:solidFill>
                  <a:schemeClr val="accent2"/>
                </a:solidFill>
                <a:latin typeface="Arial"/>
                <a:ea typeface="Arial"/>
                <a:cs typeface="Arial"/>
                <a:sym typeface="Arial"/>
              </a:endParaRPr>
            </a:p>
          </p:txBody>
        </p:sp>
        <p:sp>
          <p:nvSpPr>
            <p:cNvPr id="1142" name="Google Shape;1142;p38"/>
            <p:cNvSpPr txBox="1"/>
            <p:nvPr/>
          </p:nvSpPr>
          <p:spPr>
            <a:xfrm>
              <a:off x="-264176" y="4359349"/>
              <a:ext cx="3739454"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grpSp>
      <p:grpSp>
        <p:nvGrpSpPr>
          <p:cNvPr id="1143" name="Google Shape;1143;p38"/>
          <p:cNvGrpSpPr/>
          <p:nvPr/>
        </p:nvGrpSpPr>
        <p:grpSpPr>
          <a:xfrm>
            <a:off x="1884716" y="5341018"/>
            <a:ext cx="5285965" cy="725312"/>
            <a:chOff x="-264176" y="5080906"/>
            <a:chExt cx="3769043" cy="725312"/>
          </a:xfrm>
        </p:grpSpPr>
        <p:sp>
          <p:nvSpPr>
            <p:cNvPr id="1144" name="Google Shape;1144;p38"/>
            <p:cNvSpPr txBox="1"/>
            <p:nvPr/>
          </p:nvSpPr>
          <p:spPr>
            <a:xfrm>
              <a:off x="-264176" y="5080906"/>
              <a:ext cx="376904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800">
                  <a:solidFill>
                    <a:schemeClr val="accent1"/>
                  </a:solidFill>
                  <a:latin typeface="Arial"/>
                  <a:ea typeface="Arial"/>
                  <a:cs typeface="Arial"/>
                  <a:sym typeface="Arial"/>
                </a:rPr>
                <a:t>THREATS</a:t>
              </a:r>
              <a:endParaRPr b="1" sz="1800">
                <a:solidFill>
                  <a:schemeClr val="accent1"/>
                </a:solidFill>
                <a:latin typeface="Arial"/>
                <a:ea typeface="Arial"/>
                <a:cs typeface="Arial"/>
                <a:sym typeface="Arial"/>
              </a:endParaRPr>
            </a:p>
          </p:txBody>
        </p:sp>
        <p:sp>
          <p:nvSpPr>
            <p:cNvPr id="1145" name="Google Shape;1145;p38"/>
            <p:cNvSpPr txBox="1"/>
            <p:nvPr/>
          </p:nvSpPr>
          <p:spPr>
            <a:xfrm>
              <a:off x="-264176" y="5344553"/>
              <a:ext cx="3769043"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pic>
        <p:nvPicPr>
          <p:cNvPr id="1150" name="Google Shape;1150;p39"/>
          <p:cNvPicPr preferRelativeResize="0"/>
          <p:nvPr/>
        </p:nvPicPr>
        <p:blipFill rotWithShape="1">
          <a:blip r:embed="rId3">
            <a:alphaModFix/>
          </a:blip>
          <a:srcRect b="0" l="0" r="0" t="0"/>
          <a:stretch/>
        </p:blipFill>
        <p:spPr>
          <a:xfrm>
            <a:off x="3032596" y="1644509"/>
            <a:ext cx="5524423" cy="5933639"/>
          </a:xfrm>
          <a:prstGeom prst="rect">
            <a:avLst/>
          </a:prstGeom>
          <a:noFill/>
          <a:ln>
            <a:noFill/>
          </a:ln>
        </p:spPr>
      </p:pic>
      <p:sp>
        <p:nvSpPr>
          <p:cNvPr id="1151" name="Google Shape;1151;p39"/>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graphicFrame>
        <p:nvGraphicFramePr>
          <p:cNvPr id="1152" name="Google Shape;1152;p39"/>
          <p:cNvGraphicFramePr/>
          <p:nvPr/>
        </p:nvGraphicFramePr>
        <p:xfrm>
          <a:off x="1026624" y="2175308"/>
          <a:ext cx="3000000" cy="3000000"/>
        </p:xfrm>
        <a:graphic>
          <a:graphicData uri="http://schemas.openxmlformats.org/drawingml/2006/table">
            <a:tbl>
              <a:tblPr bandCol="1" bandRow="1" firstRow="1" lastCol="1">
                <a:noFill/>
                <a:tableStyleId>{F93577F5-D801-4655-8DED-459A7215E46C}</a:tableStyleId>
              </a:tblPr>
              <a:tblGrid>
                <a:gridCol w="2790225"/>
                <a:gridCol w="2580975"/>
                <a:gridCol w="2441450"/>
                <a:gridCol w="2441450"/>
              </a:tblGrid>
              <a:tr h="304800">
                <a:tc>
                  <a:txBody>
                    <a:bodyPr/>
                    <a:lstStyle/>
                    <a:p>
                      <a:pPr indent="0" lvl="0" marL="0" marR="0" rtl="0" algn="ctr">
                        <a:lnSpc>
                          <a:spcPct val="100000"/>
                        </a:lnSpc>
                        <a:spcBef>
                          <a:spcPts val="0"/>
                        </a:spcBef>
                        <a:spcAft>
                          <a:spcPts val="0"/>
                        </a:spcAft>
                        <a:buNone/>
                      </a:pPr>
                      <a:r>
                        <a:rPr b="1" lang="en-US" sz="1400" u="none" cap="none" strike="noStrike">
                          <a:solidFill>
                            <a:schemeClr val="lt1"/>
                          </a:solidFill>
                          <a:latin typeface="Arial"/>
                          <a:ea typeface="Arial"/>
                          <a:cs typeface="Arial"/>
                          <a:sym typeface="Arial"/>
                        </a:rPr>
                        <a:t>A TITLE</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None/>
                      </a:pPr>
                      <a:r>
                        <a:rPr b="1" lang="en-US" sz="1400" u="none" cap="none" strike="noStrike">
                          <a:solidFill>
                            <a:schemeClr val="lt1"/>
                          </a:solidFill>
                          <a:latin typeface="Arial"/>
                          <a:ea typeface="Arial"/>
                          <a:cs typeface="Arial"/>
                          <a:sym typeface="Arial"/>
                        </a:rPr>
                        <a:t>B TITLE</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None/>
                      </a:pPr>
                      <a:r>
                        <a:rPr b="1" lang="en-US" sz="1400" u="none" cap="none" strike="noStrike">
                          <a:solidFill>
                            <a:schemeClr val="lt1"/>
                          </a:solidFill>
                          <a:latin typeface="Arial"/>
                          <a:ea typeface="Arial"/>
                          <a:cs typeface="Arial"/>
                          <a:sym typeface="Arial"/>
                        </a:rPr>
                        <a:t>C TITLE</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chemeClr val="lt1"/>
                        </a:buClr>
                        <a:buSzPts val="1400"/>
                        <a:buFont typeface="Arial"/>
                        <a:buNone/>
                      </a:pPr>
                      <a:r>
                        <a:rPr b="1" lang="en-US" sz="1400" u="none" cap="none" strike="noStrike">
                          <a:solidFill>
                            <a:schemeClr val="lt1"/>
                          </a:solidFill>
                          <a:latin typeface="Arial"/>
                          <a:ea typeface="Arial"/>
                          <a:cs typeface="Arial"/>
                          <a:sym typeface="Arial"/>
                        </a:rPr>
                        <a:t>D TITLE</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4"/>
                    </a:solidFill>
                  </a:tcPr>
                </a:tc>
              </a:tr>
              <a:tr h="274325">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Content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Clr>
                          <a:srgbClr val="3F3F3F"/>
                        </a:buClr>
                        <a:buSzPts val="1200"/>
                        <a:buFont typeface="Arial"/>
                        <a:buNone/>
                      </a:pPr>
                      <a:r>
                        <a:rPr lang="en-US" sz="1200" u="none" cap="none" strike="noStrike">
                          <a:solidFill>
                            <a:srgbClr val="3F3F3F"/>
                          </a:solidFill>
                          <a:latin typeface="Arial"/>
                          <a:ea typeface="Arial"/>
                          <a:cs typeface="Arial"/>
                          <a:sym typeface="Arial"/>
                        </a:rPr>
                        <a:t>Text Here</a:t>
                      </a:r>
                      <a:endParaRPr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Content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Text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CECEC"/>
                    </a:solidFill>
                  </a:tcPr>
                </a:tc>
              </a:tr>
              <a:tr h="305700">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Text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F3F3F"/>
                        </a:buClr>
                        <a:buSzPts val="1200"/>
                        <a:buFont typeface="Arial"/>
                        <a:buNone/>
                      </a:pPr>
                      <a:r>
                        <a:rPr lang="en-US" sz="1200" u="none" cap="none" strike="noStrike">
                          <a:solidFill>
                            <a:srgbClr val="3F3F3F"/>
                          </a:solidFill>
                          <a:latin typeface="Arial"/>
                          <a:ea typeface="Arial"/>
                          <a:cs typeface="Arial"/>
                          <a:sym typeface="Arial"/>
                        </a:rPr>
                        <a:t>Content Here</a:t>
                      </a:r>
                      <a:endParaRPr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Text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Content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5700">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Content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Clr>
                          <a:srgbClr val="3F3F3F"/>
                        </a:buClr>
                        <a:buSzPts val="1200"/>
                        <a:buFont typeface="Arial"/>
                        <a:buNone/>
                      </a:pPr>
                      <a:r>
                        <a:rPr lang="en-US" sz="1200" u="none" cap="none" strike="noStrike">
                          <a:solidFill>
                            <a:srgbClr val="3F3F3F"/>
                          </a:solidFill>
                          <a:latin typeface="Arial"/>
                          <a:ea typeface="Arial"/>
                          <a:cs typeface="Arial"/>
                          <a:sym typeface="Arial"/>
                        </a:rPr>
                        <a:t>Text Here</a:t>
                      </a:r>
                      <a:endParaRPr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Content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CECEC"/>
                    </a:solidFill>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Text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CECEC"/>
                    </a:solidFill>
                  </a:tcPr>
                </a:tc>
              </a:tr>
              <a:tr h="305700">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Text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F3F3F"/>
                        </a:buClr>
                        <a:buSzPts val="1200"/>
                        <a:buFont typeface="Arial"/>
                        <a:buNone/>
                      </a:pPr>
                      <a:r>
                        <a:rPr lang="en-US" sz="1200" u="none" cap="none" strike="noStrike">
                          <a:solidFill>
                            <a:srgbClr val="3F3F3F"/>
                          </a:solidFill>
                          <a:latin typeface="Arial"/>
                          <a:ea typeface="Arial"/>
                          <a:cs typeface="Arial"/>
                          <a:sym typeface="Arial"/>
                        </a:rPr>
                        <a:t>Content Here</a:t>
                      </a:r>
                      <a:endParaRPr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Text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Content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05700">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Content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3F3F3F"/>
                        </a:buClr>
                        <a:buSzPts val="1200"/>
                        <a:buFont typeface="Arial"/>
                        <a:buNone/>
                      </a:pPr>
                      <a:r>
                        <a:rPr lang="en-US" sz="1200" u="none" cap="none" strike="noStrike">
                          <a:solidFill>
                            <a:srgbClr val="3F3F3F"/>
                          </a:solidFill>
                          <a:latin typeface="Arial"/>
                          <a:ea typeface="Arial"/>
                          <a:cs typeface="Arial"/>
                          <a:sym typeface="Arial"/>
                        </a:rPr>
                        <a:t>Text Here</a:t>
                      </a:r>
                      <a:endParaRPr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Content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3F3F3F"/>
                        </a:buClr>
                        <a:buSzPts val="1200"/>
                        <a:buFont typeface="Arial"/>
                        <a:buNone/>
                      </a:pPr>
                      <a:r>
                        <a:rPr b="0" lang="en-US" sz="1200" u="none" cap="none" strike="noStrike">
                          <a:solidFill>
                            <a:srgbClr val="3F3F3F"/>
                          </a:solidFill>
                          <a:latin typeface="Arial"/>
                          <a:ea typeface="Arial"/>
                          <a:cs typeface="Arial"/>
                          <a:sym typeface="Arial"/>
                        </a:rPr>
                        <a:t>Text Here</a:t>
                      </a:r>
                      <a:endParaRPr b="0" sz="1200" u="none" cap="none" strike="noStrike">
                        <a:solidFill>
                          <a:srgbClr val="3F3F3F"/>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grpSp>
        <p:nvGrpSpPr>
          <p:cNvPr id="1153" name="Google Shape;1153;p39"/>
          <p:cNvGrpSpPr/>
          <p:nvPr/>
        </p:nvGrpSpPr>
        <p:grpSpPr>
          <a:xfrm flipH="1">
            <a:off x="906307" y="1784948"/>
            <a:ext cx="2448272" cy="475860"/>
            <a:chOff x="1991588" y="2017033"/>
            <a:chExt cx="2448272" cy="376914"/>
          </a:xfrm>
        </p:grpSpPr>
        <p:sp>
          <p:nvSpPr>
            <p:cNvPr id="1154" name="Google Shape;1154;p39"/>
            <p:cNvSpPr/>
            <p:nvPr/>
          </p:nvSpPr>
          <p:spPr>
            <a:xfrm>
              <a:off x="4319543" y="2027138"/>
              <a:ext cx="115353" cy="366809"/>
            </a:xfrm>
            <a:custGeom>
              <a:rect b="b" l="l" r="r" t="t"/>
              <a:pathLst>
                <a:path extrusionOk="0" h="366809" w="115353">
                  <a:moveTo>
                    <a:pt x="0" y="5937"/>
                  </a:moveTo>
                  <a:lnTo>
                    <a:pt x="115353" y="0"/>
                  </a:lnTo>
                  <a:lnTo>
                    <a:pt x="112356" y="278091"/>
                  </a:lnTo>
                  <a:lnTo>
                    <a:pt x="5882" y="366809"/>
                  </a:lnTo>
                  <a:cubicBezTo>
                    <a:pt x="3921" y="246518"/>
                    <a:pt x="1961" y="126228"/>
                    <a:pt x="0" y="5937"/>
                  </a:cubicBezTo>
                  <a:close/>
                </a:path>
              </a:pathLst>
            </a:custGeom>
            <a:solidFill>
              <a:srgbClr val="13131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155" name="Google Shape;1155;p39"/>
            <p:cNvSpPr/>
            <p:nvPr/>
          </p:nvSpPr>
          <p:spPr>
            <a:xfrm flipH="1">
              <a:off x="1991588" y="2017033"/>
              <a:ext cx="2448272" cy="288033"/>
            </a:xfrm>
            <a:custGeom>
              <a:rect b="b" l="l" r="r" t="t"/>
              <a:pathLst>
                <a:path extrusionOk="0" h="576064" w="5285462">
                  <a:moveTo>
                    <a:pt x="0" y="0"/>
                  </a:moveTo>
                  <a:lnTo>
                    <a:pt x="4724629" y="0"/>
                  </a:lnTo>
                  <a:lnTo>
                    <a:pt x="5285462" y="576064"/>
                  </a:lnTo>
                  <a:lnTo>
                    <a:pt x="0" y="576064"/>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sp>
        <p:nvSpPr>
          <p:cNvPr id="1156" name="Google Shape;1156;p39"/>
          <p:cNvSpPr txBox="1"/>
          <p:nvPr/>
        </p:nvSpPr>
        <p:spPr>
          <a:xfrm>
            <a:off x="1055308" y="1803456"/>
            <a:ext cx="18826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Arial"/>
                <a:ea typeface="Arial"/>
                <a:cs typeface="Arial"/>
                <a:sym typeface="Arial"/>
              </a:rPr>
              <a:t>Your Text Here</a:t>
            </a:r>
            <a:endParaRPr sz="1400">
              <a:solidFill>
                <a:schemeClr val="lt1"/>
              </a:solidFill>
              <a:latin typeface="Arial"/>
              <a:ea typeface="Arial"/>
              <a:cs typeface="Arial"/>
              <a:sym typeface="Arial"/>
            </a:endParaRPr>
          </a:p>
        </p:txBody>
      </p:sp>
      <p:grpSp>
        <p:nvGrpSpPr>
          <p:cNvPr id="1157" name="Google Shape;1157;p39"/>
          <p:cNvGrpSpPr/>
          <p:nvPr/>
        </p:nvGrpSpPr>
        <p:grpSpPr>
          <a:xfrm>
            <a:off x="7073194" y="5309187"/>
            <a:ext cx="4242700" cy="923330"/>
            <a:chOff x="2551705" y="4283314"/>
            <a:chExt cx="2357002" cy="923330"/>
          </a:xfrm>
        </p:grpSpPr>
        <p:sp>
          <p:nvSpPr>
            <p:cNvPr id="1158" name="Google Shape;1158;p39"/>
            <p:cNvSpPr txBox="1"/>
            <p:nvPr/>
          </p:nvSpPr>
          <p:spPr>
            <a:xfrm>
              <a:off x="2551705" y="4560313"/>
              <a:ext cx="23570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1159" name="Google Shape;1159;p39"/>
            <p:cNvSpPr txBox="1"/>
            <p:nvPr/>
          </p:nvSpPr>
          <p:spPr>
            <a:xfrm>
              <a:off x="2551705" y="4283314"/>
              <a:ext cx="235700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3"/>
                  </a:solidFill>
                  <a:latin typeface="Arial"/>
                  <a:ea typeface="Arial"/>
                  <a:cs typeface="Arial"/>
                  <a:sym typeface="Arial"/>
                </a:rPr>
                <a:t>Your Text Here</a:t>
              </a:r>
              <a:endParaRPr b="1" sz="1200">
                <a:solidFill>
                  <a:schemeClr val="accent3"/>
                </a:solidFill>
                <a:latin typeface="Arial"/>
                <a:ea typeface="Arial"/>
                <a:cs typeface="Arial"/>
                <a:sym typeface="Arial"/>
              </a:endParaRPr>
            </a:p>
          </p:txBody>
        </p:sp>
      </p:grpSp>
      <p:grpSp>
        <p:nvGrpSpPr>
          <p:cNvPr id="1160" name="Google Shape;1160;p39"/>
          <p:cNvGrpSpPr/>
          <p:nvPr/>
        </p:nvGrpSpPr>
        <p:grpSpPr>
          <a:xfrm>
            <a:off x="871139" y="4334330"/>
            <a:ext cx="4247768" cy="923330"/>
            <a:chOff x="2551706" y="4283314"/>
            <a:chExt cx="2357002" cy="923330"/>
          </a:xfrm>
        </p:grpSpPr>
        <p:sp>
          <p:nvSpPr>
            <p:cNvPr id="1161" name="Google Shape;1161;p39"/>
            <p:cNvSpPr txBox="1"/>
            <p:nvPr/>
          </p:nvSpPr>
          <p:spPr>
            <a:xfrm>
              <a:off x="2551706" y="4560313"/>
              <a:ext cx="2357002"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1162" name="Google Shape;1162;p39"/>
            <p:cNvSpPr txBox="1"/>
            <p:nvPr/>
          </p:nvSpPr>
          <p:spPr>
            <a:xfrm>
              <a:off x="2551706" y="4283314"/>
              <a:ext cx="2357002"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accent1"/>
                  </a:solidFill>
                  <a:latin typeface="Arial"/>
                  <a:ea typeface="Arial"/>
                  <a:cs typeface="Arial"/>
                  <a:sym typeface="Arial"/>
                </a:rPr>
                <a:t>Your Text Here</a:t>
              </a:r>
              <a:endParaRPr b="1" sz="1200">
                <a:solidFill>
                  <a:schemeClr val="accent1"/>
                </a:solidFill>
                <a:latin typeface="Arial"/>
                <a:ea typeface="Arial"/>
                <a:cs typeface="Arial"/>
                <a:sym typeface="Arial"/>
              </a:endParaRPr>
            </a:p>
          </p:txBody>
        </p:sp>
      </p:grpSp>
      <p:grpSp>
        <p:nvGrpSpPr>
          <p:cNvPr id="1163" name="Google Shape;1163;p39"/>
          <p:cNvGrpSpPr/>
          <p:nvPr/>
        </p:nvGrpSpPr>
        <p:grpSpPr>
          <a:xfrm>
            <a:off x="871139" y="5309187"/>
            <a:ext cx="4247768" cy="923330"/>
            <a:chOff x="2551706" y="4283314"/>
            <a:chExt cx="2357002" cy="923330"/>
          </a:xfrm>
        </p:grpSpPr>
        <p:sp>
          <p:nvSpPr>
            <p:cNvPr id="1164" name="Google Shape;1164;p39"/>
            <p:cNvSpPr txBox="1"/>
            <p:nvPr/>
          </p:nvSpPr>
          <p:spPr>
            <a:xfrm>
              <a:off x="2551706" y="4560313"/>
              <a:ext cx="2357002"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1165" name="Google Shape;1165;p39"/>
            <p:cNvSpPr txBox="1"/>
            <p:nvPr/>
          </p:nvSpPr>
          <p:spPr>
            <a:xfrm>
              <a:off x="2551706" y="4283314"/>
              <a:ext cx="2357002"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accent2"/>
                  </a:solidFill>
                  <a:latin typeface="Arial"/>
                  <a:ea typeface="Arial"/>
                  <a:cs typeface="Arial"/>
                  <a:sym typeface="Arial"/>
                </a:rPr>
                <a:t>Your Text Here</a:t>
              </a:r>
              <a:endParaRPr b="1" sz="1200">
                <a:solidFill>
                  <a:schemeClr val="accent2"/>
                </a:solidFill>
                <a:latin typeface="Arial"/>
                <a:ea typeface="Arial"/>
                <a:cs typeface="Arial"/>
                <a:sym typeface="Arial"/>
              </a:endParaRPr>
            </a:p>
          </p:txBody>
        </p:sp>
      </p:grpSp>
      <p:grpSp>
        <p:nvGrpSpPr>
          <p:cNvPr id="1166" name="Google Shape;1166;p39"/>
          <p:cNvGrpSpPr/>
          <p:nvPr/>
        </p:nvGrpSpPr>
        <p:grpSpPr>
          <a:xfrm>
            <a:off x="7073194" y="4334330"/>
            <a:ext cx="4242700" cy="923330"/>
            <a:chOff x="2551705" y="4283314"/>
            <a:chExt cx="2357002" cy="923330"/>
          </a:xfrm>
        </p:grpSpPr>
        <p:sp>
          <p:nvSpPr>
            <p:cNvPr id="1167" name="Google Shape;1167;p39"/>
            <p:cNvSpPr txBox="1"/>
            <p:nvPr/>
          </p:nvSpPr>
          <p:spPr>
            <a:xfrm>
              <a:off x="2551705" y="4560313"/>
              <a:ext cx="23570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Easy to change colors, photos and Text. </a:t>
              </a:r>
              <a:endParaRPr sz="1200">
                <a:solidFill>
                  <a:srgbClr val="3F3F3F"/>
                </a:solidFill>
                <a:latin typeface="Arial"/>
                <a:ea typeface="Arial"/>
                <a:cs typeface="Arial"/>
                <a:sym typeface="Arial"/>
              </a:endParaRPr>
            </a:p>
          </p:txBody>
        </p:sp>
        <p:sp>
          <p:nvSpPr>
            <p:cNvPr id="1168" name="Google Shape;1168;p39"/>
            <p:cNvSpPr txBox="1"/>
            <p:nvPr/>
          </p:nvSpPr>
          <p:spPr>
            <a:xfrm>
              <a:off x="2551705" y="4283314"/>
              <a:ext cx="235700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Arial"/>
                  <a:ea typeface="Arial"/>
                  <a:cs typeface="Arial"/>
                  <a:sym typeface="Arial"/>
                </a:rPr>
                <a:t>Your Text Here</a:t>
              </a:r>
              <a:endParaRPr b="1" sz="1200">
                <a:solidFill>
                  <a:schemeClr val="accent4"/>
                </a:solidFill>
                <a:latin typeface="Arial"/>
                <a:ea typeface="Arial"/>
                <a:cs typeface="Arial"/>
                <a:sym typeface="Arial"/>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40"/>
          <p:cNvSpPr txBox="1"/>
          <p:nvPr/>
        </p:nvSpPr>
        <p:spPr>
          <a:xfrm>
            <a:off x="7139923" y="809706"/>
            <a:ext cx="393136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Get a modern PowerPoint  Presentation that is beautifully designed. Easy to change colors, photos and Text. </a:t>
            </a:r>
            <a:endParaRPr sz="1200">
              <a:solidFill>
                <a:schemeClr val="lt1"/>
              </a:solidFill>
              <a:latin typeface="Arial"/>
              <a:ea typeface="Arial"/>
              <a:cs typeface="Arial"/>
              <a:sym typeface="Arial"/>
            </a:endParaRPr>
          </a:p>
        </p:txBody>
      </p:sp>
      <p:sp>
        <p:nvSpPr>
          <p:cNvPr id="1174" name="Google Shape;1174;p40"/>
          <p:cNvSpPr txBox="1"/>
          <p:nvPr/>
        </p:nvSpPr>
        <p:spPr>
          <a:xfrm>
            <a:off x="1074487" y="5032633"/>
            <a:ext cx="393136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Get a modern PowerPoint  Presentation that is beautifully designed. Easy to change colors, photos and Text. </a:t>
            </a:r>
            <a:endParaRPr sz="1200">
              <a:solidFill>
                <a:schemeClr val="lt1"/>
              </a:solidFill>
              <a:latin typeface="Arial"/>
              <a:ea typeface="Arial"/>
              <a:cs typeface="Arial"/>
              <a:sym typeface="Arial"/>
            </a:endParaRPr>
          </a:p>
        </p:txBody>
      </p:sp>
      <p:sp>
        <p:nvSpPr>
          <p:cNvPr id="1175" name="Google Shape;1175;p40"/>
          <p:cNvSpPr/>
          <p:nvPr/>
        </p:nvSpPr>
        <p:spPr>
          <a:xfrm>
            <a:off x="6708068" y="520544"/>
            <a:ext cx="4795075" cy="2340000"/>
          </a:xfrm>
          <a:prstGeom prst="frame">
            <a:avLst>
              <a:gd fmla="val 1017" name="adj1"/>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176" name="Google Shape;1176;p40"/>
          <p:cNvSpPr/>
          <p:nvPr/>
        </p:nvSpPr>
        <p:spPr>
          <a:xfrm>
            <a:off x="642584" y="3971145"/>
            <a:ext cx="4795170" cy="2340000"/>
          </a:xfrm>
          <a:prstGeom prst="frame">
            <a:avLst>
              <a:gd fmla="val 1017" name="adj1"/>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grpSp>
        <p:nvGrpSpPr>
          <p:cNvPr id="1177" name="Google Shape;1177;p40"/>
          <p:cNvGrpSpPr/>
          <p:nvPr/>
        </p:nvGrpSpPr>
        <p:grpSpPr>
          <a:xfrm>
            <a:off x="7600968" y="1809806"/>
            <a:ext cx="3009274" cy="144016"/>
            <a:chOff x="5366097" y="1916832"/>
            <a:chExt cx="3009274" cy="144016"/>
          </a:xfrm>
        </p:grpSpPr>
        <p:cxnSp>
          <p:nvCxnSpPr>
            <p:cNvPr id="1178" name="Google Shape;1178;p40"/>
            <p:cNvCxnSpPr/>
            <p:nvPr/>
          </p:nvCxnSpPr>
          <p:spPr>
            <a:xfrm>
              <a:off x="5366097" y="1988840"/>
              <a:ext cx="1260000" cy="0"/>
            </a:xfrm>
            <a:prstGeom prst="straightConnector1">
              <a:avLst/>
            </a:prstGeom>
            <a:noFill/>
            <a:ln cap="flat" cmpd="sng" w="19050">
              <a:solidFill>
                <a:schemeClr val="lt1"/>
              </a:solidFill>
              <a:prstDash val="solid"/>
              <a:miter lim="800000"/>
              <a:headEnd len="sm" w="sm" type="none"/>
              <a:tailEnd len="sm" w="sm" type="none"/>
            </a:ln>
          </p:spPr>
        </p:cxnSp>
        <p:cxnSp>
          <p:nvCxnSpPr>
            <p:cNvPr id="1179" name="Google Shape;1179;p40"/>
            <p:cNvCxnSpPr/>
            <p:nvPr/>
          </p:nvCxnSpPr>
          <p:spPr>
            <a:xfrm>
              <a:off x="7115371" y="1988840"/>
              <a:ext cx="1260000" cy="0"/>
            </a:xfrm>
            <a:prstGeom prst="straightConnector1">
              <a:avLst/>
            </a:prstGeom>
            <a:noFill/>
            <a:ln cap="flat" cmpd="sng" w="19050">
              <a:solidFill>
                <a:schemeClr val="lt1"/>
              </a:solidFill>
              <a:prstDash val="solid"/>
              <a:miter lim="800000"/>
              <a:headEnd len="sm" w="sm" type="none"/>
              <a:tailEnd len="sm" w="sm" type="none"/>
            </a:ln>
          </p:spPr>
        </p:cxnSp>
        <p:sp>
          <p:nvSpPr>
            <p:cNvPr id="1180" name="Google Shape;1180;p40"/>
            <p:cNvSpPr/>
            <p:nvPr/>
          </p:nvSpPr>
          <p:spPr>
            <a:xfrm>
              <a:off x="6798726" y="1916832"/>
              <a:ext cx="144016" cy="144016"/>
            </a:xfrm>
            <a:prstGeom prst="diamond">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181" name="Google Shape;1181;p40"/>
          <p:cNvGrpSpPr/>
          <p:nvPr/>
        </p:nvGrpSpPr>
        <p:grpSpPr>
          <a:xfrm>
            <a:off x="1535532" y="4789290"/>
            <a:ext cx="3009274" cy="144016"/>
            <a:chOff x="5366097" y="1916832"/>
            <a:chExt cx="3009274" cy="144016"/>
          </a:xfrm>
        </p:grpSpPr>
        <p:cxnSp>
          <p:nvCxnSpPr>
            <p:cNvPr id="1182" name="Google Shape;1182;p40"/>
            <p:cNvCxnSpPr/>
            <p:nvPr/>
          </p:nvCxnSpPr>
          <p:spPr>
            <a:xfrm>
              <a:off x="5366097" y="1988840"/>
              <a:ext cx="1260000" cy="0"/>
            </a:xfrm>
            <a:prstGeom prst="straightConnector1">
              <a:avLst/>
            </a:prstGeom>
            <a:noFill/>
            <a:ln cap="flat" cmpd="sng" w="19050">
              <a:solidFill>
                <a:schemeClr val="lt1"/>
              </a:solidFill>
              <a:prstDash val="solid"/>
              <a:miter lim="800000"/>
              <a:headEnd len="sm" w="sm" type="none"/>
              <a:tailEnd len="sm" w="sm" type="none"/>
            </a:ln>
          </p:spPr>
        </p:cxnSp>
        <p:cxnSp>
          <p:nvCxnSpPr>
            <p:cNvPr id="1183" name="Google Shape;1183;p40"/>
            <p:cNvCxnSpPr/>
            <p:nvPr/>
          </p:nvCxnSpPr>
          <p:spPr>
            <a:xfrm>
              <a:off x="7115371" y="1988840"/>
              <a:ext cx="1260000" cy="0"/>
            </a:xfrm>
            <a:prstGeom prst="straightConnector1">
              <a:avLst/>
            </a:prstGeom>
            <a:noFill/>
            <a:ln cap="flat" cmpd="sng" w="19050">
              <a:solidFill>
                <a:schemeClr val="lt1"/>
              </a:solidFill>
              <a:prstDash val="solid"/>
              <a:miter lim="800000"/>
              <a:headEnd len="sm" w="sm" type="none"/>
              <a:tailEnd len="sm" w="sm" type="none"/>
            </a:ln>
          </p:spPr>
        </p:cxnSp>
        <p:sp>
          <p:nvSpPr>
            <p:cNvPr id="1184" name="Google Shape;1184;p40"/>
            <p:cNvSpPr/>
            <p:nvPr/>
          </p:nvSpPr>
          <p:spPr>
            <a:xfrm>
              <a:off x="6798726" y="1916832"/>
              <a:ext cx="144016" cy="144016"/>
            </a:xfrm>
            <a:prstGeom prst="diamond">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1185" name="Google Shape;1185;p40"/>
          <p:cNvSpPr/>
          <p:nvPr>
            <p:ph idx="3" type="pic"/>
          </p:nvPr>
        </p:nvSpPr>
        <p:spPr>
          <a:xfrm>
            <a:off x="6096002" y="3429000"/>
            <a:ext cx="6107501" cy="3429000"/>
          </a:xfrm>
          <a:prstGeom prst="rect">
            <a:avLst/>
          </a:prstGeom>
          <a:solidFill>
            <a:srgbClr val="F2F2F2"/>
          </a:solidFill>
          <a:ln>
            <a:noFill/>
          </a:ln>
        </p:spPr>
      </p:sp>
      <p:sp>
        <p:nvSpPr>
          <p:cNvPr id="1186" name="Google Shape;1186;p40"/>
          <p:cNvSpPr/>
          <p:nvPr>
            <p:ph idx="2" type="pic"/>
          </p:nvPr>
        </p:nvSpPr>
        <p:spPr>
          <a:xfrm>
            <a:off x="-1" y="0"/>
            <a:ext cx="6107556" cy="3429000"/>
          </a:xfrm>
          <a:prstGeom prst="rect">
            <a:avLst/>
          </a:prstGeom>
          <a:solidFill>
            <a:srgbClr val="F2F2F2"/>
          </a:solidFill>
          <a:ln>
            <a:noFill/>
          </a:ln>
        </p:spPr>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41"/>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262626"/>
              </a:buClr>
              <a:buSzPts val="5400"/>
              <a:buNone/>
            </a:pPr>
            <a:r>
              <a:rPr lang="en-US"/>
              <a:t>Infographic Style</a:t>
            </a:r>
            <a:endParaRPr/>
          </a:p>
        </p:txBody>
      </p:sp>
      <p:graphicFrame>
        <p:nvGraphicFramePr>
          <p:cNvPr id="1192" name="Google Shape;1192;p41"/>
          <p:cNvGraphicFramePr/>
          <p:nvPr/>
        </p:nvGraphicFramePr>
        <p:xfrm>
          <a:off x="5352810" y="2026421"/>
          <a:ext cx="4752528" cy="2736305"/>
        </p:xfrm>
        <a:graphic>
          <a:graphicData uri="http://schemas.openxmlformats.org/drawingml/2006/chart">
            <c:chart r:id="rId3"/>
          </a:graphicData>
        </a:graphic>
      </p:graphicFrame>
      <p:grpSp>
        <p:nvGrpSpPr>
          <p:cNvPr id="1193" name="Google Shape;1193;p41"/>
          <p:cNvGrpSpPr/>
          <p:nvPr/>
        </p:nvGrpSpPr>
        <p:grpSpPr>
          <a:xfrm>
            <a:off x="5454096" y="4603997"/>
            <a:ext cx="1296144" cy="192651"/>
            <a:chOff x="7452320" y="1292132"/>
            <a:chExt cx="1296144" cy="192651"/>
          </a:xfrm>
        </p:grpSpPr>
        <p:sp>
          <p:nvSpPr>
            <p:cNvPr id="1194" name="Google Shape;1194;p41"/>
            <p:cNvSpPr/>
            <p:nvPr/>
          </p:nvSpPr>
          <p:spPr>
            <a:xfrm>
              <a:off x="7452320" y="1292132"/>
              <a:ext cx="192651" cy="19265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195" name="Google Shape;1195;p41"/>
            <p:cNvSpPr txBox="1"/>
            <p:nvPr/>
          </p:nvSpPr>
          <p:spPr>
            <a:xfrm>
              <a:off x="7740352" y="1301658"/>
              <a:ext cx="1008112" cy="1692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100">
                  <a:solidFill>
                    <a:srgbClr val="3F3F3F"/>
                  </a:solidFill>
                  <a:latin typeface="Arial"/>
                  <a:ea typeface="Arial"/>
                  <a:cs typeface="Arial"/>
                  <a:sym typeface="Arial"/>
                </a:rPr>
                <a:t>Add Text</a:t>
              </a:r>
              <a:endParaRPr/>
            </a:p>
          </p:txBody>
        </p:sp>
      </p:grpSp>
      <p:grpSp>
        <p:nvGrpSpPr>
          <p:cNvPr id="1196" name="Google Shape;1196;p41"/>
          <p:cNvGrpSpPr/>
          <p:nvPr/>
        </p:nvGrpSpPr>
        <p:grpSpPr>
          <a:xfrm>
            <a:off x="6726237" y="4603997"/>
            <a:ext cx="1296144" cy="192651"/>
            <a:chOff x="7452320" y="1292132"/>
            <a:chExt cx="1296144" cy="192651"/>
          </a:xfrm>
        </p:grpSpPr>
        <p:sp>
          <p:nvSpPr>
            <p:cNvPr id="1197" name="Google Shape;1197;p41"/>
            <p:cNvSpPr/>
            <p:nvPr/>
          </p:nvSpPr>
          <p:spPr>
            <a:xfrm>
              <a:off x="7452320" y="1292132"/>
              <a:ext cx="192651" cy="192651"/>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198" name="Google Shape;1198;p41"/>
            <p:cNvSpPr txBox="1"/>
            <p:nvPr/>
          </p:nvSpPr>
          <p:spPr>
            <a:xfrm>
              <a:off x="7740352" y="1301658"/>
              <a:ext cx="1008112" cy="1692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100">
                  <a:solidFill>
                    <a:srgbClr val="3F3F3F"/>
                  </a:solidFill>
                  <a:latin typeface="Arial"/>
                  <a:ea typeface="Arial"/>
                  <a:cs typeface="Arial"/>
                  <a:sym typeface="Arial"/>
                </a:rPr>
                <a:t>Add Text</a:t>
              </a:r>
              <a:endParaRPr/>
            </a:p>
          </p:txBody>
        </p:sp>
      </p:grpSp>
      <p:grpSp>
        <p:nvGrpSpPr>
          <p:cNvPr id="1199" name="Google Shape;1199;p41"/>
          <p:cNvGrpSpPr/>
          <p:nvPr/>
        </p:nvGrpSpPr>
        <p:grpSpPr>
          <a:xfrm>
            <a:off x="7998378" y="4603997"/>
            <a:ext cx="1296144" cy="192651"/>
            <a:chOff x="7452320" y="1292132"/>
            <a:chExt cx="1296144" cy="192651"/>
          </a:xfrm>
        </p:grpSpPr>
        <p:sp>
          <p:nvSpPr>
            <p:cNvPr id="1200" name="Google Shape;1200;p41"/>
            <p:cNvSpPr/>
            <p:nvPr/>
          </p:nvSpPr>
          <p:spPr>
            <a:xfrm>
              <a:off x="7452320" y="1292132"/>
              <a:ext cx="192651" cy="19265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01" name="Google Shape;1201;p41"/>
            <p:cNvSpPr txBox="1"/>
            <p:nvPr/>
          </p:nvSpPr>
          <p:spPr>
            <a:xfrm>
              <a:off x="7740352" y="1301658"/>
              <a:ext cx="1008112" cy="1692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100">
                  <a:solidFill>
                    <a:srgbClr val="3F3F3F"/>
                  </a:solidFill>
                  <a:latin typeface="Arial"/>
                  <a:ea typeface="Arial"/>
                  <a:cs typeface="Arial"/>
                  <a:sym typeface="Arial"/>
                </a:rPr>
                <a:t>Add Text</a:t>
              </a:r>
              <a:endParaRPr/>
            </a:p>
          </p:txBody>
        </p:sp>
      </p:grpSp>
      <p:grpSp>
        <p:nvGrpSpPr>
          <p:cNvPr id="1202" name="Google Shape;1202;p41"/>
          <p:cNvGrpSpPr/>
          <p:nvPr/>
        </p:nvGrpSpPr>
        <p:grpSpPr>
          <a:xfrm>
            <a:off x="9270520" y="4603997"/>
            <a:ext cx="1296144" cy="192651"/>
            <a:chOff x="7452320" y="1292132"/>
            <a:chExt cx="1296144" cy="192651"/>
          </a:xfrm>
        </p:grpSpPr>
        <p:sp>
          <p:nvSpPr>
            <p:cNvPr id="1203" name="Google Shape;1203;p41"/>
            <p:cNvSpPr/>
            <p:nvPr/>
          </p:nvSpPr>
          <p:spPr>
            <a:xfrm>
              <a:off x="7452320" y="1292132"/>
              <a:ext cx="192651" cy="19265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04" name="Google Shape;1204;p41"/>
            <p:cNvSpPr txBox="1"/>
            <p:nvPr/>
          </p:nvSpPr>
          <p:spPr>
            <a:xfrm>
              <a:off x="7740352" y="1301658"/>
              <a:ext cx="1008112" cy="1692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100">
                  <a:solidFill>
                    <a:srgbClr val="3F3F3F"/>
                  </a:solidFill>
                  <a:latin typeface="Arial"/>
                  <a:ea typeface="Arial"/>
                  <a:cs typeface="Arial"/>
                  <a:sym typeface="Arial"/>
                </a:rPr>
                <a:t>Add Text</a:t>
              </a:r>
              <a:endParaRPr/>
            </a:p>
          </p:txBody>
        </p:sp>
      </p:grpSp>
      <p:grpSp>
        <p:nvGrpSpPr>
          <p:cNvPr id="1205" name="Google Shape;1205;p41"/>
          <p:cNvGrpSpPr/>
          <p:nvPr/>
        </p:nvGrpSpPr>
        <p:grpSpPr>
          <a:xfrm rot="4158308">
            <a:off x="4990605" y="1727636"/>
            <a:ext cx="1397738" cy="1093211"/>
            <a:chOff x="4147752" y="550770"/>
            <a:chExt cx="1397738" cy="1093211"/>
          </a:xfrm>
        </p:grpSpPr>
        <p:sp>
          <p:nvSpPr>
            <p:cNvPr id="1206" name="Google Shape;1206;p41"/>
            <p:cNvSpPr/>
            <p:nvPr/>
          </p:nvSpPr>
          <p:spPr>
            <a:xfrm rot="5400000">
              <a:off x="4300015" y="398506"/>
              <a:ext cx="1093211" cy="1397738"/>
            </a:xfrm>
            <a:custGeom>
              <a:rect b="b" l="l" r="r" t="t"/>
              <a:pathLst>
                <a:path extrusionOk="0" h="1104800" w="864096">
                  <a:moveTo>
                    <a:pt x="432048" y="1104800"/>
                  </a:moveTo>
                  <a:cubicBezTo>
                    <a:pt x="193434" y="1104800"/>
                    <a:pt x="0" y="911366"/>
                    <a:pt x="0" y="672752"/>
                  </a:cubicBezTo>
                  <a:cubicBezTo>
                    <a:pt x="0" y="462875"/>
                    <a:pt x="149648" y="287951"/>
                    <a:pt x="348122" y="249164"/>
                  </a:cubicBezTo>
                  <a:lnTo>
                    <a:pt x="432048" y="0"/>
                  </a:lnTo>
                  <a:lnTo>
                    <a:pt x="515974" y="249164"/>
                  </a:lnTo>
                  <a:cubicBezTo>
                    <a:pt x="714448" y="287951"/>
                    <a:pt x="864096" y="462875"/>
                    <a:pt x="864096" y="672752"/>
                  </a:cubicBezTo>
                  <a:cubicBezTo>
                    <a:pt x="864096" y="911366"/>
                    <a:pt x="670662" y="1104800"/>
                    <a:pt x="432048" y="1104800"/>
                  </a:cubicBezTo>
                  <a:close/>
                </a:path>
              </a:pathLst>
            </a:custGeom>
            <a:solidFill>
              <a:srgbClr val="7C7C7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1207" name="Google Shape;1207;p41"/>
            <p:cNvSpPr txBox="1"/>
            <p:nvPr/>
          </p:nvSpPr>
          <p:spPr>
            <a:xfrm rot="-4158308">
              <a:off x="4162253" y="962451"/>
              <a:ext cx="1024002"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Arial"/>
                  <a:ea typeface="Arial"/>
                  <a:cs typeface="Arial"/>
                  <a:sym typeface="Arial"/>
                </a:rPr>
                <a:t>Add Text</a:t>
              </a:r>
              <a:endParaRPr/>
            </a:p>
          </p:txBody>
        </p:sp>
      </p:grpSp>
      <p:grpSp>
        <p:nvGrpSpPr>
          <p:cNvPr id="1208" name="Google Shape;1208;p41"/>
          <p:cNvGrpSpPr/>
          <p:nvPr/>
        </p:nvGrpSpPr>
        <p:grpSpPr>
          <a:xfrm rot="4158308">
            <a:off x="8808724" y="1419781"/>
            <a:ext cx="1742828" cy="1771881"/>
            <a:chOff x="3975206" y="211435"/>
            <a:chExt cx="1742828" cy="1771881"/>
          </a:xfrm>
        </p:grpSpPr>
        <p:sp>
          <p:nvSpPr>
            <p:cNvPr id="1209" name="Google Shape;1209;p41"/>
            <p:cNvSpPr/>
            <p:nvPr/>
          </p:nvSpPr>
          <p:spPr>
            <a:xfrm rot="8332086">
              <a:off x="4300015" y="398506"/>
              <a:ext cx="1093211" cy="1397738"/>
            </a:xfrm>
            <a:custGeom>
              <a:rect b="b" l="l" r="r" t="t"/>
              <a:pathLst>
                <a:path extrusionOk="0" h="1104800" w="864096">
                  <a:moveTo>
                    <a:pt x="432048" y="1104800"/>
                  </a:moveTo>
                  <a:cubicBezTo>
                    <a:pt x="193434" y="1104800"/>
                    <a:pt x="0" y="911366"/>
                    <a:pt x="0" y="672752"/>
                  </a:cubicBezTo>
                  <a:cubicBezTo>
                    <a:pt x="0" y="462875"/>
                    <a:pt x="149648" y="287951"/>
                    <a:pt x="348122" y="249164"/>
                  </a:cubicBezTo>
                  <a:lnTo>
                    <a:pt x="432048" y="0"/>
                  </a:lnTo>
                  <a:lnTo>
                    <a:pt x="515974" y="249164"/>
                  </a:lnTo>
                  <a:cubicBezTo>
                    <a:pt x="714448" y="287951"/>
                    <a:pt x="864096" y="462875"/>
                    <a:pt x="864096" y="672752"/>
                  </a:cubicBezTo>
                  <a:cubicBezTo>
                    <a:pt x="864096" y="911366"/>
                    <a:pt x="670662" y="1104800"/>
                    <a:pt x="432048" y="1104800"/>
                  </a:cubicBezTo>
                  <a:close/>
                </a:path>
              </a:pathLst>
            </a:custGeom>
            <a:solidFill>
              <a:srgbClr val="FE7D6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1210" name="Google Shape;1210;p41"/>
            <p:cNvSpPr txBox="1"/>
            <p:nvPr/>
          </p:nvSpPr>
          <p:spPr>
            <a:xfrm rot="-4158308">
              <a:off x="4215639" y="853764"/>
              <a:ext cx="1024002"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Arial"/>
                  <a:ea typeface="Arial"/>
                  <a:cs typeface="Arial"/>
                  <a:sym typeface="Arial"/>
                </a:rPr>
                <a:t>Add Text</a:t>
              </a:r>
              <a:endParaRPr/>
            </a:p>
          </p:txBody>
        </p:sp>
      </p:grpSp>
      <p:grpSp>
        <p:nvGrpSpPr>
          <p:cNvPr id="1211" name="Google Shape;1211;p41"/>
          <p:cNvGrpSpPr/>
          <p:nvPr/>
        </p:nvGrpSpPr>
        <p:grpSpPr>
          <a:xfrm>
            <a:off x="4146390" y="5055851"/>
            <a:ext cx="1642458" cy="773808"/>
            <a:chOff x="3186410" y="5138142"/>
            <a:chExt cx="1314870" cy="773808"/>
          </a:xfrm>
        </p:grpSpPr>
        <p:sp>
          <p:nvSpPr>
            <p:cNvPr id="1212" name="Google Shape;1212;p41"/>
            <p:cNvSpPr txBox="1"/>
            <p:nvPr/>
          </p:nvSpPr>
          <p:spPr>
            <a:xfrm>
              <a:off x="3186410" y="5357952"/>
              <a:ext cx="1313582"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sp>
          <p:nvSpPr>
            <p:cNvPr id="1213" name="Google Shape;1213;p41"/>
            <p:cNvSpPr txBox="1"/>
            <p:nvPr/>
          </p:nvSpPr>
          <p:spPr>
            <a:xfrm>
              <a:off x="3193664" y="5138142"/>
              <a:ext cx="1307616"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VALUE</a:t>
              </a:r>
              <a:endParaRPr/>
            </a:p>
          </p:txBody>
        </p:sp>
      </p:grpSp>
      <p:grpSp>
        <p:nvGrpSpPr>
          <p:cNvPr id="1214" name="Google Shape;1214;p41"/>
          <p:cNvGrpSpPr/>
          <p:nvPr/>
        </p:nvGrpSpPr>
        <p:grpSpPr>
          <a:xfrm>
            <a:off x="5985470" y="5055851"/>
            <a:ext cx="1642458" cy="773808"/>
            <a:chOff x="3186410" y="5138142"/>
            <a:chExt cx="1314870" cy="773808"/>
          </a:xfrm>
        </p:grpSpPr>
        <p:sp>
          <p:nvSpPr>
            <p:cNvPr id="1215" name="Google Shape;1215;p41"/>
            <p:cNvSpPr txBox="1"/>
            <p:nvPr/>
          </p:nvSpPr>
          <p:spPr>
            <a:xfrm>
              <a:off x="3186410" y="5357952"/>
              <a:ext cx="1313582"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sp>
          <p:nvSpPr>
            <p:cNvPr id="1216" name="Google Shape;1216;p41"/>
            <p:cNvSpPr txBox="1"/>
            <p:nvPr/>
          </p:nvSpPr>
          <p:spPr>
            <a:xfrm>
              <a:off x="3193664" y="5138142"/>
              <a:ext cx="1307616"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VALUE</a:t>
              </a:r>
              <a:endParaRPr/>
            </a:p>
          </p:txBody>
        </p:sp>
      </p:grpSp>
      <p:grpSp>
        <p:nvGrpSpPr>
          <p:cNvPr id="1217" name="Google Shape;1217;p41"/>
          <p:cNvGrpSpPr/>
          <p:nvPr/>
        </p:nvGrpSpPr>
        <p:grpSpPr>
          <a:xfrm>
            <a:off x="7824550" y="5055851"/>
            <a:ext cx="1642458" cy="773808"/>
            <a:chOff x="3186410" y="5138142"/>
            <a:chExt cx="1314870" cy="773808"/>
          </a:xfrm>
        </p:grpSpPr>
        <p:sp>
          <p:nvSpPr>
            <p:cNvPr id="1218" name="Google Shape;1218;p41"/>
            <p:cNvSpPr txBox="1"/>
            <p:nvPr/>
          </p:nvSpPr>
          <p:spPr>
            <a:xfrm>
              <a:off x="3186410" y="5357952"/>
              <a:ext cx="1313582"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sp>
          <p:nvSpPr>
            <p:cNvPr id="1219" name="Google Shape;1219;p41"/>
            <p:cNvSpPr txBox="1"/>
            <p:nvPr/>
          </p:nvSpPr>
          <p:spPr>
            <a:xfrm>
              <a:off x="3193664" y="5138142"/>
              <a:ext cx="1307616"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VALUE</a:t>
              </a:r>
              <a:endParaRPr/>
            </a:p>
          </p:txBody>
        </p:sp>
      </p:grpSp>
      <p:grpSp>
        <p:nvGrpSpPr>
          <p:cNvPr id="1220" name="Google Shape;1220;p41"/>
          <p:cNvGrpSpPr/>
          <p:nvPr/>
        </p:nvGrpSpPr>
        <p:grpSpPr>
          <a:xfrm>
            <a:off x="9663632" y="5055851"/>
            <a:ext cx="1642458" cy="773808"/>
            <a:chOff x="3186410" y="5138142"/>
            <a:chExt cx="1314870" cy="773808"/>
          </a:xfrm>
        </p:grpSpPr>
        <p:sp>
          <p:nvSpPr>
            <p:cNvPr id="1221" name="Google Shape;1221;p41"/>
            <p:cNvSpPr txBox="1"/>
            <p:nvPr/>
          </p:nvSpPr>
          <p:spPr>
            <a:xfrm>
              <a:off x="3186410" y="5357952"/>
              <a:ext cx="1313582"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a:t>
              </a:r>
              <a:endParaRPr sz="1200">
                <a:solidFill>
                  <a:srgbClr val="3F3F3F"/>
                </a:solidFill>
                <a:latin typeface="Arial"/>
                <a:ea typeface="Arial"/>
                <a:cs typeface="Arial"/>
                <a:sym typeface="Arial"/>
              </a:endParaRPr>
            </a:p>
          </p:txBody>
        </p:sp>
        <p:sp>
          <p:nvSpPr>
            <p:cNvPr id="1222" name="Google Shape;1222;p41"/>
            <p:cNvSpPr txBox="1"/>
            <p:nvPr/>
          </p:nvSpPr>
          <p:spPr>
            <a:xfrm>
              <a:off x="3193664" y="5138142"/>
              <a:ext cx="1307616"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VALUE</a:t>
              </a:r>
              <a:endParaRPr/>
            </a:p>
          </p:txBody>
        </p:sp>
      </p:grpSp>
      <p:sp>
        <p:nvSpPr>
          <p:cNvPr id="1223" name="Google Shape;1223;p41"/>
          <p:cNvSpPr txBox="1"/>
          <p:nvPr/>
        </p:nvSpPr>
        <p:spPr>
          <a:xfrm>
            <a:off x="8233761" y="3086052"/>
            <a:ext cx="1367523"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$ 23,433,000</a:t>
            </a:r>
            <a:endParaRPr/>
          </a:p>
        </p:txBody>
      </p:sp>
      <p:sp>
        <p:nvSpPr>
          <p:cNvPr id="1224" name="Google Shape;1224;p41"/>
          <p:cNvSpPr txBox="1"/>
          <p:nvPr/>
        </p:nvSpPr>
        <p:spPr>
          <a:xfrm>
            <a:off x="922662" y="1622616"/>
            <a:ext cx="3042670" cy="1107996"/>
          </a:xfrm>
          <a:prstGeom prst="rect">
            <a:avLst/>
          </a:prstGeom>
          <a:noFill/>
          <a:ln>
            <a:noFill/>
          </a:ln>
        </p:spPr>
        <p:txBody>
          <a:bodyPr anchorCtr="0" anchor="t" bIns="0" lIns="36000" spcFirstLastPara="1" rIns="36000" wrap="square" tIns="0">
            <a:spAutoFit/>
          </a:bodyPr>
          <a:lstStyle/>
          <a:p>
            <a:pPr indent="0" lvl="0" marL="0" marR="0" rtl="0" algn="l">
              <a:spcBef>
                <a:spcPts val="0"/>
              </a:spcBef>
              <a:spcAft>
                <a:spcPts val="0"/>
              </a:spcAft>
              <a:buNone/>
            </a:pPr>
            <a:r>
              <a:rPr lang="en-US" sz="2400">
                <a:solidFill>
                  <a:schemeClr val="accent3"/>
                </a:solidFill>
                <a:latin typeface="Arial"/>
                <a:ea typeface="Arial"/>
                <a:cs typeface="Arial"/>
                <a:sym typeface="Arial"/>
              </a:rPr>
              <a:t>We Create</a:t>
            </a:r>
            <a:endParaRPr/>
          </a:p>
          <a:p>
            <a:pPr indent="0" lvl="0" marL="0" marR="0" rtl="0" algn="l">
              <a:spcBef>
                <a:spcPts val="0"/>
              </a:spcBef>
              <a:spcAft>
                <a:spcPts val="0"/>
              </a:spcAft>
              <a:buNone/>
            </a:pPr>
            <a:r>
              <a:rPr lang="en-US" sz="2400">
                <a:solidFill>
                  <a:schemeClr val="accent3"/>
                </a:solidFill>
                <a:latin typeface="Arial"/>
                <a:ea typeface="Arial"/>
                <a:cs typeface="Arial"/>
                <a:sym typeface="Arial"/>
              </a:rPr>
              <a:t>Quality Professional </a:t>
            </a:r>
            <a:endParaRPr/>
          </a:p>
          <a:p>
            <a:pPr indent="0" lvl="0" marL="0" marR="0" rtl="0" algn="l">
              <a:spcBef>
                <a:spcPts val="0"/>
              </a:spcBef>
              <a:spcAft>
                <a:spcPts val="0"/>
              </a:spcAft>
              <a:buNone/>
            </a:pPr>
            <a:r>
              <a:rPr lang="en-US" sz="2400">
                <a:solidFill>
                  <a:schemeClr val="accent3"/>
                </a:solidFill>
                <a:latin typeface="Arial"/>
                <a:ea typeface="Arial"/>
                <a:cs typeface="Arial"/>
                <a:sym typeface="Arial"/>
              </a:rPr>
              <a:t>PPT Presentation</a:t>
            </a:r>
            <a:endParaRPr sz="2400">
              <a:solidFill>
                <a:schemeClr val="accent3"/>
              </a:solidFill>
              <a:latin typeface="Arial"/>
              <a:ea typeface="Arial"/>
              <a:cs typeface="Arial"/>
              <a:sym typeface="Arial"/>
            </a:endParaRPr>
          </a:p>
        </p:txBody>
      </p:sp>
      <p:sp>
        <p:nvSpPr>
          <p:cNvPr id="1225" name="Google Shape;1225;p41"/>
          <p:cNvSpPr txBox="1"/>
          <p:nvPr/>
        </p:nvSpPr>
        <p:spPr>
          <a:xfrm>
            <a:off x="922661" y="2891158"/>
            <a:ext cx="3042669" cy="129266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Example Text : Get a modern PowerPoint  Presentation that is beautifully designed. I hope and I believe that this Template will your Time, Money and Reputation. You can simply impress your audience and add a unique zing and appeal to your Presentations. </a:t>
            </a:r>
            <a:endParaRPr sz="1200">
              <a:solidFill>
                <a:srgbClr val="3F3F3F"/>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42"/>
          <p:cNvSpPr txBox="1"/>
          <p:nvPr>
            <p:ph idx="1" type="body"/>
          </p:nvPr>
        </p:nvSpPr>
        <p:spPr>
          <a:xfrm>
            <a:off x="323529" y="339509"/>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FF0000"/>
              </a:buClr>
              <a:buSzPts val="5400"/>
              <a:buNone/>
            </a:pPr>
            <a:r>
              <a:rPr b="1" lang="en-US">
                <a:solidFill>
                  <a:srgbClr val="FF0000"/>
                </a:solidFill>
              </a:rPr>
              <a:t>Infographic Style</a:t>
            </a:r>
            <a:endParaRPr/>
          </a:p>
        </p:txBody>
      </p:sp>
      <p:sp>
        <p:nvSpPr>
          <p:cNvPr id="1231" name="Google Shape;1231;p42"/>
          <p:cNvSpPr/>
          <p:nvPr/>
        </p:nvSpPr>
        <p:spPr>
          <a:xfrm>
            <a:off x="1145214" y="3332492"/>
            <a:ext cx="2466454" cy="118394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232" name="Google Shape;1232;p42"/>
          <p:cNvGrpSpPr/>
          <p:nvPr/>
        </p:nvGrpSpPr>
        <p:grpSpPr>
          <a:xfrm>
            <a:off x="8415800" y="5229483"/>
            <a:ext cx="2819647" cy="856491"/>
            <a:chOff x="-475010" y="1129566"/>
            <a:chExt cx="3859356" cy="856491"/>
          </a:xfrm>
        </p:grpSpPr>
        <p:sp>
          <p:nvSpPr>
            <p:cNvPr id="1233" name="Google Shape;1233;p42"/>
            <p:cNvSpPr txBox="1"/>
            <p:nvPr/>
          </p:nvSpPr>
          <p:spPr>
            <a:xfrm>
              <a:off x="-475010" y="1129566"/>
              <a:ext cx="3859356"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1234" name="Google Shape;1234;p42"/>
            <p:cNvSpPr txBox="1"/>
            <p:nvPr/>
          </p:nvSpPr>
          <p:spPr>
            <a:xfrm>
              <a:off x="-460976" y="1339726"/>
              <a:ext cx="3845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grpSp>
        <p:nvGrpSpPr>
          <p:cNvPr id="1235" name="Google Shape;1235;p42"/>
          <p:cNvGrpSpPr/>
          <p:nvPr/>
        </p:nvGrpSpPr>
        <p:grpSpPr>
          <a:xfrm>
            <a:off x="8415800" y="1771947"/>
            <a:ext cx="2819647" cy="856491"/>
            <a:chOff x="-475010" y="1129566"/>
            <a:chExt cx="3859356" cy="856491"/>
          </a:xfrm>
        </p:grpSpPr>
        <p:sp>
          <p:nvSpPr>
            <p:cNvPr id="1236" name="Google Shape;1236;p42"/>
            <p:cNvSpPr txBox="1"/>
            <p:nvPr/>
          </p:nvSpPr>
          <p:spPr>
            <a:xfrm>
              <a:off x="-475010" y="1129566"/>
              <a:ext cx="3859356" cy="276999"/>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1237" name="Google Shape;1237;p42"/>
            <p:cNvSpPr txBox="1"/>
            <p:nvPr/>
          </p:nvSpPr>
          <p:spPr>
            <a:xfrm>
              <a:off x="-460976" y="1339726"/>
              <a:ext cx="3845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grpSp>
        <p:nvGrpSpPr>
          <p:cNvPr id="1238" name="Google Shape;1238;p42"/>
          <p:cNvGrpSpPr/>
          <p:nvPr/>
        </p:nvGrpSpPr>
        <p:grpSpPr>
          <a:xfrm>
            <a:off x="973744" y="5229483"/>
            <a:ext cx="2809394" cy="856491"/>
            <a:chOff x="-475010" y="1129566"/>
            <a:chExt cx="3859356" cy="856491"/>
          </a:xfrm>
        </p:grpSpPr>
        <p:sp>
          <p:nvSpPr>
            <p:cNvPr id="1239" name="Google Shape;1239;p42"/>
            <p:cNvSpPr txBox="1"/>
            <p:nvPr/>
          </p:nvSpPr>
          <p:spPr>
            <a:xfrm>
              <a:off x="-475010" y="1129566"/>
              <a:ext cx="3859356" cy="276999"/>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1240" name="Google Shape;1240;p42"/>
            <p:cNvSpPr txBox="1"/>
            <p:nvPr/>
          </p:nvSpPr>
          <p:spPr>
            <a:xfrm>
              <a:off x="-460976" y="1339726"/>
              <a:ext cx="3845322"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grpSp>
        <p:nvGrpSpPr>
          <p:cNvPr id="1241" name="Google Shape;1241;p42"/>
          <p:cNvGrpSpPr/>
          <p:nvPr/>
        </p:nvGrpSpPr>
        <p:grpSpPr>
          <a:xfrm>
            <a:off x="973744" y="1771947"/>
            <a:ext cx="2809394" cy="856491"/>
            <a:chOff x="-475010" y="1129566"/>
            <a:chExt cx="3859356" cy="856491"/>
          </a:xfrm>
        </p:grpSpPr>
        <p:sp>
          <p:nvSpPr>
            <p:cNvPr id="1242" name="Google Shape;1242;p42"/>
            <p:cNvSpPr txBox="1"/>
            <p:nvPr/>
          </p:nvSpPr>
          <p:spPr>
            <a:xfrm>
              <a:off x="-475010" y="1129566"/>
              <a:ext cx="3859356" cy="276999"/>
            </a:xfrm>
            <a:prstGeom prst="rect">
              <a:avLst/>
            </a:prstGeom>
            <a:no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lang="en-US" sz="1200">
                  <a:solidFill>
                    <a:srgbClr val="3F3F3F"/>
                  </a:solidFill>
                  <a:latin typeface="Arial"/>
                  <a:ea typeface="Arial"/>
                  <a:cs typeface="Arial"/>
                  <a:sym typeface="Arial"/>
                </a:rPr>
                <a:t>Content  Here</a:t>
              </a:r>
              <a:endParaRPr b="1" sz="1200">
                <a:solidFill>
                  <a:srgbClr val="3F3F3F"/>
                </a:solidFill>
                <a:latin typeface="Arial"/>
                <a:ea typeface="Arial"/>
                <a:cs typeface="Arial"/>
                <a:sym typeface="Arial"/>
              </a:endParaRPr>
            </a:p>
          </p:txBody>
        </p:sp>
        <p:sp>
          <p:nvSpPr>
            <p:cNvPr id="1243" name="Google Shape;1243;p42"/>
            <p:cNvSpPr txBox="1"/>
            <p:nvPr/>
          </p:nvSpPr>
          <p:spPr>
            <a:xfrm>
              <a:off x="-460976" y="1339726"/>
              <a:ext cx="3845322" cy="64633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3F3F3F"/>
                  </a:solidFill>
                  <a:latin typeface="Arial"/>
                  <a:ea typeface="Arial"/>
                  <a:cs typeface="Arial"/>
                  <a:sym typeface="Arial"/>
                </a:rPr>
                <a:t>You can simply impress your audience and add a unique zing and appeal to your Presentations. </a:t>
              </a:r>
              <a:endParaRPr/>
            </a:p>
          </p:txBody>
        </p:sp>
      </p:grpSp>
      <p:grpSp>
        <p:nvGrpSpPr>
          <p:cNvPr id="1244" name="Google Shape;1244;p42"/>
          <p:cNvGrpSpPr/>
          <p:nvPr/>
        </p:nvGrpSpPr>
        <p:grpSpPr>
          <a:xfrm>
            <a:off x="1585775" y="3585138"/>
            <a:ext cx="1585333" cy="678649"/>
            <a:chOff x="3233964" y="1954419"/>
            <a:chExt cx="1410044" cy="678649"/>
          </a:xfrm>
        </p:grpSpPr>
        <p:sp>
          <p:nvSpPr>
            <p:cNvPr id="1245" name="Google Shape;1245;p42"/>
            <p:cNvSpPr txBox="1"/>
            <p:nvPr/>
          </p:nvSpPr>
          <p:spPr>
            <a:xfrm>
              <a:off x="3233964" y="1954419"/>
              <a:ext cx="140051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Add Text</a:t>
              </a:r>
              <a:endParaRPr b="1" sz="1200">
                <a:solidFill>
                  <a:schemeClr val="lt1"/>
                </a:solidFill>
                <a:latin typeface="Arial"/>
                <a:ea typeface="Arial"/>
                <a:cs typeface="Arial"/>
                <a:sym typeface="Arial"/>
              </a:endParaRPr>
            </a:p>
          </p:txBody>
        </p:sp>
        <p:sp>
          <p:nvSpPr>
            <p:cNvPr id="1246" name="Google Shape;1246;p42"/>
            <p:cNvSpPr txBox="1"/>
            <p:nvPr/>
          </p:nvSpPr>
          <p:spPr>
            <a:xfrm>
              <a:off x="3243489" y="2171403"/>
              <a:ext cx="140051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Arial"/>
                  <a:ea typeface="Arial"/>
                  <a:cs typeface="Arial"/>
                  <a:sym typeface="Arial"/>
                </a:rPr>
                <a:t>Simple PowerPoint Presentation</a:t>
              </a:r>
              <a:endParaRPr sz="1200">
                <a:solidFill>
                  <a:schemeClr val="lt1"/>
                </a:solidFill>
                <a:latin typeface="Arial"/>
                <a:ea typeface="Arial"/>
                <a:cs typeface="Arial"/>
                <a:sym typeface="Arial"/>
              </a:endParaRPr>
            </a:p>
          </p:txBody>
        </p:sp>
      </p:grpSp>
      <p:sp>
        <p:nvSpPr>
          <p:cNvPr id="1247" name="Google Shape;1247;p42"/>
          <p:cNvSpPr/>
          <p:nvPr/>
        </p:nvSpPr>
        <p:spPr>
          <a:xfrm>
            <a:off x="8593572" y="3332492"/>
            <a:ext cx="2464100" cy="1183941"/>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248" name="Google Shape;1248;p42"/>
          <p:cNvGrpSpPr/>
          <p:nvPr/>
        </p:nvGrpSpPr>
        <p:grpSpPr>
          <a:xfrm>
            <a:off x="9032957" y="3585138"/>
            <a:ext cx="1585333" cy="678649"/>
            <a:chOff x="3233964" y="1954419"/>
            <a:chExt cx="1410044" cy="678649"/>
          </a:xfrm>
        </p:grpSpPr>
        <p:sp>
          <p:nvSpPr>
            <p:cNvPr id="1249" name="Google Shape;1249;p42"/>
            <p:cNvSpPr txBox="1"/>
            <p:nvPr/>
          </p:nvSpPr>
          <p:spPr>
            <a:xfrm>
              <a:off x="3233964" y="1954419"/>
              <a:ext cx="140051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Add Text</a:t>
              </a:r>
              <a:endParaRPr b="1" sz="1200">
                <a:solidFill>
                  <a:schemeClr val="lt1"/>
                </a:solidFill>
                <a:latin typeface="Arial"/>
                <a:ea typeface="Arial"/>
                <a:cs typeface="Arial"/>
                <a:sym typeface="Arial"/>
              </a:endParaRPr>
            </a:p>
          </p:txBody>
        </p:sp>
        <p:sp>
          <p:nvSpPr>
            <p:cNvPr id="1250" name="Google Shape;1250;p42"/>
            <p:cNvSpPr txBox="1"/>
            <p:nvPr/>
          </p:nvSpPr>
          <p:spPr>
            <a:xfrm>
              <a:off x="3243489" y="2171403"/>
              <a:ext cx="140051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Arial"/>
                  <a:ea typeface="Arial"/>
                  <a:cs typeface="Arial"/>
                  <a:sym typeface="Arial"/>
                </a:rPr>
                <a:t>Simple PowerPoint Presentation</a:t>
              </a:r>
              <a:endParaRPr sz="1200">
                <a:solidFill>
                  <a:schemeClr val="lt1"/>
                </a:solidFill>
                <a:latin typeface="Arial"/>
                <a:ea typeface="Arial"/>
                <a:cs typeface="Arial"/>
                <a:sym typeface="Arial"/>
              </a:endParaRPr>
            </a:p>
          </p:txBody>
        </p:sp>
      </p:grpSp>
      <p:grpSp>
        <p:nvGrpSpPr>
          <p:cNvPr id="1251" name="Google Shape;1251;p42"/>
          <p:cNvGrpSpPr/>
          <p:nvPr/>
        </p:nvGrpSpPr>
        <p:grpSpPr>
          <a:xfrm rot="3600000">
            <a:off x="4426745" y="3677324"/>
            <a:ext cx="1080000" cy="2216433"/>
            <a:chOff x="2323598" y="2425999"/>
            <a:chExt cx="1080000" cy="2216433"/>
          </a:xfrm>
        </p:grpSpPr>
        <p:sp>
          <p:nvSpPr>
            <p:cNvPr id="1252" name="Google Shape;1252;p42"/>
            <p:cNvSpPr/>
            <p:nvPr/>
          </p:nvSpPr>
          <p:spPr>
            <a:xfrm>
              <a:off x="2323598" y="3562432"/>
              <a:ext cx="1080000" cy="1080000"/>
            </a:xfrm>
            <a:prstGeom prst="ellipse">
              <a:avLst/>
            </a:prstGeom>
            <a:solidFill>
              <a:schemeClr val="lt1"/>
            </a:solidFill>
            <a:ln cap="flat" cmpd="sng" w="1270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53" name="Google Shape;1253;p42"/>
            <p:cNvSpPr/>
            <p:nvPr/>
          </p:nvSpPr>
          <p:spPr>
            <a:xfrm>
              <a:off x="2503558" y="2425999"/>
              <a:ext cx="720080" cy="7200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54" name="Google Shape;1254;p42"/>
            <p:cNvSpPr/>
            <p:nvPr/>
          </p:nvSpPr>
          <p:spPr>
            <a:xfrm rot="-5400000">
              <a:off x="2635765" y="3229740"/>
              <a:ext cx="455667" cy="16893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grpSp>
        <p:nvGrpSpPr>
          <p:cNvPr id="1255" name="Google Shape;1255;p42"/>
          <p:cNvGrpSpPr/>
          <p:nvPr/>
        </p:nvGrpSpPr>
        <p:grpSpPr>
          <a:xfrm rot="7200000">
            <a:off x="4426745" y="1988998"/>
            <a:ext cx="1080000" cy="2216433"/>
            <a:chOff x="2323598" y="2425999"/>
            <a:chExt cx="1080000" cy="2216433"/>
          </a:xfrm>
        </p:grpSpPr>
        <p:sp>
          <p:nvSpPr>
            <p:cNvPr id="1256" name="Google Shape;1256;p42"/>
            <p:cNvSpPr/>
            <p:nvPr/>
          </p:nvSpPr>
          <p:spPr>
            <a:xfrm>
              <a:off x="2323598" y="3562432"/>
              <a:ext cx="1080000" cy="1080000"/>
            </a:xfrm>
            <a:prstGeom prst="ellipse">
              <a:avLst/>
            </a:prstGeom>
            <a:solidFill>
              <a:schemeClr val="lt1"/>
            </a:solidFill>
            <a:ln cap="flat" cmpd="sng" w="1270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57" name="Google Shape;1257;p42"/>
            <p:cNvSpPr/>
            <p:nvPr/>
          </p:nvSpPr>
          <p:spPr>
            <a:xfrm>
              <a:off x="2503558" y="2425999"/>
              <a:ext cx="720080" cy="7200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58" name="Google Shape;1258;p42"/>
            <p:cNvSpPr/>
            <p:nvPr/>
          </p:nvSpPr>
          <p:spPr>
            <a:xfrm rot="-5400000">
              <a:off x="2635765" y="3229740"/>
              <a:ext cx="455667" cy="16893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grpSp>
        <p:nvGrpSpPr>
          <p:cNvPr id="1259" name="Google Shape;1259;p42"/>
          <p:cNvGrpSpPr/>
          <p:nvPr/>
        </p:nvGrpSpPr>
        <p:grpSpPr>
          <a:xfrm rot="-7200000">
            <a:off x="6683938" y="1988998"/>
            <a:ext cx="1080000" cy="2216433"/>
            <a:chOff x="2323598" y="2425999"/>
            <a:chExt cx="1080000" cy="2216433"/>
          </a:xfrm>
        </p:grpSpPr>
        <p:sp>
          <p:nvSpPr>
            <p:cNvPr id="1260" name="Google Shape;1260;p42"/>
            <p:cNvSpPr/>
            <p:nvPr/>
          </p:nvSpPr>
          <p:spPr>
            <a:xfrm>
              <a:off x="2323598" y="3562432"/>
              <a:ext cx="1080000" cy="1080000"/>
            </a:xfrm>
            <a:prstGeom prst="ellipse">
              <a:avLst/>
            </a:prstGeom>
            <a:solidFill>
              <a:schemeClr val="lt1"/>
            </a:solidFill>
            <a:ln cap="flat" cmpd="sng" w="1270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61" name="Google Shape;1261;p42"/>
            <p:cNvSpPr/>
            <p:nvPr/>
          </p:nvSpPr>
          <p:spPr>
            <a:xfrm>
              <a:off x="2503558" y="2425999"/>
              <a:ext cx="720080" cy="72008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62" name="Google Shape;1262;p42"/>
            <p:cNvSpPr/>
            <p:nvPr/>
          </p:nvSpPr>
          <p:spPr>
            <a:xfrm rot="-5400000">
              <a:off x="2635765" y="3229740"/>
              <a:ext cx="455667" cy="16893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grpSp>
        <p:nvGrpSpPr>
          <p:cNvPr id="1263" name="Google Shape;1263;p42"/>
          <p:cNvGrpSpPr/>
          <p:nvPr/>
        </p:nvGrpSpPr>
        <p:grpSpPr>
          <a:xfrm rot="-3600000">
            <a:off x="6683938" y="3677324"/>
            <a:ext cx="1080000" cy="2216433"/>
            <a:chOff x="2323598" y="2425999"/>
            <a:chExt cx="1080000" cy="2216433"/>
          </a:xfrm>
        </p:grpSpPr>
        <p:sp>
          <p:nvSpPr>
            <p:cNvPr id="1264" name="Google Shape;1264;p42"/>
            <p:cNvSpPr/>
            <p:nvPr/>
          </p:nvSpPr>
          <p:spPr>
            <a:xfrm>
              <a:off x="2323598" y="3562432"/>
              <a:ext cx="1080000" cy="1080000"/>
            </a:xfrm>
            <a:prstGeom prst="ellipse">
              <a:avLst/>
            </a:prstGeom>
            <a:solidFill>
              <a:schemeClr val="lt1"/>
            </a:solidFill>
            <a:ln cap="flat" cmpd="sng" w="1270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65" name="Google Shape;1265;p42"/>
            <p:cNvSpPr/>
            <p:nvPr/>
          </p:nvSpPr>
          <p:spPr>
            <a:xfrm>
              <a:off x="2503558" y="2425999"/>
              <a:ext cx="720080" cy="72008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266" name="Google Shape;1266;p42"/>
            <p:cNvSpPr/>
            <p:nvPr/>
          </p:nvSpPr>
          <p:spPr>
            <a:xfrm rot="-5400000">
              <a:off x="2635765" y="3229740"/>
              <a:ext cx="455667" cy="16893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grpSp>
        <p:nvGrpSpPr>
          <p:cNvPr id="1267" name="Google Shape;1267;p42"/>
          <p:cNvGrpSpPr/>
          <p:nvPr/>
        </p:nvGrpSpPr>
        <p:grpSpPr>
          <a:xfrm>
            <a:off x="3978630" y="2455629"/>
            <a:ext cx="992401" cy="670881"/>
            <a:chOff x="4063366" y="1653624"/>
            <a:chExt cx="992401" cy="670881"/>
          </a:xfrm>
        </p:grpSpPr>
        <p:sp>
          <p:nvSpPr>
            <p:cNvPr id="1268" name="Google Shape;1268;p42"/>
            <p:cNvSpPr txBox="1"/>
            <p:nvPr/>
          </p:nvSpPr>
          <p:spPr>
            <a:xfrm>
              <a:off x="4063366" y="2016728"/>
              <a:ext cx="99240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3F3F3F"/>
                  </a:solidFill>
                  <a:latin typeface="Arial"/>
                  <a:ea typeface="Arial"/>
                  <a:cs typeface="Arial"/>
                  <a:sym typeface="Arial"/>
                </a:rPr>
                <a:t>Option</a:t>
              </a:r>
              <a:endParaRPr b="1" sz="1400">
                <a:solidFill>
                  <a:srgbClr val="3F3F3F"/>
                </a:solidFill>
                <a:latin typeface="Arial"/>
                <a:ea typeface="Arial"/>
                <a:cs typeface="Arial"/>
                <a:sym typeface="Arial"/>
              </a:endParaRPr>
            </a:p>
          </p:txBody>
        </p:sp>
        <p:sp>
          <p:nvSpPr>
            <p:cNvPr id="1269" name="Google Shape;1269;p42"/>
            <p:cNvSpPr/>
            <p:nvPr/>
          </p:nvSpPr>
          <p:spPr>
            <a:xfrm>
              <a:off x="4240478" y="1653624"/>
              <a:ext cx="638175" cy="40011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a:solidFill>
                    <a:srgbClr val="3F3F3F"/>
                  </a:solidFill>
                  <a:latin typeface="Arial"/>
                  <a:ea typeface="Arial"/>
                  <a:cs typeface="Arial"/>
                  <a:sym typeface="Arial"/>
                </a:rPr>
                <a:t>01</a:t>
              </a:r>
              <a:endParaRPr sz="2000">
                <a:solidFill>
                  <a:srgbClr val="3F3F3F"/>
                </a:solidFill>
                <a:latin typeface="Arial"/>
                <a:ea typeface="Arial"/>
                <a:cs typeface="Arial"/>
                <a:sym typeface="Arial"/>
              </a:endParaRPr>
            </a:p>
          </p:txBody>
        </p:sp>
      </p:grpSp>
      <p:grpSp>
        <p:nvGrpSpPr>
          <p:cNvPr id="1270" name="Google Shape;1270;p42"/>
          <p:cNvGrpSpPr/>
          <p:nvPr/>
        </p:nvGrpSpPr>
        <p:grpSpPr>
          <a:xfrm>
            <a:off x="7219828" y="2455629"/>
            <a:ext cx="992401" cy="670881"/>
            <a:chOff x="4063366" y="1653624"/>
            <a:chExt cx="992401" cy="670881"/>
          </a:xfrm>
        </p:grpSpPr>
        <p:sp>
          <p:nvSpPr>
            <p:cNvPr id="1271" name="Google Shape;1271;p42"/>
            <p:cNvSpPr txBox="1"/>
            <p:nvPr/>
          </p:nvSpPr>
          <p:spPr>
            <a:xfrm>
              <a:off x="4063366" y="2016728"/>
              <a:ext cx="99240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3F3F3F"/>
                  </a:solidFill>
                  <a:latin typeface="Arial"/>
                  <a:ea typeface="Arial"/>
                  <a:cs typeface="Arial"/>
                  <a:sym typeface="Arial"/>
                </a:rPr>
                <a:t>Option</a:t>
              </a:r>
              <a:endParaRPr b="1" sz="1400">
                <a:solidFill>
                  <a:srgbClr val="3F3F3F"/>
                </a:solidFill>
                <a:latin typeface="Arial"/>
                <a:ea typeface="Arial"/>
                <a:cs typeface="Arial"/>
                <a:sym typeface="Arial"/>
              </a:endParaRPr>
            </a:p>
          </p:txBody>
        </p:sp>
        <p:sp>
          <p:nvSpPr>
            <p:cNvPr id="1272" name="Google Shape;1272;p42"/>
            <p:cNvSpPr/>
            <p:nvPr/>
          </p:nvSpPr>
          <p:spPr>
            <a:xfrm>
              <a:off x="4240478" y="1653624"/>
              <a:ext cx="638175" cy="40011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a:solidFill>
                    <a:srgbClr val="3F3F3F"/>
                  </a:solidFill>
                  <a:latin typeface="Arial"/>
                  <a:ea typeface="Arial"/>
                  <a:cs typeface="Arial"/>
                  <a:sym typeface="Arial"/>
                </a:rPr>
                <a:t>02</a:t>
              </a:r>
              <a:endParaRPr sz="2000">
                <a:solidFill>
                  <a:srgbClr val="3F3F3F"/>
                </a:solidFill>
                <a:latin typeface="Arial"/>
                <a:ea typeface="Arial"/>
                <a:cs typeface="Arial"/>
                <a:sym typeface="Arial"/>
              </a:endParaRPr>
            </a:p>
          </p:txBody>
        </p:sp>
      </p:grpSp>
      <p:grpSp>
        <p:nvGrpSpPr>
          <p:cNvPr id="1273" name="Google Shape;1273;p42"/>
          <p:cNvGrpSpPr/>
          <p:nvPr/>
        </p:nvGrpSpPr>
        <p:grpSpPr>
          <a:xfrm>
            <a:off x="7219828" y="4726944"/>
            <a:ext cx="992401" cy="670881"/>
            <a:chOff x="4063366" y="1653624"/>
            <a:chExt cx="992401" cy="670881"/>
          </a:xfrm>
        </p:grpSpPr>
        <p:sp>
          <p:nvSpPr>
            <p:cNvPr id="1274" name="Google Shape;1274;p42"/>
            <p:cNvSpPr txBox="1"/>
            <p:nvPr/>
          </p:nvSpPr>
          <p:spPr>
            <a:xfrm>
              <a:off x="4063366" y="2016728"/>
              <a:ext cx="99240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3F3F3F"/>
                  </a:solidFill>
                  <a:latin typeface="Arial"/>
                  <a:ea typeface="Arial"/>
                  <a:cs typeface="Arial"/>
                  <a:sym typeface="Arial"/>
                </a:rPr>
                <a:t>Option</a:t>
              </a:r>
              <a:endParaRPr b="1" sz="1400">
                <a:solidFill>
                  <a:srgbClr val="3F3F3F"/>
                </a:solidFill>
                <a:latin typeface="Arial"/>
                <a:ea typeface="Arial"/>
                <a:cs typeface="Arial"/>
                <a:sym typeface="Arial"/>
              </a:endParaRPr>
            </a:p>
          </p:txBody>
        </p:sp>
        <p:sp>
          <p:nvSpPr>
            <p:cNvPr id="1275" name="Google Shape;1275;p42"/>
            <p:cNvSpPr/>
            <p:nvPr/>
          </p:nvSpPr>
          <p:spPr>
            <a:xfrm>
              <a:off x="4240478" y="1653624"/>
              <a:ext cx="638175" cy="40011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a:solidFill>
                    <a:srgbClr val="3F3F3F"/>
                  </a:solidFill>
                  <a:latin typeface="Arial"/>
                  <a:ea typeface="Arial"/>
                  <a:cs typeface="Arial"/>
                  <a:sym typeface="Arial"/>
                </a:rPr>
                <a:t>04</a:t>
              </a:r>
              <a:endParaRPr sz="2000">
                <a:solidFill>
                  <a:srgbClr val="3F3F3F"/>
                </a:solidFill>
                <a:latin typeface="Arial"/>
                <a:ea typeface="Arial"/>
                <a:cs typeface="Arial"/>
                <a:sym typeface="Arial"/>
              </a:endParaRPr>
            </a:p>
          </p:txBody>
        </p:sp>
      </p:grpSp>
      <p:grpSp>
        <p:nvGrpSpPr>
          <p:cNvPr id="1276" name="Google Shape;1276;p42"/>
          <p:cNvGrpSpPr/>
          <p:nvPr/>
        </p:nvGrpSpPr>
        <p:grpSpPr>
          <a:xfrm>
            <a:off x="3978630" y="4726944"/>
            <a:ext cx="992401" cy="670881"/>
            <a:chOff x="4063366" y="1653624"/>
            <a:chExt cx="992401" cy="670881"/>
          </a:xfrm>
        </p:grpSpPr>
        <p:sp>
          <p:nvSpPr>
            <p:cNvPr id="1277" name="Google Shape;1277;p42"/>
            <p:cNvSpPr txBox="1"/>
            <p:nvPr/>
          </p:nvSpPr>
          <p:spPr>
            <a:xfrm>
              <a:off x="4063366" y="2016728"/>
              <a:ext cx="99240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3F3F3F"/>
                  </a:solidFill>
                  <a:latin typeface="Arial"/>
                  <a:ea typeface="Arial"/>
                  <a:cs typeface="Arial"/>
                  <a:sym typeface="Arial"/>
                </a:rPr>
                <a:t>Option</a:t>
              </a:r>
              <a:endParaRPr b="1" sz="1400">
                <a:solidFill>
                  <a:srgbClr val="3F3F3F"/>
                </a:solidFill>
                <a:latin typeface="Arial"/>
                <a:ea typeface="Arial"/>
                <a:cs typeface="Arial"/>
                <a:sym typeface="Arial"/>
              </a:endParaRPr>
            </a:p>
          </p:txBody>
        </p:sp>
        <p:sp>
          <p:nvSpPr>
            <p:cNvPr id="1278" name="Google Shape;1278;p42"/>
            <p:cNvSpPr/>
            <p:nvPr/>
          </p:nvSpPr>
          <p:spPr>
            <a:xfrm>
              <a:off x="4240478" y="1653624"/>
              <a:ext cx="638175" cy="40011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a:solidFill>
                    <a:srgbClr val="3F3F3F"/>
                  </a:solidFill>
                  <a:latin typeface="Arial"/>
                  <a:ea typeface="Arial"/>
                  <a:cs typeface="Arial"/>
                  <a:sym typeface="Arial"/>
                </a:rPr>
                <a:t>03</a:t>
              </a:r>
              <a:endParaRPr sz="2000">
                <a:solidFill>
                  <a:srgbClr val="3F3F3F"/>
                </a:solidFill>
                <a:latin typeface="Arial"/>
                <a:ea typeface="Arial"/>
                <a:cs typeface="Arial"/>
                <a:sym typeface="Arial"/>
              </a:endParaRPr>
            </a:p>
          </p:txBody>
        </p:sp>
      </p:grpSp>
      <p:grpSp>
        <p:nvGrpSpPr>
          <p:cNvPr id="1279" name="Google Shape;1279;p42"/>
          <p:cNvGrpSpPr/>
          <p:nvPr/>
        </p:nvGrpSpPr>
        <p:grpSpPr>
          <a:xfrm>
            <a:off x="4737374" y="2556310"/>
            <a:ext cx="2736305" cy="2736305"/>
            <a:chOff x="3213372" y="2635804"/>
            <a:chExt cx="2736305" cy="2736305"/>
          </a:xfrm>
        </p:grpSpPr>
        <p:sp>
          <p:nvSpPr>
            <p:cNvPr id="1280" name="Google Shape;1280;p42"/>
            <p:cNvSpPr/>
            <p:nvPr/>
          </p:nvSpPr>
          <p:spPr>
            <a:xfrm rot="5400000">
              <a:off x="3213372" y="2635804"/>
              <a:ext cx="2736304" cy="2736304"/>
            </a:xfrm>
            <a:prstGeom prst="blockArc">
              <a:avLst>
                <a:gd fmla="val 14685282" name="adj1"/>
                <a:gd fmla="val 17849732" name="adj2"/>
                <a:gd fmla="val 8730" name="adj3"/>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281" name="Google Shape;1281;p42"/>
            <p:cNvSpPr/>
            <p:nvPr/>
          </p:nvSpPr>
          <p:spPr>
            <a:xfrm rot="-5400000">
              <a:off x="3213372" y="2635805"/>
              <a:ext cx="2736304" cy="2736304"/>
            </a:xfrm>
            <a:prstGeom prst="blockArc">
              <a:avLst>
                <a:gd fmla="val 14543732" name="adj1"/>
                <a:gd fmla="val 17689195" name="adj2"/>
                <a:gd fmla="val 9238" name="adj3"/>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grpSp>
          <p:nvGrpSpPr>
            <p:cNvPr id="1282" name="Google Shape;1282;p42"/>
            <p:cNvGrpSpPr/>
            <p:nvPr/>
          </p:nvGrpSpPr>
          <p:grpSpPr>
            <a:xfrm>
              <a:off x="3213372" y="2635804"/>
              <a:ext cx="2736304" cy="2736304"/>
              <a:chOff x="3203847" y="2060848"/>
              <a:chExt cx="2736304" cy="2736304"/>
            </a:xfrm>
          </p:grpSpPr>
          <p:sp>
            <p:nvSpPr>
              <p:cNvPr id="1283" name="Google Shape;1283;p42"/>
              <p:cNvSpPr/>
              <p:nvPr/>
            </p:nvSpPr>
            <p:spPr>
              <a:xfrm>
                <a:off x="3203847" y="2060848"/>
                <a:ext cx="2736304" cy="2736304"/>
              </a:xfrm>
              <a:prstGeom prst="blockArc">
                <a:avLst>
                  <a:gd fmla="val 14111016" name="adj1"/>
                  <a:gd fmla="val 18363280" name="adj2"/>
                  <a:gd fmla="val 9044" name="adj3"/>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284" name="Google Shape;1284;p42"/>
              <p:cNvSpPr/>
              <p:nvPr/>
            </p:nvSpPr>
            <p:spPr>
              <a:xfrm rot="8100000">
                <a:off x="5029785" y="2216409"/>
                <a:ext cx="530352" cy="457200"/>
              </a:xfrm>
              <a:prstGeom prst="triangle">
                <a:avLst>
                  <a:gd fmla="val 50000" name="adj"/>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grpSp>
          <p:nvGrpSpPr>
            <p:cNvPr id="1285" name="Google Shape;1285;p42"/>
            <p:cNvGrpSpPr/>
            <p:nvPr/>
          </p:nvGrpSpPr>
          <p:grpSpPr>
            <a:xfrm>
              <a:off x="3213373" y="2635804"/>
              <a:ext cx="2736304" cy="2736304"/>
              <a:chOff x="3203848" y="2060848"/>
              <a:chExt cx="2736304" cy="2736304"/>
            </a:xfrm>
          </p:grpSpPr>
          <p:sp>
            <p:nvSpPr>
              <p:cNvPr id="1286" name="Google Shape;1286;p42"/>
              <p:cNvSpPr/>
              <p:nvPr/>
            </p:nvSpPr>
            <p:spPr>
              <a:xfrm rot="10800000">
                <a:off x="3203848" y="2060848"/>
                <a:ext cx="2736304" cy="2736304"/>
              </a:xfrm>
              <a:prstGeom prst="blockArc">
                <a:avLst>
                  <a:gd fmla="val 14111016" name="adj1"/>
                  <a:gd fmla="val 18363280" name="adj2"/>
                  <a:gd fmla="val 9044" name="adj3"/>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287" name="Google Shape;1287;p42"/>
              <p:cNvSpPr/>
              <p:nvPr/>
            </p:nvSpPr>
            <p:spPr>
              <a:xfrm rot="-3600000">
                <a:off x="3577042" y="4220813"/>
                <a:ext cx="530352" cy="457200"/>
              </a:xfrm>
              <a:prstGeom prst="triangle">
                <a:avLst>
                  <a:gd fmla="val 50000" name="adj"/>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grpSp>
      <p:sp>
        <p:nvSpPr>
          <p:cNvPr id="1288" name="Google Shape;1288;p42"/>
          <p:cNvSpPr/>
          <p:nvPr/>
        </p:nvSpPr>
        <p:spPr>
          <a:xfrm flipH="1">
            <a:off x="6392853" y="3300819"/>
            <a:ext cx="357672" cy="357672"/>
          </a:xfrm>
          <a:custGeom>
            <a:rect b="b" l="l" r="r" t="t"/>
            <a:pathLst>
              <a:path extrusionOk="0" h="3227814" w="3242753">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89" name="Google Shape;1289;p42"/>
          <p:cNvSpPr/>
          <p:nvPr/>
        </p:nvSpPr>
        <p:spPr>
          <a:xfrm>
            <a:off x="6427764" y="4259914"/>
            <a:ext cx="317209" cy="316282"/>
          </a:xfrm>
          <a:custGeom>
            <a:rect b="b" l="l" r="r" t="t"/>
            <a:pathLst>
              <a:path extrusionOk="0" h="3230531" w="3240000">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90" name="Google Shape;1290;p42"/>
          <p:cNvSpPr/>
          <p:nvPr/>
        </p:nvSpPr>
        <p:spPr>
          <a:xfrm>
            <a:off x="5452054" y="3302488"/>
            <a:ext cx="322637" cy="322637"/>
          </a:xfrm>
          <a:custGeom>
            <a:rect b="b" l="l" r="r" t="t"/>
            <a:pathLst>
              <a:path extrusionOk="0" h="3240000" w="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91" name="Google Shape;1291;p42"/>
          <p:cNvSpPr/>
          <p:nvPr/>
        </p:nvSpPr>
        <p:spPr>
          <a:xfrm>
            <a:off x="5457296" y="4243644"/>
            <a:ext cx="318434" cy="318434"/>
          </a:xfrm>
          <a:custGeom>
            <a:rect b="b" l="l" r="r" t="t"/>
            <a:pathLst>
              <a:path extrusionOk="0" h="3240000" w="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5" name="Shape 1295"/>
        <p:cNvGrpSpPr/>
        <p:nvPr/>
      </p:nvGrpSpPr>
      <p:grpSpPr>
        <a:xfrm>
          <a:off x="0" y="0"/>
          <a:ext cx="0" cy="0"/>
          <a:chOff x="0" y="0"/>
          <a:chExt cx="0" cy="0"/>
        </a:xfrm>
      </p:grpSpPr>
      <p:sp>
        <p:nvSpPr>
          <p:cNvPr id="1296" name="Google Shape;1296;p43"/>
          <p:cNvSpPr/>
          <p:nvPr/>
        </p:nvSpPr>
        <p:spPr>
          <a:xfrm>
            <a:off x="4376690" y="160193"/>
            <a:ext cx="2569935"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5400">
                <a:solidFill>
                  <a:schemeClr val="accent1"/>
                </a:solidFill>
                <a:latin typeface="Arial"/>
                <a:ea typeface="Arial"/>
                <a:cs typeface="Arial"/>
                <a:sym typeface="Arial"/>
              </a:rPr>
              <a:t>Análisis</a:t>
            </a:r>
            <a:endParaRPr sz="5400">
              <a:solidFill>
                <a:schemeClr val="accent1"/>
              </a:solidFill>
              <a:latin typeface="Arial"/>
              <a:ea typeface="Arial"/>
              <a:cs typeface="Arial"/>
              <a:sym typeface="Arial"/>
            </a:endParaRPr>
          </a:p>
        </p:txBody>
      </p:sp>
      <p:sp>
        <p:nvSpPr>
          <p:cNvPr id="1297" name="Google Shape;1297;p43"/>
          <p:cNvSpPr txBox="1"/>
          <p:nvPr/>
        </p:nvSpPr>
        <p:spPr>
          <a:xfrm>
            <a:off x="659962" y="1985115"/>
            <a:ext cx="6031281"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000">
                <a:solidFill>
                  <a:schemeClr val="dk1"/>
                </a:solidFill>
                <a:latin typeface="Times New Roman"/>
                <a:ea typeface="Times New Roman"/>
                <a:cs typeface="Times New Roman"/>
                <a:sym typeface="Times New Roman"/>
              </a:rPr>
              <a:t>It is a long established fact that a reader will be distracted by the readable content of a page when looking at its layout. The point of using Lorem Ipsum is that it has a more-or-less normal distribution of letters, as opposed to using 'Content here.</a:t>
            </a:r>
            <a:endParaRPr/>
          </a:p>
        </p:txBody>
      </p:sp>
      <p:sp>
        <p:nvSpPr>
          <p:cNvPr id="1298" name="Google Shape;1298;p43"/>
          <p:cNvSpPr txBox="1"/>
          <p:nvPr/>
        </p:nvSpPr>
        <p:spPr>
          <a:xfrm>
            <a:off x="659962" y="1399765"/>
            <a:ext cx="488177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accent1"/>
                </a:solidFill>
                <a:latin typeface="Arial Black"/>
                <a:ea typeface="Arial Black"/>
                <a:cs typeface="Arial Black"/>
                <a:sym typeface="Arial Black"/>
              </a:rPr>
              <a:t>Análisis de datos</a:t>
            </a:r>
            <a:endParaRPr sz="2800">
              <a:solidFill>
                <a:schemeClr val="accent1"/>
              </a:solidFill>
              <a:latin typeface="Arial Black"/>
              <a:ea typeface="Arial Black"/>
              <a:cs typeface="Arial Black"/>
              <a:sym typeface="Arial Black"/>
            </a:endParaRPr>
          </a:p>
        </p:txBody>
      </p:sp>
      <p:sp>
        <p:nvSpPr>
          <p:cNvPr id="1299" name="Google Shape;1299;p43"/>
          <p:cNvSpPr/>
          <p:nvPr/>
        </p:nvSpPr>
        <p:spPr>
          <a:xfrm>
            <a:off x="664872" y="3738605"/>
            <a:ext cx="6026371" cy="360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700">
              <a:solidFill>
                <a:schemeClr val="lt1"/>
              </a:solidFill>
              <a:latin typeface="Arial"/>
              <a:ea typeface="Arial"/>
              <a:cs typeface="Arial"/>
              <a:sym typeface="Arial"/>
            </a:endParaRPr>
          </a:p>
        </p:txBody>
      </p:sp>
      <p:sp>
        <p:nvSpPr>
          <p:cNvPr id="1300" name="Google Shape;1300;p43"/>
          <p:cNvSpPr txBox="1"/>
          <p:nvPr/>
        </p:nvSpPr>
        <p:spPr>
          <a:xfrm>
            <a:off x="854439" y="3783049"/>
            <a:ext cx="3312368" cy="288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400"/>
              <a:buFont typeface="Arial"/>
              <a:buNone/>
            </a:pPr>
            <a:r>
              <a:rPr b="1" lang="en-US" sz="1400">
                <a:solidFill>
                  <a:schemeClr val="lt1"/>
                </a:solidFill>
                <a:latin typeface="Arial"/>
                <a:ea typeface="Arial"/>
                <a:cs typeface="Arial"/>
                <a:sym typeface="Arial"/>
              </a:rPr>
              <a:t>Get a modern PowerPoint</a:t>
            </a:r>
            <a:endParaRPr/>
          </a:p>
        </p:txBody>
      </p:sp>
      <p:sp>
        <p:nvSpPr>
          <p:cNvPr id="1301" name="Google Shape;1301;p43"/>
          <p:cNvSpPr txBox="1"/>
          <p:nvPr/>
        </p:nvSpPr>
        <p:spPr>
          <a:xfrm>
            <a:off x="1019690" y="4164518"/>
            <a:ext cx="574207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Get a modern PowerPoint  Presentation that is beautifully designed.</a:t>
            </a:r>
            <a:endParaRPr sz="1200">
              <a:solidFill>
                <a:srgbClr val="3F3F3F"/>
              </a:solidFill>
              <a:latin typeface="Arial"/>
              <a:ea typeface="Arial"/>
              <a:cs typeface="Arial"/>
              <a:sym typeface="Arial"/>
            </a:endParaRPr>
          </a:p>
        </p:txBody>
      </p:sp>
      <p:sp>
        <p:nvSpPr>
          <p:cNvPr id="1302" name="Google Shape;1302;p43"/>
          <p:cNvSpPr txBox="1"/>
          <p:nvPr/>
        </p:nvSpPr>
        <p:spPr>
          <a:xfrm>
            <a:off x="1019690" y="4530110"/>
            <a:ext cx="5739379"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595959"/>
                </a:solidFill>
                <a:latin typeface="Arial"/>
                <a:ea typeface="Arial"/>
                <a:cs typeface="Arial"/>
                <a:sym typeface="Arial"/>
              </a:rPr>
              <a:t>Easy to change colors, photos and Text..</a:t>
            </a:r>
            <a:endParaRPr sz="1200">
              <a:solidFill>
                <a:srgbClr val="3F3F3F"/>
              </a:solidFill>
              <a:latin typeface="Arial"/>
              <a:ea typeface="Arial"/>
              <a:cs typeface="Arial"/>
              <a:sym typeface="Arial"/>
            </a:endParaRPr>
          </a:p>
        </p:txBody>
      </p:sp>
      <p:sp>
        <p:nvSpPr>
          <p:cNvPr id="1303" name="Google Shape;1303;p43"/>
          <p:cNvSpPr txBox="1"/>
          <p:nvPr/>
        </p:nvSpPr>
        <p:spPr>
          <a:xfrm>
            <a:off x="1019690" y="4895704"/>
            <a:ext cx="5739379"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3F3F3F"/>
                </a:solidFill>
                <a:latin typeface="Arial"/>
                <a:ea typeface="Arial"/>
                <a:cs typeface="Arial"/>
                <a:sym typeface="Arial"/>
              </a:rPr>
              <a:t>This text can be replaced with your own text</a:t>
            </a:r>
            <a:endParaRPr/>
          </a:p>
        </p:txBody>
      </p:sp>
      <p:sp>
        <p:nvSpPr>
          <p:cNvPr id="1304" name="Google Shape;1304;p43"/>
          <p:cNvSpPr/>
          <p:nvPr/>
        </p:nvSpPr>
        <p:spPr>
          <a:xfrm>
            <a:off x="829848" y="4239816"/>
            <a:ext cx="144000" cy="1440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sp>
        <p:nvSpPr>
          <p:cNvPr id="1305" name="Google Shape;1305;p43"/>
          <p:cNvSpPr/>
          <p:nvPr/>
        </p:nvSpPr>
        <p:spPr>
          <a:xfrm>
            <a:off x="829848" y="4605409"/>
            <a:ext cx="144000" cy="1440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sp>
        <p:nvSpPr>
          <p:cNvPr id="1306" name="Google Shape;1306;p43"/>
          <p:cNvSpPr/>
          <p:nvPr/>
        </p:nvSpPr>
        <p:spPr>
          <a:xfrm>
            <a:off x="829848" y="4971002"/>
            <a:ext cx="144000" cy="1440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sp>
        <p:nvSpPr>
          <p:cNvPr id="1307" name="Google Shape;1307;p43"/>
          <p:cNvSpPr txBox="1"/>
          <p:nvPr/>
        </p:nvSpPr>
        <p:spPr>
          <a:xfrm>
            <a:off x="1019690" y="5261297"/>
            <a:ext cx="574207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I hope and I believe that this Template will your Time, Money and.</a:t>
            </a:r>
            <a:endParaRPr sz="1200">
              <a:solidFill>
                <a:srgbClr val="3F3F3F"/>
              </a:solidFill>
              <a:latin typeface="Arial"/>
              <a:ea typeface="Arial"/>
              <a:cs typeface="Arial"/>
              <a:sym typeface="Arial"/>
            </a:endParaRPr>
          </a:p>
        </p:txBody>
      </p:sp>
      <p:sp>
        <p:nvSpPr>
          <p:cNvPr id="1308" name="Google Shape;1308;p43"/>
          <p:cNvSpPr/>
          <p:nvPr/>
        </p:nvSpPr>
        <p:spPr>
          <a:xfrm>
            <a:off x="829848" y="5336595"/>
            <a:ext cx="144000" cy="1440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pic>
        <p:nvPicPr>
          <p:cNvPr id="1309" name="Google Shape;1309;p43"/>
          <p:cNvPicPr preferRelativeResize="0"/>
          <p:nvPr/>
        </p:nvPicPr>
        <p:blipFill rotWithShape="1">
          <a:blip r:embed="rId3">
            <a:alphaModFix/>
          </a:blip>
          <a:srcRect b="0" l="0" r="0" t="0"/>
          <a:stretch/>
        </p:blipFill>
        <p:spPr>
          <a:xfrm>
            <a:off x="6946625" y="2196753"/>
            <a:ext cx="4546261" cy="393552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sp>
        <p:nvSpPr>
          <p:cNvPr id="1314" name="Google Shape;1314;p44"/>
          <p:cNvSpPr/>
          <p:nvPr/>
        </p:nvSpPr>
        <p:spPr>
          <a:xfrm>
            <a:off x="516447" y="592473"/>
            <a:ext cx="11159106" cy="5673055"/>
          </a:xfrm>
          <a:prstGeom prst="rect">
            <a:avLst/>
          </a:prstGeom>
          <a:solidFill>
            <a:schemeClr val="accent2">
              <a:alpha val="49803"/>
            </a:schemeClr>
          </a:solid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315" name="Google Shape;1315;p44"/>
          <p:cNvSpPr txBox="1"/>
          <p:nvPr/>
        </p:nvSpPr>
        <p:spPr>
          <a:xfrm>
            <a:off x="887873" y="798000"/>
            <a:ext cx="3350752" cy="1735519"/>
          </a:xfrm>
          <a:prstGeom prst="rect">
            <a:avLst/>
          </a:prstGeom>
          <a:noFill/>
          <a:ln>
            <a:noFill/>
          </a:ln>
        </p:spPr>
        <p:txBody>
          <a:bodyPr anchorCtr="0" anchor="ctr" bIns="45700" lIns="91425" spcFirstLastPara="1" rIns="91425" wrap="square" tIns="45700">
            <a:noAutofit/>
          </a:bodyPr>
          <a:lstStyle/>
          <a:p>
            <a:pPr indent="0" lvl="0" marL="0" marR="0" rtl="0" algn="l">
              <a:lnSpc>
                <a:spcPct val="110000"/>
              </a:lnSpc>
              <a:spcBef>
                <a:spcPts val="0"/>
              </a:spcBef>
              <a:spcAft>
                <a:spcPts val="0"/>
              </a:spcAft>
              <a:buClr>
                <a:schemeClr val="lt1"/>
              </a:buClr>
              <a:buSzPts val="4000"/>
              <a:buFont typeface="Arial"/>
              <a:buNone/>
            </a:pPr>
            <a:r>
              <a:rPr b="1" lang="en-US" sz="4000">
                <a:solidFill>
                  <a:schemeClr val="lt1"/>
                </a:solidFill>
                <a:latin typeface="Arial"/>
                <a:ea typeface="Arial"/>
                <a:cs typeface="Arial"/>
                <a:sym typeface="Arial"/>
              </a:rPr>
              <a:t>Column </a:t>
            </a:r>
            <a:endParaRPr/>
          </a:p>
          <a:p>
            <a:pPr indent="0" lvl="0" marL="0" marR="0" rtl="0" algn="l">
              <a:lnSpc>
                <a:spcPct val="110000"/>
              </a:lnSpc>
              <a:spcBef>
                <a:spcPts val="800"/>
              </a:spcBef>
              <a:spcAft>
                <a:spcPts val="0"/>
              </a:spcAft>
              <a:buClr>
                <a:schemeClr val="lt1"/>
              </a:buClr>
              <a:buSzPts val="4000"/>
              <a:buFont typeface="Arial"/>
              <a:buNone/>
            </a:pPr>
            <a:r>
              <a:rPr b="1" lang="en-US" sz="4000">
                <a:solidFill>
                  <a:schemeClr val="lt1"/>
                </a:solidFill>
                <a:latin typeface="Arial"/>
                <a:ea typeface="Arial"/>
                <a:cs typeface="Arial"/>
                <a:sym typeface="Arial"/>
              </a:rPr>
              <a:t>Infographic</a:t>
            </a:r>
            <a:endParaRPr/>
          </a:p>
        </p:txBody>
      </p:sp>
      <p:sp>
        <p:nvSpPr>
          <p:cNvPr id="1316" name="Google Shape;1316;p44"/>
          <p:cNvSpPr txBox="1"/>
          <p:nvPr/>
        </p:nvSpPr>
        <p:spPr>
          <a:xfrm>
            <a:off x="4446050" y="998156"/>
            <a:ext cx="63360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accent1"/>
                </a:solidFill>
                <a:latin typeface="Arial"/>
                <a:ea typeface="Arial"/>
                <a:cs typeface="Arial"/>
                <a:sym typeface="Arial"/>
              </a:rPr>
              <a:t>You can simply impress your audience and add a unique zing and appeal to your Presentations.</a:t>
            </a:r>
            <a:endParaRPr b="1" sz="1400">
              <a:solidFill>
                <a:schemeClr val="accent1"/>
              </a:solidFill>
              <a:latin typeface="Arial"/>
              <a:ea typeface="Arial"/>
              <a:cs typeface="Arial"/>
              <a:sym typeface="Arial"/>
            </a:endParaRPr>
          </a:p>
        </p:txBody>
      </p:sp>
      <p:sp>
        <p:nvSpPr>
          <p:cNvPr id="1317" name="Google Shape;1317;p44"/>
          <p:cNvSpPr txBox="1"/>
          <p:nvPr/>
        </p:nvSpPr>
        <p:spPr>
          <a:xfrm>
            <a:off x="4446050" y="1589560"/>
            <a:ext cx="6336000" cy="43396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I hope and I believe that this Template will your Time, Money and Reputation. You can simply impress your audience and add a unique zing and appeal to your Presentations. You can simply impress your audience and add a unique zing and appeal to your Presentations. I hope and I believe that this Template will your Time, Money and Reputation. You can simply impress your audience and add a unique zing and appeal to your Presentations. You can simply impress your audience and add a unique zing and appeal to your Presentations. I hope and I believe that this Template will your Time, Money and Reputation. You can simply impress your audience and add a unique zing and appeal to your Presentations. You can simply impress your audience and add a unique zing and appeal to your Presentations. You can simply impress your audience and add a unique zing and appeal to your Presentations. I hope and I believe that this Template will your Time, Money and Reputation. You can simply impress your audience and add a unique zing and appeal to your Presentations.</a:t>
            </a:r>
            <a:endParaRPr/>
          </a:p>
          <a:p>
            <a:pPr indent="0" lvl="0" marL="0" marR="0" rtl="0" algn="l">
              <a:spcBef>
                <a:spcPts val="0"/>
              </a:spcBef>
              <a:spcAft>
                <a:spcPts val="0"/>
              </a:spcAft>
              <a:buNone/>
            </a:pPr>
            <a:r>
              <a:t/>
            </a:r>
            <a:endParaRPr sz="1200">
              <a:solidFill>
                <a:schemeClr val="lt1"/>
              </a:solidFill>
              <a:latin typeface="Arial"/>
              <a:ea typeface="Arial"/>
              <a:cs typeface="Arial"/>
              <a:sym typeface="Arial"/>
            </a:endParaRPr>
          </a:p>
          <a:p>
            <a:pPr indent="0" lvl="0" marL="0" marR="0" rtl="0" algn="just">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I hope and I believe that this Template will your Time, Money and Reputation. You can simply impress your audience and add a unique zing and appeal to your Presentations. Easy to change colors, photos and Text. </a:t>
            </a:r>
            <a:endParaRPr/>
          </a:p>
          <a:p>
            <a:pPr indent="0" lvl="0" marL="0" marR="0" rtl="0" algn="l">
              <a:spcBef>
                <a:spcPts val="0"/>
              </a:spcBef>
              <a:spcAft>
                <a:spcPts val="0"/>
              </a:spcAft>
              <a:buNone/>
            </a:pPr>
            <a:r>
              <a:t/>
            </a:r>
            <a:endParaRPr sz="1200">
              <a:solidFill>
                <a:schemeClr val="lt1"/>
              </a:solidFill>
              <a:latin typeface="Arial"/>
              <a:ea typeface="Arial"/>
              <a:cs typeface="Arial"/>
              <a:sym typeface="Arial"/>
            </a:endParaRPr>
          </a:p>
          <a:p>
            <a:pPr indent="0" lvl="0" marL="0" marR="0" rtl="0" algn="l">
              <a:spcBef>
                <a:spcPts val="0"/>
              </a:spcBef>
              <a:spcAft>
                <a:spcPts val="0"/>
              </a:spcAft>
              <a:buNone/>
            </a:pPr>
            <a:r>
              <a:t/>
            </a:r>
            <a:endParaRPr sz="1200">
              <a:solidFill>
                <a:schemeClr val="lt1"/>
              </a:solidFill>
              <a:latin typeface="Arial"/>
              <a:ea typeface="Arial"/>
              <a:cs typeface="Arial"/>
              <a:sym typeface="Arial"/>
            </a:endParaRPr>
          </a:p>
          <a:p>
            <a:pPr indent="0" lvl="0" marL="0" marR="0" rtl="0" algn="l">
              <a:spcBef>
                <a:spcPts val="0"/>
              </a:spcBef>
              <a:spcAft>
                <a:spcPts val="0"/>
              </a:spcAft>
              <a:buNone/>
            </a:pPr>
            <a:r>
              <a:rPr lang="en-US" sz="1200">
                <a:solidFill>
                  <a:schemeClr val="lt1"/>
                </a:solidFill>
                <a:latin typeface="Arial"/>
                <a:ea typeface="Arial"/>
                <a:cs typeface="Arial"/>
                <a:sym typeface="Arial"/>
              </a:rPr>
              <a:t>You can simply impress your audience and add a unique zing and appeal to your Presentations. I hope and I believe that this Template will your Time, Money and Reputation. </a:t>
            </a:r>
            <a:endParaRPr/>
          </a:p>
        </p:txBody>
      </p:sp>
      <p:pic>
        <p:nvPicPr>
          <p:cNvPr id="1318" name="Google Shape;1318;p44"/>
          <p:cNvPicPr preferRelativeResize="0"/>
          <p:nvPr/>
        </p:nvPicPr>
        <p:blipFill rotWithShape="1">
          <a:blip r:embed="rId3">
            <a:alphaModFix/>
          </a:blip>
          <a:srcRect b="0" l="0" r="0" t="0"/>
          <a:stretch/>
        </p:blipFill>
        <p:spPr>
          <a:xfrm>
            <a:off x="731852" y="3759385"/>
            <a:ext cx="3498794" cy="232702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45"/>
          <p:cNvSpPr txBox="1"/>
          <p:nvPr/>
        </p:nvSpPr>
        <p:spPr>
          <a:xfrm>
            <a:off x="1822429" y="4195973"/>
            <a:ext cx="3292496" cy="2046895"/>
          </a:xfrm>
          <a:prstGeom prst="rect">
            <a:avLst/>
          </a:prstGeom>
          <a:noFill/>
          <a:ln>
            <a:noFill/>
          </a:ln>
        </p:spPr>
        <p:txBody>
          <a:bodyPr anchorCtr="0" anchor="ctr" bIns="45700" lIns="91425" spcFirstLastPara="1" rIns="91425" wrap="square" tIns="45700">
            <a:noAutofit/>
          </a:bodyPr>
          <a:lstStyle/>
          <a:p>
            <a:pPr indent="0" lvl="0" marL="0" marR="0" rtl="0" algn="l">
              <a:lnSpc>
                <a:spcPct val="110000"/>
              </a:lnSpc>
              <a:spcBef>
                <a:spcPts val="0"/>
              </a:spcBef>
              <a:spcAft>
                <a:spcPts val="0"/>
              </a:spcAft>
              <a:buClr>
                <a:schemeClr val="lt1"/>
              </a:buClr>
              <a:buSzPts val="5400"/>
              <a:buFont typeface="Arial"/>
              <a:buNone/>
            </a:pPr>
            <a:r>
              <a:rPr b="1" lang="en-US" sz="5400">
                <a:solidFill>
                  <a:schemeClr val="lt1"/>
                </a:solidFill>
                <a:latin typeface="Arial"/>
                <a:ea typeface="Arial"/>
                <a:cs typeface="Arial"/>
                <a:sym typeface="Arial"/>
              </a:rPr>
              <a:t>Column </a:t>
            </a:r>
            <a:endParaRPr/>
          </a:p>
          <a:p>
            <a:pPr indent="0" lvl="0" marL="0" marR="0" rtl="0" algn="l">
              <a:lnSpc>
                <a:spcPct val="110000"/>
              </a:lnSpc>
              <a:spcBef>
                <a:spcPts val="1080"/>
              </a:spcBef>
              <a:spcAft>
                <a:spcPts val="0"/>
              </a:spcAft>
              <a:buClr>
                <a:schemeClr val="lt1"/>
              </a:buClr>
              <a:buSzPts val="5400"/>
              <a:buFont typeface="Arial"/>
              <a:buNone/>
            </a:pPr>
            <a:r>
              <a:rPr b="1" lang="en-US" sz="5400">
                <a:solidFill>
                  <a:schemeClr val="lt1"/>
                </a:solidFill>
                <a:latin typeface="Arial"/>
                <a:ea typeface="Arial"/>
                <a:cs typeface="Arial"/>
                <a:sym typeface="Arial"/>
              </a:rPr>
              <a:t>Style</a:t>
            </a:r>
            <a:endParaRPr/>
          </a:p>
        </p:txBody>
      </p:sp>
      <p:grpSp>
        <p:nvGrpSpPr>
          <p:cNvPr id="1324" name="Google Shape;1324;p45"/>
          <p:cNvGrpSpPr/>
          <p:nvPr/>
        </p:nvGrpSpPr>
        <p:grpSpPr>
          <a:xfrm>
            <a:off x="6495915" y="337531"/>
            <a:ext cx="4958341" cy="3041109"/>
            <a:chOff x="6547859" y="219658"/>
            <a:chExt cx="4958341" cy="3041109"/>
          </a:xfrm>
        </p:grpSpPr>
        <p:sp>
          <p:nvSpPr>
            <p:cNvPr id="1325" name="Google Shape;1325;p45"/>
            <p:cNvSpPr txBox="1"/>
            <p:nvPr/>
          </p:nvSpPr>
          <p:spPr>
            <a:xfrm>
              <a:off x="6547859" y="953179"/>
              <a:ext cx="495834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lt1"/>
                  </a:solidFill>
                  <a:latin typeface="Arial"/>
                  <a:ea typeface="Arial"/>
                  <a:cs typeface="Arial"/>
                  <a:sym typeface="Arial"/>
                </a:rPr>
                <a:t>Modern PowerPoint Presentation Templates</a:t>
              </a:r>
              <a:endParaRPr b="1" sz="1400">
                <a:solidFill>
                  <a:schemeClr val="lt1"/>
                </a:solidFill>
                <a:latin typeface="Arial"/>
                <a:ea typeface="Arial"/>
                <a:cs typeface="Arial"/>
                <a:sym typeface="Arial"/>
              </a:endParaRPr>
            </a:p>
          </p:txBody>
        </p:sp>
        <p:sp>
          <p:nvSpPr>
            <p:cNvPr id="1326" name="Google Shape;1326;p45"/>
            <p:cNvSpPr txBox="1"/>
            <p:nvPr/>
          </p:nvSpPr>
          <p:spPr>
            <a:xfrm>
              <a:off x="6547859" y="1321775"/>
              <a:ext cx="4958340"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 I hope and I believe that this Template will your Time, Money and Reputation. Easy to change colors, photos and Text. You can simply impress your audience and add a unique zing and appeal to your Reports and Presentations with our Templates. Get a modern PowerPoint  Presentation that is beautifully designed. I hope and I believe that this Template will your Time, Money and Reputation. Easy to change colors, photos and Text. You can simply impress your audience and add a unique zing and appeal to your Reports and Presentations with our Templates..</a:t>
              </a:r>
              <a:endParaRPr sz="1200">
                <a:solidFill>
                  <a:schemeClr val="lt1"/>
                </a:solidFill>
                <a:latin typeface="Arial"/>
                <a:ea typeface="Arial"/>
                <a:cs typeface="Arial"/>
                <a:sym typeface="Arial"/>
              </a:endParaRPr>
            </a:p>
          </p:txBody>
        </p:sp>
        <p:sp>
          <p:nvSpPr>
            <p:cNvPr id="1327" name="Google Shape;1327;p45"/>
            <p:cNvSpPr txBox="1"/>
            <p:nvPr/>
          </p:nvSpPr>
          <p:spPr>
            <a:xfrm>
              <a:off x="7263848" y="307586"/>
              <a:ext cx="424235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lt1"/>
                  </a:solidFill>
                  <a:latin typeface="Arial"/>
                  <a:ea typeface="Arial"/>
                  <a:cs typeface="Arial"/>
                  <a:sym typeface="Arial"/>
                </a:rPr>
                <a:t>Get a modern PowerPoint  Presentation that is beautifully designed.</a:t>
              </a:r>
              <a:endParaRPr/>
            </a:p>
          </p:txBody>
        </p:sp>
        <p:sp>
          <p:nvSpPr>
            <p:cNvPr id="1328" name="Google Shape;1328;p45"/>
            <p:cNvSpPr txBox="1"/>
            <p:nvPr/>
          </p:nvSpPr>
          <p:spPr>
            <a:xfrm>
              <a:off x="6547859" y="219658"/>
              <a:ext cx="872116"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Arial"/>
                  <a:ea typeface="Arial"/>
                  <a:cs typeface="Arial"/>
                  <a:sym typeface="Arial"/>
                </a:rPr>
                <a:t>01</a:t>
              </a:r>
              <a:endParaRPr b="1" sz="4400">
                <a:solidFill>
                  <a:schemeClr val="lt1"/>
                </a:solidFill>
                <a:latin typeface="Arial"/>
                <a:ea typeface="Arial"/>
                <a:cs typeface="Arial"/>
                <a:sym typeface="Arial"/>
              </a:endParaRPr>
            </a:p>
          </p:txBody>
        </p:sp>
      </p:grpSp>
      <p:grpSp>
        <p:nvGrpSpPr>
          <p:cNvPr id="1329" name="Google Shape;1329;p45"/>
          <p:cNvGrpSpPr/>
          <p:nvPr/>
        </p:nvGrpSpPr>
        <p:grpSpPr>
          <a:xfrm>
            <a:off x="6495915" y="3479361"/>
            <a:ext cx="4958341" cy="3041109"/>
            <a:chOff x="6547859" y="219658"/>
            <a:chExt cx="4958341" cy="3041109"/>
          </a:xfrm>
        </p:grpSpPr>
        <p:sp>
          <p:nvSpPr>
            <p:cNvPr id="1330" name="Google Shape;1330;p45"/>
            <p:cNvSpPr txBox="1"/>
            <p:nvPr/>
          </p:nvSpPr>
          <p:spPr>
            <a:xfrm>
              <a:off x="6547859" y="953179"/>
              <a:ext cx="495834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lt1"/>
                  </a:solidFill>
                  <a:latin typeface="Arial"/>
                  <a:ea typeface="Arial"/>
                  <a:cs typeface="Arial"/>
                  <a:sym typeface="Arial"/>
                </a:rPr>
                <a:t>Modern PowerPoint Presentation Templates</a:t>
              </a:r>
              <a:endParaRPr b="1" sz="1400">
                <a:solidFill>
                  <a:schemeClr val="lt1"/>
                </a:solidFill>
                <a:latin typeface="Arial"/>
                <a:ea typeface="Arial"/>
                <a:cs typeface="Arial"/>
                <a:sym typeface="Arial"/>
              </a:endParaRPr>
            </a:p>
          </p:txBody>
        </p:sp>
        <p:sp>
          <p:nvSpPr>
            <p:cNvPr id="1331" name="Google Shape;1331;p45"/>
            <p:cNvSpPr txBox="1"/>
            <p:nvPr/>
          </p:nvSpPr>
          <p:spPr>
            <a:xfrm>
              <a:off x="6547859" y="1321775"/>
              <a:ext cx="4958340"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Get a modern PowerPoint  Presentation that is beautifully designed. I hope and I believe that this Template will your Time, Money and Reputation. Easy to change colors, photos and Text. You can simply impress your audience and add a unique zing and appeal to your Reports and Presentations with our Templates. Get a modern PowerPoint  Presentation that is beautifully designed. I hope and I believe that this Template will your Time, Money and Reputation. Easy to change colors, photos and Text. You can simply impress your audience and add a unique zing and appeal to your Reports and Presentations with our Templates..</a:t>
              </a:r>
              <a:endParaRPr sz="1200">
                <a:solidFill>
                  <a:schemeClr val="lt1"/>
                </a:solidFill>
                <a:latin typeface="Arial"/>
                <a:ea typeface="Arial"/>
                <a:cs typeface="Arial"/>
                <a:sym typeface="Arial"/>
              </a:endParaRPr>
            </a:p>
          </p:txBody>
        </p:sp>
        <p:sp>
          <p:nvSpPr>
            <p:cNvPr id="1332" name="Google Shape;1332;p45"/>
            <p:cNvSpPr txBox="1"/>
            <p:nvPr/>
          </p:nvSpPr>
          <p:spPr>
            <a:xfrm>
              <a:off x="7263848" y="307586"/>
              <a:ext cx="424235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lt1"/>
                  </a:solidFill>
                  <a:latin typeface="Arial"/>
                  <a:ea typeface="Arial"/>
                  <a:cs typeface="Arial"/>
                  <a:sym typeface="Arial"/>
                </a:rPr>
                <a:t>Get a modern PowerPoint  Presentation that is beautifully designed.</a:t>
              </a:r>
              <a:endParaRPr/>
            </a:p>
          </p:txBody>
        </p:sp>
        <p:sp>
          <p:nvSpPr>
            <p:cNvPr id="1333" name="Google Shape;1333;p45"/>
            <p:cNvSpPr txBox="1"/>
            <p:nvPr/>
          </p:nvSpPr>
          <p:spPr>
            <a:xfrm>
              <a:off x="6547859" y="219658"/>
              <a:ext cx="872116"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Arial"/>
                  <a:ea typeface="Arial"/>
                  <a:cs typeface="Arial"/>
                  <a:sym typeface="Arial"/>
                </a:rPr>
                <a:t>02</a:t>
              </a:r>
              <a:endParaRPr b="1" sz="4400">
                <a:solidFill>
                  <a:schemeClr val="lt1"/>
                </a:solidFill>
                <a:latin typeface="Arial"/>
                <a:ea typeface="Arial"/>
                <a:cs typeface="Arial"/>
                <a:sym typeface="Arial"/>
              </a:endParaRPr>
            </a:p>
          </p:txBody>
        </p:sp>
      </p:grpSp>
      <p:pic>
        <p:nvPicPr>
          <p:cNvPr id="1334" name="Google Shape;1334;p45"/>
          <p:cNvPicPr preferRelativeResize="0"/>
          <p:nvPr/>
        </p:nvPicPr>
        <p:blipFill rotWithShape="1">
          <a:blip r:embed="rId3">
            <a:alphaModFix/>
          </a:blip>
          <a:srcRect b="0" l="0" r="0" t="0"/>
          <a:stretch/>
        </p:blipFill>
        <p:spPr>
          <a:xfrm>
            <a:off x="1964581" y="501306"/>
            <a:ext cx="2465529" cy="360223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grpSp>
        <p:nvGrpSpPr>
          <p:cNvPr id="1339" name="Google Shape;1339;p46"/>
          <p:cNvGrpSpPr/>
          <p:nvPr/>
        </p:nvGrpSpPr>
        <p:grpSpPr>
          <a:xfrm>
            <a:off x="-9376" y="4473613"/>
            <a:ext cx="12201376" cy="1205491"/>
            <a:chOff x="-4762" y="3907835"/>
            <a:chExt cx="12201376" cy="1205491"/>
          </a:xfrm>
        </p:grpSpPr>
        <p:sp>
          <p:nvSpPr>
            <p:cNvPr id="1340" name="Google Shape;1340;p46"/>
            <p:cNvSpPr txBox="1"/>
            <p:nvPr/>
          </p:nvSpPr>
          <p:spPr>
            <a:xfrm>
              <a:off x="-4762" y="3907835"/>
              <a:ext cx="12192000" cy="1015663"/>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6000">
                  <a:solidFill>
                    <a:srgbClr val="FF0000"/>
                  </a:solidFill>
                  <a:latin typeface="Arial"/>
                  <a:ea typeface="Arial"/>
                  <a:cs typeface="Arial"/>
                  <a:sym typeface="Arial"/>
                </a:rPr>
                <a:t>THANK YOU</a:t>
              </a:r>
              <a:endParaRPr b="1" sz="6000">
                <a:solidFill>
                  <a:srgbClr val="FF0000"/>
                </a:solidFill>
                <a:latin typeface="Arial"/>
                <a:ea typeface="Arial"/>
                <a:cs typeface="Arial"/>
                <a:sym typeface="Arial"/>
              </a:endParaRPr>
            </a:p>
          </p:txBody>
        </p:sp>
        <p:sp>
          <p:nvSpPr>
            <p:cNvPr id="1341" name="Google Shape;1341;p46"/>
            <p:cNvSpPr txBox="1"/>
            <p:nvPr/>
          </p:nvSpPr>
          <p:spPr>
            <a:xfrm>
              <a:off x="4762" y="4733670"/>
              <a:ext cx="12191852" cy="379656"/>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867">
                  <a:solidFill>
                    <a:srgbClr val="FF0000"/>
                  </a:solidFill>
                  <a:latin typeface="Arial"/>
                  <a:ea typeface="Arial"/>
                  <a:cs typeface="Arial"/>
                  <a:sym typeface="Arial"/>
                </a:rPr>
                <a:t>Insert the Sub Title of Your Presentation</a:t>
              </a:r>
              <a:endParaRPr b="1" sz="1867">
                <a:solidFill>
                  <a:srgbClr val="FF0000"/>
                </a:solidFill>
                <a:latin typeface="Arial"/>
                <a:ea typeface="Arial"/>
                <a:cs typeface="Arial"/>
                <a:sym typeface="Arial"/>
              </a:endParaRPr>
            </a:p>
          </p:txBody>
        </p:sp>
      </p:grpSp>
      <p:sp>
        <p:nvSpPr>
          <p:cNvPr id="1342" name="Google Shape;1342;p46"/>
          <p:cNvSpPr/>
          <p:nvPr/>
        </p:nvSpPr>
        <p:spPr>
          <a:xfrm>
            <a:off x="-1113" y="5951422"/>
            <a:ext cx="12193113" cy="906578"/>
          </a:xfrm>
          <a:custGeom>
            <a:rect b="b" l="l" r="r" t="t"/>
            <a:pathLst>
              <a:path extrusionOk="0" h="700" w="3858">
                <a:moveTo>
                  <a:pt x="3858" y="700"/>
                </a:moveTo>
                <a:cubicBezTo>
                  <a:pt x="3644" y="696"/>
                  <a:pt x="3125" y="319"/>
                  <a:pt x="2785" y="392"/>
                </a:cubicBezTo>
                <a:cubicBezTo>
                  <a:pt x="2634" y="425"/>
                  <a:pt x="2486" y="476"/>
                  <a:pt x="2331" y="486"/>
                </a:cubicBezTo>
                <a:cubicBezTo>
                  <a:pt x="2032" y="505"/>
                  <a:pt x="1748" y="366"/>
                  <a:pt x="1466" y="262"/>
                </a:cubicBezTo>
                <a:cubicBezTo>
                  <a:pt x="983" y="85"/>
                  <a:pt x="514" y="0"/>
                  <a:pt x="0" y="21"/>
                </a:cubicBezTo>
                <a:cubicBezTo>
                  <a:pt x="0" y="700"/>
                  <a:pt x="0" y="700"/>
                  <a:pt x="0" y="700"/>
                </a:cubicBezTo>
                <a:lnTo>
                  <a:pt x="3858" y="700"/>
                </a:lnTo>
                <a:close/>
              </a:path>
            </a:pathLst>
          </a:custGeom>
          <a:solidFill>
            <a:srgbClr val="BA1A1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1343" name="Google Shape;1343;p46"/>
          <p:cNvPicPr preferRelativeResize="0"/>
          <p:nvPr/>
        </p:nvPicPr>
        <p:blipFill rotWithShape="1">
          <a:blip r:embed="rId3">
            <a:alphaModFix/>
          </a:blip>
          <a:srcRect b="0" l="0" r="0" t="0"/>
          <a:stretch/>
        </p:blipFill>
        <p:spPr>
          <a:xfrm>
            <a:off x="2191159" y="1392453"/>
            <a:ext cx="7790929" cy="27453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47"/>
          <p:cNvSpPr txBox="1"/>
          <p:nvPr/>
        </p:nvSpPr>
        <p:spPr>
          <a:xfrm>
            <a:off x="1086928" y="3097166"/>
            <a:ext cx="10282687" cy="769441"/>
          </a:xfrm>
          <a:prstGeom prst="rect">
            <a:avLst/>
          </a:prstGeom>
          <a:noFill/>
          <a:ln>
            <a:noFill/>
          </a:ln>
        </p:spPr>
        <p:txBody>
          <a:bodyPr anchorCtr="0" anchor="ctr" bIns="45700" lIns="91425" spcFirstLastPara="1" rIns="91425" wrap="square" tIns="45700">
            <a:spAutoFit/>
          </a:bodyPr>
          <a:lstStyle/>
          <a:p>
            <a:pPr indent="0" lvl="0" marL="0" marR="0" rtl="0" algn="just">
              <a:spcBef>
                <a:spcPts val="0"/>
              </a:spcBef>
              <a:spcAft>
                <a:spcPts val="0"/>
              </a:spcAft>
              <a:buNone/>
            </a:pPr>
            <a:r>
              <a:rPr lang="en-US" sz="4400">
                <a:solidFill>
                  <a:srgbClr val="6A0B05"/>
                </a:solidFill>
                <a:latin typeface="Arial"/>
                <a:ea typeface="Arial"/>
                <a:cs typeface="Arial"/>
                <a:sym typeface="Arial"/>
              </a:rPr>
              <a:t>www.plantillaspower-point.com</a:t>
            </a:r>
            <a:endParaRPr sz="4400">
              <a:solidFill>
                <a:srgbClr val="6A0B05"/>
              </a:solidFill>
              <a:latin typeface="Arial"/>
              <a:ea typeface="Arial"/>
              <a:cs typeface="Arial"/>
              <a:sym typeface="Arial"/>
            </a:endParaRPr>
          </a:p>
        </p:txBody>
      </p:sp>
      <p:sp>
        <p:nvSpPr>
          <p:cNvPr id="1349" name="Google Shape;1349;p47"/>
          <p:cNvSpPr/>
          <p:nvPr/>
        </p:nvSpPr>
        <p:spPr>
          <a:xfrm>
            <a:off x="-1113" y="5181600"/>
            <a:ext cx="12193113" cy="1676400"/>
          </a:xfrm>
          <a:custGeom>
            <a:rect b="b" l="l" r="r" t="t"/>
            <a:pathLst>
              <a:path extrusionOk="0" h="700" w="3858">
                <a:moveTo>
                  <a:pt x="3858" y="700"/>
                </a:moveTo>
                <a:cubicBezTo>
                  <a:pt x="3644" y="696"/>
                  <a:pt x="3125" y="319"/>
                  <a:pt x="2785" y="392"/>
                </a:cubicBezTo>
                <a:cubicBezTo>
                  <a:pt x="2634" y="425"/>
                  <a:pt x="2486" y="476"/>
                  <a:pt x="2331" y="486"/>
                </a:cubicBezTo>
                <a:cubicBezTo>
                  <a:pt x="2032" y="505"/>
                  <a:pt x="1748" y="366"/>
                  <a:pt x="1466" y="262"/>
                </a:cubicBezTo>
                <a:cubicBezTo>
                  <a:pt x="983" y="85"/>
                  <a:pt x="514" y="0"/>
                  <a:pt x="0" y="21"/>
                </a:cubicBezTo>
                <a:cubicBezTo>
                  <a:pt x="0" y="700"/>
                  <a:pt x="0" y="700"/>
                  <a:pt x="0" y="700"/>
                </a:cubicBezTo>
                <a:lnTo>
                  <a:pt x="3858" y="700"/>
                </a:lnTo>
                <a:close/>
              </a:path>
            </a:pathLst>
          </a:custGeom>
          <a:solidFill>
            <a:srgbClr val="BA1A1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48"/>
          <p:cNvSpPr txBox="1"/>
          <p:nvPr>
            <p:ph idx="1" type="body"/>
          </p:nvPr>
        </p:nvSpPr>
        <p:spPr>
          <a:xfrm>
            <a:off x="323529" y="501545"/>
            <a:ext cx="11573197" cy="724247"/>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ctr">
              <a:lnSpc>
                <a:spcPct val="90000"/>
              </a:lnSpc>
              <a:spcBef>
                <a:spcPts val="0"/>
              </a:spcBef>
              <a:spcAft>
                <a:spcPts val="0"/>
              </a:spcAft>
              <a:buClr>
                <a:srgbClr val="262626"/>
              </a:buClr>
              <a:buSzPct val="100000"/>
              <a:buNone/>
            </a:pPr>
            <a:r>
              <a:rPr lang="en-US"/>
              <a:t>Fully Editable Shapes</a:t>
            </a:r>
            <a:endParaRPr/>
          </a:p>
        </p:txBody>
      </p:sp>
      <p:sp>
        <p:nvSpPr>
          <p:cNvPr id="1355" name="Google Shape;1355;p48"/>
          <p:cNvSpPr/>
          <p:nvPr/>
        </p:nvSpPr>
        <p:spPr>
          <a:xfrm>
            <a:off x="1673901" y="1333329"/>
            <a:ext cx="1287581" cy="1287452"/>
          </a:xfrm>
          <a:custGeom>
            <a:rect b="b" l="l" r="r" t="t"/>
            <a:pathLst>
              <a:path extrusionOk="0" h="3140220" w="3140536">
                <a:moveTo>
                  <a:pt x="1488683" y="956410"/>
                </a:moveTo>
                <a:lnTo>
                  <a:pt x="1149168" y="1565006"/>
                </a:lnTo>
                <a:lnTo>
                  <a:pt x="716116" y="1564361"/>
                </a:lnTo>
                <a:cubicBezTo>
                  <a:pt x="697783" y="1564361"/>
                  <a:pt x="686784" y="1570385"/>
                  <a:pt x="678403" y="1585837"/>
                </a:cubicBezTo>
                <a:cubicBezTo>
                  <a:pt x="669760" y="1601551"/>
                  <a:pt x="659022" y="1616217"/>
                  <a:pt x="647760" y="1634027"/>
                </a:cubicBezTo>
                <a:cubicBezTo>
                  <a:pt x="641998" y="1582170"/>
                  <a:pt x="636499" y="1533981"/>
                  <a:pt x="631260" y="1485529"/>
                </a:cubicBezTo>
                <a:cubicBezTo>
                  <a:pt x="616070" y="1345149"/>
                  <a:pt x="600618" y="1204508"/>
                  <a:pt x="585428" y="1064129"/>
                </a:cubicBezTo>
                <a:cubicBezTo>
                  <a:pt x="583594" y="1049462"/>
                  <a:pt x="574952" y="1043177"/>
                  <a:pt x="561071" y="1046843"/>
                </a:cubicBezTo>
                <a:cubicBezTo>
                  <a:pt x="549547" y="1049724"/>
                  <a:pt x="549285" y="1059414"/>
                  <a:pt x="548500" y="1068581"/>
                </a:cubicBezTo>
                <a:cubicBezTo>
                  <a:pt x="537500" y="1185389"/>
                  <a:pt x="526762" y="1302459"/>
                  <a:pt x="515762" y="1419268"/>
                </a:cubicBezTo>
                <a:cubicBezTo>
                  <a:pt x="502405" y="1562004"/>
                  <a:pt x="488786" y="1705002"/>
                  <a:pt x="475167" y="1847738"/>
                </a:cubicBezTo>
                <a:cubicBezTo>
                  <a:pt x="472548" y="1874714"/>
                  <a:pt x="469929" y="1901690"/>
                  <a:pt x="467310" y="1929713"/>
                </a:cubicBezTo>
                <a:cubicBezTo>
                  <a:pt x="465739" y="1928142"/>
                  <a:pt x="464691" y="1927618"/>
                  <a:pt x="464691" y="1926832"/>
                </a:cubicBezTo>
                <a:cubicBezTo>
                  <a:pt x="449239" y="1841453"/>
                  <a:pt x="434049" y="1756335"/>
                  <a:pt x="418859" y="1670955"/>
                </a:cubicBezTo>
                <a:cubicBezTo>
                  <a:pt x="404192" y="1590289"/>
                  <a:pt x="389526" y="1509886"/>
                  <a:pt x="375121" y="1429220"/>
                </a:cubicBezTo>
                <a:cubicBezTo>
                  <a:pt x="373288" y="1419268"/>
                  <a:pt x="368573" y="1412981"/>
                  <a:pt x="358359" y="1412195"/>
                </a:cubicBezTo>
                <a:cubicBezTo>
                  <a:pt x="347883" y="1411410"/>
                  <a:pt x="341598" y="1417696"/>
                  <a:pt x="338455" y="1427387"/>
                </a:cubicBezTo>
                <a:cubicBezTo>
                  <a:pt x="326146" y="1466934"/>
                  <a:pt x="313574" y="1506481"/>
                  <a:pt x="301527" y="1546028"/>
                </a:cubicBezTo>
                <a:cubicBezTo>
                  <a:pt x="294979" y="1566980"/>
                  <a:pt x="291575" y="1568813"/>
                  <a:pt x="268789" y="1562790"/>
                </a:cubicBezTo>
                <a:cubicBezTo>
                  <a:pt x="265122" y="1559123"/>
                  <a:pt x="260670" y="1560956"/>
                  <a:pt x="256742" y="1561742"/>
                </a:cubicBezTo>
                <a:cubicBezTo>
                  <a:pt x="195195" y="1561742"/>
                  <a:pt x="133648" y="1561742"/>
                  <a:pt x="72101" y="1561742"/>
                </a:cubicBezTo>
                <a:cubicBezTo>
                  <a:pt x="68435" y="1561742"/>
                  <a:pt x="64244" y="1561218"/>
                  <a:pt x="60578" y="1562790"/>
                </a:cubicBezTo>
                <a:cubicBezTo>
                  <a:pt x="45649" y="1563052"/>
                  <a:pt x="30983" y="1563052"/>
                  <a:pt x="16054" y="1563314"/>
                </a:cubicBezTo>
                <a:cubicBezTo>
                  <a:pt x="12650" y="1563314"/>
                  <a:pt x="7935" y="1562004"/>
                  <a:pt x="6364" y="1565147"/>
                </a:cubicBezTo>
                <a:cubicBezTo>
                  <a:pt x="2697" y="1573266"/>
                  <a:pt x="3745" y="1582432"/>
                  <a:pt x="5316" y="1590813"/>
                </a:cubicBezTo>
                <a:cubicBezTo>
                  <a:pt x="6626" y="1597099"/>
                  <a:pt x="13435" y="1594480"/>
                  <a:pt x="17626" y="1594480"/>
                </a:cubicBezTo>
                <a:cubicBezTo>
                  <a:pt x="112696" y="1594480"/>
                  <a:pt x="208028" y="1594480"/>
                  <a:pt x="303098" y="1594480"/>
                </a:cubicBezTo>
                <a:cubicBezTo>
                  <a:pt x="322217" y="1594480"/>
                  <a:pt x="324312" y="1592646"/>
                  <a:pt x="330074" y="1573528"/>
                </a:cubicBezTo>
                <a:cubicBezTo>
                  <a:pt x="336883" y="1550742"/>
                  <a:pt x="344217" y="1528219"/>
                  <a:pt x="352336" y="1502029"/>
                </a:cubicBezTo>
                <a:cubicBezTo>
                  <a:pt x="353645" y="1508838"/>
                  <a:pt x="354169" y="1511195"/>
                  <a:pt x="354693" y="1513814"/>
                </a:cubicBezTo>
                <a:cubicBezTo>
                  <a:pt x="378002" y="1642408"/>
                  <a:pt x="401049" y="1770739"/>
                  <a:pt x="424358" y="1899333"/>
                </a:cubicBezTo>
                <a:cubicBezTo>
                  <a:pt x="434049" y="1953284"/>
                  <a:pt x="443739" y="2007236"/>
                  <a:pt x="453430" y="2061188"/>
                </a:cubicBezTo>
                <a:cubicBezTo>
                  <a:pt x="456310" y="2076640"/>
                  <a:pt x="466263" y="2083973"/>
                  <a:pt x="478834" y="2079259"/>
                </a:cubicBezTo>
                <a:cubicBezTo>
                  <a:pt x="490881" y="2074807"/>
                  <a:pt x="490096" y="2063807"/>
                  <a:pt x="491143" y="2054116"/>
                </a:cubicBezTo>
                <a:cubicBezTo>
                  <a:pt x="500572" y="1955380"/>
                  <a:pt x="509476" y="1856643"/>
                  <a:pt x="518905" y="1757906"/>
                </a:cubicBezTo>
                <a:cubicBezTo>
                  <a:pt x="532262" y="1615956"/>
                  <a:pt x="545881" y="1474005"/>
                  <a:pt x="559500" y="1332054"/>
                </a:cubicBezTo>
                <a:cubicBezTo>
                  <a:pt x="562119" y="1302721"/>
                  <a:pt x="564999" y="1273650"/>
                  <a:pt x="567618" y="1244055"/>
                </a:cubicBezTo>
                <a:cubicBezTo>
                  <a:pt x="571285" y="1245364"/>
                  <a:pt x="570499" y="1247983"/>
                  <a:pt x="570761" y="1249817"/>
                </a:cubicBezTo>
                <a:cubicBezTo>
                  <a:pt x="579666" y="1332316"/>
                  <a:pt x="588571" y="1415076"/>
                  <a:pt x="597475" y="1497576"/>
                </a:cubicBezTo>
                <a:cubicBezTo>
                  <a:pt x="604023" y="1557552"/>
                  <a:pt x="610570" y="1617789"/>
                  <a:pt x="617118" y="1677764"/>
                </a:cubicBezTo>
                <a:cubicBezTo>
                  <a:pt x="617903" y="1685359"/>
                  <a:pt x="620261" y="1691383"/>
                  <a:pt x="627594" y="1694526"/>
                </a:cubicBezTo>
                <a:cubicBezTo>
                  <a:pt x="635189" y="1697931"/>
                  <a:pt x="641998" y="1696097"/>
                  <a:pt x="648284" y="1691121"/>
                </a:cubicBezTo>
                <a:cubicBezTo>
                  <a:pt x="654832" y="1685883"/>
                  <a:pt x="660070" y="1679598"/>
                  <a:pt x="664522" y="1672526"/>
                </a:cubicBezTo>
                <a:cubicBezTo>
                  <a:pt x="678403" y="1650265"/>
                  <a:pt x="692807" y="1628527"/>
                  <a:pt x="706164" y="1606003"/>
                </a:cubicBezTo>
                <a:cubicBezTo>
                  <a:pt x="711402" y="1597099"/>
                  <a:pt x="717426" y="1593956"/>
                  <a:pt x="727902" y="1593956"/>
                </a:cubicBezTo>
                <a:lnTo>
                  <a:pt x="1132906" y="1594155"/>
                </a:lnTo>
                <a:lnTo>
                  <a:pt x="1124560" y="1609116"/>
                </a:lnTo>
                <a:lnTo>
                  <a:pt x="1127321" y="1609116"/>
                </a:lnTo>
                <a:cubicBezTo>
                  <a:pt x="1102193" y="1661110"/>
                  <a:pt x="1088373" y="1719463"/>
                  <a:pt x="1088373" y="1781043"/>
                </a:cubicBezTo>
                <a:cubicBezTo>
                  <a:pt x="1088373" y="2003498"/>
                  <a:pt x="1268710" y="2183834"/>
                  <a:pt x="1491166" y="2183834"/>
                </a:cubicBezTo>
                <a:cubicBezTo>
                  <a:pt x="1713622" y="2183834"/>
                  <a:pt x="1893958" y="2003498"/>
                  <a:pt x="1893958" y="1781043"/>
                </a:cubicBezTo>
                <a:cubicBezTo>
                  <a:pt x="1893958" y="1715767"/>
                  <a:pt x="1878430" y="1654118"/>
                  <a:pt x="1850579" y="1599793"/>
                </a:cubicBezTo>
                <a:lnTo>
                  <a:pt x="1847185" y="1594278"/>
                </a:lnTo>
                <a:lnTo>
                  <a:pt x="1899403" y="1594298"/>
                </a:lnTo>
                <a:lnTo>
                  <a:pt x="1922783" y="1634580"/>
                </a:lnTo>
                <a:cubicBezTo>
                  <a:pt x="1933851" y="1659235"/>
                  <a:pt x="1942421" y="1685246"/>
                  <a:pt x="1948185" y="1712301"/>
                </a:cubicBezTo>
                <a:lnTo>
                  <a:pt x="1957613" y="1712777"/>
                </a:lnTo>
                <a:cubicBezTo>
                  <a:pt x="2042349" y="1712777"/>
                  <a:pt x="2117058" y="1669844"/>
                  <a:pt x="2161174" y="1604545"/>
                </a:cubicBezTo>
                <a:lnTo>
                  <a:pt x="2166680" y="1594400"/>
                </a:lnTo>
                <a:lnTo>
                  <a:pt x="2374738" y="1594480"/>
                </a:lnTo>
                <a:cubicBezTo>
                  <a:pt x="2397524" y="1594480"/>
                  <a:pt x="2398047" y="1593694"/>
                  <a:pt x="2404595" y="1572218"/>
                </a:cubicBezTo>
                <a:cubicBezTo>
                  <a:pt x="2411404" y="1549956"/>
                  <a:pt x="2418738" y="1527957"/>
                  <a:pt x="2426856" y="1502290"/>
                </a:cubicBezTo>
                <a:cubicBezTo>
                  <a:pt x="2428166" y="1508576"/>
                  <a:pt x="2428690" y="1510933"/>
                  <a:pt x="2429214" y="1513552"/>
                </a:cubicBezTo>
                <a:cubicBezTo>
                  <a:pt x="2452523" y="1642408"/>
                  <a:pt x="2475832" y="1771525"/>
                  <a:pt x="2499141" y="1900380"/>
                </a:cubicBezTo>
                <a:cubicBezTo>
                  <a:pt x="2508832" y="1954332"/>
                  <a:pt x="2518522" y="2008284"/>
                  <a:pt x="2528474" y="2062235"/>
                </a:cubicBezTo>
                <a:cubicBezTo>
                  <a:pt x="2530831" y="2076378"/>
                  <a:pt x="2539998" y="2082664"/>
                  <a:pt x="2552045" y="2079521"/>
                </a:cubicBezTo>
                <a:cubicBezTo>
                  <a:pt x="2564093" y="2076116"/>
                  <a:pt x="2564617" y="2065902"/>
                  <a:pt x="2565402" y="2056474"/>
                </a:cubicBezTo>
                <a:cubicBezTo>
                  <a:pt x="2571688" y="1990736"/>
                  <a:pt x="2577712" y="1924737"/>
                  <a:pt x="2583997" y="1859000"/>
                </a:cubicBezTo>
                <a:cubicBezTo>
                  <a:pt x="2592640" y="1768120"/>
                  <a:pt x="2601283" y="1677241"/>
                  <a:pt x="2609926" y="1586361"/>
                </a:cubicBezTo>
                <a:cubicBezTo>
                  <a:pt x="2617521" y="1505171"/>
                  <a:pt x="2624854" y="1424244"/>
                  <a:pt x="2632449" y="1343315"/>
                </a:cubicBezTo>
                <a:cubicBezTo>
                  <a:pt x="2635592" y="1310316"/>
                  <a:pt x="2638996" y="1277054"/>
                  <a:pt x="2642139" y="1243793"/>
                </a:cubicBezTo>
                <a:cubicBezTo>
                  <a:pt x="2645544" y="1245102"/>
                  <a:pt x="2644758" y="1247721"/>
                  <a:pt x="2645020" y="1249555"/>
                </a:cubicBezTo>
                <a:cubicBezTo>
                  <a:pt x="2653925" y="1332054"/>
                  <a:pt x="2662830" y="1414814"/>
                  <a:pt x="2671734" y="1497314"/>
                </a:cubicBezTo>
                <a:cubicBezTo>
                  <a:pt x="2678282" y="1557290"/>
                  <a:pt x="2684829" y="1617527"/>
                  <a:pt x="2691377" y="1677502"/>
                </a:cubicBezTo>
                <a:cubicBezTo>
                  <a:pt x="2693472" y="1695050"/>
                  <a:pt x="2708662" y="1701597"/>
                  <a:pt x="2722543" y="1690859"/>
                </a:cubicBezTo>
                <a:cubicBezTo>
                  <a:pt x="2729614" y="1685621"/>
                  <a:pt x="2734852" y="1678550"/>
                  <a:pt x="2739567" y="1671217"/>
                </a:cubicBezTo>
                <a:cubicBezTo>
                  <a:pt x="2753709" y="1648955"/>
                  <a:pt x="2768114" y="1627217"/>
                  <a:pt x="2781471" y="1604694"/>
                </a:cubicBezTo>
                <a:cubicBezTo>
                  <a:pt x="2786185" y="1596575"/>
                  <a:pt x="2791685" y="1593694"/>
                  <a:pt x="2801113" y="1593694"/>
                </a:cubicBezTo>
                <a:cubicBezTo>
                  <a:pt x="2886231" y="1594218"/>
                  <a:pt x="2971349" y="1593956"/>
                  <a:pt x="3056467" y="1593956"/>
                </a:cubicBezTo>
                <a:cubicBezTo>
                  <a:pt x="3080038" y="1593956"/>
                  <a:pt x="3103609" y="1594218"/>
                  <a:pt x="3127180" y="1593956"/>
                </a:cubicBezTo>
                <a:cubicBezTo>
                  <a:pt x="3130847" y="1593694"/>
                  <a:pt x="3136609" y="1595789"/>
                  <a:pt x="3137395" y="1590813"/>
                </a:cubicBezTo>
                <a:cubicBezTo>
                  <a:pt x="3138442" y="1582956"/>
                  <a:pt x="3139228" y="1574575"/>
                  <a:pt x="3136871" y="1567504"/>
                </a:cubicBezTo>
                <a:cubicBezTo>
                  <a:pt x="3135299" y="1562528"/>
                  <a:pt x="3127442" y="1565147"/>
                  <a:pt x="3122466" y="1565147"/>
                </a:cubicBezTo>
                <a:cubicBezTo>
                  <a:pt x="3010373" y="1564885"/>
                  <a:pt x="2898017" y="1565147"/>
                  <a:pt x="2785923" y="1564623"/>
                </a:cubicBezTo>
                <a:cubicBezTo>
                  <a:pt x="2771781" y="1564623"/>
                  <a:pt x="2763138" y="1569337"/>
                  <a:pt x="2756328" y="1581123"/>
                </a:cubicBezTo>
                <a:cubicBezTo>
                  <a:pt x="2746376" y="1598408"/>
                  <a:pt x="2735114" y="1614646"/>
                  <a:pt x="2722805" y="1634027"/>
                </a:cubicBezTo>
                <a:cubicBezTo>
                  <a:pt x="2722019" y="1629313"/>
                  <a:pt x="2722019" y="1627741"/>
                  <a:pt x="2721757" y="1626170"/>
                </a:cubicBezTo>
                <a:cubicBezTo>
                  <a:pt x="2714424" y="1560433"/>
                  <a:pt x="2707091" y="1494695"/>
                  <a:pt x="2700020" y="1428958"/>
                </a:cubicBezTo>
                <a:cubicBezTo>
                  <a:pt x="2692163" y="1357982"/>
                  <a:pt x="2684567" y="1287269"/>
                  <a:pt x="2676972" y="1216293"/>
                </a:cubicBezTo>
                <a:cubicBezTo>
                  <a:pt x="2671472" y="1165223"/>
                  <a:pt x="2665972" y="1114414"/>
                  <a:pt x="2660211" y="1063343"/>
                </a:cubicBezTo>
                <a:cubicBezTo>
                  <a:pt x="2658639" y="1049986"/>
                  <a:pt x="2653401" y="1046057"/>
                  <a:pt x="2640306" y="1046319"/>
                </a:cubicBezTo>
                <a:cubicBezTo>
                  <a:pt x="2626687" y="1046581"/>
                  <a:pt x="2624592" y="1056272"/>
                  <a:pt x="2623544" y="1066748"/>
                </a:cubicBezTo>
                <a:cubicBezTo>
                  <a:pt x="2619092" y="1114152"/>
                  <a:pt x="2614640" y="1161294"/>
                  <a:pt x="2610187" y="1208436"/>
                </a:cubicBezTo>
                <a:cubicBezTo>
                  <a:pt x="2601021" y="1306649"/>
                  <a:pt x="2592116" y="1405124"/>
                  <a:pt x="2582688" y="1503338"/>
                </a:cubicBezTo>
                <a:cubicBezTo>
                  <a:pt x="2572736" y="1607575"/>
                  <a:pt x="2562521" y="1712073"/>
                  <a:pt x="2552569" y="1816310"/>
                </a:cubicBezTo>
                <a:cubicBezTo>
                  <a:pt x="2548903" y="1853762"/>
                  <a:pt x="2545498" y="1891214"/>
                  <a:pt x="2542093" y="1928666"/>
                </a:cubicBezTo>
                <a:cubicBezTo>
                  <a:pt x="2538950" y="1928142"/>
                  <a:pt x="2538950" y="1926309"/>
                  <a:pt x="2538688" y="1924737"/>
                </a:cubicBezTo>
                <a:cubicBezTo>
                  <a:pt x="2528736" y="1868690"/>
                  <a:pt x="2518784" y="1812382"/>
                  <a:pt x="2508832" y="1756335"/>
                </a:cubicBezTo>
                <a:cubicBezTo>
                  <a:pt x="2489713" y="1649217"/>
                  <a:pt x="2470070" y="1542099"/>
                  <a:pt x="2450951" y="1434982"/>
                </a:cubicBezTo>
                <a:cubicBezTo>
                  <a:pt x="2448856" y="1423720"/>
                  <a:pt x="2446237" y="1412719"/>
                  <a:pt x="2432095" y="1412457"/>
                </a:cubicBezTo>
                <a:cubicBezTo>
                  <a:pt x="2418476" y="1411933"/>
                  <a:pt x="2414809" y="1422149"/>
                  <a:pt x="2411404" y="1433410"/>
                </a:cubicBezTo>
                <a:cubicBezTo>
                  <a:pt x="2399619" y="1472434"/>
                  <a:pt x="2386786" y="1511457"/>
                  <a:pt x="2375262" y="1550742"/>
                </a:cubicBezTo>
                <a:cubicBezTo>
                  <a:pt x="2372119" y="1561742"/>
                  <a:pt x="2367143" y="1565147"/>
                  <a:pt x="2355357" y="1565147"/>
                </a:cubicBezTo>
                <a:lnTo>
                  <a:pt x="2182667" y="1564947"/>
                </a:lnTo>
                <a:lnTo>
                  <a:pt x="2183807" y="1562846"/>
                </a:lnTo>
                <a:cubicBezTo>
                  <a:pt x="2196230" y="1533476"/>
                  <a:pt x="2203099" y="1501186"/>
                  <a:pt x="2203099" y="1467292"/>
                </a:cubicBezTo>
                <a:cubicBezTo>
                  <a:pt x="2203099" y="1414248"/>
                  <a:pt x="2186275" y="1365133"/>
                  <a:pt x="2157255" y="1325289"/>
                </a:cubicBezTo>
                <a:lnTo>
                  <a:pt x="1956101" y="964711"/>
                </a:lnTo>
                <a:lnTo>
                  <a:pt x="1751809" y="1330913"/>
                </a:lnTo>
                <a:lnTo>
                  <a:pt x="1882175" y="1564600"/>
                </a:lnTo>
                <a:lnTo>
                  <a:pt x="1828886" y="1564538"/>
                </a:lnTo>
                <a:lnTo>
                  <a:pt x="1818738" y="1548046"/>
                </a:lnTo>
                <a:lnTo>
                  <a:pt x="1546697" y="1060401"/>
                </a:lnTo>
                <a:lnTo>
                  <a:pt x="1543431" y="1051034"/>
                </a:lnTo>
                <a:lnTo>
                  <a:pt x="1540967" y="1050131"/>
                </a:lnTo>
                <a:close/>
                <a:moveTo>
                  <a:pt x="1041397" y="24"/>
                </a:moveTo>
                <a:cubicBezTo>
                  <a:pt x="1391821" y="24"/>
                  <a:pt x="1742507" y="24"/>
                  <a:pt x="2092931" y="24"/>
                </a:cubicBezTo>
                <a:cubicBezTo>
                  <a:pt x="2116240" y="24"/>
                  <a:pt x="2113097" y="-1547"/>
                  <a:pt x="2113097" y="20714"/>
                </a:cubicBezTo>
                <a:cubicBezTo>
                  <a:pt x="2113097" y="350186"/>
                  <a:pt x="2113097" y="679920"/>
                  <a:pt x="2113097" y="1009391"/>
                </a:cubicBezTo>
                <a:cubicBezTo>
                  <a:pt x="2113097" y="1027725"/>
                  <a:pt x="2113097" y="1027725"/>
                  <a:pt x="2131169" y="1027725"/>
                </a:cubicBezTo>
                <a:cubicBezTo>
                  <a:pt x="2461164" y="1027725"/>
                  <a:pt x="2791160" y="1027725"/>
                  <a:pt x="3121155" y="1027725"/>
                </a:cubicBezTo>
                <a:cubicBezTo>
                  <a:pt x="3140274" y="1027725"/>
                  <a:pt x="3140536" y="1027725"/>
                  <a:pt x="3140536" y="1046581"/>
                </a:cubicBezTo>
                <a:cubicBezTo>
                  <a:pt x="3140536" y="1396743"/>
                  <a:pt x="3140536" y="1746644"/>
                  <a:pt x="3140536" y="2096805"/>
                </a:cubicBezTo>
                <a:cubicBezTo>
                  <a:pt x="3140536" y="2114615"/>
                  <a:pt x="3140536" y="2114615"/>
                  <a:pt x="3122989" y="2114615"/>
                </a:cubicBezTo>
                <a:cubicBezTo>
                  <a:pt x="2795088" y="2114615"/>
                  <a:pt x="2467450" y="2114615"/>
                  <a:pt x="2139549" y="2114615"/>
                </a:cubicBezTo>
                <a:cubicBezTo>
                  <a:pt x="2121216" y="2114615"/>
                  <a:pt x="2121216" y="2114615"/>
                  <a:pt x="2121216" y="2132948"/>
                </a:cubicBezTo>
                <a:cubicBezTo>
                  <a:pt x="2121216" y="2462420"/>
                  <a:pt x="2121216" y="2792153"/>
                  <a:pt x="2121216" y="3121625"/>
                </a:cubicBezTo>
                <a:cubicBezTo>
                  <a:pt x="2121216" y="3140220"/>
                  <a:pt x="2121216" y="3140220"/>
                  <a:pt x="2102883" y="3140220"/>
                </a:cubicBezTo>
                <a:cubicBezTo>
                  <a:pt x="1926886" y="3139958"/>
                  <a:pt x="1750364" y="3139958"/>
                  <a:pt x="1574105" y="3139958"/>
                </a:cubicBezTo>
                <a:cubicBezTo>
                  <a:pt x="1396797" y="3139958"/>
                  <a:pt x="1219752" y="3139696"/>
                  <a:pt x="1042445" y="3140220"/>
                </a:cubicBezTo>
                <a:cubicBezTo>
                  <a:pt x="1029874" y="3140220"/>
                  <a:pt x="1026469" y="3137077"/>
                  <a:pt x="1026469" y="3124506"/>
                </a:cubicBezTo>
                <a:cubicBezTo>
                  <a:pt x="1026731" y="2794511"/>
                  <a:pt x="1026731" y="2464515"/>
                  <a:pt x="1026731" y="2134519"/>
                </a:cubicBezTo>
                <a:cubicBezTo>
                  <a:pt x="1026731" y="2111734"/>
                  <a:pt x="1029350" y="2114615"/>
                  <a:pt x="1006303" y="2114615"/>
                </a:cubicBezTo>
                <a:cubicBezTo>
                  <a:pt x="677093" y="2114615"/>
                  <a:pt x="348145" y="2114615"/>
                  <a:pt x="18935" y="2114615"/>
                </a:cubicBezTo>
                <a:cubicBezTo>
                  <a:pt x="-1755" y="2114615"/>
                  <a:pt x="78" y="2117234"/>
                  <a:pt x="78" y="2095496"/>
                </a:cubicBezTo>
                <a:cubicBezTo>
                  <a:pt x="78" y="1745858"/>
                  <a:pt x="78" y="1396220"/>
                  <a:pt x="78" y="1046581"/>
                </a:cubicBezTo>
                <a:cubicBezTo>
                  <a:pt x="78" y="1025367"/>
                  <a:pt x="-2279" y="1027725"/>
                  <a:pt x="18935" y="1027725"/>
                </a:cubicBezTo>
                <a:cubicBezTo>
                  <a:pt x="347097" y="1027725"/>
                  <a:pt x="675521" y="1027725"/>
                  <a:pt x="1003684" y="1027725"/>
                </a:cubicBezTo>
                <a:cubicBezTo>
                  <a:pt x="1024636" y="1027725"/>
                  <a:pt x="1022802" y="1030344"/>
                  <a:pt x="1022802" y="1009130"/>
                </a:cubicBezTo>
                <a:cubicBezTo>
                  <a:pt x="1022802" y="679134"/>
                  <a:pt x="1022802" y="349138"/>
                  <a:pt x="1022802" y="19143"/>
                </a:cubicBezTo>
                <a:cubicBezTo>
                  <a:pt x="1022802" y="-2333"/>
                  <a:pt x="1020445" y="286"/>
                  <a:pt x="1041397" y="2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56" name="Google Shape;1356;p48"/>
          <p:cNvSpPr/>
          <p:nvPr/>
        </p:nvSpPr>
        <p:spPr>
          <a:xfrm>
            <a:off x="8514878" y="1498490"/>
            <a:ext cx="694703" cy="826382"/>
          </a:xfrm>
          <a:custGeom>
            <a:rect b="b" l="l" r="r" t="t"/>
            <a:pathLst>
              <a:path extrusionOk="0" h="826382" w="694703">
                <a:moveTo>
                  <a:pt x="673761" y="470357"/>
                </a:moveTo>
                <a:cubicBezTo>
                  <a:pt x="675819" y="478590"/>
                  <a:pt x="679936" y="493740"/>
                  <a:pt x="682077" y="501974"/>
                </a:cubicBezTo>
                <a:cubicBezTo>
                  <a:pt x="682900" y="505185"/>
                  <a:pt x="683230" y="509714"/>
                  <a:pt x="688499" y="509631"/>
                </a:cubicBezTo>
                <a:lnTo>
                  <a:pt x="692247" y="509597"/>
                </a:lnTo>
                <a:lnTo>
                  <a:pt x="694703" y="540128"/>
                </a:lnTo>
                <a:cubicBezTo>
                  <a:pt x="693192" y="586375"/>
                  <a:pt x="679287" y="629450"/>
                  <a:pt x="654501" y="668065"/>
                </a:cubicBezTo>
                <a:lnTo>
                  <a:pt x="640969" y="684373"/>
                </a:lnTo>
                <a:lnTo>
                  <a:pt x="641538" y="680602"/>
                </a:lnTo>
                <a:cubicBezTo>
                  <a:pt x="652070" y="610937"/>
                  <a:pt x="672711" y="475667"/>
                  <a:pt x="673761" y="470357"/>
                </a:cubicBezTo>
                <a:close/>
                <a:moveTo>
                  <a:pt x="351329" y="348333"/>
                </a:moveTo>
                <a:cubicBezTo>
                  <a:pt x="352647" y="360931"/>
                  <a:pt x="379077" y="706417"/>
                  <a:pt x="380394" y="721237"/>
                </a:cubicBezTo>
                <a:cubicBezTo>
                  <a:pt x="380724" y="724860"/>
                  <a:pt x="382206" y="728648"/>
                  <a:pt x="386652" y="728483"/>
                </a:cubicBezTo>
                <a:cubicBezTo>
                  <a:pt x="391427" y="728318"/>
                  <a:pt x="393239" y="724695"/>
                  <a:pt x="393733" y="721237"/>
                </a:cubicBezTo>
                <a:cubicBezTo>
                  <a:pt x="395050" y="712510"/>
                  <a:pt x="430208" y="475709"/>
                  <a:pt x="431690" y="473897"/>
                </a:cubicBezTo>
                <a:cubicBezTo>
                  <a:pt x="431937" y="474227"/>
                  <a:pt x="437289" y="494893"/>
                  <a:pt x="440253" y="504691"/>
                </a:cubicBezTo>
                <a:cubicBezTo>
                  <a:pt x="441241" y="507820"/>
                  <a:pt x="442970" y="510043"/>
                  <a:pt x="446346" y="510537"/>
                </a:cubicBezTo>
                <a:cubicBezTo>
                  <a:pt x="451698" y="510784"/>
                  <a:pt x="512051" y="510702"/>
                  <a:pt x="534858" y="510702"/>
                </a:cubicBezTo>
                <a:cubicBezTo>
                  <a:pt x="540704" y="510702"/>
                  <a:pt x="540375" y="513501"/>
                  <a:pt x="542598" y="517783"/>
                </a:cubicBezTo>
                <a:cubicBezTo>
                  <a:pt x="547209" y="526758"/>
                  <a:pt x="555113" y="542402"/>
                  <a:pt x="559889" y="551294"/>
                </a:cubicBezTo>
                <a:cubicBezTo>
                  <a:pt x="561041" y="553435"/>
                  <a:pt x="564253" y="556234"/>
                  <a:pt x="568616" y="556317"/>
                </a:cubicBezTo>
                <a:cubicBezTo>
                  <a:pt x="572239" y="555987"/>
                  <a:pt x="575203" y="552282"/>
                  <a:pt x="575615" y="548495"/>
                </a:cubicBezTo>
                <a:cubicBezTo>
                  <a:pt x="576933" y="537297"/>
                  <a:pt x="592659" y="358543"/>
                  <a:pt x="591918" y="353356"/>
                </a:cubicBezTo>
                <a:cubicBezTo>
                  <a:pt x="592638" y="358183"/>
                  <a:pt x="614288" y="633133"/>
                  <a:pt x="620020" y="704057"/>
                </a:cubicBezTo>
                <a:lnTo>
                  <a:pt x="620433" y="709124"/>
                </a:lnTo>
                <a:lnTo>
                  <a:pt x="609348" y="722484"/>
                </a:lnTo>
                <a:cubicBezTo>
                  <a:pt x="591703" y="739402"/>
                  <a:pt x="571526" y="755045"/>
                  <a:pt x="549006" y="769251"/>
                </a:cubicBezTo>
                <a:cubicBezTo>
                  <a:pt x="393637" y="868398"/>
                  <a:pt x="171163" y="835148"/>
                  <a:pt x="61739" y="695497"/>
                </a:cubicBezTo>
                <a:cubicBezTo>
                  <a:pt x="26676" y="650760"/>
                  <a:pt x="5516" y="604059"/>
                  <a:pt x="0" y="555619"/>
                </a:cubicBezTo>
                <a:lnTo>
                  <a:pt x="2187" y="511607"/>
                </a:lnTo>
                <a:lnTo>
                  <a:pt x="5586" y="511608"/>
                </a:lnTo>
                <a:cubicBezTo>
                  <a:pt x="23772" y="511546"/>
                  <a:pt x="44624" y="511402"/>
                  <a:pt x="57304" y="511443"/>
                </a:cubicBezTo>
                <a:cubicBezTo>
                  <a:pt x="63068" y="511031"/>
                  <a:pt x="63315" y="514901"/>
                  <a:pt x="65538" y="519512"/>
                </a:cubicBezTo>
                <a:cubicBezTo>
                  <a:pt x="68831" y="526264"/>
                  <a:pt x="78300" y="544542"/>
                  <a:pt x="84640" y="556564"/>
                </a:cubicBezTo>
                <a:cubicBezTo>
                  <a:pt x="86616" y="560269"/>
                  <a:pt x="92874" y="560186"/>
                  <a:pt x="93697" y="555740"/>
                </a:cubicBezTo>
                <a:cubicBezTo>
                  <a:pt x="95179" y="547671"/>
                  <a:pt x="114611" y="356896"/>
                  <a:pt x="115105" y="354344"/>
                </a:cubicBezTo>
                <a:cubicBezTo>
                  <a:pt x="116093" y="360025"/>
                  <a:pt x="143181" y="706087"/>
                  <a:pt x="144087" y="717779"/>
                </a:cubicBezTo>
                <a:cubicBezTo>
                  <a:pt x="144334" y="720496"/>
                  <a:pt x="144334" y="723378"/>
                  <a:pt x="145322" y="725848"/>
                </a:cubicBezTo>
                <a:cubicBezTo>
                  <a:pt x="146722" y="729142"/>
                  <a:pt x="150015" y="729059"/>
                  <a:pt x="153062" y="728648"/>
                </a:cubicBezTo>
                <a:cubicBezTo>
                  <a:pt x="156520" y="728236"/>
                  <a:pt x="157837" y="725601"/>
                  <a:pt x="158002" y="722637"/>
                </a:cubicBezTo>
                <a:cubicBezTo>
                  <a:pt x="158414" y="716873"/>
                  <a:pt x="195301" y="475215"/>
                  <a:pt x="195630" y="472991"/>
                </a:cubicBezTo>
                <a:cubicBezTo>
                  <a:pt x="195712" y="472580"/>
                  <a:pt x="195959" y="471756"/>
                  <a:pt x="196453" y="472745"/>
                </a:cubicBezTo>
                <a:cubicBezTo>
                  <a:pt x="196618" y="473074"/>
                  <a:pt x="201805" y="495305"/>
                  <a:pt x="204769" y="506009"/>
                </a:cubicBezTo>
                <a:cubicBezTo>
                  <a:pt x="205511" y="508561"/>
                  <a:pt x="207157" y="510290"/>
                  <a:pt x="209957" y="510537"/>
                </a:cubicBezTo>
                <a:cubicBezTo>
                  <a:pt x="220743" y="510702"/>
                  <a:pt x="275826" y="510620"/>
                  <a:pt x="294023" y="510784"/>
                </a:cubicBezTo>
                <a:cubicBezTo>
                  <a:pt x="298469" y="510949"/>
                  <a:pt x="298551" y="512843"/>
                  <a:pt x="300363" y="516712"/>
                </a:cubicBezTo>
                <a:cubicBezTo>
                  <a:pt x="305385" y="526346"/>
                  <a:pt x="311066" y="538861"/>
                  <a:pt x="316336" y="548412"/>
                </a:cubicBezTo>
                <a:cubicBezTo>
                  <a:pt x="318724" y="552694"/>
                  <a:pt x="319877" y="555740"/>
                  <a:pt x="324570" y="555740"/>
                </a:cubicBezTo>
                <a:cubicBezTo>
                  <a:pt x="327781" y="555740"/>
                  <a:pt x="331568" y="552858"/>
                  <a:pt x="332556" y="548742"/>
                </a:cubicBezTo>
                <a:cubicBezTo>
                  <a:pt x="334121" y="542402"/>
                  <a:pt x="350012" y="359366"/>
                  <a:pt x="351329" y="348333"/>
                </a:cubicBezTo>
                <a:close/>
                <a:moveTo>
                  <a:pt x="106425" y="295712"/>
                </a:moveTo>
                <a:lnTo>
                  <a:pt x="104796" y="314027"/>
                </a:lnTo>
                <a:cubicBezTo>
                  <a:pt x="98292" y="386980"/>
                  <a:pt x="85895" y="525399"/>
                  <a:pt x="85216" y="532192"/>
                </a:cubicBezTo>
                <a:cubicBezTo>
                  <a:pt x="82417" y="524123"/>
                  <a:pt x="76983" y="510784"/>
                  <a:pt x="73524" y="504115"/>
                </a:cubicBezTo>
                <a:cubicBezTo>
                  <a:pt x="71878" y="500904"/>
                  <a:pt x="69490" y="497199"/>
                  <a:pt x="61668" y="497528"/>
                </a:cubicBezTo>
                <a:cubicBezTo>
                  <a:pt x="49070" y="497569"/>
                  <a:pt x="34394" y="497672"/>
                  <a:pt x="19717" y="497765"/>
                </a:cubicBezTo>
                <a:lnTo>
                  <a:pt x="2872" y="497835"/>
                </a:lnTo>
                <a:lnTo>
                  <a:pt x="3675" y="481685"/>
                </a:lnTo>
                <a:cubicBezTo>
                  <a:pt x="8955" y="456624"/>
                  <a:pt x="18363" y="431157"/>
                  <a:pt x="32117" y="405313"/>
                </a:cubicBezTo>
                <a:cubicBezTo>
                  <a:pt x="49044" y="374481"/>
                  <a:pt x="68541" y="345311"/>
                  <a:pt x="89398" y="317124"/>
                </a:cubicBezTo>
                <a:close/>
                <a:moveTo>
                  <a:pt x="601507" y="294952"/>
                </a:moveTo>
                <a:lnTo>
                  <a:pt x="640294" y="353322"/>
                </a:lnTo>
                <a:cubicBezTo>
                  <a:pt x="655709" y="379620"/>
                  <a:pt x="669161" y="406673"/>
                  <a:pt x="678833" y="436976"/>
                </a:cubicBezTo>
                <a:lnTo>
                  <a:pt x="690099" y="484410"/>
                </a:lnTo>
                <a:lnTo>
                  <a:pt x="684094" y="475153"/>
                </a:lnTo>
                <a:cubicBezTo>
                  <a:pt x="674337" y="460003"/>
                  <a:pt x="664910" y="445162"/>
                  <a:pt x="663551" y="442692"/>
                </a:cubicBezTo>
                <a:cubicBezTo>
                  <a:pt x="663963" y="446479"/>
                  <a:pt x="631522" y="655450"/>
                  <a:pt x="630616" y="660143"/>
                </a:cubicBezTo>
                <a:cubicBezTo>
                  <a:pt x="630369" y="656809"/>
                  <a:pt x="613356" y="444086"/>
                  <a:pt x="604587" y="333800"/>
                </a:cubicBezTo>
                <a:close/>
                <a:moveTo>
                  <a:pt x="347087" y="38"/>
                </a:moveTo>
                <a:cubicBezTo>
                  <a:pt x="350563" y="-340"/>
                  <a:pt x="354342" y="2078"/>
                  <a:pt x="359178" y="7519"/>
                </a:cubicBezTo>
                <a:cubicBezTo>
                  <a:pt x="433084" y="90947"/>
                  <a:pt x="511751" y="170635"/>
                  <a:pt x="578346" y="260098"/>
                </a:cubicBezTo>
                <a:lnTo>
                  <a:pt x="586055" y="271699"/>
                </a:lnTo>
                <a:lnTo>
                  <a:pt x="584954" y="282425"/>
                </a:lnTo>
                <a:cubicBezTo>
                  <a:pt x="579796" y="334074"/>
                  <a:pt x="562236" y="515591"/>
                  <a:pt x="561947" y="523876"/>
                </a:cubicBezTo>
                <a:cubicBezTo>
                  <a:pt x="557336" y="516548"/>
                  <a:pt x="553713" y="508726"/>
                  <a:pt x="549597" y="501151"/>
                </a:cubicBezTo>
                <a:cubicBezTo>
                  <a:pt x="548362" y="498928"/>
                  <a:pt x="545480" y="496787"/>
                  <a:pt x="542598" y="496705"/>
                </a:cubicBezTo>
                <a:cubicBezTo>
                  <a:pt x="534282" y="496457"/>
                  <a:pt x="454827" y="497610"/>
                  <a:pt x="453345" y="497281"/>
                </a:cubicBezTo>
                <a:cubicBezTo>
                  <a:pt x="451122" y="489212"/>
                  <a:pt x="438277" y="438986"/>
                  <a:pt x="436383" y="432894"/>
                </a:cubicBezTo>
                <a:cubicBezTo>
                  <a:pt x="435313" y="429435"/>
                  <a:pt x="432761" y="427542"/>
                  <a:pt x="429385" y="427706"/>
                </a:cubicBezTo>
                <a:cubicBezTo>
                  <a:pt x="426009" y="427953"/>
                  <a:pt x="423950" y="431082"/>
                  <a:pt x="423456" y="434046"/>
                </a:cubicBezTo>
                <a:cubicBezTo>
                  <a:pt x="422304" y="440468"/>
                  <a:pt x="390357" y="653803"/>
                  <a:pt x="389616" y="659649"/>
                </a:cubicBezTo>
                <a:cubicBezTo>
                  <a:pt x="389122" y="653968"/>
                  <a:pt x="359151" y="283946"/>
                  <a:pt x="357669" y="269537"/>
                </a:cubicBezTo>
                <a:cubicBezTo>
                  <a:pt x="357258" y="265255"/>
                  <a:pt x="354293" y="262621"/>
                  <a:pt x="350835" y="262703"/>
                </a:cubicBezTo>
                <a:cubicBezTo>
                  <a:pt x="347377" y="262785"/>
                  <a:pt x="344660" y="265914"/>
                  <a:pt x="344413" y="269702"/>
                </a:cubicBezTo>
                <a:cubicBezTo>
                  <a:pt x="343096" y="287651"/>
                  <a:pt x="322676" y="517948"/>
                  <a:pt x="320782" y="526510"/>
                </a:cubicBezTo>
                <a:cubicBezTo>
                  <a:pt x="317159" y="519018"/>
                  <a:pt x="311314" y="507408"/>
                  <a:pt x="306950" y="499916"/>
                </a:cubicBezTo>
                <a:cubicBezTo>
                  <a:pt x="305468" y="497363"/>
                  <a:pt x="301021" y="496952"/>
                  <a:pt x="297563" y="496869"/>
                </a:cubicBezTo>
                <a:cubicBezTo>
                  <a:pt x="293446" y="496787"/>
                  <a:pt x="243633" y="497116"/>
                  <a:pt x="222472" y="497034"/>
                </a:cubicBezTo>
                <a:cubicBezTo>
                  <a:pt x="216873" y="497034"/>
                  <a:pt x="216955" y="495717"/>
                  <a:pt x="216214" y="492258"/>
                </a:cubicBezTo>
                <a:cubicBezTo>
                  <a:pt x="214815" y="485754"/>
                  <a:pt x="204852" y="448208"/>
                  <a:pt x="200982" y="433964"/>
                </a:cubicBezTo>
                <a:cubicBezTo>
                  <a:pt x="200076" y="430753"/>
                  <a:pt x="197936" y="428694"/>
                  <a:pt x="194230" y="428694"/>
                </a:cubicBezTo>
                <a:cubicBezTo>
                  <a:pt x="190690" y="428694"/>
                  <a:pt x="188549" y="430835"/>
                  <a:pt x="187973" y="433881"/>
                </a:cubicBezTo>
                <a:cubicBezTo>
                  <a:pt x="186079" y="444338"/>
                  <a:pt x="153803" y="659402"/>
                  <a:pt x="153556" y="660637"/>
                </a:cubicBezTo>
                <a:cubicBezTo>
                  <a:pt x="152321" y="655851"/>
                  <a:pt x="126988" y="330410"/>
                  <a:pt x="122537" y="276790"/>
                </a:cubicBezTo>
                <a:lnTo>
                  <a:pt x="122433" y="275583"/>
                </a:lnTo>
                <a:lnTo>
                  <a:pt x="154840" y="234830"/>
                </a:lnTo>
                <a:cubicBezTo>
                  <a:pt x="216504" y="160471"/>
                  <a:pt x="283609" y="90343"/>
                  <a:pt x="336810" y="9333"/>
                </a:cubicBezTo>
                <a:cubicBezTo>
                  <a:pt x="340437" y="3590"/>
                  <a:pt x="343611" y="416"/>
                  <a:pt x="347087" y="38"/>
                </a:cubicBezTo>
                <a:close/>
              </a:path>
            </a:pathLst>
          </a:custGeom>
          <a:solidFill>
            <a:srgbClr val="F3433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57" name="Google Shape;1357;p48"/>
          <p:cNvSpPr/>
          <p:nvPr/>
        </p:nvSpPr>
        <p:spPr>
          <a:xfrm rot="-3530008">
            <a:off x="9893812" y="359619"/>
            <a:ext cx="1452119" cy="4041850"/>
          </a:xfrm>
          <a:custGeom>
            <a:rect b="b" l="l" r="r" t="t"/>
            <a:pathLst>
              <a:path extrusionOk="0" h="4041850" w="1452119">
                <a:moveTo>
                  <a:pt x="1451464" y="884192"/>
                </a:moveTo>
                <a:cubicBezTo>
                  <a:pt x="1452524" y="926217"/>
                  <a:pt x="1452272" y="972555"/>
                  <a:pt x="1450905" y="1023437"/>
                </a:cubicBezTo>
                <a:cubicBezTo>
                  <a:pt x="1450904" y="1128393"/>
                  <a:pt x="1404525" y="1714127"/>
                  <a:pt x="1247891" y="1996902"/>
                </a:cubicBezTo>
                <a:cubicBezTo>
                  <a:pt x="1209167" y="2078885"/>
                  <a:pt x="1232303" y="2591824"/>
                  <a:pt x="1260881" y="3114814"/>
                </a:cubicBezTo>
                <a:cubicBezTo>
                  <a:pt x="1259352" y="3201538"/>
                  <a:pt x="1278129" y="3487482"/>
                  <a:pt x="1276600" y="3574206"/>
                </a:cubicBezTo>
                <a:lnTo>
                  <a:pt x="471994" y="4041850"/>
                </a:lnTo>
                <a:lnTo>
                  <a:pt x="596002" y="3133024"/>
                </a:lnTo>
                <a:cubicBezTo>
                  <a:pt x="631731" y="2674776"/>
                  <a:pt x="659984" y="2217398"/>
                  <a:pt x="655943" y="1992793"/>
                </a:cubicBezTo>
                <a:cubicBezTo>
                  <a:pt x="617672" y="1952439"/>
                  <a:pt x="540526" y="1681168"/>
                  <a:pt x="442717" y="1583208"/>
                </a:cubicBezTo>
                <a:cubicBezTo>
                  <a:pt x="344857" y="1441234"/>
                  <a:pt x="270823" y="1377707"/>
                  <a:pt x="217179" y="1263420"/>
                </a:cubicBezTo>
                <a:cubicBezTo>
                  <a:pt x="172473" y="1137231"/>
                  <a:pt x="119318" y="996787"/>
                  <a:pt x="0" y="852553"/>
                </a:cubicBezTo>
                <a:cubicBezTo>
                  <a:pt x="189011" y="733844"/>
                  <a:pt x="317320" y="1000917"/>
                  <a:pt x="401486" y="1103240"/>
                </a:cubicBezTo>
                <a:cubicBezTo>
                  <a:pt x="474810" y="1169215"/>
                  <a:pt x="473500" y="1176914"/>
                  <a:pt x="530467" y="1145572"/>
                </a:cubicBezTo>
                <a:cubicBezTo>
                  <a:pt x="596335" y="1083618"/>
                  <a:pt x="545578" y="363877"/>
                  <a:pt x="556735" y="154699"/>
                </a:cubicBezTo>
                <a:cubicBezTo>
                  <a:pt x="544818" y="-59093"/>
                  <a:pt x="740935" y="-31272"/>
                  <a:pt x="745072" y="116617"/>
                </a:cubicBezTo>
                <a:cubicBezTo>
                  <a:pt x="750557" y="264861"/>
                  <a:pt x="748394" y="431728"/>
                  <a:pt x="775367" y="862052"/>
                </a:cubicBezTo>
                <a:cubicBezTo>
                  <a:pt x="787060" y="700418"/>
                  <a:pt x="780573" y="624611"/>
                  <a:pt x="771704" y="490724"/>
                </a:cubicBezTo>
                <a:cubicBezTo>
                  <a:pt x="875240" y="482812"/>
                  <a:pt x="905091" y="482611"/>
                  <a:pt x="958200" y="533092"/>
                </a:cubicBezTo>
                <a:cubicBezTo>
                  <a:pt x="1025153" y="625105"/>
                  <a:pt x="996246" y="844977"/>
                  <a:pt x="1007294" y="848989"/>
                </a:cubicBezTo>
                <a:cubicBezTo>
                  <a:pt x="1012810" y="759188"/>
                  <a:pt x="1039556" y="639054"/>
                  <a:pt x="978345" y="534089"/>
                </a:cubicBezTo>
                <a:cubicBezTo>
                  <a:pt x="1059377" y="486054"/>
                  <a:pt x="1150364" y="518331"/>
                  <a:pt x="1198157" y="574623"/>
                </a:cubicBezTo>
                <a:cubicBezTo>
                  <a:pt x="1236721" y="630916"/>
                  <a:pt x="1195796" y="868431"/>
                  <a:pt x="1209730" y="871842"/>
                </a:cubicBezTo>
                <a:cubicBezTo>
                  <a:pt x="1219680" y="793703"/>
                  <a:pt x="1249411" y="676264"/>
                  <a:pt x="1217158" y="585862"/>
                </a:cubicBezTo>
                <a:cubicBezTo>
                  <a:pt x="1311365" y="554014"/>
                  <a:pt x="1335321" y="547840"/>
                  <a:pt x="1401197" y="616154"/>
                </a:cubicBezTo>
                <a:cubicBezTo>
                  <a:pt x="1433299" y="670851"/>
                  <a:pt x="1448285" y="758115"/>
                  <a:pt x="1451464" y="884192"/>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358" name="Google Shape;1358;p48"/>
          <p:cNvSpPr/>
          <p:nvPr/>
        </p:nvSpPr>
        <p:spPr>
          <a:xfrm>
            <a:off x="5925736" y="2976060"/>
            <a:ext cx="2084913" cy="3887477"/>
          </a:xfrm>
          <a:custGeom>
            <a:rect b="b" l="l" r="r" t="t"/>
            <a:pathLst>
              <a:path extrusionOk="0" h="6660030" w="3571875">
                <a:moveTo>
                  <a:pt x="1478576" y="38"/>
                </a:moveTo>
                <a:cubicBezTo>
                  <a:pt x="1716364" y="-8025"/>
                  <a:pt x="1731139" y="1562443"/>
                  <a:pt x="1752634" y="1853967"/>
                </a:cubicBezTo>
                <a:cubicBezTo>
                  <a:pt x="1758009" y="1943976"/>
                  <a:pt x="1788909" y="1942633"/>
                  <a:pt x="1841302" y="1894271"/>
                </a:cubicBezTo>
                <a:cubicBezTo>
                  <a:pt x="2083119" y="1391829"/>
                  <a:pt x="2228209" y="244541"/>
                  <a:pt x="2526450" y="338582"/>
                </a:cubicBezTo>
                <a:cubicBezTo>
                  <a:pt x="2819318" y="427247"/>
                  <a:pt x="2346430" y="1491243"/>
                  <a:pt x="2252390" y="2039362"/>
                </a:cubicBezTo>
                <a:lnTo>
                  <a:pt x="2357177" y="2748690"/>
                </a:lnTo>
                <a:cubicBezTo>
                  <a:pt x="2472713" y="2598226"/>
                  <a:pt x="2620490" y="2439702"/>
                  <a:pt x="2800509" y="2297298"/>
                </a:cubicBezTo>
                <a:cubicBezTo>
                  <a:pt x="3085315" y="1923825"/>
                  <a:pt x="3668362" y="2050108"/>
                  <a:pt x="3558201" y="2192512"/>
                </a:cubicBezTo>
                <a:cubicBezTo>
                  <a:pt x="3311010" y="2480005"/>
                  <a:pt x="3023516" y="2630468"/>
                  <a:pt x="2816629" y="2982446"/>
                </a:cubicBezTo>
                <a:cubicBezTo>
                  <a:pt x="2593620" y="3382786"/>
                  <a:pt x="2402855" y="3758947"/>
                  <a:pt x="2147603" y="4062562"/>
                </a:cubicBezTo>
                <a:cubicBezTo>
                  <a:pt x="2177158" y="4355430"/>
                  <a:pt x="2380589" y="6411402"/>
                  <a:pt x="2418205" y="6655906"/>
                </a:cubicBezTo>
                <a:cubicBezTo>
                  <a:pt x="1885708" y="6645972"/>
                  <a:pt x="1197135" y="6667251"/>
                  <a:pt x="664638" y="6657316"/>
                </a:cubicBezTo>
                <a:cubicBezTo>
                  <a:pt x="678072" y="6442369"/>
                  <a:pt x="876722" y="4470965"/>
                  <a:pt x="882096" y="4151230"/>
                </a:cubicBezTo>
                <a:cubicBezTo>
                  <a:pt x="764210" y="3942663"/>
                  <a:pt x="675796" y="3723894"/>
                  <a:pt x="610051" y="3497048"/>
                </a:cubicBezTo>
                <a:lnTo>
                  <a:pt x="563582" y="3314589"/>
                </a:lnTo>
                <a:lnTo>
                  <a:pt x="583679" y="3338552"/>
                </a:lnTo>
                <a:cubicBezTo>
                  <a:pt x="645312" y="3404984"/>
                  <a:pt x="710648" y="3469385"/>
                  <a:pt x="778683" y="3532381"/>
                </a:cubicBezTo>
                <a:cubicBezTo>
                  <a:pt x="921791" y="3744917"/>
                  <a:pt x="1039917" y="4222151"/>
                  <a:pt x="1208006" y="4169989"/>
                </a:cubicBezTo>
                <a:cubicBezTo>
                  <a:pt x="1290638" y="4110896"/>
                  <a:pt x="995628" y="3575908"/>
                  <a:pt x="968547" y="3457217"/>
                </a:cubicBezTo>
                <a:cubicBezTo>
                  <a:pt x="950162" y="3411591"/>
                  <a:pt x="1010385" y="3409735"/>
                  <a:pt x="1031811" y="3446052"/>
                </a:cubicBezTo>
                <a:cubicBezTo>
                  <a:pt x="1245895" y="3721630"/>
                  <a:pt x="1648222" y="4284345"/>
                  <a:pt x="1769345" y="4175884"/>
                </a:cubicBezTo>
                <a:cubicBezTo>
                  <a:pt x="1856171" y="4101517"/>
                  <a:pt x="1347237" y="3477905"/>
                  <a:pt x="1251151" y="3336622"/>
                </a:cubicBezTo>
                <a:cubicBezTo>
                  <a:pt x="1227908" y="3311659"/>
                  <a:pt x="1202055" y="3237747"/>
                  <a:pt x="1287481" y="3308250"/>
                </a:cubicBezTo>
                <a:cubicBezTo>
                  <a:pt x="1533215" y="3521621"/>
                  <a:pt x="2031340" y="4065384"/>
                  <a:pt x="2138940" y="3933367"/>
                </a:cubicBezTo>
                <a:cubicBezTo>
                  <a:pt x="2229323" y="3835229"/>
                  <a:pt x="1567106" y="3254653"/>
                  <a:pt x="1451037" y="3138909"/>
                </a:cubicBezTo>
                <a:cubicBezTo>
                  <a:pt x="1414739" y="3103710"/>
                  <a:pt x="1426609" y="3091064"/>
                  <a:pt x="1466328" y="3086477"/>
                </a:cubicBezTo>
                <a:cubicBezTo>
                  <a:pt x="1768349" y="3167413"/>
                  <a:pt x="2309129" y="3525279"/>
                  <a:pt x="2378214" y="3364105"/>
                </a:cubicBezTo>
                <a:cubicBezTo>
                  <a:pt x="2447619" y="3207181"/>
                  <a:pt x="1822377" y="3019123"/>
                  <a:pt x="1554977" y="2858662"/>
                </a:cubicBezTo>
                <a:lnTo>
                  <a:pt x="1291754" y="2554725"/>
                </a:lnTo>
                <a:cubicBezTo>
                  <a:pt x="1397968" y="2560633"/>
                  <a:pt x="1519398" y="2555781"/>
                  <a:pt x="1645765" y="2531328"/>
                </a:cubicBezTo>
                <a:cubicBezTo>
                  <a:pt x="1908681" y="2546827"/>
                  <a:pt x="2068209" y="2252788"/>
                  <a:pt x="1967388" y="2247544"/>
                </a:cubicBezTo>
                <a:cubicBezTo>
                  <a:pt x="1754778" y="2247496"/>
                  <a:pt x="1585682" y="2314690"/>
                  <a:pt x="1360398" y="2273927"/>
                </a:cubicBezTo>
                <a:cubicBezTo>
                  <a:pt x="1108658" y="2222332"/>
                  <a:pt x="878989" y="2165872"/>
                  <a:pt x="656578" y="2163355"/>
                </a:cubicBezTo>
                <a:cubicBezTo>
                  <a:pt x="628154" y="2133440"/>
                  <a:pt x="498921" y="2011589"/>
                  <a:pt x="319650" y="1843994"/>
                </a:cubicBezTo>
                <a:lnTo>
                  <a:pt x="197278" y="1729740"/>
                </a:lnTo>
                <a:lnTo>
                  <a:pt x="112311" y="1541621"/>
                </a:lnTo>
                <a:cubicBezTo>
                  <a:pt x="3493" y="1287041"/>
                  <a:pt x="-56961" y="1066719"/>
                  <a:pt x="76039" y="983426"/>
                </a:cubicBezTo>
                <a:cubicBezTo>
                  <a:pt x="252028" y="940436"/>
                  <a:pt x="632215" y="1961441"/>
                  <a:pt x="761185" y="2136087"/>
                </a:cubicBezTo>
                <a:cubicBezTo>
                  <a:pt x="801488" y="2214005"/>
                  <a:pt x="874034" y="2134743"/>
                  <a:pt x="849852" y="2063542"/>
                </a:cubicBezTo>
                <a:cubicBezTo>
                  <a:pt x="726257" y="1453626"/>
                  <a:pt x="433390" y="255288"/>
                  <a:pt x="720883" y="217673"/>
                </a:cubicBezTo>
                <a:cubicBezTo>
                  <a:pt x="922399" y="186774"/>
                  <a:pt x="1173617" y="1600060"/>
                  <a:pt x="1252879" y="1894270"/>
                </a:cubicBezTo>
                <a:cubicBezTo>
                  <a:pt x="1259597" y="1954723"/>
                  <a:pt x="1329456" y="2075632"/>
                  <a:pt x="1333486" y="1878148"/>
                </a:cubicBezTo>
                <a:cubicBezTo>
                  <a:pt x="1330800" y="1297789"/>
                  <a:pt x="1174961" y="-8024"/>
                  <a:pt x="1478576" y="3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grpSp>
        <p:nvGrpSpPr>
          <p:cNvPr id="1359" name="Google Shape;1359;p48"/>
          <p:cNvGrpSpPr/>
          <p:nvPr/>
        </p:nvGrpSpPr>
        <p:grpSpPr>
          <a:xfrm>
            <a:off x="-41215" y="4835888"/>
            <a:ext cx="3456522" cy="2056301"/>
            <a:chOff x="0" y="3527774"/>
            <a:chExt cx="5597917" cy="3330227"/>
          </a:xfrm>
        </p:grpSpPr>
        <p:sp>
          <p:nvSpPr>
            <p:cNvPr id="1360" name="Google Shape;1360;p48"/>
            <p:cNvSpPr/>
            <p:nvPr/>
          </p:nvSpPr>
          <p:spPr>
            <a:xfrm>
              <a:off x="2797954" y="3663669"/>
              <a:ext cx="2281144" cy="1131448"/>
            </a:xfrm>
            <a:custGeom>
              <a:rect b="b" l="l" r="r" t="t"/>
              <a:pathLst>
                <a:path extrusionOk="0" h="831736" w="1725128">
                  <a:moveTo>
                    <a:pt x="480818" y="285"/>
                  </a:moveTo>
                  <a:cubicBezTo>
                    <a:pt x="637052" y="5486"/>
                    <a:pt x="792213" y="132094"/>
                    <a:pt x="878422" y="290639"/>
                  </a:cubicBezTo>
                  <a:cubicBezTo>
                    <a:pt x="1179608" y="-225855"/>
                    <a:pt x="1908300" y="-17214"/>
                    <a:pt x="1682381" y="627905"/>
                  </a:cubicBezTo>
                  <a:cubicBezTo>
                    <a:pt x="1600154" y="760240"/>
                    <a:pt x="1508964" y="838079"/>
                    <a:pt x="1261020" y="831331"/>
                  </a:cubicBezTo>
                  <a:cubicBezTo>
                    <a:pt x="1004717" y="800934"/>
                    <a:pt x="660015" y="557803"/>
                    <a:pt x="449845" y="489060"/>
                  </a:cubicBezTo>
                  <a:cubicBezTo>
                    <a:pt x="239675" y="420317"/>
                    <a:pt x="15163" y="428252"/>
                    <a:pt x="0" y="418875"/>
                  </a:cubicBezTo>
                  <a:lnTo>
                    <a:pt x="6718" y="355857"/>
                  </a:lnTo>
                  <a:cubicBezTo>
                    <a:pt x="49144" y="120880"/>
                    <a:pt x="265996" y="-6867"/>
                    <a:pt x="480818" y="28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61" name="Google Shape;1361;p48"/>
            <p:cNvSpPr/>
            <p:nvPr/>
          </p:nvSpPr>
          <p:spPr>
            <a:xfrm>
              <a:off x="2722952" y="3527774"/>
              <a:ext cx="2474915" cy="2240848"/>
            </a:xfrm>
            <a:custGeom>
              <a:rect b="b" l="l" r="r" t="t"/>
              <a:pathLst>
                <a:path extrusionOk="0" h="1629539" w="1799752">
                  <a:moveTo>
                    <a:pt x="899542" y="246163"/>
                  </a:moveTo>
                  <a:cubicBezTo>
                    <a:pt x="1254995" y="-397486"/>
                    <a:pt x="2734018" y="295944"/>
                    <a:pt x="899542" y="1629539"/>
                  </a:cubicBezTo>
                  <a:cubicBezTo>
                    <a:pt x="-934936" y="290704"/>
                    <a:pt x="546708" y="-402727"/>
                    <a:pt x="899542" y="246163"/>
                  </a:cubicBezTo>
                  <a:close/>
                </a:path>
              </a:pathLst>
            </a:cu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62" name="Google Shape;1362;p48"/>
            <p:cNvSpPr/>
            <p:nvPr/>
          </p:nvSpPr>
          <p:spPr>
            <a:xfrm flipH="1">
              <a:off x="0" y="4956194"/>
              <a:ext cx="5597917" cy="1901807"/>
            </a:xfrm>
            <a:custGeom>
              <a:rect b="b" l="l" r="r" t="t"/>
              <a:pathLst>
                <a:path extrusionOk="0" h="1901807" w="5597917">
                  <a:moveTo>
                    <a:pt x="2733465" y="1140"/>
                  </a:moveTo>
                  <a:cubicBezTo>
                    <a:pt x="2515861" y="10168"/>
                    <a:pt x="2337066" y="71095"/>
                    <a:pt x="2212509" y="123606"/>
                  </a:cubicBezTo>
                  <a:cubicBezTo>
                    <a:pt x="2038729" y="176675"/>
                    <a:pt x="1610586" y="72641"/>
                    <a:pt x="1332068" y="155636"/>
                  </a:cubicBezTo>
                  <a:cubicBezTo>
                    <a:pt x="1203328" y="243513"/>
                    <a:pt x="1343914" y="451090"/>
                    <a:pt x="1529384" y="464156"/>
                  </a:cubicBezTo>
                  <a:cubicBezTo>
                    <a:pt x="1687061" y="507770"/>
                    <a:pt x="1897105" y="484055"/>
                    <a:pt x="2080965" y="494003"/>
                  </a:cubicBezTo>
                  <a:cubicBezTo>
                    <a:pt x="1929263" y="607415"/>
                    <a:pt x="1635419" y="556243"/>
                    <a:pt x="1412647" y="587362"/>
                  </a:cubicBezTo>
                  <a:cubicBezTo>
                    <a:pt x="1095190" y="486496"/>
                    <a:pt x="878729" y="426776"/>
                    <a:pt x="561273" y="363316"/>
                  </a:cubicBezTo>
                  <a:cubicBezTo>
                    <a:pt x="260104" y="319806"/>
                    <a:pt x="-26103" y="343627"/>
                    <a:pt x="1899" y="550735"/>
                  </a:cubicBezTo>
                  <a:lnTo>
                    <a:pt x="310341" y="614247"/>
                  </a:lnTo>
                  <a:cubicBezTo>
                    <a:pt x="200434" y="659032"/>
                    <a:pt x="116713" y="812291"/>
                    <a:pt x="212541" y="827149"/>
                  </a:cubicBezTo>
                  <a:cubicBezTo>
                    <a:pt x="766460" y="892038"/>
                    <a:pt x="1189458" y="1009296"/>
                    <a:pt x="1720933" y="1111591"/>
                  </a:cubicBezTo>
                  <a:cubicBezTo>
                    <a:pt x="1822501" y="1153414"/>
                    <a:pt x="2021324" y="1243862"/>
                    <a:pt x="2111669" y="1259499"/>
                  </a:cubicBezTo>
                  <a:cubicBezTo>
                    <a:pt x="2385277" y="1277319"/>
                    <a:pt x="2878515" y="1086237"/>
                    <a:pt x="3287773" y="1147437"/>
                  </a:cubicBezTo>
                  <a:cubicBezTo>
                    <a:pt x="3715732" y="1186194"/>
                    <a:pt x="4000093" y="1394532"/>
                    <a:pt x="4316591" y="1559371"/>
                  </a:cubicBezTo>
                  <a:cubicBezTo>
                    <a:pt x="4474840" y="1641790"/>
                    <a:pt x="4607410" y="1729076"/>
                    <a:pt x="4742905" y="1824252"/>
                  </a:cubicBezTo>
                  <a:lnTo>
                    <a:pt x="4851651" y="1901807"/>
                  </a:lnTo>
                  <a:lnTo>
                    <a:pt x="5597917" y="1901807"/>
                  </a:lnTo>
                  <a:lnTo>
                    <a:pt x="5597917" y="1232794"/>
                  </a:lnTo>
                  <a:lnTo>
                    <a:pt x="4685117" y="765898"/>
                  </a:lnTo>
                  <a:cubicBezTo>
                    <a:pt x="4181098" y="550268"/>
                    <a:pt x="3871590" y="398229"/>
                    <a:pt x="3487271" y="190080"/>
                  </a:cubicBezTo>
                  <a:cubicBezTo>
                    <a:pt x="3207480" y="34988"/>
                    <a:pt x="2951068" y="-7887"/>
                    <a:pt x="2733465" y="1140"/>
                  </a:cubicBezTo>
                  <a:close/>
                </a:path>
              </a:pathLst>
            </a:cu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363" name="Google Shape;1363;p48"/>
          <p:cNvGrpSpPr/>
          <p:nvPr/>
        </p:nvGrpSpPr>
        <p:grpSpPr>
          <a:xfrm>
            <a:off x="7969355" y="2415386"/>
            <a:ext cx="4256798" cy="4235485"/>
            <a:chOff x="902095" y="1877503"/>
            <a:chExt cx="4256798" cy="4235485"/>
          </a:xfrm>
        </p:grpSpPr>
        <p:grpSp>
          <p:nvGrpSpPr>
            <p:cNvPr id="1364" name="Google Shape;1364;p48"/>
            <p:cNvGrpSpPr/>
            <p:nvPr/>
          </p:nvGrpSpPr>
          <p:grpSpPr>
            <a:xfrm>
              <a:off x="967092" y="1877503"/>
              <a:ext cx="3761567" cy="4235485"/>
              <a:chOff x="3049753" y="-44"/>
              <a:chExt cx="6093352" cy="6861049"/>
            </a:xfrm>
          </p:grpSpPr>
          <p:grpSp>
            <p:nvGrpSpPr>
              <p:cNvPr id="1365" name="Google Shape;1365;p48"/>
              <p:cNvGrpSpPr/>
              <p:nvPr/>
            </p:nvGrpSpPr>
            <p:grpSpPr>
              <a:xfrm>
                <a:off x="3049753" y="10897"/>
                <a:ext cx="6088196" cy="6850108"/>
                <a:chOff x="3049753" y="10897"/>
                <a:chExt cx="6088196" cy="6850108"/>
              </a:xfrm>
            </p:grpSpPr>
            <p:sp>
              <p:nvSpPr>
                <p:cNvPr id="1366" name="Google Shape;1366;p48"/>
                <p:cNvSpPr/>
                <p:nvPr/>
              </p:nvSpPr>
              <p:spPr>
                <a:xfrm>
                  <a:off x="3049753" y="3872521"/>
                  <a:ext cx="7892" cy="7892"/>
                </a:xfrm>
                <a:custGeom>
                  <a:rect b="b" l="l" r="r" t="t"/>
                  <a:pathLst>
                    <a:path extrusionOk="0" h="120000" w="120000">
                      <a:moveTo>
                        <a:pt x="0" y="0"/>
                      </a:moveTo>
                      <a:cubicBezTo>
                        <a:pt x="0" y="0"/>
                        <a:pt x="0" y="0"/>
                        <a:pt x="0" y="0"/>
                      </a:cubicBezTo>
                      <a:cubicBezTo>
                        <a:pt x="0" y="11997"/>
                        <a:pt x="0" y="11997"/>
                        <a:pt x="0" y="0"/>
                      </a:cubicBezTo>
                      <a:cubicBezTo>
                        <a:pt x="0" y="0"/>
                        <a:pt x="0" y="0"/>
                        <a:pt x="0" y="0"/>
                      </a:cubicBezTo>
                      <a:close/>
                    </a:path>
                  </a:pathLst>
                </a:custGeom>
                <a:solidFill>
                  <a:srgbClr val="A9A9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67" name="Google Shape;1367;p48"/>
                <p:cNvSpPr/>
                <p:nvPr/>
              </p:nvSpPr>
              <p:spPr>
                <a:xfrm>
                  <a:off x="3063169" y="3747830"/>
                  <a:ext cx="7892" cy="7892"/>
                </a:xfrm>
                <a:custGeom>
                  <a:rect b="b" l="l" r="r" t="t"/>
                  <a:pathLst>
                    <a:path extrusionOk="0" h="120000" w="120000">
                      <a:moveTo>
                        <a:pt x="0" y="0"/>
                      </a:moveTo>
                      <a:cubicBezTo>
                        <a:pt x="0" y="11997"/>
                        <a:pt x="11997" y="36006"/>
                        <a:pt x="11997" y="48003"/>
                      </a:cubicBezTo>
                      <a:cubicBezTo>
                        <a:pt x="11997" y="36006"/>
                        <a:pt x="11997" y="23994"/>
                        <a:pt x="0" y="0"/>
                      </a:cubicBezTo>
                      <a:close/>
                    </a:path>
                  </a:pathLst>
                </a:custGeom>
                <a:solidFill>
                  <a:srgbClr val="A9A9A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68" name="Google Shape;1368;p48"/>
                <p:cNvSpPr/>
                <p:nvPr/>
              </p:nvSpPr>
              <p:spPr>
                <a:xfrm>
                  <a:off x="3053348" y="10897"/>
                  <a:ext cx="6084601" cy="6850108"/>
                </a:xfrm>
                <a:custGeom>
                  <a:rect b="b" l="l" r="r" t="t"/>
                  <a:pathLst>
                    <a:path extrusionOk="0" h="6850108" w="6084601">
                      <a:moveTo>
                        <a:pt x="5410990" y="3520697"/>
                      </a:moveTo>
                      <a:cubicBezTo>
                        <a:pt x="5265781" y="3330504"/>
                        <a:pt x="5021134" y="3144257"/>
                        <a:pt x="4935902" y="2920129"/>
                      </a:cubicBezTo>
                      <a:lnTo>
                        <a:pt x="4890129" y="2857783"/>
                      </a:lnTo>
                      <a:cubicBezTo>
                        <a:pt x="4810422" y="2793070"/>
                        <a:pt x="4728347" y="2707838"/>
                        <a:pt x="4781222" y="2602877"/>
                      </a:cubicBezTo>
                      <a:cubicBezTo>
                        <a:pt x="4804898" y="2556315"/>
                        <a:pt x="5037707" y="2444251"/>
                        <a:pt x="5027447" y="2433992"/>
                      </a:cubicBezTo>
                      <a:cubicBezTo>
                        <a:pt x="5019556" y="2426100"/>
                        <a:pt x="5006929" y="2422154"/>
                        <a:pt x="4995880" y="2418208"/>
                      </a:cubicBezTo>
                      <a:cubicBezTo>
                        <a:pt x="4885394" y="2376382"/>
                        <a:pt x="4784379" y="2316404"/>
                        <a:pt x="4685731" y="2251691"/>
                      </a:cubicBezTo>
                      <a:cubicBezTo>
                        <a:pt x="4659688" y="2235118"/>
                        <a:pt x="4604446" y="2282469"/>
                        <a:pt x="4566564" y="2270631"/>
                      </a:cubicBezTo>
                      <a:cubicBezTo>
                        <a:pt x="4381896" y="2213021"/>
                        <a:pt x="4319550" y="1898137"/>
                        <a:pt x="4164870" y="1782127"/>
                      </a:cubicBezTo>
                      <a:cubicBezTo>
                        <a:pt x="4126990" y="1753716"/>
                        <a:pt x="4093054" y="1794754"/>
                        <a:pt x="4062277" y="1816062"/>
                      </a:cubicBezTo>
                      <a:cubicBezTo>
                        <a:pt x="3991250" y="1865780"/>
                        <a:pt x="3833413" y="1775024"/>
                        <a:pt x="3758441" y="1762397"/>
                      </a:cubicBezTo>
                      <a:cubicBezTo>
                        <a:pt x="3857878" y="1696106"/>
                        <a:pt x="3980991" y="1672430"/>
                        <a:pt x="4075693" y="1598247"/>
                      </a:cubicBezTo>
                      <a:cubicBezTo>
                        <a:pt x="3988882" y="1456194"/>
                        <a:pt x="3842884" y="1364649"/>
                        <a:pt x="3746603" y="1231277"/>
                      </a:cubicBezTo>
                      <a:cubicBezTo>
                        <a:pt x="3730030" y="1208391"/>
                        <a:pt x="3362271" y="1388325"/>
                        <a:pt x="3321233" y="1405687"/>
                      </a:cubicBezTo>
                      <a:cubicBezTo>
                        <a:pt x="3310974" y="1409632"/>
                        <a:pt x="3299926" y="1414368"/>
                        <a:pt x="3289666" y="1411211"/>
                      </a:cubicBezTo>
                      <a:cubicBezTo>
                        <a:pt x="3257310" y="1401741"/>
                        <a:pt x="3202067" y="1164986"/>
                        <a:pt x="3184705" y="1123948"/>
                      </a:cubicBezTo>
                      <a:cubicBezTo>
                        <a:pt x="3077376" y="872199"/>
                        <a:pt x="2970836" y="771183"/>
                        <a:pt x="2734871" y="638601"/>
                      </a:cubicBezTo>
                      <a:cubicBezTo>
                        <a:pt x="2400257" y="452353"/>
                        <a:pt x="2040389" y="295306"/>
                        <a:pt x="1674209" y="185610"/>
                      </a:cubicBezTo>
                      <a:cubicBezTo>
                        <a:pt x="1633960" y="173772"/>
                        <a:pt x="1600815" y="173772"/>
                        <a:pt x="1588188" y="205339"/>
                      </a:cubicBezTo>
                      <a:cubicBezTo>
                        <a:pt x="1592923" y="169037"/>
                        <a:pt x="1596869" y="132734"/>
                        <a:pt x="1637117" y="116161"/>
                      </a:cubicBezTo>
                      <a:cubicBezTo>
                        <a:pt x="1669473" y="95643"/>
                        <a:pt x="1708143" y="75913"/>
                        <a:pt x="1735765" y="49870"/>
                      </a:cubicBezTo>
                      <a:cubicBezTo>
                        <a:pt x="1672630" y="24616"/>
                        <a:pt x="1605550" y="11989"/>
                        <a:pt x="1537680" y="5676"/>
                      </a:cubicBezTo>
                      <a:cubicBezTo>
                        <a:pt x="1326968" y="-14843"/>
                        <a:pt x="1279617" y="14357"/>
                        <a:pt x="1156504" y="191923"/>
                      </a:cubicBezTo>
                      <a:cubicBezTo>
                        <a:pt x="992354" y="427889"/>
                        <a:pt x="922906" y="704892"/>
                        <a:pt x="727189" y="917182"/>
                      </a:cubicBezTo>
                      <a:cubicBezTo>
                        <a:pt x="617492" y="1036349"/>
                        <a:pt x="490434" y="1134208"/>
                        <a:pt x="352327" y="1217072"/>
                      </a:cubicBezTo>
                      <a:cubicBezTo>
                        <a:pt x="261571" y="1270736"/>
                        <a:pt x="169236" y="1320455"/>
                        <a:pt x="66643" y="1348865"/>
                      </a:cubicBezTo>
                      <a:cubicBezTo>
                        <a:pt x="57172" y="1351233"/>
                        <a:pt x="52437" y="1356757"/>
                        <a:pt x="54016" y="1366227"/>
                      </a:cubicBezTo>
                      <a:cubicBezTo>
                        <a:pt x="128199" y="1715835"/>
                        <a:pt x="154242" y="2075703"/>
                        <a:pt x="186598" y="2430835"/>
                      </a:cubicBezTo>
                      <a:cubicBezTo>
                        <a:pt x="219744" y="2797016"/>
                        <a:pt x="136880" y="3130051"/>
                        <a:pt x="70589" y="3485973"/>
                      </a:cubicBezTo>
                      <a:cubicBezTo>
                        <a:pt x="14557" y="3785073"/>
                        <a:pt x="-13854" y="4090487"/>
                        <a:pt x="6665" y="4395112"/>
                      </a:cubicBezTo>
                      <a:cubicBezTo>
                        <a:pt x="24816" y="4658699"/>
                        <a:pt x="57962" y="4938069"/>
                        <a:pt x="185020" y="5174035"/>
                      </a:cubicBezTo>
                      <a:cubicBezTo>
                        <a:pt x="333387" y="5449460"/>
                        <a:pt x="574087" y="5605719"/>
                        <a:pt x="824258" y="5776182"/>
                      </a:cubicBezTo>
                      <a:cubicBezTo>
                        <a:pt x="968679" y="5874041"/>
                        <a:pt x="1112310" y="5978213"/>
                        <a:pt x="1245682" y="6090277"/>
                      </a:cubicBezTo>
                      <a:cubicBezTo>
                        <a:pt x="1465864" y="6275735"/>
                        <a:pt x="1736554" y="6375172"/>
                        <a:pt x="2005665" y="6465928"/>
                      </a:cubicBezTo>
                      <a:cubicBezTo>
                        <a:pt x="2304766" y="6566943"/>
                        <a:pt x="2610969" y="6650597"/>
                        <a:pt x="2917172" y="6723991"/>
                      </a:cubicBezTo>
                      <a:cubicBezTo>
                        <a:pt x="3078165" y="6762661"/>
                        <a:pt x="3254153" y="6768974"/>
                        <a:pt x="3417514" y="6790282"/>
                      </a:cubicBezTo>
                      <a:cubicBezTo>
                        <a:pt x="3647955" y="6820271"/>
                        <a:pt x="3872873" y="6856574"/>
                        <a:pt x="4105682" y="6851049"/>
                      </a:cubicBezTo>
                      <a:cubicBezTo>
                        <a:pt x="4422933" y="6843157"/>
                        <a:pt x="4748076" y="6801331"/>
                        <a:pt x="5052701" y="6704261"/>
                      </a:cubicBezTo>
                      <a:cubicBezTo>
                        <a:pt x="5276829" y="6632445"/>
                        <a:pt x="5497800" y="6533798"/>
                        <a:pt x="5684048" y="6388588"/>
                      </a:cubicBezTo>
                      <a:cubicBezTo>
                        <a:pt x="5931062" y="6195238"/>
                        <a:pt x="6074693" y="5845630"/>
                        <a:pt x="6084953" y="5538638"/>
                      </a:cubicBezTo>
                      <a:cubicBezTo>
                        <a:pt x="6107839" y="4852838"/>
                        <a:pt x="5822155" y="4061287"/>
                        <a:pt x="5410990" y="3520697"/>
                      </a:cubicBezTo>
                      <a:close/>
                      <a:moveTo>
                        <a:pt x="4003877" y="1633760"/>
                      </a:moveTo>
                      <a:cubicBezTo>
                        <a:pt x="4002299" y="1633760"/>
                        <a:pt x="4000720" y="1632971"/>
                        <a:pt x="3999142" y="1632182"/>
                      </a:cubicBezTo>
                      <a:cubicBezTo>
                        <a:pt x="4000720" y="1632182"/>
                        <a:pt x="4002299" y="1632971"/>
                        <a:pt x="4003877" y="1633760"/>
                      </a:cubicBezTo>
                      <a:close/>
                      <a:moveTo>
                        <a:pt x="168447" y="3043241"/>
                      </a:moveTo>
                      <a:cubicBezTo>
                        <a:pt x="168447" y="3042452"/>
                        <a:pt x="168447" y="3041663"/>
                        <a:pt x="168447" y="3040874"/>
                      </a:cubicBezTo>
                      <a:cubicBezTo>
                        <a:pt x="168447" y="3040874"/>
                        <a:pt x="168447" y="3040874"/>
                        <a:pt x="168447" y="3040874"/>
                      </a:cubicBezTo>
                      <a:cubicBezTo>
                        <a:pt x="168447" y="3040874"/>
                        <a:pt x="168447" y="3040874"/>
                        <a:pt x="168447" y="3040874"/>
                      </a:cubicBezTo>
                      <a:cubicBezTo>
                        <a:pt x="168447" y="3041663"/>
                        <a:pt x="169236" y="3042452"/>
                        <a:pt x="169236" y="3042452"/>
                      </a:cubicBezTo>
                      <a:cubicBezTo>
                        <a:pt x="169236" y="3042452"/>
                        <a:pt x="168447" y="3042452"/>
                        <a:pt x="168447" y="3043241"/>
                      </a:cubicBezTo>
                      <a:close/>
                      <a:moveTo>
                        <a:pt x="1052332" y="1112900"/>
                      </a:moveTo>
                      <a:cubicBezTo>
                        <a:pt x="997879" y="1285731"/>
                        <a:pt x="959209" y="1464086"/>
                        <a:pt x="935533" y="1644020"/>
                      </a:cubicBezTo>
                      <a:cubicBezTo>
                        <a:pt x="932376" y="1666117"/>
                        <a:pt x="930009" y="1687425"/>
                        <a:pt x="927641" y="1709522"/>
                      </a:cubicBezTo>
                      <a:cubicBezTo>
                        <a:pt x="935533" y="1636917"/>
                        <a:pt x="896074" y="1567469"/>
                        <a:pt x="888182" y="1497232"/>
                      </a:cubicBezTo>
                      <a:cubicBezTo>
                        <a:pt x="878712" y="1416735"/>
                        <a:pt x="876344" y="1334660"/>
                        <a:pt x="880290" y="1253374"/>
                      </a:cubicBezTo>
                      <a:cubicBezTo>
                        <a:pt x="888182" y="1095538"/>
                        <a:pt x="930009" y="953485"/>
                        <a:pt x="971046" y="802751"/>
                      </a:cubicBezTo>
                      <a:cubicBezTo>
                        <a:pt x="991565" y="769605"/>
                        <a:pt x="1003403" y="731724"/>
                        <a:pt x="1022343" y="697789"/>
                      </a:cubicBezTo>
                      <a:cubicBezTo>
                        <a:pt x="1051543" y="646492"/>
                        <a:pt x="1082321" y="595985"/>
                        <a:pt x="1118624" y="549423"/>
                      </a:cubicBezTo>
                      <a:cubicBezTo>
                        <a:pt x="1121780" y="545477"/>
                        <a:pt x="1124148" y="540742"/>
                        <a:pt x="1126515" y="536007"/>
                      </a:cubicBezTo>
                      <a:cubicBezTo>
                        <a:pt x="1131251" y="529693"/>
                        <a:pt x="1135197" y="519434"/>
                        <a:pt x="1144667" y="523380"/>
                      </a:cubicBezTo>
                      <a:cubicBezTo>
                        <a:pt x="1153348" y="526537"/>
                        <a:pt x="1150980" y="537585"/>
                        <a:pt x="1150980" y="545477"/>
                      </a:cubicBezTo>
                      <a:cubicBezTo>
                        <a:pt x="1161240" y="738827"/>
                        <a:pt x="1109153" y="929809"/>
                        <a:pt x="1052332" y="1112900"/>
                      </a:cubicBezTo>
                      <a:close/>
                      <a:moveTo>
                        <a:pt x="2209275" y="1575361"/>
                      </a:moveTo>
                      <a:cubicBezTo>
                        <a:pt x="2198226" y="1585620"/>
                        <a:pt x="2178497" y="1580885"/>
                        <a:pt x="2165080" y="1580885"/>
                      </a:cubicBezTo>
                      <a:cubicBezTo>
                        <a:pt x="2154032" y="1580885"/>
                        <a:pt x="2083795" y="1589566"/>
                        <a:pt x="2083005" y="1570626"/>
                      </a:cubicBezTo>
                      <a:cubicBezTo>
                        <a:pt x="2083005" y="1569047"/>
                        <a:pt x="2083005" y="1568258"/>
                        <a:pt x="2083005" y="1566680"/>
                      </a:cubicBezTo>
                      <a:cubicBezTo>
                        <a:pt x="2079059" y="1535902"/>
                        <a:pt x="2084584" y="1495653"/>
                        <a:pt x="2094054" y="1465664"/>
                      </a:cubicBezTo>
                      <a:cubicBezTo>
                        <a:pt x="2101157" y="1442778"/>
                        <a:pt x="2147718" y="1460929"/>
                        <a:pt x="2157978" y="1470399"/>
                      </a:cubicBezTo>
                      <a:cubicBezTo>
                        <a:pt x="2178497" y="1487762"/>
                        <a:pt x="2195859" y="1514594"/>
                        <a:pt x="2206907" y="1539058"/>
                      </a:cubicBezTo>
                      <a:cubicBezTo>
                        <a:pt x="2211642" y="1550896"/>
                        <a:pt x="2219534" y="1565101"/>
                        <a:pt x="2209275" y="1575361"/>
                      </a:cubicBezTo>
                      <a:close/>
                      <a:moveTo>
                        <a:pt x="5973678" y="5722518"/>
                      </a:moveTo>
                      <a:cubicBezTo>
                        <a:pt x="5973678" y="5722518"/>
                        <a:pt x="5973678" y="5721729"/>
                        <a:pt x="5973678" y="5722518"/>
                      </a:cubicBezTo>
                      <a:cubicBezTo>
                        <a:pt x="5973678" y="5721729"/>
                        <a:pt x="5973678" y="5721729"/>
                        <a:pt x="5973678" y="5722518"/>
                      </a:cubicBezTo>
                      <a:cubicBezTo>
                        <a:pt x="5973678" y="5721729"/>
                        <a:pt x="5973678" y="5722518"/>
                        <a:pt x="5973678" y="5722518"/>
                      </a:cubicBezTo>
                      <a:close/>
                    </a:path>
                  </a:pathLst>
                </a:custGeom>
                <a:solidFill>
                  <a:srgbClr val="FE7D6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369" name="Google Shape;1369;p48"/>
              <p:cNvSpPr/>
              <p:nvPr/>
            </p:nvSpPr>
            <p:spPr>
              <a:xfrm>
                <a:off x="3079742" y="-44"/>
                <a:ext cx="1712527" cy="3780186"/>
              </a:xfrm>
              <a:custGeom>
                <a:rect b="b" l="l" r="r" t="t"/>
                <a:pathLst>
                  <a:path extrusionOk="0" h="3780186" w="1712527">
                    <a:moveTo>
                      <a:pt x="1716473" y="53708"/>
                    </a:moveTo>
                    <a:cubicBezTo>
                      <a:pt x="1715684" y="51341"/>
                      <a:pt x="1715684" y="48973"/>
                      <a:pt x="1714895" y="46606"/>
                    </a:cubicBezTo>
                    <a:cubicBezTo>
                      <a:pt x="1670701" y="53708"/>
                      <a:pt x="1618614" y="25298"/>
                      <a:pt x="1575209" y="16617"/>
                    </a:cubicBezTo>
                    <a:cubicBezTo>
                      <a:pt x="1522334" y="6357"/>
                      <a:pt x="1468670" y="833"/>
                      <a:pt x="1415794" y="44"/>
                    </a:cubicBezTo>
                    <a:cubicBezTo>
                      <a:pt x="1326617" y="-1534"/>
                      <a:pt x="1271374" y="39503"/>
                      <a:pt x="1205872" y="100270"/>
                    </a:cubicBezTo>
                    <a:cubicBezTo>
                      <a:pt x="1174304" y="129470"/>
                      <a:pt x="1132478" y="170508"/>
                      <a:pt x="1115116" y="208388"/>
                    </a:cubicBezTo>
                    <a:cubicBezTo>
                      <a:pt x="1090651" y="261264"/>
                      <a:pt x="999106" y="410419"/>
                      <a:pt x="974641" y="463294"/>
                    </a:cubicBezTo>
                    <a:cubicBezTo>
                      <a:pt x="883885" y="662958"/>
                      <a:pt x="854685" y="756081"/>
                      <a:pt x="704740" y="918653"/>
                    </a:cubicBezTo>
                    <a:cubicBezTo>
                      <a:pt x="595044" y="1037820"/>
                      <a:pt x="467986" y="1135678"/>
                      <a:pt x="329879" y="1218543"/>
                    </a:cubicBezTo>
                    <a:cubicBezTo>
                      <a:pt x="239122" y="1272207"/>
                      <a:pt x="146788" y="1321926"/>
                      <a:pt x="44194" y="1350336"/>
                    </a:cubicBezTo>
                    <a:cubicBezTo>
                      <a:pt x="34724" y="1352704"/>
                      <a:pt x="25254" y="1381903"/>
                      <a:pt x="27621" y="1391374"/>
                    </a:cubicBezTo>
                    <a:cubicBezTo>
                      <a:pt x="67870" y="1582356"/>
                      <a:pt x="96280" y="1736247"/>
                      <a:pt x="116799" y="1943802"/>
                    </a:cubicBezTo>
                    <a:cubicBezTo>
                      <a:pt x="133372" y="2107163"/>
                      <a:pt x="160993" y="2283150"/>
                      <a:pt x="166518" y="2571202"/>
                    </a:cubicBezTo>
                    <a:cubicBezTo>
                      <a:pt x="172042" y="2909762"/>
                      <a:pt x="101015" y="3220700"/>
                      <a:pt x="29989" y="3589248"/>
                    </a:cubicBezTo>
                    <a:cubicBezTo>
                      <a:pt x="17362" y="3643702"/>
                      <a:pt x="7892" y="3699734"/>
                      <a:pt x="0" y="3754977"/>
                    </a:cubicBezTo>
                    <a:cubicBezTo>
                      <a:pt x="3157" y="3762079"/>
                      <a:pt x="-4735" y="3788122"/>
                      <a:pt x="14205" y="3779441"/>
                    </a:cubicBezTo>
                    <a:cubicBezTo>
                      <a:pt x="20519" y="3777074"/>
                      <a:pt x="23675" y="3770760"/>
                      <a:pt x="26043" y="3764447"/>
                    </a:cubicBezTo>
                    <a:cubicBezTo>
                      <a:pt x="63924" y="3683950"/>
                      <a:pt x="102594" y="3604243"/>
                      <a:pt x="136529" y="3522957"/>
                    </a:cubicBezTo>
                    <a:cubicBezTo>
                      <a:pt x="209923" y="3345391"/>
                      <a:pt x="370127" y="3193078"/>
                      <a:pt x="568212" y="3175716"/>
                    </a:cubicBezTo>
                    <a:cubicBezTo>
                      <a:pt x="688168" y="3165457"/>
                      <a:pt x="785237" y="3209651"/>
                      <a:pt x="887831" y="3264894"/>
                    </a:cubicBezTo>
                    <a:cubicBezTo>
                      <a:pt x="892566" y="3265683"/>
                      <a:pt x="892566" y="3268051"/>
                      <a:pt x="887831" y="3264894"/>
                    </a:cubicBezTo>
                    <a:cubicBezTo>
                      <a:pt x="984111" y="3327240"/>
                      <a:pt x="1084338" y="3381693"/>
                      <a:pt x="1186142" y="3433779"/>
                    </a:cubicBezTo>
                    <a:cubicBezTo>
                      <a:pt x="1279266" y="3481919"/>
                      <a:pt x="1364497" y="3531638"/>
                      <a:pt x="1467091" y="3549789"/>
                    </a:cubicBezTo>
                    <a:cubicBezTo>
                      <a:pt x="1478140" y="3552157"/>
                      <a:pt x="1506550" y="3507173"/>
                      <a:pt x="1509707" y="3499281"/>
                    </a:cubicBezTo>
                    <a:cubicBezTo>
                      <a:pt x="1522334" y="3462979"/>
                      <a:pt x="1534172" y="3426677"/>
                      <a:pt x="1542853" y="3388796"/>
                    </a:cubicBezTo>
                    <a:cubicBezTo>
                      <a:pt x="1545220" y="3379326"/>
                      <a:pt x="1545220" y="3372223"/>
                      <a:pt x="1535750" y="3366699"/>
                    </a:cubicBezTo>
                    <a:cubicBezTo>
                      <a:pt x="1494713" y="3343812"/>
                      <a:pt x="1460778" y="3312245"/>
                      <a:pt x="1425265" y="3281467"/>
                    </a:cubicBezTo>
                    <a:cubicBezTo>
                      <a:pt x="1290314" y="3163879"/>
                      <a:pt x="1201137" y="2979999"/>
                      <a:pt x="1128532" y="2819006"/>
                    </a:cubicBezTo>
                    <a:cubicBezTo>
                      <a:pt x="1051192" y="2646964"/>
                      <a:pt x="994371" y="2465452"/>
                      <a:pt x="958068" y="2280783"/>
                    </a:cubicBezTo>
                    <a:cubicBezTo>
                      <a:pt x="950966" y="2242902"/>
                      <a:pt x="918609" y="1813587"/>
                      <a:pt x="910717" y="1711782"/>
                    </a:cubicBezTo>
                    <a:cubicBezTo>
                      <a:pt x="906771" y="1661274"/>
                      <a:pt x="876782" y="1563416"/>
                      <a:pt x="869680" y="1510540"/>
                    </a:cubicBezTo>
                    <a:cubicBezTo>
                      <a:pt x="860210" y="1435568"/>
                      <a:pt x="857053" y="1359806"/>
                      <a:pt x="860210" y="1284045"/>
                    </a:cubicBezTo>
                    <a:cubicBezTo>
                      <a:pt x="866523" y="1124630"/>
                      <a:pt x="902036" y="968371"/>
                      <a:pt x="958857" y="819216"/>
                    </a:cubicBezTo>
                    <a:cubicBezTo>
                      <a:pt x="1003841" y="702417"/>
                      <a:pt x="1074078" y="598245"/>
                      <a:pt x="1143526" y="494862"/>
                    </a:cubicBezTo>
                    <a:cubicBezTo>
                      <a:pt x="1184564" y="434884"/>
                      <a:pt x="1215342" y="368592"/>
                      <a:pt x="1259536" y="310193"/>
                    </a:cubicBezTo>
                    <a:cubicBezTo>
                      <a:pt x="1295049" y="262842"/>
                      <a:pt x="1360552" y="183134"/>
                      <a:pt x="1422897" y="175243"/>
                    </a:cubicBezTo>
                    <a:cubicBezTo>
                      <a:pt x="1464724" y="169718"/>
                      <a:pt x="1508918" y="184713"/>
                      <a:pt x="1550745" y="182345"/>
                    </a:cubicBezTo>
                    <a:cubicBezTo>
                      <a:pt x="1550745" y="193394"/>
                      <a:pt x="1546010" y="202864"/>
                      <a:pt x="1544431" y="213123"/>
                    </a:cubicBezTo>
                    <a:cubicBezTo>
                      <a:pt x="1542853" y="221804"/>
                      <a:pt x="1538118" y="232064"/>
                      <a:pt x="1549166" y="238377"/>
                    </a:cubicBezTo>
                    <a:cubicBezTo>
                      <a:pt x="1551534" y="239166"/>
                      <a:pt x="1553112" y="238377"/>
                      <a:pt x="1554691" y="236799"/>
                    </a:cubicBezTo>
                    <a:cubicBezTo>
                      <a:pt x="1558637" y="226540"/>
                      <a:pt x="1563372" y="216280"/>
                      <a:pt x="1567318" y="206021"/>
                    </a:cubicBezTo>
                    <a:cubicBezTo>
                      <a:pt x="1572053" y="169718"/>
                      <a:pt x="1575999" y="133416"/>
                      <a:pt x="1616247" y="116843"/>
                    </a:cubicBezTo>
                    <a:cubicBezTo>
                      <a:pt x="1649393" y="97114"/>
                      <a:pt x="1682538" y="75806"/>
                      <a:pt x="1716473" y="53708"/>
                    </a:cubicBezTo>
                    <a:close/>
                    <a:moveTo>
                      <a:pt x="860999" y="1208283"/>
                    </a:moveTo>
                    <a:cubicBezTo>
                      <a:pt x="860999" y="1205916"/>
                      <a:pt x="860999" y="1202759"/>
                      <a:pt x="860999" y="1200391"/>
                    </a:cubicBezTo>
                    <a:cubicBezTo>
                      <a:pt x="860999" y="1202759"/>
                      <a:pt x="860999" y="1205916"/>
                      <a:pt x="860999" y="1208283"/>
                    </a:cubicBezTo>
                    <a:close/>
                  </a:path>
                </a:pathLst>
              </a:custGeom>
              <a:solidFill>
                <a:srgbClr val="5B5B5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70" name="Google Shape;1370;p48"/>
              <p:cNvSpPr/>
              <p:nvPr/>
            </p:nvSpPr>
            <p:spPr>
              <a:xfrm>
                <a:off x="6678908" y="1776189"/>
                <a:ext cx="2464197" cy="4464269"/>
              </a:xfrm>
              <a:custGeom>
                <a:rect b="b" l="l" r="r" t="t"/>
                <a:pathLst>
                  <a:path extrusionOk="0" h="4464268" w="2464197">
                    <a:moveTo>
                      <a:pt x="2455938" y="3769786"/>
                    </a:moveTo>
                    <a:cubicBezTo>
                      <a:pt x="2451203" y="3675873"/>
                      <a:pt x="2473618" y="3584328"/>
                      <a:pt x="2459413" y="3488836"/>
                    </a:cubicBezTo>
                    <a:cubicBezTo>
                      <a:pt x="2438894" y="3355465"/>
                      <a:pt x="2422514" y="3211237"/>
                      <a:pt x="2395682" y="3078655"/>
                    </a:cubicBezTo>
                    <a:cubicBezTo>
                      <a:pt x="2370428" y="2951596"/>
                      <a:pt x="2366003" y="2885240"/>
                      <a:pt x="2293576" y="2701723"/>
                    </a:cubicBezTo>
                    <a:cubicBezTo>
                      <a:pt x="2221149" y="2518206"/>
                      <a:pt x="2071772" y="2171903"/>
                      <a:pt x="1961120" y="1977551"/>
                    </a:cubicBezTo>
                    <a:cubicBezTo>
                      <a:pt x="1850468" y="1783199"/>
                      <a:pt x="1751987" y="1673716"/>
                      <a:pt x="1629663" y="1535609"/>
                    </a:cubicBezTo>
                    <a:cubicBezTo>
                      <a:pt x="1567318" y="1465371"/>
                      <a:pt x="1504183" y="1396712"/>
                      <a:pt x="1440259" y="1327264"/>
                    </a:cubicBezTo>
                    <a:cubicBezTo>
                      <a:pt x="1385806" y="1268076"/>
                      <a:pt x="1319514" y="1209676"/>
                      <a:pt x="1308466" y="1125233"/>
                    </a:cubicBezTo>
                    <a:cubicBezTo>
                      <a:pt x="1306887" y="1112607"/>
                      <a:pt x="1246120" y="1078672"/>
                      <a:pt x="1235072" y="1069991"/>
                    </a:cubicBezTo>
                    <a:cubicBezTo>
                      <a:pt x="1180618" y="1031321"/>
                      <a:pt x="1148176" y="964153"/>
                      <a:pt x="1141073" y="897862"/>
                    </a:cubicBezTo>
                    <a:cubicBezTo>
                      <a:pt x="1131602" y="818154"/>
                      <a:pt x="1239539" y="791965"/>
                      <a:pt x="1283616" y="753441"/>
                    </a:cubicBezTo>
                    <a:cubicBezTo>
                      <a:pt x="1327693" y="714917"/>
                      <a:pt x="1390476" y="683802"/>
                      <a:pt x="1405535" y="666718"/>
                    </a:cubicBezTo>
                    <a:cubicBezTo>
                      <a:pt x="1420594" y="649634"/>
                      <a:pt x="1385017" y="654880"/>
                      <a:pt x="1373968" y="650935"/>
                    </a:cubicBezTo>
                    <a:cubicBezTo>
                      <a:pt x="1263482" y="609108"/>
                      <a:pt x="1162467" y="549130"/>
                      <a:pt x="1063029" y="484417"/>
                    </a:cubicBezTo>
                    <a:cubicBezTo>
                      <a:pt x="1070921" y="473368"/>
                      <a:pt x="1029095" y="488363"/>
                      <a:pt x="996738" y="503357"/>
                    </a:cubicBezTo>
                    <a:cubicBezTo>
                      <a:pt x="969117" y="515984"/>
                      <a:pt x="958858" y="515195"/>
                      <a:pt x="936760" y="494676"/>
                    </a:cubicBezTo>
                    <a:cubicBezTo>
                      <a:pt x="930447" y="488363"/>
                      <a:pt x="924133" y="482049"/>
                      <a:pt x="918609" y="474947"/>
                    </a:cubicBezTo>
                    <a:lnTo>
                      <a:pt x="767086" y="271337"/>
                    </a:lnTo>
                    <a:cubicBezTo>
                      <a:pt x="759983" y="262656"/>
                      <a:pt x="733151" y="209781"/>
                      <a:pt x="702373" y="178214"/>
                    </a:cubicBezTo>
                    <a:cubicBezTo>
                      <a:pt x="657390" y="131652"/>
                      <a:pt x="600568" y="44053"/>
                      <a:pt x="542169" y="14853"/>
                    </a:cubicBezTo>
                    <a:cubicBezTo>
                      <a:pt x="517704" y="-3298"/>
                      <a:pt x="513758" y="-4087"/>
                      <a:pt x="497186" y="8540"/>
                    </a:cubicBezTo>
                    <a:cubicBezTo>
                      <a:pt x="446678" y="46420"/>
                      <a:pt x="428527" y="52734"/>
                      <a:pt x="365392" y="42474"/>
                    </a:cubicBezTo>
                    <a:cubicBezTo>
                      <a:pt x="293576" y="31426"/>
                      <a:pt x="113642" y="-5666"/>
                      <a:pt x="93124" y="10907"/>
                    </a:cubicBezTo>
                    <a:cubicBezTo>
                      <a:pt x="63135" y="34583"/>
                      <a:pt x="22097" y="59047"/>
                      <a:pt x="0" y="89036"/>
                    </a:cubicBezTo>
                    <a:cubicBezTo>
                      <a:pt x="10260" y="82723"/>
                      <a:pt x="21308" y="79566"/>
                      <a:pt x="33146" y="78777"/>
                    </a:cubicBezTo>
                    <a:cubicBezTo>
                      <a:pt x="188615" y="73252"/>
                      <a:pt x="373284" y="171111"/>
                      <a:pt x="496396" y="261867"/>
                    </a:cubicBezTo>
                    <a:cubicBezTo>
                      <a:pt x="666860" y="388136"/>
                      <a:pt x="794707" y="569649"/>
                      <a:pt x="863366" y="769312"/>
                    </a:cubicBezTo>
                    <a:cubicBezTo>
                      <a:pt x="900458" y="875852"/>
                      <a:pt x="924922" y="972921"/>
                      <a:pt x="983322" y="1072358"/>
                    </a:cubicBezTo>
                    <a:cubicBezTo>
                      <a:pt x="1044878" y="1176530"/>
                      <a:pt x="1117483" y="1273600"/>
                      <a:pt x="1190088" y="1369880"/>
                    </a:cubicBezTo>
                    <a:cubicBezTo>
                      <a:pt x="1275320" y="1483523"/>
                      <a:pt x="1370811" y="1588484"/>
                      <a:pt x="1448940" y="1707651"/>
                    </a:cubicBezTo>
                    <a:cubicBezTo>
                      <a:pt x="1527069" y="1826817"/>
                      <a:pt x="1604409" y="1947562"/>
                      <a:pt x="1680960" y="2068307"/>
                    </a:cubicBezTo>
                    <a:cubicBezTo>
                      <a:pt x="1853002" y="2338997"/>
                      <a:pt x="2007682" y="2627049"/>
                      <a:pt x="2121324" y="2926938"/>
                    </a:cubicBezTo>
                    <a:cubicBezTo>
                      <a:pt x="2217605" y="3179477"/>
                      <a:pt x="2293366" y="3442275"/>
                      <a:pt x="2324933" y="3711386"/>
                    </a:cubicBezTo>
                    <a:cubicBezTo>
                      <a:pt x="2339928" y="3837655"/>
                      <a:pt x="2347820" y="3965503"/>
                      <a:pt x="2335982" y="4092561"/>
                    </a:cubicBezTo>
                    <a:cubicBezTo>
                      <a:pt x="2329668" y="4156485"/>
                      <a:pt x="2318620" y="4220409"/>
                      <a:pt x="2301258" y="4281965"/>
                    </a:cubicBezTo>
                    <a:cubicBezTo>
                      <a:pt x="2283107" y="4344311"/>
                      <a:pt x="2253118" y="4402710"/>
                      <a:pt x="2233388" y="4464267"/>
                    </a:cubicBezTo>
                    <a:cubicBezTo>
                      <a:pt x="2249961" y="4412181"/>
                      <a:pt x="2298890" y="4359305"/>
                      <a:pt x="2323355" y="4308798"/>
                    </a:cubicBezTo>
                    <a:cubicBezTo>
                      <a:pt x="2350976" y="4252766"/>
                      <a:pt x="2374652" y="4194366"/>
                      <a:pt x="2394381" y="4134388"/>
                    </a:cubicBezTo>
                    <a:cubicBezTo>
                      <a:pt x="2432262" y="4018378"/>
                      <a:pt x="2461462" y="3892109"/>
                      <a:pt x="2455938" y="3769786"/>
                    </a:cubicBezTo>
                    <a:close/>
                    <a:moveTo>
                      <a:pt x="2351766" y="3954454"/>
                    </a:moveTo>
                    <a:lnTo>
                      <a:pt x="2351766" y="3954454"/>
                    </a:lnTo>
                    <a:lnTo>
                      <a:pt x="2351766" y="3954454"/>
                    </a:lnTo>
                    <a:lnTo>
                      <a:pt x="2351766" y="3954454"/>
                    </a:lnTo>
                    <a:close/>
                    <a:moveTo>
                      <a:pt x="2349398" y="3898423"/>
                    </a:moveTo>
                    <a:lnTo>
                      <a:pt x="2349398" y="3898423"/>
                    </a:lnTo>
                    <a:lnTo>
                      <a:pt x="2350976" y="3900001"/>
                    </a:lnTo>
                    <a:lnTo>
                      <a:pt x="2350976" y="3908682"/>
                    </a:lnTo>
                    <a:cubicBezTo>
                      <a:pt x="2350187" y="3905525"/>
                      <a:pt x="2350187" y="3902368"/>
                      <a:pt x="2349398" y="3898423"/>
                    </a:cubicBezTo>
                    <a:lnTo>
                      <a:pt x="2349398" y="3898423"/>
                    </a:lnTo>
                    <a:lnTo>
                      <a:pt x="2349398" y="3898423"/>
                    </a:lnTo>
                    <a:close/>
                  </a:path>
                </a:pathLst>
              </a:custGeom>
              <a:solidFill>
                <a:srgbClr val="FEA8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1371" name="Google Shape;1371;p48"/>
              <p:cNvGrpSpPr/>
              <p:nvPr/>
            </p:nvGrpSpPr>
            <p:grpSpPr>
              <a:xfrm>
                <a:off x="5782500" y="1947963"/>
                <a:ext cx="2691114" cy="3945915"/>
                <a:chOff x="5782500" y="1947963"/>
                <a:chExt cx="2691114" cy="3945915"/>
              </a:xfrm>
            </p:grpSpPr>
            <p:sp>
              <p:nvSpPr>
                <p:cNvPr id="1372" name="Google Shape;1372;p48"/>
                <p:cNvSpPr/>
                <p:nvPr/>
              </p:nvSpPr>
              <p:spPr>
                <a:xfrm>
                  <a:off x="5782500" y="1947963"/>
                  <a:ext cx="2691114" cy="3945915"/>
                </a:xfrm>
                <a:custGeom>
                  <a:rect b="b" l="l" r="r" t="t"/>
                  <a:pathLst>
                    <a:path extrusionOk="0" h="3945914" w="2691114">
                      <a:moveTo>
                        <a:pt x="2691308" y="3611042"/>
                      </a:moveTo>
                      <a:cubicBezTo>
                        <a:pt x="2680259" y="3505291"/>
                        <a:pt x="2647113" y="3405855"/>
                        <a:pt x="2606865" y="3308785"/>
                      </a:cubicBezTo>
                      <a:cubicBezTo>
                        <a:pt x="2495590" y="3042830"/>
                        <a:pt x="2394575" y="2773719"/>
                        <a:pt x="2281722" y="2508553"/>
                      </a:cubicBezTo>
                      <a:cubicBezTo>
                        <a:pt x="2224111" y="2372814"/>
                        <a:pt x="2164133" y="2238653"/>
                        <a:pt x="2097842" y="2106859"/>
                      </a:cubicBezTo>
                      <a:cubicBezTo>
                        <a:pt x="2035497" y="1982168"/>
                        <a:pt x="1955789" y="1866158"/>
                        <a:pt x="1899757" y="1736732"/>
                      </a:cubicBezTo>
                      <a:cubicBezTo>
                        <a:pt x="1830309" y="1576528"/>
                        <a:pt x="1814525" y="1426584"/>
                        <a:pt x="1797163" y="1256120"/>
                      </a:cubicBezTo>
                      <a:cubicBezTo>
                        <a:pt x="1794006" y="1227709"/>
                        <a:pt x="1771120" y="1040673"/>
                        <a:pt x="1714299" y="1094337"/>
                      </a:cubicBezTo>
                      <a:cubicBezTo>
                        <a:pt x="1666159" y="1140110"/>
                        <a:pt x="1647218" y="1205612"/>
                        <a:pt x="1621964" y="1265590"/>
                      </a:cubicBezTo>
                      <a:cubicBezTo>
                        <a:pt x="1576192" y="1333460"/>
                        <a:pt x="1528841" y="1454205"/>
                        <a:pt x="1526473" y="1536280"/>
                      </a:cubicBezTo>
                      <a:cubicBezTo>
                        <a:pt x="1524106" y="1617566"/>
                        <a:pt x="1550149" y="1916666"/>
                        <a:pt x="1531208" y="1982958"/>
                      </a:cubicBezTo>
                      <a:cubicBezTo>
                        <a:pt x="1491749" y="1956914"/>
                        <a:pt x="1502009" y="1872472"/>
                        <a:pt x="1494906" y="1829856"/>
                      </a:cubicBezTo>
                      <a:cubicBezTo>
                        <a:pt x="1494906" y="1731208"/>
                        <a:pt x="1461760" y="1639663"/>
                        <a:pt x="1468863" y="1538647"/>
                      </a:cubicBezTo>
                      <a:cubicBezTo>
                        <a:pt x="1475966" y="1442367"/>
                        <a:pt x="1498063" y="1346876"/>
                        <a:pt x="1535154" y="1257698"/>
                      </a:cubicBezTo>
                      <a:cubicBezTo>
                        <a:pt x="1571457" y="1169310"/>
                        <a:pt x="1576192" y="1073819"/>
                        <a:pt x="1617230" y="986219"/>
                      </a:cubicBezTo>
                      <a:cubicBezTo>
                        <a:pt x="1655899" y="903355"/>
                        <a:pt x="1659845" y="814967"/>
                        <a:pt x="1648007" y="724211"/>
                      </a:cubicBezTo>
                      <a:cubicBezTo>
                        <a:pt x="1633013" y="605044"/>
                        <a:pt x="1586451" y="490612"/>
                        <a:pt x="1523317" y="388808"/>
                      </a:cubicBezTo>
                      <a:cubicBezTo>
                        <a:pt x="1491749" y="337511"/>
                        <a:pt x="1455447" y="289371"/>
                        <a:pt x="1414409" y="244387"/>
                      </a:cubicBezTo>
                      <a:cubicBezTo>
                        <a:pt x="1374161" y="200193"/>
                        <a:pt x="1327599" y="178096"/>
                        <a:pt x="1277092" y="147318"/>
                      </a:cubicBezTo>
                      <a:cubicBezTo>
                        <a:pt x="1120833" y="53405"/>
                        <a:pt x="944845" y="62875"/>
                        <a:pt x="780695" y="3687"/>
                      </a:cubicBezTo>
                      <a:cubicBezTo>
                        <a:pt x="764123" y="-1838"/>
                        <a:pt x="749128" y="-1838"/>
                        <a:pt x="734134" y="8422"/>
                      </a:cubicBezTo>
                      <a:cubicBezTo>
                        <a:pt x="728609" y="11578"/>
                        <a:pt x="724663" y="14735"/>
                        <a:pt x="719928" y="18681"/>
                      </a:cubicBezTo>
                      <a:cubicBezTo>
                        <a:pt x="433455" y="245176"/>
                        <a:pt x="152506" y="549012"/>
                        <a:pt x="128041" y="953863"/>
                      </a:cubicBezTo>
                      <a:cubicBezTo>
                        <a:pt x="125674" y="995690"/>
                        <a:pt x="124095" y="1034359"/>
                        <a:pt x="139090" y="1073029"/>
                      </a:cubicBezTo>
                      <a:cubicBezTo>
                        <a:pt x="161187" y="1128272"/>
                        <a:pt x="187230" y="1129061"/>
                        <a:pt x="236948" y="1153526"/>
                      </a:cubicBezTo>
                      <a:cubicBezTo>
                        <a:pt x="300872" y="1185093"/>
                        <a:pt x="375844" y="1185093"/>
                        <a:pt x="441347" y="1213504"/>
                      </a:cubicBezTo>
                      <a:cubicBezTo>
                        <a:pt x="549465" y="1260066"/>
                        <a:pt x="599972" y="1345298"/>
                        <a:pt x="680469" y="1423427"/>
                      </a:cubicBezTo>
                      <a:cubicBezTo>
                        <a:pt x="735712" y="1477091"/>
                        <a:pt x="787009" y="1536280"/>
                        <a:pt x="831203" y="1599415"/>
                      </a:cubicBezTo>
                      <a:cubicBezTo>
                        <a:pt x="875397" y="1660971"/>
                        <a:pt x="914067" y="1726473"/>
                        <a:pt x="946424" y="1795132"/>
                      </a:cubicBezTo>
                      <a:cubicBezTo>
                        <a:pt x="974834" y="1855110"/>
                        <a:pt x="1028499" y="1950601"/>
                        <a:pt x="1023764" y="2017682"/>
                      </a:cubicBezTo>
                      <a:cubicBezTo>
                        <a:pt x="979569" y="1984536"/>
                        <a:pt x="970888" y="1904039"/>
                        <a:pt x="946424" y="1855899"/>
                      </a:cubicBezTo>
                      <a:cubicBezTo>
                        <a:pt x="914857" y="1795132"/>
                        <a:pt x="879343" y="1736732"/>
                        <a:pt x="839095" y="1680700"/>
                      </a:cubicBezTo>
                      <a:cubicBezTo>
                        <a:pt x="774382" y="1591523"/>
                        <a:pt x="697831" y="1510237"/>
                        <a:pt x="612599" y="1439999"/>
                      </a:cubicBezTo>
                      <a:cubicBezTo>
                        <a:pt x="574719" y="1409221"/>
                        <a:pt x="534470" y="1377654"/>
                        <a:pt x="484752" y="1372130"/>
                      </a:cubicBezTo>
                      <a:cubicBezTo>
                        <a:pt x="436612" y="1366606"/>
                        <a:pt x="412147" y="1396594"/>
                        <a:pt x="381369" y="1428162"/>
                      </a:cubicBezTo>
                      <a:cubicBezTo>
                        <a:pt x="326126" y="1484194"/>
                        <a:pt x="266148" y="1543383"/>
                        <a:pt x="190386" y="1568636"/>
                      </a:cubicBezTo>
                      <a:cubicBezTo>
                        <a:pt x="116203" y="1593101"/>
                        <a:pt x="141457" y="1638084"/>
                        <a:pt x="145403" y="1703587"/>
                      </a:cubicBezTo>
                      <a:cubicBezTo>
                        <a:pt x="150927" y="1780927"/>
                        <a:pt x="117782" y="1860634"/>
                        <a:pt x="58593" y="1911142"/>
                      </a:cubicBezTo>
                      <a:cubicBezTo>
                        <a:pt x="53069" y="1915877"/>
                        <a:pt x="46755" y="1920612"/>
                        <a:pt x="39652" y="1919823"/>
                      </a:cubicBezTo>
                      <a:cubicBezTo>
                        <a:pt x="15188" y="1917455"/>
                        <a:pt x="41231" y="1832224"/>
                        <a:pt x="9664" y="1842483"/>
                      </a:cubicBezTo>
                      <a:cubicBezTo>
                        <a:pt x="-2174" y="1846429"/>
                        <a:pt x="193" y="1873261"/>
                        <a:pt x="193" y="1881942"/>
                      </a:cubicBezTo>
                      <a:cubicBezTo>
                        <a:pt x="-2174" y="1935607"/>
                        <a:pt x="20712" y="1997163"/>
                        <a:pt x="35706" y="2048460"/>
                      </a:cubicBezTo>
                      <a:cubicBezTo>
                        <a:pt x="63328" y="2142372"/>
                        <a:pt x="90949" y="2248123"/>
                        <a:pt x="138300" y="2334933"/>
                      </a:cubicBezTo>
                      <a:cubicBezTo>
                        <a:pt x="201435" y="2451732"/>
                        <a:pt x="288245" y="2532229"/>
                        <a:pt x="378212" y="2626141"/>
                      </a:cubicBezTo>
                      <a:cubicBezTo>
                        <a:pt x="574719" y="2832119"/>
                        <a:pt x="786220" y="3014420"/>
                        <a:pt x="1019029" y="3180148"/>
                      </a:cubicBezTo>
                      <a:cubicBezTo>
                        <a:pt x="1247892" y="3342720"/>
                        <a:pt x="1487014" y="3491086"/>
                        <a:pt x="1722980" y="3643399"/>
                      </a:cubicBezTo>
                      <a:cubicBezTo>
                        <a:pt x="1854773" y="3728630"/>
                        <a:pt x="1991302" y="3809916"/>
                        <a:pt x="2137301" y="3869105"/>
                      </a:cubicBezTo>
                      <a:cubicBezTo>
                        <a:pt x="2261992" y="3919613"/>
                        <a:pt x="2460866" y="4000898"/>
                        <a:pt x="2586346" y="3915667"/>
                      </a:cubicBezTo>
                      <a:cubicBezTo>
                        <a:pt x="2685783" y="3847797"/>
                        <a:pt x="2702356" y="3721528"/>
                        <a:pt x="2691308" y="3611042"/>
                      </a:cubicBezTo>
                      <a:close/>
                    </a:path>
                  </a:pathLst>
                </a:custGeom>
                <a:solidFill>
                  <a:srgbClr val="8013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73" name="Google Shape;1373;p48"/>
                <p:cNvSpPr/>
                <p:nvPr/>
              </p:nvSpPr>
              <p:spPr>
                <a:xfrm>
                  <a:off x="5790302" y="3151454"/>
                  <a:ext cx="284106" cy="631346"/>
                </a:xfrm>
                <a:custGeom>
                  <a:rect b="b" l="l" r="r" t="t"/>
                  <a:pathLst>
                    <a:path extrusionOk="0" h="631346" w="284105">
                      <a:moveTo>
                        <a:pt x="11333" y="637414"/>
                      </a:moveTo>
                      <a:cubicBezTo>
                        <a:pt x="54738" y="605057"/>
                        <a:pt x="64997" y="559285"/>
                        <a:pt x="64208" y="508777"/>
                      </a:cubicBezTo>
                      <a:cubicBezTo>
                        <a:pt x="68943" y="485891"/>
                        <a:pt x="62629" y="463794"/>
                        <a:pt x="57105" y="441696"/>
                      </a:cubicBezTo>
                      <a:cubicBezTo>
                        <a:pt x="53159" y="423545"/>
                        <a:pt x="60262" y="406972"/>
                        <a:pt x="78413" y="398291"/>
                      </a:cubicBezTo>
                      <a:cubicBezTo>
                        <a:pt x="83937" y="395924"/>
                        <a:pt x="88672" y="392767"/>
                        <a:pt x="89462" y="385665"/>
                      </a:cubicBezTo>
                      <a:cubicBezTo>
                        <a:pt x="84726" y="381719"/>
                        <a:pt x="76835" y="380140"/>
                        <a:pt x="75256" y="373038"/>
                      </a:cubicBezTo>
                      <a:cubicBezTo>
                        <a:pt x="107613" y="349362"/>
                        <a:pt x="143915" y="332000"/>
                        <a:pt x="177850" y="311481"/>
                      </a:cubicBezTo>
                      <a:cubicBezTo>
                        <a:pt x="244142" y="272022"/>
                        <a:pt x="285179" y="215990"/>
                        <a:pt x="285179" y="135494"/>
                      </a:cubicBezTo>
                      <a:cubicBezTo>
                        <a:pt x="267028" y="99980"/>
                        <a:pt x="234671" y="82618"/>
                        <a:pt x="199947" y="67624"/>
                      </a:cubicBezTo>
                      <a:cubicBezTo>
                        <a:pt x="157331" y="49473"/>
                        <a:pt x="117083" y="28954"/>
                        <a:pt x="79991" y="1332"/>
                      </a:cubicBezTo>
                      <a:cubicBezTo>
                        <a:pt x="56316" y="-4981"/>
                        <a:pt x="57105" y="12381"/>
                        <a:pt x="54738" y="27375"/>
                      </a:cubicBezTo>
                      <a:cubicBezTo>
                        <a:pt x="38954" y="120499"/>
                        <a:pt x="23170" y="214412"/>
                        <a:pt x="11333" y="308325"/>
                      </a:cubicBezTo>
                      <a:cubicBezTo>
                        <a:pt x="-505" y="403816"/>
                        <a:pt x="-1294" y="498518"/>
                        <a:pt x="1073" y="594009"/>
                      </a:cubicBezTo>
                      <a:cubicBezTo>
                        <a:pt x="2651" y="608214"/>
                        <a:pt x="5019" y="623209"/>
                        <a:pt x="11333" y="637414"/>
                      </a:cubicBezTo>
                      <a:close/>
                    </a:path>
                  </a:pathLst>
                </a:custGeom>
                <a:solidFill>
                  <a:srgbClr val="8013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374" name="Google Shape;1374;p48"/>
              <p:cNvSpPr/>
              <p:nvPr/>
            </p:nvSpPr>
            <p:spPr>
              <a:xfrm>
                <a:off x="3978897" y="136986"/>
                <a:ext cx="2343874" cy="1586258"/>
              </a:xfrm>
              <a:custGeom>
                <a:rect b="b" l="l" r="r" t="t"/>
                <a:pathLst>
                  <a:path extrusionOk="0" h="1586257" w="2343873">
                    <a:moveTo>
                      <a:pt x="2344387" y="1261446"/>
                    </a:moveTo>
                    <a:cubicBezTo>
                      <a:pt x="2353068" y="1257500"/>
                      <a:pt x="2264680" y="917363"/>
                      <a:pt x="2126573" y="744531"/>
                    </a:cubicBezTo>
                    <a:cubicBezTo>
                      <a:pt x="1959266" y="534609"/>
                      <a:pt x="1514956" y="357043"/>
                      <a:pt x="1357908" y="282070"/>
                    </a:cubicBezTo>
                    <a:cubicBezTo>
                      <a:pt x="1144829" y="179476"/>
                      <a:pt x="949112" y="99769"/>
                      <a:pt x="724984" y="32688"/>
                    </a:cubicBezTo>
                    <a:cubicBezTo>
                      <a:pt x="687892" y="21640"/>
                      <a:pt x="656325" y="26375"/>
                      <a:pt x="630282" y="53207"/>
                    </a:cubicBezTo>
                    <a:cubicBezTo>
                      <a:pt x="633438" y="38213"/>
                      <a:pt x="635017" y="22429"/>
                      <a:pt x="634228" y="7435"/>
                    </a:cubicBezTo>
                    <a:cubicBezTo>
                      <a:pt x="438510" y="-47808"/>
                      <a:pt x="232533" y="217357"/>
                      <a:pt x="198598" y="387821"/>
                    </a:cubicBezTo>
                    <a:cubicBezTo>
                      <a:pt x="159929" y="749267"/>
                      <a:pt x="-10535" y="1118604"/>
                      <a:pt x="514" y="1474526"/>
                    </a:cubicBezTo>
                    <a:cubicBezTo>
                      <a:pt x="1303" y="1487942"/>
                      <a:pt x="-276" y="1578698"/>
                      <a:pt x="3670" y="1571595"/>
                    </a:cubicBezTo>
                    <a:cubicBezTo>
                      <a:pt x="205701" y="1223566"/>
                      <a:pt x="701308" y="1263814"/>
                      <a:pt x="986203" y="1457953"/>
                    </a:cubicBezTo>
                    <a:cubicBezTo>
                      <a:pt x="1016981" y="1478472"/>
                      <a:pt x="1039868" y="1506882"/>
                      <a:pt x="1060386" y="1536871"/>
                    </a:cubicBezTo>
                    <a:cubicBezTo>
                      <a:pt x="1069067" y="1549498"/>
                      <a:pt x="1080116" y="1560547"/>
                      <a:pt x="1089586" y="1571595"/>
                    </a:cubicBezTo>
                    <a:cubicBezTo>
                      <a:pt x="1095110" y="1577909"/>
                      <a:pt x="1107737" y="1595271"/>
                      <a:pt x="1118786" y="1592903"/>
                    </a:cubicBezTo>
                    <a:cubicBezTo>
                      <a:pt x="1129834" y="1590536"/>
                      <a:pt x="1129834" y="1556601"/>
                      <a:pt x="1130624" y="1547920"/>
                    </a:cubicBezTo>
                    <a:cubicBezTo>
                      <a:pt x="1135359" y="1498201"/>
                      <a:pt x="1145618" y="1488731"/>
                      <a:pt x="1155088" y="1440591"/>
                    </a:cubicBezTo>
                    <a:cubicBezTo>
                      <a:pt x="1156667" y="1431910"/>
                      <a:pt x="1147986" y="1412969"/>
                      <a:pt x="1155088" y="1388505"/>
                    </a:cubicBezTo>
                    <a:cubicBezTo>
                      <a:pt x="1168504" y="1344311"/>
                      <a:pt x="1159824" y="1324581"/>
                      <a:pt x="1181921" y="1324581"/>
                    </a:cubicBezTo>
                    <a:cubicBezTo>
                      <a:pt x="1200072" y="1324581"/>
                      <a:pt x="1229272" y="1332473"/>
                      <a:pt x="1249001" y="1367986"/>
                    </a:cubicBezTo>
                    <a:cubicBezTo>
                      <a:pt x="1262417" y="1386137"/>
                      <a:pt x="1279779" y="1441380"/>
                      <a:pt x="1300298" y="1447694"/>
                    </a:cubicBezTo>
                    <a:cubicBezTo>
                      <a:pt x="1579669" y="1530558"/>
                      <a:pt x="2076854" y="1380613"/>
                      <a:pt x="2344387" y="1261446"/>
                    </a:cubicBezTo>
                    <a:close/>
                    <a:moveTo>
                      <a:pt x="208858" y="356253"/>
                    </a:moveTo>
                    <a:cubicBezTo>
                      <a:pt x="204123" y="364934"/>
                      <a:pt x="201755" y="373615"/>
                      <a:pt x="199388" y="383086"/>
                    </a:cubicBezTo>
                    <a:cubicBezTo>
                      <a:pt x="199388" y="383086"/>
                      <a:pt x="199388" y="382297"/>
                      <a:pt x="199388" y="382297"/>
                    </a:cubicBezTo>
                    <a:cubicBezTo>
                      <a:pt x="197809" y="371248"/>
                      <a:pt x="202544" y="364145"/>
                      <a:pt x="208858" y="35625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1375" name="Google Shape;1375;p48"/>
              <p:cNvGrpSpPr/>
              <p:nvPr/>
            </p:nvGrpSpPr>
            <p:grpSpPr>
              <a:xfrm>
                <a:off x="3204507" y="2447184"/>
                <a:ext cx="4474668" cy="4159957"/>
                <a:chOff x="3204507" y="2447184"/>
                <a:chExt cx="4474668" cy="4159957"/>
              </a:xfrm>
            </p:grpSpPr>
            <p:sp>
              <p:nvSpPr>
                <p:cNvPr id="1376" name="Google Shape;1376;p48"/>
                <p:cNvSpPr/>
                <p:nvPr/>
              </p:nvSpPr>
              <p:spPr>
                <a:xfrm>
                  <a:off x="3204507" y="3174195"/>
                  <a:ext cx="4474668" cy="3432946"/>
                </a:xfrm>
                <a:custGeom>
                  <a:rect b="b" l="l" r="r" t="t"/>
                  <a:pathLst>
                    <a:path extrusionOk="0" h="3432945" w="4474667">
                      <a:moveTo>
                        <a:pt x="4471438" y="3182674"/>
                      </a:moveTo>
                      <a:cubicBezTo>
                        <a:pt x="4406725" y="3069032"/>
                        <a:pt x="4239418" y="2994060"/>
                        <a:pt x="4129721" y="2930925"/>
                      </a:cubicBezTo>
                      <a:cubicBezTo>
                        <a:pt x="3897701" y="2796764"/>
                        <a:pt x="3678309" y="2642084"/>
                        <a:pt x="3464440" y="2481091"/>
                      </a:cubicBezTo>
                      <a:cubicBezTo>
                        <a:pt x="3304236" y="2360346"/>
                        <a:pt x="3128248" y="2245914"/>
                        <a:pt x="2986195" y="2103861"/>
                      </a:cubicBezTo>
                      <a:cubicBezTo>
                        <a:pt x="2799159" y="1916825"/>
                        <a:pt x="2670522" y="1677702"/>
                        <a:pt x="2594760" y="1425953"/>
                      </a:cubicBezTo>
                      <a:cubicBezTo>
                        <a:pt x="2511896" y="1152107"/>
                        <a:pt x="2505583" y="877471"/>
                        <a:pt x="2504004" y="594154"/>
                      </a:cubicBezTo>
                      <a:cubicBezTo>
                        <a:pt x="2504004" y="511290"/>
                        <a:pt x="2506372" y="429215"/>
                        <a:pt x="2509529" y="346351"/>
                      </a:cubicBezTo>
                      <a:cubicBezTo>
                        <a:pt x="2510318" y="314783"/>
                        <a:pt x="2560825" y="100915"/>
                        <a:pt x="2481907" y="119066"/>
                      </a:cubicBezTo>
                      <a:cubicBezTo>
                        <a:pt x="2409302" y="135639"/>
                        <a:pt x="2337486" y="132482"/>
                        <a:pt x="2270406" y="98547"/>
                      </a:cubicBezTo>
                      <a:cubicBezTo>
                        <a:pt x="2217531" y="72504"/>
                        <a:pt x="2148083" y="-19830"/>
                        <a:pt x="2087316" y="3845"/>
                      </a:cubicBezTo>
                      <a:cubicBezTo>
                        <a:pt x="2013132" y="32256"/>
                        <a:pt x="1937371" y="62245"/>
                        <a:pt x="1857663" y="70926"/>
                      </a:cubicBezTo>
                      <a:cubicBezTo>
                        <a:pt x="1818993" y="75661"/>
                        <a:pt x="1777167" y="75661"/>
                        <a:pt x="1740075" y="62245"/>
                      </a:cubicBezTo>
                      <a:cubicBezTo>
                        <a:pt x="1677729" y="40148"/>
                        <a:pt x="1618541" y="-11938"/>
                        <a:pt x="1601968" y="83553"/>
                      </a:cubicBezTo>
                      <a:cubicBezTo>
                        <a:pt x="1582238" y="195617"/>
                        <a:pt x="1598811" y="304524"/>
                        <a:pt x="1598811" y="416588"/>
                      </a:cubicBezTo>
                      <a:cubicBezTo>
                        <a:pt x="1598811" y="512079"/>
                        <a:pt x="1605914" y="607570"/>
                        <a:pt x="1623276" y="701483"/>
                      </a:cubicBezTo>
                      <a:cubicBezTo>
                        <a:pt x="1644584" y="817493"/>
                        <a:pt x="1676940" y="929557"/>
                        <a:pt x="1694302" y="1046356"/>
                      </a:cubicBezTo>
                      <a:cubicBezTo>
                        <a:pt x="1710086" y="1130010"/>
                        <a:pt x="1715610" y="1214452"/>
                        <a:pt x="1728237" y="1298106"/>
                      </a:cubicBezTo>
                      <a:cubicBezTo>
                        <a:pt x="1759805" y="1509606"/>
                        <a:pt x="1840301" y="1701378"/>
                        <a:pt x="1949998" y="1884468"/>
                      </a:cubicBezTo>
                      <a:cubicBezTo>
                        <a:pt x="2027338" y="2013105"/>
                        <a:pt x="2139402" y="2123591"/>
                        <a:pt x="2237260" y="2238022"/>
                      </a:cubicBezTo>
                      <a:cubicBezTo>
                        <a:pt x="2212796" y="2209612"/>
                        <a:pt x="2174126" y="2202509"/>
                        <a:pt x="2144137" y="2181991"/>
                      </a:cubicBezTo>
                      <a:cubicBezTo>
                        <a:pt x="2107834" y="2156737"/>
                        <a:pt x="2076267" y="2118856"/>
                        <a:pt x="2046278" y="2087289"/>
                      </a:cubicBezTo>
                      <a:cubicBezTo>
                        <a:pt x="1982354" y="2020208"/>
                        <a:pt x="1923955" y="1948392"/>
                        <a:pt x="1870290" y="1872631"/>
                      </a:cubicBezTo>
                      <a:cubicBezTo>
                        <a:pt x="1747178" y="1698221"/>
                        <a:pt x="1630379" y="1482774"/>
                        <a:pt x="1581449" y="1273641"/>
                      </a:cubicBezTo>
                      <a:cubicBezTo>
                        <a:pt x="1555406" y="1161577"/>
                        <a:pt x="1552249" y="1046356"/>
                        <a:pt x="1519893" y="935870"/>
                      </a:cubicBezTo>
                      <a:cubicBezTo>
                        <a:pt x="1498585" y="864055"/>
                        <a:pt x="1474120" y="791450"/>
                        <a:pt x="1438607" y="725159"/>
                      </a:cubicBezTo>
                      <a:cubicBezTo>
                        <a:pt x="1375472" y="608359"/>
                        <a:pt x="1257095" y="534965"/>
                        <a:pt x="1146609" y="468674"/>
                      </a:cubicBezTo>
                      <a:cubicBezTo>
                        <a:pt x="973778" y="365291"/>
                        <a:pt x="785163" y="277692"/>
                        <a:pt x="594181" y="212979"/>
                      </a:cubicBezTo>
                      <a:cubicBezTo>
                        <a:pt x="254832" y="97758"/>
                        <a:pt x="65429" y="497874"/>
                        <a:pt x="22813" y="771720"/>
                      </a:cubicBezTo>
                      <a:cubicBezTo>
                        <a:pt x="-10333" y="982432"/>
                        <a:pt x="-6387" y="1198668"/>
                        <a:pt x="28337" y="1408591"/>
                      </a:cubicBezTo>
                      <a:cubicBezTo>
                        <a:pt x="58326" y="1590892"/>
                        <a:pt x="120671" y="1766880"/>
                        <a:pt x="207481" y="1929452"/>
                      </a:cubicBezTo>
                      <a:cubicBezTo>
                        <a:pt x="268249" y="2043883"/>
                        <a:pt x="343221" y="2151212"/>
                        <a:pt x="429242" y="2249071"/>
                      </a:cubicBezTo>
                      <a:cubicBezTo>
                        <a:pt x="481328" y="2309049"/>
                        <a:pt x="531047" y="2379286"/>
                        <a:pt x="602073" y="2418745"/>
                      </a:cubicBezTo>
                      <a:cubicBezTo>
                        <a:pt x="671521" y="2457415"/>
                        <a:pt x="737812" y="2432162"/>
                        <a:pt x="805682" y="2403751"/>
                      </a:cubicBezTo>
                      <a:cubicBezTo>
                        <a:pt x="879076" y="2372973"/>
                        <a:pt x="963519" y="2358767"/>
                        <a:pt x="1042437" y="2341406"/>
                      </a:cubicBezTo>
                      <a:cubicBezTo>
                        <a:pt x="1178966" y="2311416"/>
                        <a:pt x="1318651" y="2292476"/>
                        <a:pt x="1458337" y="2283795"/>
                      </a:cubicBezTo>
                      <a:cubicBezTo>
                        <a:pt x="1578292" y="2276692"/>
                        <a:pt x="1696670" y="2305892"/>
                        <a:pt x="1814258" y="2334303"/>
                      </a:cubicBezTo>
                      <a:cubicBezTo>
                        <a:pt x="1855296" y="2343773"/>
                        <a:pt x="2057326" y="2390335"/>
                        <a:pt x="2046278" y="2444788"/>
                      </a:cubicBezTo>
                      <a:cubicBezTo>
                        <a:pt x="1953154" y="2458205"/>
                        <a:pt x="1857663" y="2409275"/>
                        <a:pt x="1769275" y="2385600"/>
                      </a:cubicBezTo>
                      <a:cubicBezTo>
                        <a:pt x="1572768" y="2332724"/>
                        <a:pt x="1267354" y="2301157"/>
                        <a:pt x="1119777" y="2480302"/>
                      </a:cubicBezTo>
                      <a:cubicBezTo>
                        <a:pt x="1004556" y="2586841"/>
                        <a:pt x="1290241" y="2767564"/>
                        <a:pt x="1359689" y="2816493"/>
                      </a:cubicBezTo>
                      <a:cubicBezTo>
                        <a:pt x="1447288" y="2877261"/>
                        <a:pt x="1539622" y="2926190"/>
                        <a:pt x="1635114" y="2973541"/>
                      </a:cubicBezTo>
                      <a:cubicBezTo>
                        <a:pt x="1902647" y="3104545"/>
                        <a:pt x="2185174" y="3242652"/>
                        <a:pt x="2477961" y="3305787"/>
                      </a:cubicBezTo>
                      <a:cubicBezTo>
                        <a:pt x="2791267" y="3373657"/>
                        <a:pt x="3109308" y="3417062"/>
                        <a:pt x="3429716" y="3436002"/>
                      </a:cubicBezTo>
                      <a:cubicBezTo>
                        <a:pt x="3739865" y="3454154"/>
                        <a:pt x="4067376" y="3419429"/>
                        <a:pt x="4355428" y="3297895"/>
                      </a:cubicBezTo>
                      <a:cubicBezTo>
                        <a:pt x="4393308" y="3282111"/>
                        <a:pt x="4442238" y="3260804"/>
                        <a:pt x="4473805" y="3230814"/>
                      </a:cubicBezTo>
                      <a:cubicBezTo>
                        <a:pt x="4483275" y="3218188"/>
                        <a:pt x="4482486" y="3201615"/>
                        <a:pt x="4471438" y="3182674"/>
                      </a:cubicBezTo>
                      <a:close/>
                      <a:moveTo>
                        <a:pt x="1623276" y="2177255"/>
                      </a:moveTo>
                      <a:cubicBezTo>
                        <a:pt x="1623276" y="2176466"/>
                        <a:pt x="1623276" y="2176466"/>
                        <a:pt x="1622487" y="2175677"/>
                      </a:cubicBezTo>
                      <a:cubicBezTo>
                        <a:pt x="1622487" y="2175677"/>
                        <a:pt x="1622487" y="2175677"/>
                        <a:pt x="1623276" y="2175677"/>
                      </a:cubicBezTo>
                      <a:cubicBezTo>
                        <a:pt x="1623276" y="2175677"/>
                        <a:pt x="1623276" y="2175677"/>
                        <a:pt x="1623276" y="2175677"/>
                      </a:cubicBezTo>
                      <a:cubicBezTo>
                        <a:pt x="1623276" y="2176466"/>
                        <a:pt x="1623276" y="2177255"/>
                        <a:pt x="1623276" y="2177255"/>
                      </a:cubicBezTo>
                      <a:close/>
                      <a:moveTo>
                        <a:pt x="1760594" y="1968122"/>
                      </a:moveTo>
                      <a:cubicBezTo>
                        <a:pt x="1760594" y="1967333"/>
                        <a:pt x="1760594" y="1967333"/>
                        <a:pt x="1760594" y="1968122"/>
                      </a:cubicBezTo>
                      <a:cubicBezTo>
                        <a:pt x="1760594" y="1967333"/>
                        <a:pt x="1760594" y="1968122"/>
                        <a:pt x="1760594" y="1968122"/>
                      </a:cubicBezTo>
                      <a:cubicBezTo>
                        <a:pt x="1760594" y="1968122"/>
                        <a:pt x="1760594" y="1968122"/>
                        <a:pt x="1760594" y="1968122"/>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77" name="Google Shape;1377;p48"/>
                <p:cNvSpPr/>
                <p:nvPr/>
              </p:nvSpPr>
              <p:spPr>
                <a:xfrm>
                  <a:off x="3624278" y="3363914"/>
                  <a:ext cx="55243" cy="7892"/>
                </a:xfrm>
                <a:custGeom>
                  <a:rect b="b" l="l" r="r" t="t"/>
                  <a:pathLst>
                    <a:path extrusionOk="0" h="120000" w="55242">
                      <a:moveTo>
                        <a:pt x="0" y="65672"/>
                      </a:moveTo>
                      <a:cubicBezTo>
                        <a:pt x="20519" y="65672"/>
                        <a:pt x="41037" y="65672"/>
                        <a:pt x="60767" y="65672"/>
                      </a:cubicBezTo>
                      <a:cubicBezTo>
                        <a:pt x="41037" y="17669"/>
                        <a:pt x="20519" y="-54328"/>
                        <a:pt x="0" y="65672"/>
                      </a:cubicBezTo>
                      <a:close/>
                    </a:path>
                  </a:pathLst>
                </a:custGeom>
                <a:solidFill>
                  <a:srgbClr val="FEFEF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78" name="Google Shape;1378;p48"/>
                <p:cNvSpPr/>
                <p:nvPr/>
              </p:nvSpPr>
              <p:spPr>
                <a:xfrm>
                  <a:off x="4896302" y="2447184"/>
                  <a:ext cx="970695" cy="733940"/>
                </a:xfrm>
                <a:custGeom>
                  <a:rect b="b" l="l" r="r" t="t"/>
                  <a:pathLst>
                    <a:path extrusionOk="0" h="733940" w="970695">
                      <a:moveTo>
                        <a:pt x="23815" y="612479"/>
                      </a:moveTo>
                      <a:cubicBezTo>
                        <a:pt x="105890" y="704813"/>
                        <a:pt x="262148" y="689029"/>
                        <a:pt x="366320" y="648781"/>
                      </a:cubicBezTo>
                      <a:cubicBezTo>
                        <a:pt x="397099" y="636943"/>
                        <a:pt x="402623" y="638522"/>
                        <a:pt x="419196" y="667722"/>
                      </a:cubicBezTo>
                      <a:cubicBezTo>
                        <a:pt x="423142" y="674824"/>
                        <a:pt x="425509" y="677981"/>
                        <a:pt x="434190" y="673246"/>
                      </a:cubicBezTo>
                      <a:cubicBezTo>
                        <a:pt x="487855" y="644046"/>
                        <a:pt x="506795" y="681138"/>
                        <a:pt x="552568" y="704813"/>
                      </a:cubicBezTo>
                      <a:cubicBezTo>
                        <a:pt x="640956" y="751375"/>
                        <a:pt x="728555" y="739537"/>
                        <a:pt x="815366" y="697710"/>
                      </a:cubicBezTo>
                      <a:cubicBezTo>
                        <a:pt x="818522" y="695343"/>
                        <a:pt x="821679" y="692186"/>
                        <a:pt x="824836" y="689819"/>
                      </a:cubicBezTo>
                      <a:cubicBezTo>
                        <a:pt x="890338" y="664565"/>
                        <a:pt x="919538" y="580122"/>
                        <a:pt x="937689" y="518566"/>
                      </a:cubicBezTo>
                      <a:cubicBezTo>
                        <a:pt x="955051" y="460166"/>
                        <a:pt x="994510" y="342578"/>
                        <a:pt x="960575" y="288914"/>
                      </a:cubicBezTo>
                      <a:cubicBezTo>
                        <a:pt x="822468" y="71888"/>
                        <a:pt x="509163" y="-75689"/>
                        <a:pt x="262937" y="41110"/>
                      </a:cubicBezTo>
                      <a:cubicBezTo>
                        <a:pt x="108258" y="114504"/>
                        <a:pt x="105890" y="263660"/>
                        <a:pt x="31707" y="394664"/>
                      </a:cubicBezTo>
                      <a:cubicBezTo>
                        <a:pt x="3296" y="444383"/>
                        <a:pt x="-18801" y="564339"/>
                        <a:pt x="23815" y="612479"/>
                      </a:cubicBezTo>
                      <a:close/>
                    </a:path>
                  </a:pathLst>
                </a:custGeom>
                <a:solidFill>
                  <a:srgbClr val="FFD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379" name="Google Shape;1379;p48"/>
              <p:cNvSpPr/>
              <p:nvPr/>
            </p:nvSpPr>
            <p:spPr>
              <a:xfrm>
                <a:off x="4890917" y="1225097"/>
                <a:ext cx="2233388" cy="1523123"/>
              </a:xfrm>
              <a:custGeom>
                <a:rect b="b" l="l" r="r" t="t"/>
                <a:pathLst>
                  <a:path extrusionOk="0" h="1523123" w="2233387">
                    <a:moveTo>
                      <a:pt x="2161573" y="432187"/>
                    </a:moveTo>
                    <a:cubicBezTo>
                      <a:pt x="2187615" y="419560"/>
                      <a:pt x="2212080" y="395885"/>
                      <a:pt x="2238123" y="384047"/>
                    </a:cubicBezTo>
                    <a:cubicBezTo>
                      <a:pt x="2166307" y="240416"/>
                      <a:pt x="1985584" y="129141"/>
                      <a:pt x="1894828" y="2872"/>
                    </a:cubicBezTo>
                    <a:cubicBezTo>
                      <a:pt x="1891672" y="-1074"/>
                      <a:pt x="1888515" y="-285"/>
                      <a:pt x="1885358" y="1293"/>
                    </a:cubicBezTo>
                    <a:cubicBezTo>
                      <a:pt x="1736992" y="66795"/>
                      <a:pt x="1167202" y="273561"/>
                      <a:pt x="982533" y="319334"/>
                    </a:cubicBezTo>
                    <a:cubicBezTo>
                      <a:pt x="853896" y="350901"/>
                      <a:pt x="419056" y="409301"/>
                      <a:pt x="377230" y="346166"/>
                    </a:cubicBezTo>
                    <a:cubicBezTo>
                      <a:pt x="375651" y="343799"/>
                      <a:pt x="364603" y="342220"/>
                      <a:pt x="363024" y="344588"/>
                    </a:cubicBezTo>
                    <a:cubicBezTo>
                      <a:pt x="348030" y="354058"/>
                      <a:pt x="261220" y="350112"/>
                      <a:pt x="245436" y="354058"/>
                    </a:cubicBezTo>
                    <a:cubicBezTo>
                      <a:pt x="183090" y="602651"/>
                      <a:pt x="180723" y="695774"/>
                      <a:pt x="194928" y="794422"/>
                    </a:cubicBezTo>
                    <a:cubicBezTo>
                      <a:pt x="223339" y="996453"/>
                      <a:pt x="76551" y="1114041"/>
                      <a:pt x="0" y="1357899"/>
                    </a:cubicBezTo>
                    <a:cubicBezTo>
                      <a:pt x="202031" y="1132193"/>
                      <a:pt x="445888" y="1106149"/>
                      <a:pt x="535855" y="1114041"/>
                    </a:cubicBezTo>
                    <a:cubicBezTo>
                      <a:pt x="752091" y="1132982"/>
                      <a:pt x="988057" y="1301867"/>
                      <a:pt x="1040143" y="1525995"/>
                    </a:cubicBezTo>
                    <a:cubicBezTo>
                      <a:pt x="1085916" y="1346850"/>
                      <a:pt x="1190088" y="1222159"/>
                      <a:pt x="1234282" y="1158235"/>
                    </a:cubicBezTo>
                    <a:cubicBezTo>
                      <a:pt x="1315568" y="1039069"/>
                      <a:pt x="1408692" y="929372"/>
                      <a:pt x="1512864" y="829935"/>
                    </a:cubicBezTo>
                    <a:cubicBezTo>
                      <a:pt x="1699111" y="652369"/>
                      <a:pt x="1929552" y="541094"/>
                      <a:pt x="2161573" y="432187"/>
                    </a:cubicBezTo>
                    <a:close/>
                    <a:moveTo>
                      <a:pt x="2152102" y="406144"/>
                    </a:moveTo>
                    <a:cubicBezTo>
                      <a:pt x="2150524" y="406144"/>
                      <a:pt x="2148946" y="405355"/>
                      <a:pt x="2147367" y="404566"/>
                    </a:cubicBezTo>
                    <a:cubicBezTo>
                      <a:pt x="2148946" y="404566"/>
                      <a:pt x="2150524" y="405355"/>
                      <a:pt x="2152102" y="406144"/>
                    </a:cubicBezTo>
                    <a:close/>
                  </a:path>
                </a:pathLst>
              </a:custGeom>
              <a:solidFill>
                <a:srgbClr val="5B5B5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80" name="Google Shape;1380;p48"/>
              <p:cNvSpPr/>
              <p:nvPr/>
            </p:nvSpPr>
            <p:spPr>
              <a:xfrm>
                <a:off x="4093930" y="1553679"/>
                <a:ext cx="986479" cy="1720419"/>
              </a:xfrm>
              <a:custGeom>
                <a:rect b="b" l="l" r="r" t="t"/>
                <a:pathLst>
                  <a:path extrusionOk="0" h="1720418" w="986478">
                    <a:moveTo>
                      <a:pt x="994283" y="509245"/>
                    </a:moveTo>
                    <a:cubicBezTo>
                      <a:pt x="995861" y="371927"/>
                      <a:pt x="954824" y="205410"/>
                      <a:pt x="878273" y="147010"/>
                    </a:cubicBezTo>
                    <a:cubicBezTo>
                      <a:pt x="837235" y="115443"/>
                      <a:pt x="791463" y="93346"/>
                      <a:pt x="744112" y="73616"/>
                    </a:cubicBezTo>
                    <a:cubicBezTo>
                      <a:pt x="633626" y="27844"/>
                      <a:pt x="519984" y="-2935"/>
                      <a:pt x="398450" y="222"/>
                    </a:cubicBezTo>
                    <a:cubicBezTo>
                      <a:pt x="288753" y="2590"/>
                      <a:pt x="182213" y="49941"/>
                      <a:pt x="102506" y="124913"/>
                    </a:cubicBezTo>
                    <a:cubicBezTo>
                      <a:pt x="64625" y="160426"/>
                      <a:pt x="22798" y="203042"/>
                      <a:pt x="10172" y="255918"/>
                    </a:cubicBezTo>
                    <a:cubicBezTo>
                      <a:pt x="-3245" y="314317"/>
                      <a:pt x="-88" y="382187"/>
                      <a:pt x="1491" y="441376"/>
                    </a:cubicBezTo>
                    <a:cubicBezTo>
                      <a:pt x="3858" y="528186"/>
                      <a:pt x="15696" y="614996"/>
                      <a:pt x="35425" y="700228"/>
                    </a:cubicBezTo>
                    <a:cubicBezTo>
                      <a:pt x="55155" y="785459"/>
                      <a:pt x="85144" y="865956"/>
                      <a:pt x="105663" y="951188"/>
                    </a:cubicBezTo>
                    <a:cubicBezTo>
                      <a:pt x="130916" y="1057727"/>
                      <a:pt x="164851" y="1162689"/>
                      <a:pt x="217727" y="1258969"/>
                    </a:cubicBezTo>
                    <a:cubicBezTo>
                      <a:pt x="271391" y="1356828"/>
                      <a:pt x="317953" y="1461000"/>
                      <a:pt x="381877" y="1554123"/>
                    </a:cubicBezTo>
                    <a:cubicBezTo>
                      <a:pt x="408709" y="1593583"/>
                      <a:pt x="439487" y="1630674"/>
                      <a:pt x="474211" y="1663031"/>
                    </a:cubicBezTo>
                    <a:cubicBezTo>
                      <a:pt x="492362" y="1679604"/>
                      <a:pt x="511303" y="1694598"/>
                      <a:pt x="531032" y="1708803"/>
                    </a:cubicBezTo>
                    <a:cubicBezTo>
                      <a:pt x="553129" y="1723798"/>
                      <a:pt x="568913" y="1734847"/>
                      <a:pt x="577594" y="1701701"/>
                    </a:cubicBezTo>
                    <a:cubicBezTo>
                      <a:pt x="644675" y="1431800"/>
                      <a:pt x="744901" y="1161110"/>
                      <a:pt x="841970" y="913307"/>
                    </a:cubicBezTo>
                    <a:cubicBezTo>
                      <a:pt x="864068" y="858064"/>
                      <a:pt x="894057" y="805978"/>
                      <a:pt x="920889" y="752314"/>
                    </a:cubicBezTo>
                    <a:cubicBezTo>
                      <a:pt x="935094" y="723903"/>
                      <a:pt x="949299" y="696282"/>
                      <a:pt x="963505" y="668660"/>
                    </a:cubicBezTo>
                    <a:cubicBezTo>
                      <a:pt x="983234" y="630779"/>
                      <a:pt x="993494" y="573169"/>
                      <a:pt x="994283" y="509245"/>
                    </a:cubicBezTo>
                    <a:close/>
                  </a:path>
                </a:pathLst>
              </a:custGeom>
              <a:solidFill>
                <a:srgbClr val="8013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81" name="Google Shape;1381;p48"/>
              <p:cNvSpPr/>
              <p:nvPr/>
            </p:nvSpPr>
            <p:spPr>
              <a:xfrm>
                <a:off x="7702521" y="2814976"/>
                <a:ext cx="323565" cy="189404"/>
              </a:xfrm>
              <a:custGeom>
                <a:rect b="b" l="l" r="r" t="t"/>
                <a:pathLst>
                  <a:path extrusionOk="0" h="189403" w="323565">
                    <a:moveTo>
                      <a:pt x="317506" y="165768"/>
                    </a:moveTo>
                    <a:cubicBezTo>
                      <a:pt x="311982" y="149195"/>
                      <a:pt x="305669" y="130254"/>
                      <a:pt x="304090" y="126309"/>
                    </a:cubicBezTo>
                    <a:cubicBezTo>
                      <a:pt x="282783" y="86849"/>
                      <a:pt x="244113" y="40287"/>
                      <a:pt x="196762" y="33185"/>
                    </a:cubicBezTo>
                    <a:cubicBezTo>
                      <a:pt x="147043" y="25293"/>
                      <a:pt x="100481" y="6353"/>
                      <a:pt x="50763" y="828"/>
                    </a:cubicBezTo>
                    <a:cubicBezTo>
                      <a:pt x="42082" y="39"/>
                      <a:pt x="34979" y="-1539"/>
                      <a:pt x="27876" y="3985"/>
                    </a:cubicBezTo>
                    <a:cubicBezTo>
                      <a:pt x="27876" y="3985"/>
                      <a:pt x="27087" y="3985"/>
                      <a:pt x="27087" y="3985"/>
                    </a:cubicBezTo>
                    <a:cubicBezTo>
                      <a:pt x="8147" y="22136"/>
                      <a:pt x="-3691" y="43444"/>
                      <a:pt x="1044" y="71066"/>
                    </a:cubicBezTo>
                    <a:cubicBezTo>
                      <a:pt x="-1323" y="75012"/>
                      <a:pt x="27876" y="116049"/>
                      <a:pt x="35768" y="120784"/>
                    </a:cubicBezTo>
                    <a:cubicBezTo>
                      <a:pt x="53130" y="129465"/>
                      <a:pt x="69703" y="138935"/>
                      <a:pt x="89433" y="142092"/>
                    </a:cubicBezTo>
                    <a:cubicBezTo>
                      <a:pt x="169929" y="154719"/>
                      <a:pt x="248847" y="175238"/>
                      <a:pt x="328555" y="191811"/>
                    </a:cubicBezTo>
                    <a:cubicBezTo>
                      <a:pt x="326977" y="191021"/>
                      <a:pt x="322242" y="179184"/>
                      <a:pt x="317506" y="16576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82" name="Google Shape;1382;p48"/>
              <p:cNvSpPr/>
              <p:nvPr/>
            </p:nvSpPr>
            <p:spPr>
              <a:xfrm>
                <a:off x="7712246" y="2826268"/>
                <a:ext cx="94702" cy="102594"/>
              </a:xfrm>
              <a:custGeom>
                <a:rect b="b" l="l" r="r" t="t"/>
                <a:pathLst>
                  <a:path extrusionOk="0" h="102593" w="94701">
                    <a:moveTo>
                      <a:pt x="0" y="51093"/>
                    </a:moveTo>
                    <a:cubicBezTo>
                      <a:pt x="4735" y="-993"/>
                      <a:pt x="26832" y="-12042"/>
                      <a:pt x="70237" y="12423"/>
                    </a:cubicBezTo>
                    <a:cubicBezTo>
                      <a:pt x="73394" y="15580"/>
                      <a:pt x="76551" y="17947"/>
                      <a:pt x="78918" y="21104"/>
                    </a:cubicBezTo>
                    <a:cubicBezTo>
                      <a:pt x="86021" y="34520"/>
                      <a:pt x="91546" y="47936"/>
                      <a:pt x="94702" y="62141"/>
                    </a:cubicBezTo>
                    <a:cubicBezTo>
                      <a:pt x="97859" y="78714"/>
                      <a:pt x="100226" y="94498"/>
                      <a:pt x="80497" y="103179"/>
                    </a:cubicBezTo>
                    <a:cubicBezTo>
                      <a:pt x="59978" y="112649"/>
                      <a:pt x="37881" y="109492"/>
                      <a:pt x="26832" y="93709"/>
                    </a:cubicBezTo>
                    <a:cubicBezTo>
                      <a:pt x="17362" y="80293"/>
                      <a:pt x="9470" y="65298"/>
                      <a:pt x="0" y="51093"/>
                    </a:cubicBezTo>
                    <a:close/>
                  </a:path>
                </a:pathLst>
              </a:custGeom>
              <a:solidFill>
                <a:srgbClr val="80130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83" name="Google Shape;1383;p48"/>
              <p:cNvSpPr/>
              <p:nvPr/>
            </p:nvSpPr>
            <p:spPr>
              <a:xfrm>
                <a:off x="7745546" y="2853054"/>
                <a:ext cx="31567" cy="63135"/>
              </a:xfrm>
              <a:custGeom>
                <a:rect b="b" l="l" r="r" t="t"/>
                <a:pathLst>
                  <a:path extrusionOk="0" h="63134" w="31567">
                    <a:moveTo>
                      <a:pt x="15630" y="60609"/>
                    </a:moveTo>
                    <a:cubicBezTo>
                      <a:pt x="10105" y="57452"/>
                      <a:pt x="5371" y="52718"/>
                      <a:pt x="3003" y="46404"/>
                    </a:cubicBezTo>
                    <a:cubicBezTo>
                      <a:pt x="635" y="35355"/>
                      <a:pt x="-943" y="24307"/>
                      <a:pt x="635" y="14047"/>
                    </a:cubicBezTo>
                    <a:cubicBezTo>
                      <a:pt x="2214" y="-158"/>
                      <a:pt x="11684" y="-4104"/>
                      <a:pt x="23522" y="4577"/>
                    </a:cubicBezTo>
                    <a:cubicBezTo>
                      <a:pt x="40884" y="17204"/>
                      <a:pt x="44040" y="47982"/>
                      <a:pt x="28257" y="62188"/>
                    </a:cubicBezTo>
                    <a:cubicBezTo>
                      <a:pt x="24311" y="65344"/>
                      <a:pt x="19576" y="62188"/>
                      <a:pt x="15630" y="60609"/>
                    </a:cubicBezTo>
                    <a:close/>
                  </a:path>
                </a:pathLst>
              </a:custGeom>
              <a:solidFill>
                <a:srgbClr val="39393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384" name="Google Shape;1384;p48"/>
            <p:cNvSpPr txBox="1"/>
            <p:nvPr/>
          </p:nvSpPr>
          <p:spPr>
            <a:xfrm>
              <a:off x="902095" y="4310128"/>
              <a:ext cx="1277157" cy="276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rgbClr val="3F3F3F"/>
                  </a:solidFill>
                  <a:latin typeface="Arial"/>
                  <a:ea typeface="Arial"/>
                  <a:cs typeface="Arial"/>
                  <a:sym typeface="Arial"/>
                </a:rPr>
                <a:t>Right Atrium</a:t>
              </a:r>
              <a:endParaRPr b="1" sz="1200">
                <a:solidFill>
                  <a:srgbClr val="3F3F3F"/>
                </a:solidFill>
                <a:latin typeface="Arial"/>
                <a:ea typeface="Arial"/>
                <a:cs typeface="Arial"/>
                <a:sym typeface="Arial"/>
              </a:endParaRPr>
            </a:p>
          </p:txBody>
        </p:sp>
        <p:sp>
          <p:nvSpPr>
            <p:cNvPr id="1385" name="Google Shape;1385;p48"/>
            <p:cNvSpPr txBox="1"/>
            <p:nvPr/>
          </p:nvSpPr>
          <p:spPr>
            <a:xfrm>
              <a:off x="1286023" y="4817590"/>
              <a:ext cx="102089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rgbClr val="3F3F3F"/>
                  </a:solidFill>
                  <a:latin typeface="Arial"/>
                  <a:ea typeface="Arial"/>
                  <a:cs typeface="Arial"/>
                  <a:sym typeface="Arial"/>
                </a:rPr>
                <a:t>Tricuspid</a:t>
              </a:r>
              <a:endParaRPr/>
            </a:p>
            <a:p>
              <a:pPr indent="0" lvl="0" marL="0" marR="0" rtl="0" algn="ctr">
                <a:spcBef>
                  <a:spcPts val="0"/>
                </a:spcBef>
                <a:spcAft>
                  <a:spcPts val="0"/>
                </a:spcAft>
                <a:buNone/>
              </a:pPr>
              <a:r>
                <a:rPr b="1" lang="en-US" sz="1200">
                  <a:solidFill>
                    <a:srgbClr val="3F3F3F"/>
                  </a:solidFill>
                  <a:latin typeface="Arial"/>
                  <a:ea typeface="Arial"/>
                  <a:cs typeface="Arial"/>
                  <a:sym typeface="Arial"/>
                </a:rPr>
                <a:t>Valve</a:t>
              </a:r>
              <a:endParaRPr b="1" sz="1200">
                <a:solidFill>
                  <a:srgbClr val="3F3F3F"/>
                </a:solidFill>
                <a:latin typeface="Arial"/>
                <a:ea typeface="Arial"/>
                <a:cs typeface="Arial"/>
                <a:sym typeface="Arial"/>
              </a:endParaRPr>
            </a:p>
          </p:txBody>
        </p:sp>
        <p:sp>
          <p:nvSpPr>
            <p:cNvPr id="1386" name="Google Shape;1386;p48"/>
            <p:cNvSpPr txBox="1"/>
            <p:nvPr/>
          </p:nvSpPr>
          <p:spPr>
            <a:xfrm>
              <a:off x="2264138" y="5522712"/>
              <a:ext cx="1277157" cy="276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rgbClr val="3F3F3F"/>
                  </a:solidFill>
                  <a:latin typeface="Arial"/>
                  <a:ea typeface="Arial"/>
                  <a:cs typeface="Arial"/>
                  <a:sym typeface="Arial"/>
                </a:rPr>
                <a:t>Right Ventricle</a:t>
              </a:r>
              <a:endParaRPr b="1" sz="1200">
                <a:solidFill>
                  <a:srgbClr val="3F3F3F"/>
                </a:solidFill>
                <a:latin typeface="Arial"/>
                <a:ea typeface="Arial"/>
                <a:cs typeface="Arial"/>
                <a:sym typeface="Arial"/>
              </a:endParaRPr>
            </a:p>
          </p:txBody>
        </p:sp>
        <p:sp>
          <p:nvSpPr>
            <p:cNvPr id="1387" name="Google Shape;1387;p48"/>
            <p:cNvSpPr txBox="1"/>
            <p:nvPr/>
          </p:nvSpPr>
          <p:spPr>
            <a:xfrm>
              <a:off x="3178280" y="4706426"/>
              <a:ext cx="1277157"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Left</a:t>
              </a:r>
              <a:endParaRPr/>
            </a:p>
            <a:p>
              <a:pPr indent="0" lvl="0" marL="0" marR="0" rtl="0" algn="ctr">
                <a:spcBef>
                  <a:spcPts val="0"/>
                </a:spcBef>
                <a:spcAft>
                  <a:spcPts val="0"/>
                </a:spcAft>
                <a:buNone/>
              </a:pPr>
              <a:r>
                <a:rPr b="1" lang="en-US" sz="1200">
                  <a:solidFill>
                    <a:schemeClr val="lt1"/>
                  </a:solidFill>
                  <a:latin typeface="Arial"/>
                  <a:ea typeface="Arial"/>
                  <a:cs typeface="Arial"/>
                  <a:sym typeface="Arial"/>
                </a:rPr>
                <a:t> Ventricle</a:t>
              </a:r>
              <a:endParaRPr b="1" sz="1200">
                <a:solidFill>
                  <a:schemeClr val="lt1"/>
                </a:solidFill>
                <a:latin typeface="Arial"/>
                <a:ea typeface="Arial"/>
                <a:cs typeface="Arial"/>
                <a:sym typeface="Arial"/>
              </a:endParaRPr>
            </a:p>
          </p:txBody>
        </p:sp>
        <p:sp>
          <p:nvSpPr>
            <p:cNvPr id="1388" name="Google Shape;1388;p48"/>
            <p:cNvSpPr txBox="1"/>
            <p:nvPr/>
          </p:nvSpPr>
          <p:spPr>
            <a:xfrm>
              <a:off x="2805401" y="3185891"/>
              <a:ext cx="90107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Left Atrium</a:t>
              </a:r>
              <a:endParaRPr b="1" sz="1200">
                <a:solidFill>
                  <a:schemeClr val="lt1"/>
                </a:solidFill>
                <a:latin typeface="Arial"/>
                <a:ea typeface="Arial"/>
                <a:cs typeface="Arial"/>
                <a:sym typeface="Arial"/>
              </a:endParaRPr>
            </a:p>
          </p:txBody>
        </p:sp>
        <p:sp>
          <p:nvSpPr>
            <p:cNvPr id="1389" name="Google Shape;1389;p48"/>
            <p:cNvSpPr txBox="1"/>
            <p:nvPr/>
          </p:nvSpPr>
          <p:spPr>
            <a:xfrm>
              <a:off x="2476204" y="4120632"/>
              <a:ext cx="102089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Aortic</a:t>
              </a:r>
              <a:endParaRPr/>
            </a:p>
            <a:p>
              <a:pPr indent="0" lvl="0" marL="0" marR="0" rtl="0" algn="ctr">
                <a:spcBef>
                  <a:spcPts val="0"/>
                </a:spcBef>
                <a:spcAft>
                  <a:spcPts val="0"/>
                </a:spcAft>
                <a:buNone/>
              </a:pPr>
              <a:r>
                <a:rPr b="1" lang="en-US" sz="1200">
                  <a:solidFill>
                    <a:schemeClr val="lt1"/>
                  </a:solidFill>
                  <a:latin typeface="Arial"/>
                  <a:ea typeface="Arial"/>
                  <a:cs typeface="Arial"/>
                  <a:sym typeface="Arial"/>
                </a:rPr>
                <a:t>Valve</a:t>
              </a:r>
              <a:endParaRPr b="1" sz="1200">
                <a:solidFill>
                  <a:schemeClr val="lt1"/>
                </a:solidFill>
                <a:latin typeface="Arial"/>
                <a:ea typeface="Arial"/>
                <a:cs typeface="Arial"/>
                <a:sym typeface="Arial"/>
              </a:endParaRPr>
            </a:p>
          </p:txBody>
        </p:sp>
        <p:sp>
          <p:nvSpPr>
            <p:cNvPr id="1390" name="Google Shape;1390;p48"/>
            <p:cNvSpPr txBox="1"/>
            <p:nvPr/>
          </p:nvSpPr>
          <p:spPr>
            <a:xfrm>
              <a:off x="2853693" y="3773996"/>
              <a:ext cx="1020895" cy="4154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50">
                  <a:solidFill>
                    <a:schemeClr val="lt1"/>
                  </a:solidFill>
                  <a:latin typeface="Arial"/>
                  <a:ea typeface="Arial"/>
                  <a:cs typeface="Arial"/>
                  <a:sym typeface="Arial"/>
                </a:rPr>
                <a:t>Mitral</a:t>
              </a:r>
              <a:endParaRPr/>
            </a:p>
            <a:p>
              <a:pPr indent="0" lvl="0" marL="0" marR="0" rtl="0" algn="ctr">
                <a:spcBef>
                  <a:spcPts val="0"/>
                </a:spcBef>
                <a:spcAft>
                  <a:spcPts val="0"/>
                </a:spcAft>
                <a:buNone/>
              </a:pPr>
              <a:r>
                <a:rPr b="1" lang="en-US" sz="1050">
                  <a:solidFill>
                    <a:schemeClr val="lt1"/>
                  </a:solidFill>
                  <a:latin typeface="Arial"/>
                  <a:ea typeface="Arial"/>
                  <a:cs typeface="Arial"/>
                  <a:sym typeface="Arial"/>
                </a:rPr>
                <a:t>Valve</a:t>
              </a:r>
              <a:endParaRPr b="1" sz="1050">
                <a:solidFill>
                  <a:schemeClr val="lt1"/>
                </a:solidFill>
                <a:latin typeface="Arial"/>
                <a:ea typeface="Arial"/>
                <a:cs typeface="Arial"/>
                <a:sym typeface="Arial"/>
              </a:endParaRPr>
            </a:p>
          </p:txBody>
        </p:sp>
        <p:sp>
          <p:nvSpPr>
            <p:cNvPr id="1391" name="Google Shape;1391;p48"/>
            <p:cNvSpPr txBox="1"/>
            <p:nvPr/>
          </p:nvSpPr>
          <p:spPr>
            <a:xfrm>
              <a:off x="1801079" y="3882507"/>
              <a:ext cx="1020895" cy="4154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50">
                  <a:solidFill>
                    <a:schemeClr val="dk1"/>
                  </a:solidFill>
                  <a:latin typeface="Arial"/>
                  <a:ea typeface="Arial"/>
                  <a:cs typeface="Arial"/>
                  <a:sym typeface="Arial"/>
                </a:rPr>
                <a:t>Pulmonary</a:t>
              </a:r>
              <a:endParaRPr/>
            </a:p>
            <a:p>
              <a:pPr indent="0" lvl="0" marL="0" marR="0" rtl="0" algn="ctr">
                <a:spcBef>
                  <a:spcPts val="0"/>
                </a:spcBef>
                <a:spcAft>
                  <a:spcPts val="0"/>
                </a:spcAft>
                <a:buNone/>
              </a:pPr>
              <a:r>
                <a:rPr b="1" lang="en-US" sz="1050">
                  <a:solidFill>
                    <a:schemeClr val="dk1"/>
                  </a:solidFill>
                  <a:latin typeface="Arial"/>
                  <a:ea typeface="Arial"/>
                  <a:cs typeface="Arial"/>
                  <a:sym typeface="Arial"/>
                </a:rPr>
                <a:t>Valve</a:t>
              </a:r>
              <a:endParaRPr b="1" sz="1050">
                <a:solidFill>
                  <a:schemeClr val="dk1"/>
                </a:solidFill>
                <a:latin typeface="Arial"/>
                <a:ea typeface="Arial"/>
                <a:cs typeface="Arial"/>
                <a:sym typeface="Arial"/>
              </a:endParaRPr>
            </a:p>
          </p:txBody>
        </p:sp>
        <p:sp>
          <p:nvSpPr>
            <p:cNvPr id="1392" name="Google Shape;1392;p48"/>
            <p:cNvSpPr txBox="1"/>
            <p:nvPr/>
          </p:nvSpPr>
          <p:spPr>
            <a:xfrm>
              <a:off x="2176724" y="2877997"/>
              <a:ext cx="102089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Pulmonary</a:t>
              </a:r>
              <a:endParaRPr/>
            </a:p>
            <a:p>
              <a:pPr indent="0" lvl="0" marL="0" marR="0" rtl="0" algn="ctr">
                <a:spcBef>
                  <a:spcPts val="0"/>
                </a:spcBef>
                <a:spcAft>
                  <a:spcPts val="0"/>
                </a:spcAft>
                <a:buNone/>
              </a:pPr>
              <a:r>
                <a:rPr b="1" lang="en-US" sz="1200">
                  <a:solidFill>
                    <a:schemeClr val="lt1"/>
                  </a:solidFill>
                  <a:latin typeface="Arial"/>
                  <a:ea typeface="Arial"/>
                  <a:cs typeface="Arial"/>
                  <a:sym typeface="Arial"/>
                </a:rPr>
                <a:t>Artery</a:t>
              </a:r>
              <a:endParaRPr b="1" sz="1200">
                <a:solidFill>
                  <a:schemeClr val="lt1"/>
                </a:solidFill>
                <a:latin typeface="Arial"/>
                <a:ea typeface="Arial"/>
                <a:cs typeface="Arial"/>
                <a:sym typeface="Arial"/>
              </a:endParaRPr>
            </a:p>
          </p:txBody>
        </p:sp>
        <p:sp>
          <p:nvSpPr>
            <p:cNvPr id="1393" name="Google Shape;1393;p48"/>
            <p:cNvSpPr txBox="1"/>
            <p:nvPr/>
          </p:nvSpPr>
          <p:spPr>
            <a:xfrm>
              <a:off x="4137998" y="3407954"/>
              <a:ext cx="102089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rgbClr val="3F3F3F"/>
                  </a:solidFill>
                  <a:latin typeface="Arial"/>
                  <a:ea typeface="Arial"/>
                  <a:cs typeface="Arial"/>
                  <a:sym typeface="Arial"/>
                </a:rPr>
                <a:t>Coronary</a:t>
              </a:r>
              <a:endParaRPr/>
            </a:p>
            <a:p>
              <a:pPr indent="0" lvl="0" marL="0" marR="0" rtl="0" algn="ctr">
                <a:spcBef>
                  <a:spcPts val="0"/>
                </a:spcBef>
                <a:spcAft>
                  <a:spcPts val="0"/>
                </a:spcAft>
                <a:buNone/>
              </a:pPr>
              <a:r>
                <a:rPr b="1" lang="en-US" sz="1200">
                  <a:solidFill>
                    <a:srgbClr val="3F3F3F"/>
                  </a:solidFill>
                  <a:latin typeface="Arial"/>
                  <a:ea typeface="Arial"/>
                  <a:cs typeface="Arial"/>
                  <a:sym typeface="Arial"/>
                </a:rPr>
                <a:t>Artery</a:t>
              </a:r>
              <a:endParaRPr b="1" sz="1200">
                <a:solidFill>
                  <a:srgbClr val="3F3F3F"/>
                </a:solidFill>
                <a:latin typeface="Arial"/>
                <a:ea typeface="Arial"/>
                <a:cs typeface="Arial"/>
                <a:sym typeface="Arial"/>
              </a:endParaRPr>
            </a:p>
          </p:txBody>
        </p:sp>
        <p:sp>
          <p:nvSpPr>
            <p:cNvPr id="1394" name="Google Shape;1394;p48"/>
            <p:cNvSpPr txBox="1"/>
            <p:nvPr/>
          </p:nvSpPr>
          <p:spPr>
            <a:xfrm>
              <a:off x="1702095" y="2297134"/>
              <a:ext cx="102089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Aorta</a:t>
              </a:r>
              <a:endParaRPr b="1" sz="1200">
                <a:solidFill>
                  <a:schemeClr val="lt1"/>
                </a:solidFill>
                <a:latin typeface="Arial"/>
                <a:ea typeface="Arial"/>
                <a:cs typeface="Arial"/>
                <a:sym typeface="Arial"/>
              </a:endParaRPr>
            </a:p>
          </p:txBody>
        </p:sp>
      </p:grpSp>
      <p:grpSp>
        <p:nvGrpSpPr>
          <p:cNvPr id="1395" name="Google Shape;1395;p48"/>
          <p:cNvGrpSpPr/>
          <p:nvPr/>
        </p:nvGrpSpPr>
        <p:grpSpPr>
          <a:xfrm>
            <a:off x="3191993" y="3911244"/>
            <a:ext cx="1735909" cy="1571733"/>
            <a:chOff x="5646596" y="1636761"/>
            <a:chExt cx="1735837" cy="1571668"/>
          </a:xfrm>
        </p:grpSpPr>
        <p:sp>
          <p:nvSpPr>
            <p:cNvPr id="1396" name="Google Shape;1396;p48"/>
            <p:cNvSpPr/>
            <p:nvPr/>
          </p:nvSpPr>
          <p:spPr>
            <a:xfrm>
              <a:off x="5646596" y="1636761"/>
              <a:ext cx="1735837" cy="1571668"/>
            </a:xfrm>
            <a:custGeom>
              <a:rect b="b" l="l" r="r" t="t"/>
              <a:pathLst>
                <a:path extrusionOk="0" h="1629539" w="1799752">
                  <a:moveTo>
                    <a:pt x="899542" y="246163"/>
                  </a:moveTo>
                  <a:cubicBezTo>
                    <a:pt x="1254995" y="-397486"/>
                    <a:pt x="2734018" y="295944"/>
                    <a:pt x="899542" y="1629539"/>
                  </a:cubicBezTo>
                  <a:cubicBezTo>
                    <a:pt x="-934936" y="290704"/>
                    <a:pt x="546708" y="-402727"/>
                    <a:pt x="899542" y="246163"/>
                  </a:cubicBezTo>
                  <a:close/>
                </a:path>
              </a:pathLst>
            </a:cu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97" name="Google Shape;1397;p48"/>
            <p:cNvSpPr/>
            <p:nvPr/>
          </p:nvSpPr>
          <p:spPr>
            <a:xfrm>
              <a:off x="5860620" y="2283850"/>
              <a:ext cx="1336647" cy="816601"/>
            </a:xfrm>
            <a:custGeom>
              <a:rect b="b" l="l" r="r" t="t"/>
              <a:pathLst>
                <a:path extrusionOk="0" h="785509" w="1285755">
                  <a:moveTo>
                    <a:pt x="975734" y="338"/>
                  </a:moveTo>
                  <a:cubicBezTo>
                    <a:pt x="1157783" y="-4898"/>
                    <a:pt x="1239242" y="52113"/>
                    <a:pt x="1285755" y="76424"/>
                  </a:cubicBezTo>
                  <a:lnTo>
                    <a:pt x="1254810" y="146201"/>
                  </a:lnTo>
                  <a:cubicBezTo>
                    <a:pt x="1158626" y="327349"/>
                    <a:pt x="964820" y="542775"/>
                    <a:pt x="628736" y="785509"/>
                  </a:cubicBezTo>
                  <a:cubicBezTo>
                    <a:pt x="359869" y="590558"/>
                    <a:pt x="182132" y="413229"/>
                    <a:pt x="72620" y="257088"/>
                  </a:cubicBezTo>
                  <a:lnTo>
                    <a:pt x="0" y="141943"/>
                  </a:lnTo>
                  <a:cubicBezTo>
                    <a:pt x="160689" y="192487"/>
                    <a:pt x="252797" y="220173"/>
                    <a:pt x="407771" y="222140"/>
                  </a:cubicBezTo>
                  <a:cubicBezTo>
                    <a:pt x="613097" y="215526"/>
                    <a:pt x="764989" y="8121"/>
                    <a:pt x="975734" y="33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398" name="Google Shape;1398;p48"/>
          <p:cNvGrpSpPr/>
          <p:nvPr/>
        </p:nvGrpSpPr>
        <p:grpSpPr>
          <a:xfrm>
            <a:off x="365436" y="1182262"/>
            <a:ext cx="6795627" cy="4148098"/>
            <a:chOff x="1113490" y="259905"/>
            <a:chExt cx="10179098" cy="6213392"/>
          </a:xfrm>
        </p:grpSpPr>
        <p:grpSp>
          <p:nvGrpSpPr>
            <p:cNvPr id="1399" name="Google Shape;1399;p48"/>
            <p:cNvGrpSpPr/>
            <p:nvPr/>
          </p:nvGrpSpPr>
          <p:grpSpPr>
            <a:xfrm>
              <a:off x="5228607" y="529638"/>
              <a:ext cx="1153927" cy="2179537"/>
              <a:chOff x="5361173" y="529638"/>
              <a:chExt cx="1153927" cy="2179537"/>
            </a:xfrm>
          </p:grpSpPr>
          <p:grpSp>
            <p:nvGrpSpPr>
              <p:cNvPr id="1400" name="Google Shape;1400;p48"/>
              <p:cNvGrpSpPr/>
              <p:nvPr/>
            </p:nvGrpSpPr>
            <p:grpSpPr>
              <a:xfrm>
                <a:off x="5361173" y="529638"/>
                <a:ext cx="1153927" cy="2179537"/>
                <a:chOff x="9406779" y="538766"/>
                <a:chExt cx="1512168" cy="2856184"/>
              </a:xfrm>
            </p:grpSpPr>
            <p:sp>
              <p:nvSpPr>
                <p:cNvPr id="1401" name="Google Shape;1401;p48"/>
                <p:cNvSpPr/>
                <p:nvPr/>
              </p:nvSpPr>
              <p:spPr>
                <a:xfrm rot="5400000">
                  <a:off x="9641312" y="1623286"/>
                  <a:ext cx="1043105" cy="1215358"/>
                </a:xfrm>
                <a:custGeom>
                  <a:rect b="b" l="l" r="r" t="t"/>
                  <a:pathLst>
                    <a:path extrusionOk="0" h="1008112" w="865232">
                      <a:moveTo>
                        <a:pt x="0" y="1008112"/>
                      </a:moveTo>
                      <a:lnTo>
                        <a:pt x="0" y="0"/>
                      </a:lnTo>
                      <a:lnTo>
                        <a:pt x="752103" y="0"/>
                      </a:lnTo>
                      <a:lnTo>
                        <a:pt x="865232" y="226258"/>
                      </a:lnTo>
                      <a:lnTo>
                        <a:pt x="865232" y="781855"/>
                      </a:lnTo>
                      <a:lnTo>
                        <a:pt x="752103" y="100811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sp>
              <p:nvSpPr>
                <p:cNvPr id="1402" name="Google Shape;1402;p48"/>
                <p:cNvSpPr/>
                <p:nvPr/>
              </p:nvSpPr>
              <p:spPr>
                <a:xfrm rot="5400000">
                  <a:off x="8734771" y="1210774"/>
                  <a:ext cx="2856184" cy="1512168"/>
                </a:xfrm>
                <a:custGeom>
                  <a:rect b="b" l="l" r="r" t="t"/>
                  <a:pathLst>
                    <a:path extrusionOk="0" h="1512168" w="2856184">
                      <a:moveTo>
                        <a:pt x="62876" y="745441"/>
                      </a:moveTo>
                      <a:cubicBezTo>
                        <a:pt x="62876" y="775264"/>
                        <a:pt x="87053" y="799441"/>
                        <a:pt x="116876" y="799441"/>
                      </a:cubicBezTo>
                      <a:cubicBezTo>
                        <a:pt x="146699" y="799441"/>
                        <a:pt x="170876" y="775264"/>
                        <a:pt x="170876" y="745441"/>
                      </a:cubicBezTo>
                      <a:cubicBezTo>
                        <a:pt x="170876" y="715618"/>
                        <a:pt x="146699" y="691441"/>
                        <a:pt x="116876" y="691441"/>
                      </a:cubicBezTo>
                      <a:cubicBezTo>
                        <a:pt x="87053" y="691441"/>
                        <a:pt x="62876" y="715618"/>
                        <a:pt x="62876" y="745441"/>
                      </a:cubicBezTo>
                      <a:close/>
                      <a:moveTo>
                        <a:pt x="0" y="858883"/>
                      </a:moveTo>
                      <a:lnTo>
                        <a:pt x="0" y="629643"/>
                      </a:lnTo>
                      <a:cubicBezTo>
                        <a:pt x="0" y="593524"/>
                        <a:pt x="29281" y="564243"/>
                        <a:pt x="65400" y="564243"/>
                      </a:cubicBezTo>
                      <a:lnTo>
                        <a:pt x="191353" y="564243"/>
                      </a:lnTo>
                      <a:lnTo>
                        <a:pt x="191353" y="339392"/>
                      </a:lnTo>
                      <a:lnTo>
                        <a:pt x="361048" y="0"/>
                      </a:lnTo>
                      <a:lnTo>
                        <a:pt x="2157221" y="0"/>
                      </a:lnTo>
                      <a:lnTo>
                        <a:pt x="2326914" y="339386"/>
                      </a:lnTo>
                      <a:lnTo>
                        <a:pt x="2326914" y="625867"/>
                      </a:lnTo>
                      <a:lnTo>
                        <a:pt x="2856184" y="625867"/>
                      </a:lnTo>
                      <a:lnTo>
                        <a:pt x="2856184" y="886301"/>
                      </a:lnTo>
                      <a:lnTo>
                        <a:pt x="2326914" y="886301"/>
                      </a:lnTo>
                      <a:lnTo>
                        <a:pt x="2326914" y="1034706"/>
                      </a:lnTo>
                      <a:lnTo>
                        <a:pt x="2616894" y="1034706"/>
                      </a:lnTo>
                      <a:lnTo>
                        <a:pt x="2616894" y="1164923"/>
                      </a:lnTo>
                      <a:lnTo>
                        <a:pt x="2326914" y="1164923"/>
                      </a:lnTo>
                      <a:lnTo>
                        <a:pt x="2326914" y="1172782"/>
                      </a:lnTo>
                      <a:lnTo>
                        <a:pt x="2157221" y="1512168"/>
                      </a:lnTo>
                      <a:lnTo>
                        <a:pt x="361048" y="1512168"/>
                      </a:lnTo>
                      <a:lnTo>
                        <a:pt x="191353" y="1172777"/>
                      </a:lnTo>
                      <a:lnTo>
                        <a:pt x="191353" y="924283"/>
                      </a:lnTo>
                      <a:lnTo>
                        <a:pt x="65400" y="924283"/>
                      </a:lnTo>
                      <a:cubicBezTo>
                        <a:pt x="29281" y="924283"/>
                        <a:pt x="0" y="895002"/>
                        <a:pt x="0" y="858883"/>
                      </a:cubicBezTo>
                      <a:close/>
                    </a:path>
                  </a:pathLst>
                </a:cu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grpSp>
          <p:grpSp>
            <p:nvGrpSpPr>
              <p:cNvPr id="1403" name="Google Shape;1403;p48"/>
              <p:cNvGrpSpPr/>
              <p:nvPr/>
            </p:nvGrpSpPr>
            <p:grpSpPr>
              <a:xfrm>
                <a:off x="5577068" y="931982"/>
                <a:ext cx="722137" cy="1134788"/>
                <a:chOff x="11160727" y="482548"/>
                <a:chExt cx="381810" cy="599988"/>
              </a:xfrm>
            </p:grpSpPr>
            <p:sp>
              <p:nvSpPr>
                <p:cNvPr id="1404" name="Google Shape;1404;p48"/>
                <p:cNvSpPr/>
                <p:nvPr/>
              </p:nvSpPr>
              <p:spPr>
                <a:xfrm>
                  <a:off x="11160727" y="482548"/>
                  <a:ext cx="381810" cy="599988"/>
                </a:xfrm>
                <a:prstGeom prst="roundRect">
                  <a:avLst>
                    <a:gd fmla="val 16667" name="adj"/>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05" name="Google Shape;1405;p48"/>
                <p:cNvSpPr/>
                <p:nvPr/>
              </p:nvSpPr>
              <p:spPr>
                <a:xfrm rot="-2700000">
                  <a:off x="11254274" y="626839"/>
                  <a:ext cx="194718" cy="194718"/>
                </a:xfrm>
                <a:prstGeom prst="teardrop">
                  <a:avLst>
                    <a:gd fmla="val 141646" name="adj"/>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06" name="Google Shape;1406;p48"/>
                <p:cNvSpPr/>
                <p:nvPr/>
              </p:nvSpPr>
              <p:spPr>
                <a:xfrm>
                  <a:off x="11228920" y="884133"/>
                  <a:ext cx="245422" cy="2726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07" name="Google Shape;1407;p48"/>
                <p:cNvSpPr/>
                <p:nvPr/>
              </p:nvSpPr>
              <p:spPr>
                <a:xfrm>
                  <a:off x="11228920" y="958764"/>
                  <a:ext cx="245422" cy="2726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grpSp>
          <p:sp>
            <p:nvSpPr>
              <p:cNvPr id="1408" name="Google Shape;1408;p48"/>
              <p:cNvSpPr/>
              <p:nvPr/>
            </p:nvSpPr>
            <p:spPr>
              <a:xfrm>
                <a:off x="5828255" y="1245300"/>
                <a:ext cx="211386" cy="262620"/>
              </a:xfrm>
              <a:custGeom>
                <a:rect b="b" l="l" r="r" t="t"/>
                <a:pathLst>
                  <a:path extrusionOk="0" h="527294" w="424425">
                    <a:moveTo>
                      <a:pt x="208442" y="83582"/>
                    </a:moveTo>
                    <a:cubicBezTo>
                      <a:pt x="204942" y="100517"/>
                      <a:pt x="201143" y="118614"/>
                      <a:pt x="197043" y="137871"/>
                    </a:cubicBezTo>
                    <a:cubicBezTo>
                      <a:pt x="192943" y="157128"/>
                      <a:pt x="188972" y="174722"/>
                      <a:pt x="185130" y="190652"/>
                    </a:cubicBezTo>
                    <a:lnTo>
                      <a:pt x="153589" y="311353"/>
                    </a:lnTo>
                    <a:lnTo>
                      <a:pt x="266038" y="311353"/>
                    </a:lnTo>
                    <a:lnTo>
                      <a:pt x="234497" y="191292"/>
                    </a:lnTo>
                    <a:cubicBezTo>
                      <a:pt x="230326" y="174412"/>
                      <a:pt x="226155" y="156375"/>
                      <a:pt x="221984" y="137179"/>
                    </a:cubicBezTo>
                    <a:cubicBezTo>
                      <a:pt x="217813" y="117984"/>
                      <a:pt x="213985" y="100118"/>
                      <a:pt x="210499" y="83582"/>
                    </a:cubicBezTo>
                    <a:close/>
                    <a:moveTo>
                      <a:pt x="149475" y="0"/>
                    </a:moveTo>
                    <a:lnTo>
                      <a:pt x="277009" y="0"/>
                    </a:lnTo>
                    <a:lnTo>
                      <a:pt x="424425" y="527294"/>
                    </a:lnTo>
                    <a:lnTo>
                      <a:pt x="318148" y="527294"/>
                    </a:lnTo>
                    <a:lnTo>
                      <a:pt x="280437" y="388077"/>
                    </a:lnTo>
                    <a:lnTo>
                      <a:pt x="139190" y="388077"/>
                    </a:lnTo>
                    <a:lnTo>
                      <a:pt x="102850" y="527294"/>
                    </a:lnTo>
                    <a:lnTo>
                      <a:pt x="0" y="527294"/>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409" name="Google Shape;1409;p48"/>
            <p:cNvGrpSpPr/>
            <p:nvPr/>
          </p:nvGrpSpPr>
          <p:grpSpPr>
            <a:xfrm>
              <a:off x="6865292" y="529638"/>
              <a:ext cx="1153927" cy="2179537"/>
              <a:chOff x="6866123" y="529638"/>
              <a:chExt cx="1153927" cy="2179537"/>
            </a:xfrm>
          </p:grpSpPr>
          <p:grpSp>
            <p:nvGrpSpPr>
              <p:cNvPr id="1410" name="Google Shape;1410;p48"/>
              <p:cNvGrpSpPr/>
              <p:nvPr/>
            </p:nvGrpSpPr>
            <p:grpSpPr>
              <a:xfrm>
                <a:off x="6866123" y="529638"/>
                <a:ext cx="1153927" cy="2179537"/>
                <a:chOff x="9406779" y="538766"/>
                <a:chExt cx="1512168" cy="2856184"/>
              </a:xfrm>
            </p:grpSpPr>
            <p:sp>
              <p:nvSpPr>
                <p:cNvPr id="1411" name="Google Shape;1411;p48"/>
                <p:cNvSpPr/>
                <p:nvPr/>
              </p:nvSpPr>
              <p:spPr>
                <a:xfrm rot="5400000">
                  <a:off x="9641312" y="1623286"/>
                  <a:ext cx="1043105" cy="1215358"/>
                </a:xfrm>
                <a:custGeom>
                  <a:rect b="b" l="l" r="r" t="t"/>
                  <a:pathLst>
                    <a:path extrusionOk="0" h="1008112" w="865232">
                      <a:moveTo>
                        <a:pt x="0" y="1008112"/>
                      </a:moveTo>
                      <a:lnTo>
                        <a:pt x="0" y="0"/>
                      </a:lnTo>
                      <a:lnTo>
                        <a:pt x="752103" y="0"/>
                      </a:lnTo>
                      <a:lnTo>
                        <a:pt x="865232" y="226258"/>
                      </a:lnTo>
                      <a:lnTo>
                        <a:pt x="865232" y="781855"/>
                      </a:lnTo>
                      <a:lnTo>
                        <a:pt x="752103" y="100811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sp>
              <p:nvSpPr>
                <p:cNvPr id="1412" name="Google Shape;1412;p48"/>
                <p:cNvSpPr/>
                <p:nvPr/>
              </p:nvSpPr>
              <p:spPr>
                <a:xfrm rot="5400000">
                  <a:off x="8734771" y="1210774"/>
                  <a:ext cx="2856184" cy="1512168"/>
                </a:xfrm>
                <a:custGeom>
                  <a:rect b="b" l="l" r="r" t="t"/>
                  <a:pathLst>
                    <a:path extrusionOk="0" h="1512168" w="2856184">
                      <a:moveTo>
                        <a:pt x="62876" y="745441"/>
                      </a:moveTo>
                      <a:cubicBezTo>
                        <a:pt x="62876" y="775264"/>
                        <a:pt x="87053" y="799441"/>
                        <a:pt x="116876" y="799441"/>
                      </a:cubicBezTo>
                      <a:cubicBezTo>
                        <a:pt x="146699" y="799441"/>
                        <a:pt x="170876" y="775264"/>
                        <a:pt x="170876" y="745441"/>
                      </a:cubicBezTo>
                      <a:cubicBezTo>
                        <a:pt x="170876" y="715618"/>
                        <a:pt x="146699" y="691441"/>
                        <a:pt x="116876" y="691441"/>
                      </a:cubicBezTo>
                      <a:cubicBezTo>
                        <a:pt x="87053" y="691441"/>
                        <a:pt x="62876" y="715618"/>
                        <a:pt x="62876" y="745441"/>
                      </a:cubicBezTo>
                      <a:close/>
                      <a:moveTo>
                        <a:pt x="0" y="858883"/>
                      </a:moveTo>
                      <a:lnTo>
                        <a:pt x="0" y="629643"/>
                      </a:lnTo>
                      <a:cubicBezTo>
                        <a:pt x="0" y="593524"/>
                        <a:pt x="29281" y="564243"/>
                        <a:pt x="65400" y="564243"/>
                      </a:cubicBezTo>
                      <a:lnTo>
                        <a:pt x="191353" y="564243"/>
                      </a:lnTo>
                      <a:lnTo>
                        <a:pt x="191353" y="339392"/>
                      </a:lnTo>
                      <a:lnTo>
                        <a:pt x="361048" y="0"/>
                      </a:lnTo>
                      <a:lnTo>
                        <a:pt x="2157221" y="0"/>
                      </a:lnTo>
                      <a:lnTo>
                        <a:pt x="2326914" y="339386"/>
                      </a:lnTo>
                      <a:lnTo>
                        <a:pt x="2326914" y="625867"/>
                      </a:lnTo>
                      <a:lnTo>
                        <a:pt x="2856184" y="625867"/>
                      </a:lnTo>
                      <a:lnTo>
                        <a:pt x="2856184" y="886301"/>
                      </a:lnTo>
                      <a:lnTo>
                        <a:pt x="2326914" y="886301"/>
                      </a:lnTo>
                      <a:lnTo>
                        <a:pt x="2326914" y="1034706"/>
                      </a:lnTo>
                      <a:lnTo>
                        <a:pt x="2616894" y="1034706"/>
                      </a:lnTo>
                      <a:lnTo>
                        <a:pt x="2616894" y="1164923"/>
                      </a:lnTo>
                      <a:lnTo>
                        <a:pt x="2326914" y="1164923"/>
                      </a:lnTo>
                      <a:lnTo>
                        <a:pt x="2326914" y="1172782"/>
                      </a:lnTo>
                      <a:lnTo>
                        <a:pt x="2157221" y="1512168"/>
                      </a:lnTo>
                      <a:lnTo>
                        <a:pt x="361048" y="1512168"/>
                      </a:lnTo>
                      <a:lnTo>
                        <a:pt x="191353" y="1172777"/>
                      </a:lnTo>
                      <a:lnTo>
                        <a:pt x="191353" y="924283"/>
                      </a:lnTo>
                      <a:lnTo>
                        <a:pt x="65400" y="924283"/>
                      </a:lnTo>
                      <a:cubicBezTo>
                        <a:pt x="29281" y="924283"/>
                        <a:pt x="0" y="895002"/>
                        <a:pt x="0" y="858883"/>
                      </a:cubicBezTo>
                      <a:close/>
                    </a:path>
                  </a:pathLst>
                </a:cu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grpSp>
          <p:grpSp>
            <p:nvGrpSpPr>
              <p:cNvPr id="1413" name="Google Shape;1413;p48"/>
              <p:cNvGrpSpPr/>
              <p:nvPr/>
            </p:nvGrpSpPr>
            <p:grpSpPr>
              <a:xfrm>
                <a:off x="7082018" y="931982"/>
                <a:ext cx="722137" cy="1134788"/>
                <a:chOff x="11160727" y="482548"/>
                <a:chExt cx="381810" cy="599988"/>
              </a:xfrm>
            </p:grpSpPr>
            <p:sp>
              <p:nvSpPr>
                <p:cNvPr id="1414" name="Google Shape;1414;p48"/>
                <p:cNvSpPr/>
                <p:nvPr/>
              </p:nvSpPr>
              <p:spPr>
                <a:xfrm>
                  <a:off x="11160727" y="482548"/>
                  <a:ext cx="381810" cy="599988"/>
                </a:xfrm>
                <a:prstGeom prst="roundRect">
                  <a:avLst>
                    <a:gd fmla="val 16667" name="adj"/>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15" name="Google Shape;1415;p48"/>
                <p:cNvSpPr/>
                <p:nvPr/>
              </p:nvSpPr>
              <p:spPr>
                <a:xfrm rot="-2700000">
                  <a:off x="11254274" y="626839"/>
                  <a:ext cx="194718" cy="194718"/>
                </a:xfrm>
                <a:prstGeom prst="teardrop">
                  <a:avLst>
                    <a:gd fmla="val 141646" name="adj"/>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16" name="Google Shape;1416;p48"/>
                <p:cNvSpPr/>
                <p:nvPr/>
              </p:nvSpPr>
              <p:spPr>
                <a:xfrm>
                  <a:off x="11228920" y="884133"/>
                  <a:ext cx="245422" cy="2726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17" name="Google Shape;1417;p48"/>
                <p:cNvSpPr/>
                <p:nvPr/>
              </p:nvSpPr>
              <p:spPr>
                <a:xfrm>
                  <a:off x="11228920" y="958764"/>
                  <a:ext cx="245422" cy="2726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grpSp>
          <p:sp>
            <p:nvSpPr>
              <p:cNvPr id="1418" name="Google Shape;1418;p48"/>
              <p:cNvSpPr/>
              <p:nvPr/>
            </p:nvSpPr>
            <p:spPr>
              <a:xfrm>
                <a:off x="7356180" y="1243078"/>
                <a:ext cx="173813" cy="267065"/>
              </a:xfrm>
              <a:custGeom>
                <a:rect b="b" l="l" r="r" t="t"/>
                <a:pathLst>
                  <a:path extrusionOk="0" h="536220" w="348986">
                    <a:moveTo>
                      <a:pt x="100727" y="292761"/>
                    </a:moveTo>
                    <a:lnTo>
                      <a:pt x="100727" y="457437"/>
                    </a:lnTo>
                    <a:cubicBezTo>
                      <a:pt x="105802" y="458452"/>
                      <a:pt x="111606" y="459167"/>
                      <a:pt x="118139" y="459581"/>
                    </a:cubicBezTo>
                    <a:cubicBezTo>
                      <a:pt x="124673" y="459996"/>
                      <a:pt x="132364" y="460196"/>
                      <a:pt x="141214" y="460182"/>
                    </a:cubicBezTo>
                    <a:cubicBezTo>
                      <a:pt x="169463" y="460396"/>
                      <a:pt x="193252" y="453792"/>
                      <a:pt x="212580" y="440369"/>
                    </a:cubicBezTo>
                    <a:cubicBezTo>
                      <a:pt x="231908" y="426946"/>
                      <a:pt x="241973" y="405418"/>
                      <a:pt x="242773" y="375785"/>
                    </a:cubicBezTo>
                    <a:cubicBezTo>
                      <a:pt x="241687" y="345608"/>
                      <a:pt x="230822" y="324137"/>
                      <a:pt x="210178" y="311372"/>
                    </a:cubicBezTo>
                    <a:cubicBezTo>
                      <a:pt x="189535" y="298607"/>
                      <a:pt x="165633" y="292403"/>
                      <a:pt x="138471" y="292761"/>
                    </a:cubicBezTo>
                    <a:close/>
                    <a:moveTo>
                      <a:pt x="145334" y="75362"/>
                    </a:moveTo>
                    <a:cubicBezTo>
                      <a:pt x="134425" y="75377"/>
                      <a:pt x="125361" y="75691"/>
                      <a:pt x="118141" y="76306"/>
                    </a:cubicBezTo>
                    <a:cubicBezTo>
                      <a:pt x="110921" y="76921"/>
                      <a:pt x="105116" y="77750"/>
                      <a:pt x="100727" y="78794"/>
                    </a:cubicBezTo>
                    <a:lnTo>
                      <a:pt x="100727" y="218780"/>
                    </a:lnTo>
                    <a:lnTo>
                      <a:pt x="137785" y="218780"/>
                    </a:lnTo>
                    <a:cubicBezTo>
                      <a:pt x="166836" y="218394"/>
                      <a:pt x="189369" y="211446"/>
                      <a:pt x="205381" y="197937"/>
                    </a:cubicBezTo>
                    <a:cubicBezTo>
                      <a:pt x="221394" y="184427"/>
                      <a:pt x="229514" y="166671"/>
                      <a:pt x="229743" y="144670"/>
                    </a:cubicBezTo>
                    <a:cubicBezTo>
                      <a:pt x="229057" y="118965"/>
                      <a:pt x="220650" y="100895"/>
                      <a:pt x="204523" y="90459"/>
                    </a:cubicBezTo>
                    <a:cubicBezTo>
                      <a:pt x="188396" y="80023"/>
                      <a:pt x="168666" y="74991"/>
                      <a:pt x="145334" y="75362"/>
                    </a:cubicBezTo>
                    <a:close/>
                    <a:moveTo>
                      <a:pt x="133667" y="10"/>
                    </a:moveTo>
                    <a:cubicBezTo>
                      <a:pt x="165378" y="-176"/>
                      <a:pt x="193052" y="2250"/>
                      <a:pt x="216687" y="7288"/>
                    </a:cubicBezTo>
                    <a:cubicBezTo>
                      <a:pt x="240323" y="12326"/>
                      <a:pt x="261120" y="21088"/>
                      <a:pt x="279078" y="33576"/>
                    </a:cubicBezTo>
                    <a:cubicBezTo>
                      <a:pt x="295009" y="44307"/>
                      <a:pt x="307515" y="58129"/>
                      <a:pt x="316594" y="75042"/>
                    </a:cubicBezTo>
                    <a:cubicBezTo>
                      <a:pt x="325673" y="91954"/>
                      <a:pt x="330298" y="111275"/>
                      <a:pt x="330470" y="133004"/>
                    </a:cubicBezTo>
                    <a:cubicBezTo>
                      <a:pt x="330469" y="157436"/>
                      <a:pt x="323446" y="179763"/>
                      <a:pt x="309401" y="199985"/>
                    </a:cubicBezTo>
                    <a:cubicBezTo>
                      <a:pt x="295355" y="220206"/>
                      <a:pt x="274288" y="235833"/>
                      <a:pt x="246199" y="246866"/>
                    </a:cubicBezTo>
                    <a:lnTo>
                      <a:pt x="246199" y="249606"/>
                    </a:lnTo>
                    <a:cubicBezTo>
                      <a:pt x="276264" y="257368"/>
                      <a:pt x="300762" y="272334"/>
                      <a:pt x="319692" y="294502"/>
                    </a:cubicBezTo>
                    <a:cubicBezTo>
                      <a:pt x="338622" y="316671"/>
                      <a:pt x="348387" y="344680"/>
                      <a:pt x="348986" y="378529"/>
                    </a:cubicBezTo>
                    <a:cubicBezTo>
                      <a:pt x="348915" y="399344"/>
                      <a:pt x="344775" y="419126"/>
                      <a:pt x="336566" y="437876"/>
                    </a:cubicBezTo>
                    <a:cubicBezTo>
                      <a:pt x="328357" y="456627"/>
                      <a:pt x="316508" y="472967"/>
                      <a:pt x="301019" y="486898"/>
                    </a:cubicBezTo>
                    <a:cubicBezTo>
                      <a:pt x="283446" y="503039"/>
                      <a:pt x="259306" y="515284"/>
                      <a:pt x="228598" y="523633"/>
                    </a:cubicBezTo>
                    <a:cubicBezTo>
                      <a:pt x="197890" y="531981"/>
                      <a:pt x="159155" y="536177"/>
                      <a:pt x="112392" y="536220"/>
                    </a:cubicBezTo>
                    <a:cubicBezTo>
                      <a:pt x="87359" y="536149"/>
                      <a:pt x="65456" y="535435"/>
                      <a:pt x="46682" y="534079"/>
                    </a:cubicBezTo>
                    <a:cubicBezTo>
                      <a:pt x="27908" y="532723"/>
                      <a:pt x="12348" y="531154"/>
                      <a:pt x="0" y="529370"/>
                    </a:cubicBezTo>
                    <a:lnTo>
                      <a:pt x="0" y="10970"/>
                    </a:lnTo>
                    <a:cubicBezTo>
                      <a:pt x="15545" y="7816"/>
                      <a:pt x="35161" y="5219"/>
                      <a:pt x="58849" y="3178"/>
                    </a:cubicBezTo>
                    <a:cubicBezTo>
                      <a:pt x="82537" y="1137"/>
                      <a:pt x="107476" y="81"/>
                      <a:pt x="133667" y="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419" name="Google Shape;1419;p48"/>
            <p:cNvGrpSpPr/>
            <p:nvPr/>
          </p:nvGrpSpPr>
          <p:grpSpPr>
            <a:xfrm>
              <a:off x="8501977" y="529638"/>
              <a:ext cx="1153927" cy="2179537"/>
              <a:chOff x="8371073" y="529638"/>
              <a:chExt cx="1153927" cy="2179537"/>
            </a:xfrm>
          </p:grpSpPr>
          <p:grpSp>
            <p:nvGrpSpPr>
              <p:cNvPr id="1420" name="Google Shape;1420;p48"/>
              <p:cNvGrpSpPr/>
              <p:nvPr/>
            </p:nvGrpSpPr>
            <p:grpSpPr>
              <a:xfrm>
                <a:off x="8371073" y="529638"/>
                <a:ext cx="1153927" cy="2179537"/>
                <a:chOff x="9406779" y="538766"/>
                <a:chExt cx="1512168" cy="2856184"/>
              </a:xfrm>
            </p:grpSpPr>
            <p:sp>
              <p:nvSpPr>
                <p:cNvPr id="1421" name="Google Shape;1421;p48"/>
                <p:cNvSpPr/>
                <p:nvPr/>
              </p:nvSpPr>
              <p:spPr>
                <a:xfrm rot="5400000">
                  <a:off x="9641312" y="1623286"/>
                  <a:ext cx="1043105" cy="1215358"/>
                </a:xfrm>
                <a:custGeom>
                  <a:rect b="b" l="l" r="r" t="t"/>
                  <a:pathLst>
                    <a:path extrusionOk="0" h="1008112" w="865232">
                      <a:moveTo>
                        <a:pt x="0" y="1008112"/>
                      </a:moveTo>
                      <a:lnTo>
                        <a:pt x="0" y="0"/>
                      </a:lnTo>
                      <a:lnTo>
                        <a:pt x="752103" y="0"/>
                      </a:lnTo>
                      <a:lnTo>
                        <a:pt x="865232" y="226258"/>
                      </a:lnTo>
                      <a:lnTo>
                        <a:pt x="865232" y="781855"/>
                      </a:lnTo>
                      <a:lnTo>
                        <a:pt x="752103" y="100811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sp>
              <p:nvSpPr>
                <p:cNvPr id="1422" name="Google Shape;1422;p48"/>
                <p:cNvSpPr/>
                <p:nvPr/>
              </p:nvSpPr>
              <p:spPr>
                <a:xfrm rot="5400000">
                  <a:off x="8734771" y="1210774"/>
                  <a:ext cx="2856184" cy="1512168"/>
                </a:xfrm>
                <a:custGeom>
                  <a:rect b="b" l="l" r="r" t="t"/>
                  <a:pathLst>
                    <a:path extrusionOk="0" h="1512168" w="2856184">
                      <a:moveTo>
                        <a:pt x="62876" y="745441"/>
                      </a:moveTo>
                      <a:cubicBezTo>
                        <a:pt x="62876" y="775264"/>
                        <a:pt x="87053" y="799441"/>
                        <a:pt x="116876" y="799441"/>
                      </a:cubicBezTo>
                      <a:cubicBezTo>
                        <a:pt x="146699" y="799441"/>
                        <a:pt x="170876" y="775264"/>
                        <a:pt x="170876" y="745441"/>
                      </a:cubicBezTo>
                      <a:cubicBezTo>
                        <a:pt x="170876" y="715618"/>
                        <a:pt x="146699" y="691441"/>
                        <a:pt x="116876" y="691441"/>
                      </a:cubicBezTo>
                      <a:cubicBezTo>
                        <a:pt x="87053" y="691441"/>
                        <a:pt x="62876" y="715618"/>
                        <a:pt x="62876" y="745441"/>
                      </a:cubicBezTo>
                      <a:close/>
                      <a:moveTo>
                        <a:pt x="0" y="858883"/>
                      </a:moveTo>
                      <a:lnTo>
                        <a:pt x="0" y="629643"/>
                      </a:lnTo>
                      <a:cubicBezTo>
                        <a:pt x="0" y="593524"/>
                        <a:pt x="29281" y="564243"/>
                        <a:pt x="65400" y="564243"/>
                      </a:cubicBezTo>
                      <a:lnTo>
                        <a:pt x="191353" y="564243"/>
                      </a:lnTo>
                      <a:lnTo>
                        <a:pt x="191353" y="339392"/>
                      </a:lnTo>
                      <a:lnTo>
                        <a:pt x="361048" y="0"/>
                      </a:lnTo>
                      <a:lnTo>
                        <a:pt x="2157221" y="0"/>
                      </a:lnTo>
                      <a:lnTo>
                        <a:pt x="2326914" y="339386"/>
                      </a:lnTo>
                      <a:lnTo>
                        <a:pt x="2326914" y="625867"/>
                      </a:lnTo>
                      <a:lnTo>
                        <a:pt x="2856184" y="625867"/>
                      </a:lnTo>
                      <a:lnTo>
                        <a:pt x="2856184" y="886301"/>
                      </a:lnTo>
                      <a:lnTo>
                        <a:pt x="2326914" y="886301"/>
                      </a:lnTo>
                      <a:lnTo>
                        <a:pt x="2326914" y="1034706"/>
                      </a:lnTo>
                      <a:lnTo>
                        <a:pt x="2616894" y="1034706"/>
                      </a:lnTo>
                      <a:lnTo>
                        <a:pt x="2616894" y="1164923"/>
                      </a:lnTo>
                      <a:lnTo>
                        <a:pt x="2326914" y="1164923"/>
                      </a:lnTo>
                      <a:lnTo>
                        <a:pt x="2326914" y="1172782"/>
                      </a:lnTo>
                      <a:lnTo>
                        <a:pt x="2157221" y="1512168"/>
                      </a:lnTo>
                      <a:lnTo>
                        <a:pt x="361048" y="1512168"/>
                      </a:lnTo>
                      <a:lnTo>
                        <a:pt x="191353" y="1172777"/>
                      </a:lnTo>
                      <a:lnTo>
                        <a:pt x="191353" y="924283"/>
                      </a:lnTo>
                      <a:lnTo>
                        <a:pt x="65400" y="924283"/>
                      </a:lnTo>
                      <a:cubicBezTo>
                        <a:pt x="29281" y="924283"/>
                        <a:pt x="0" y="895002"/>
                        <a:pt x="0" y="858883"/>
                      </a:cubicBezTo>
                      <a:close/>
                    </a:path>
                  </a:pathLst>
                </a:cu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grpSp>
          <p:grpSp>
            <p:nvGrpSpPr>
              <p:cNvPr id="1423" name="Google Shape;1423;p48"/>
              <p:cNvGrpSpPr/>
              <p:nvPr/>
            </p:nvGrpSpPr>
            <p:grpSpPr>
              <a:xfrm>
                <a:off x="8586968" y="931982"/>
                <a:ext cx="722137" cy="1134788"/>
                <a:chOff x="11160727" y="482548"/>
                <a:chExt cx="381810" cy="599988"/>
              </a:xfrm>
            </p:grpSpPr>
            <p:sp>
              <p:nvSpPr>
                <p:cNvPr id="1424" name="Google Shape;1424;p48"/>
                <p:cNvSpPr/>
                <p:nvPr/>
              </p:nvSpPr>
              <p:spPr>
                <a:xfrm>
                  <a:off x="11160727" y="482548"/>
                  <a:ext cx="381810" cy="599988"/>
                </a:xfrm>
                <a:prstGeom prst="roundRect">
                  <a:avLst>
                    <a:gd fmla="val 16667" name="adj"/>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25" name="Google Shape;1425;p48"/>
                <p:cNvSpPr/>
                <p:nvPr/>
              </p:nvSpPr>
              <p:spPr>
                <a:xfrm rot="-2700000">
                  <a:off x="11254274" y="626839"/>
                  <a:ext cx="194718" cy="194718"/>
                </a:xfrm>
                <a:prstGeom prst="teardrop">
                  <a:avLst>
                    <a:gd fmla="val 141646" name="adj"/>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26" name="Google Shape;1426;p48"/>
                <p:cNvSpPr/>
                <p:nvPr/>
              </p:nvSpPr>
              <p:spPr>
                <a:xfrm>
                  <a:off x="11228920" y="884133"/>
                  <a:ext cx="245422" cy="2726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27" name="Google Shape;1427;p48"/>
                <p:cNvSpPr/>
                <p:nvPr/>
              </p:nvSpPr>
              <p:spPr>
                <a:xfrm>
                  <a:off x="11228920" y="958764"/>
                  <a:ext cx="245422" cy="2726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grpSp>
          <p:sp>
            <p:nvSpPr>
              <p:cNvPr id="1428" name="Google Shape;1428;p48"/>
              <p:cNvSpPr/>
              <p:nvPr/>
            </p:nvSpPr>
            <p:spPr>
              <a:xfrm>
                <a:off x="8837903" y="1241372"/>
                <a:ext cx="220266" cy="270476"/>
              </a:xfrm>
              <a:custGeom>
                <a:rect b="b" l="l" r="r" t="t"/>
                <a:pathLst>
                  <a:path extrusionOk="0" h="543068" w="442256">
                    <a:moveTo>
                      <a:pt x="222156" y="82896"/>
                    </a:moveTo>
                    <a:cubicBezTo>
                      <a:pt x="195671" y="83434"/>
                      <a:pt x="173862" y="92572"/>
                      <a:pt x="156727" y="110309"/>
                    </a:cubicBezTo>
                    <a:cubicBezTo>
                      <a:pt x="139593" y="128046"/>
                      <a:pt x="126880" y="151157"/>
                      <a:pt x="118588" y="179641"/>
                    </a:cubicBezTo>
                    <a:cubicBezTo>
                      <a:pt x="110296" y="208125"/>
                      <a:pt x="106171" y="238756"/>
                      <a:pt x="106214" y="271534"/>
                    </a:cubicBezTo>
                    <a:cubicBezTo>
                      <a:pt x="106252" y="306471"/>
                      <a:pt x="110673" y="338118"/>
                      <a:pt x="119477" y="366475"/>
                    </a:cubicBezTo>
                    <a:cubicBezTo>
                      <a:pt x="128282" y="394832"/>
                      <a:pt x="141240" y="417435"/>
                      <a:pt x="158354" y="434283"/>
                    </a:cubicBezTo>
                    <a:cubicBezTo>
                      <a:pt x="175467" y="451132"/>
                      <a:pt x="196506" y="459761"/>
                      <a:pt x="221470" y="460172"/>
                    </a:cubicBezTo>
                    <a:cubicBezTo>
                      <a:pt x="246642" y="459787"/>
                      <a:pt x="267724" y="451183"/>
                      <a:pt x="284715" y="434360"/>
                    </a:cubicBezTo>
                    <a:cubicBezTo>
                      <a:pt x="301705" y="417537"/>
                      <a:pt x="314503" y="394807"/>
                      <a:pt x="323109" y="366170"/>
                    </a:cubicBezTo>
                    <a:cubicBezTo>
                      <a:pt x="331714" y="337534"/>
                      <a:pt x="336026" y="305302"/>
                      <a:pt x="336042" y="269476"/>
                    </a:cubicBezTo>
                    <a:cubicBezTo>
                      <a:pt x="336072" y="236724"/>
                      <a:pt x="331973" y="206271"/>
                      <a:pt x="323744" y="178117"/>
                    </a:cubicBezTo>
                    <a:cubicBezTo>
                      <a:pt x="315515" y="149963"/>
                      <a:pt x="302980" y="127183"/>
                      <a:pt x="286137" y="109775"/>
                    </a:cubicBezTo>
                    <a:cubicBezTo>
                      <a:pt x="269295" y="92368"/>
                      <a:pt x="247968" y="83409"/>
                      <a:pt x="222156" y="82896"/>
                    </a:cubicBezTo>
                    <a:close/>
                    <a:moveTo>
                      <a:pt x="224901" y="0"/>
                    </a:moveTo>
                    <a:cubicBezTo>
                      <a:pt x="273575" y="672"/>
                      <a:pt x="314002" y="13188"/>
                      <a:pt x="346181" y="37548"/>
                    </a:cubicBezTo>
                    <a:cubicBezTo>
                      <a:pt x="378359" y="61908"/>
                      <a:pt x="402422" y="94080"/>
                      <a:pt x="418369" y="134065"/>
                    </a:cubicBezTo>
                    <a:cubicBezTo>
                      <a:pt x="434315" y="174049"/>
                      <a:pt x="442278" y="217815"/>
                      <a:pt x="442256" y="265360"/>
                    </a:cubicBezTo>
                    <a:cubicBezTo>
                      <a:pt x="441914" y="326663"/>
                      <a:pt x="432243" y="377898"/>
                      <a:pt x="413242" y="419064"/>
                    </a:cubicBezTo>
                    <a:cubicBezTo>
                      <a:pt x="394241" y="460230"/>
                      <a:pt x="367961" y="491183"/>
                      <a:pt x="334402" y="511922"/>
                    </a:cubicBezTo>
                    <a:cubicBezTo>
                      <a:pt x="300843" y="532662"/>
                      <a:pt x="262056" y="543044"/>
                      <a:pt x="218040" y="543068"/>
                    </a:cubicBezTo>
                    <a:cubicBezTo>
                      <a:pt x="171515" y="542574"/>
                      <a:pt x="132044" y="530617"/>
                      <a:pt x="99628" y="507197"/>
                    </a:cubicBezTo>
                    <a:cubicBezTo>
                      <a:pt x="67213" y="483777"/>
                      <a:pt x="42533" y="451858"/>
                      <a:pt x="25588" y="411442"/>
                    </a:cubicBezTo>
                    <a:cubicBezTo>
                      <a:pt x="8643" y="371025"/>
                      <a:pt x="114" y="325075"/>
                      <a:pt x="0" y="273592"/>
                    </a:cubicBezTo>
                    <a:cubicBezTo>
                      <a:pt x="224" y="220546"/>
                      <a:pt x="9447" y="173529"/>
                      <a:pt x="27669" y="132541"/>
                    </a:cubicBezTo>
                    <a:cubicBezTo>
                      <a:pt x="45892" y="91552"/>
                      <a:pt x="71774" y="59329"/>
                      <a:pt x="105316" y="35871"/>
                    </a:cubicBezTo>
                    <a:cubicBezTo>
                      <a:pt x="138858" y="12413"/>
                      <a:pt x="178719" y="456"/>
                      <a:pt x="22490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429" name="Google Shape;1429;p48"/>
            <p:cNvGrpSpPr/>
            <p:nvPr/>
          </p:nvGrpSpPr>
          <p:grpSpPr>
            <a:xfrm>
              <a:off x="10138661" y="529638"/>
              <a:ext cx="1153927" cy="2179537"/>
              <a:chOff x="9876023" y="529638"/>
              <a:chExt cx="1153927" cy="2179537"/>
            </a:xfrm>
          </p:grpSpPr>
          <p:grpSp>
            <p:nvGrpSpPr>
              <p:cNvPr id="1430" name="Google Shape;1430;p48"/>
              <p:cNvGrpSpPr/>
              <p:nvPr/>
            </p:nvGrpSpPr>
            <p:grpSpPr>
              <a:xfrm>
                <a:off x="9876023" y="529638"/>
                <a:ext cx="1153927" cy="2179537"/>
                <a:chOff x="9406779" y="538766"/>
                <a:chExt cx="1512168" cy="2856184"/>
              </a:xfrm>
            </p:grpSpPr>
            <p:sp>
              <p:nvSpPr>
                <p:cNvPr id="1431" name="Google Shape;1431;p48"/>
                <p:cNvSpPr/>
                <p:nvPr/>
              </p:nvSpPr>
              <p:spPr>
                <a:xfrm rot="5400000">
                  <a:off x="9641312" y="1623286"/>
                  <a:ext cx="1043105" cy="1215358"/>
                </a:xfrm>
                <a:custGeom>
                  <a:rect b="b" l="l" r="r" t="t"/>
                  <a:pathLst>
                    <a:path extrusionOk="0" h="1008112" w="865232">
                      <a:moveTo>
                        <a:pt x="0" y="1008112"/>
                      </a:moveTo>
                      <a:lnTo>
                        <a:pt x="0" y="0"/>
                      </a:lnTo>
                      <a:lnTo>
                        <a:pt x="752103" y="0"/>
                      </a:lnTo>
                      <a:lnTo>
                        <a:pt x="865232" y="226258"/>
                      </a:lnTo>
                      <a:lnTo>
                        <a:pt x="865232" y="781855"/>
                      </a:lnTo>
                      <a:lnTo>
                        <a:pt x="752103" y="100811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sp>
              <p:nvSpPr>
                <p:cNvPr id="1432" name="Google Shape;1432;p48"/>
                <p:cNvSpPr/>
                <p:nvPr/>
              </p:nvSpPr>
              <p:spPr>
                <a:xfrm rot="5400000">
                  <a:off x="8734771" y="1210774"/>
                  <a:ext cx="2856184" cy="1512168"/>
                </a:xfrm>
                <a:custGeom>
                  <a:rect b="b" l="l" r="r" t="t"/>
                  <a:pathLst>
                    <a:path extrusionOk="0" h="1512168" w="2856184">
                      <a:moveTo>
                        <a:pt x="62876" y="745441"/>
                      </a:moveTo>
                      <a:cubicBezTo>
                        <a:pt x="62876" y="775264"/>
                        <a:pt x="87053" y="799441"/>
                        <a:pt x="116876" y="799441"/>
                      </a:cubicBezTo>
                      <a:cubicBezTo>
                        <a:pt x="146699" y="799441"/>
                        <a:pt x="170876" y="775264"/>
                        <a:pt x="170876" y="745441"/>
                      </a:cubicBezTo>
                      <a:cubicBezTo>
                        <a:pt x="170876" y="715618"/>
                        <a:pt x="146699" y="691441"/>
                        <a:pt x="116876" y="691441"/>
                      </a:cubicBezTo>
                      <a:cubicBezTo>
                        <a:pt x="87053" y="691441"/>
                        <a:pt x="62876" y="715618"/>
                        <a:pt x="62876" y="745441"/>
                      </a:cubicBezTo>
                      <a:close/>
                      <a:moveTo>
                        <a:pt x="0" y="858883"/>
                      </a:moveTo>
                      <a:lnTo>
                        <a:pt x="0" y="629643"/>
                      </a:lnTo>
                      <a:cubicBezTo>
                        <a:pt x="0" y="593524"/>
                        <a:pt x="29281" y="564243"/>
                        <a:pt x="65400" y="564243"/>
                      </a:cubicBezTo>
                      <a:lnTo>
                        <a:pt x="191353" y="564243"/>
                      </a:lnTo>
                      <a:lnTo>
                        <a:pt x="191353" y="339392"/>
                      </a:lnTo>
                      <a:lnTo>
                        <a:pt x="361048" y="0"/>
                      </a:lnTo>
                      <a:lnTo>
                        <a:pt x="2157221" y="0"/>
                      </a:lnTo>
                      <a:lnTo>
                        <a:pt x="2326914" y="339386"/>
                      </a:lnTo>
                      <a:lnTo>
                        <a:pt x="2326914" y="625867"/>
                      </a:lnTo>
                      <a:lnTo>
                        <a:pt x="2856184" y="625867"/>
                      </a:lnTo>
                      <a:lnTo>
                        <a:pt x="2856184" y="886301"/>
                      </a:lnTo>
                      <a:lnTo>
                        <a:pt x="2326914" y="886301"/>
                      </a:lnTo>
                      <a:lnTo>
                        <a:pt x="2326914" y="1034706"/>
                      </a:lnTo>
                      <a:lnTo>
                        <a:pt x="2616894" y="1034706"/>
                      </a:lnTo>
                      <a:lnTo>
                        <a:pt x="2616894" y="1164923"/>
                      </a:lnTo>
                      <a:lnTo>
                        <a:pt x="2326914" y="1164923"/>
                      </a:lnTo>
                      <a:lnTo>
                        <a:pt x="2326914" y="1172782"/>
                      </a:lnTo>
                      <a:lnTo>
                        <a:pt x="2157221" y="1512168"/>
                      </a:lnTo>
                      <a:lnTo>
                        <a:pt x="361048" y="1512168"/>
                      </a:lnTo>
                      <a:lnTo>
                        <a:pt x="191353" y="1172777"/>
                      </a:lnTo>
                      <a:lnTo>
                        <a:pt x="191353" y="924283"/>
                      </a:lnTo>
                      <a:lnTo>
                        <a:pt x="65400" y="924283"/>
                      </a:lnTo>
                      <a:cubicBezTo>
                        <a:pt x="29281" y="924283"/>
                        <a:pt x="0" y="895002"/>
                        <a:pt x="0" y="858883"/>
                      </a:cubicBezTo>
                      <a:close/>
                    </a:path>
                  </a:pathLst>
                </a:cu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rgbClr val="3F3F3F"/>
                    </a:solidFill>
                    <a:latin typeface="Arial"/>
                    <a:ea typeface="Arial"/>
                    <a:cs typeface="Arial"/>
                    <a:sym typeface="Arial"/>
                  </a:endParaRPr>
                </a:p>
              </p:txBody>
            </p:sp>
          </p:grpSp>
          <p:grpSp>
            <p:nvGrpSpPr>
              <p:cNvPr id="1433" name="Google Shape;1433;p48"/>
              <p:cNvGrpSpPr/>
              <p:nvPr/>
            </p:nvGrpSpPr>
            <p:grpSpPr>
              <a:xfrm>
                <a:off x="10091918" y="931982"/>
                <a:ext cx="722137" cy="1134788"/>
                <a:chOff x="11160727" y="482548"/>
                <a:chExt cx="381810" cy="599988"/>
              </a:xfrm>
            </p:grpSpPr>
            <p:sp>
              <p:nvSpPr>
                <p:cNvPr id="1434" name="Google Shape;1434;p48"/>
                <p:cNvSpPr/>
                <p:nvPr/>
              </p:nvSpPr>
              <p:spPr>
                <a:xfrm>
                  <a:off x="11160727" y="482548"/>
                  <a:ext cx="381810" cy="599988"/>
                </a:xfrm>
                <a:prstGeom prst="roundRect">
                  <a:avLst>
                    <a:gd fmla="val 16667" name="adj"/>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35" name="Google Shape;1435;p48"/>
                <p:cNvSpPr/>
                <p:nvPr/>
              </p:nvSpPr>
              <p:spPr>
                <a:xfrm rot="-2700000">
                  <a:off x="11254274" y="626839"/>
                  <a:ext cx="194718" cy="194718"/>
                </a:xfrm>
                <a:prstGeom prst="teardrop">
                  <a:avLst>
                    <a:gd fmla="val 141646" name="adj"/>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36" name="Google Shape;1436;p48"/>
                <p:cNvSpPr/>
                <p:nvPr/>
              </p:nvSpPr>
              <p:spPr>
                <a:xfrm>
                  <a:off x="11228920" y="884133"/>
                  <a:ext cx="245422" cy="2726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37" name="Google Shape;1437;p48"/>
                <p:cNvSpPr/>
                <p:nvPr/>
              </p:nvSpPr>
              <p:spPr>
                <a:xfrm>
                  <a:off x="11228920" y="958764"/>
                  <a:ext cx="245422" cy="2726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grpSp>
          <p:sp>
            <p:nvSpPr>
              <p:cNvPr id="1438" name="Google Shape;1438;p48"/>
              <p:cNvSpPr/>
              <p:nvPr/>
            </p:nvSpPr>
            <p:spPr>
              <a:xfrm>
                <a:off x="10298751" y="1243077"/>
                <a:ext cx="289420" cy="267066"/>
              </a:xfrm>
              <a:custGeom>
                <a:rect b="b" l="l" r="r" t="t"/>
                <a:pathLst>
                  <a:path extrusionOk="0" h="536220" w="806491">
                    <a:moveTo>
                      <a:pt x="558231" y="292761"/>
                    </a:moveTo>
                    <a:lnTo>
                      <a:pt x="558231" y="457437"/>
                    </a:lnTo>
                    <a:cubicBezTo>
                      <a:pt x="563306" y="458452"/>
                      <a:pt x="569111" y="459167"/>
                      <a:pt x="575644" y="459581"/>
                    </a:cubicBezTo>
                    <a:cubicBezTo>
                      <a:pt x="582177" y="459996"/>
                      <a:pt x="589869" y="460196"/>
                      <a:pt x="598718" y="460182"/>
                    </a:cubicBezTo>
                    <a:cubicBezTo>
                      <a:pt x="626967" y="460396"/>
                      <a:pt x="650756" y="453792"/>
                      <a:pt x="670084" y="440369"/>
                    </a:cubicBezTo>
                    <a:cubicBezTo>
                      <a:pt x="689413" y="426946"/>
                      <a:pt x="699477" y="405418"/>
                      <a:pt x="700278" y="375785"/>
                    </a:cubicBezTo>
                    <a:cubicBezTo>
                      <a:pt x="699191" y="345608"/>
                      <a:pt x="688326" y="324137"/>
                      <a:pt x="667683" y="311372"/>
                    </a:cubicBezTo>
                    <a:cubicBezTo>
                      <a:pt x="647040" y="298607"/>
                      <a:pt x="623137" y="292403"/>
                      <a:pt x="595976" y="292761"/>
                    </a:cubicBezTo>
                    <a:close/>
                    <a:moveTo>
                      <a:pt x="208441" y="87707"/>
                    </a:moveTo>
                    <a:cubicBezTo>
                      <a:pt x="204942" y="104642"/>
                      <a:pt x="201142" y="122739"/>
                      <a:pt x="197042" y="141996"/>
                    </a:cubicBezTo>
                    <a:cubicBezTo>
                      <a:pt x="192943" y="161253"/>
                      <a:pt x="188971" y="178847"/>
                      <a:pt x="185129" y="194777"/>
                    </a:cubicBezTo>
                    <a:lnTo>
                      <a:pt x="153588" y="315478"/>
                    </a:lnTo>
                    <a:lnTo>
                      <a:pt x="266037" y="315478"/>
                    </a:lnTo>
                    <a:lnTo>
                      <a:pt x="234497" y="195417"/>
                    </a:lnTo>
                    <a:cubicBezTo>
                      <a:pt x="230326" y="178537"/>
                      <a:pt x="226154" y="160500"/>
                      <a:pt x="221983" y="141304"/>
                    </a:cubicBezTo>
                    <a:cubicBezTo>
                      <a:pt x="217812" y="122109"/>
                      <a:pt x="213984" y="104243"/>
                      <a:pt x="210498" y="87707"/>
                    </a:cubicBezTo>
                    <a:close/>
                    <a:moveTo>
                      <a:pt x="602838" y="75362"/>
                    </a:moveTo>
                    <a:cubicBezTo>
                      <a:pt x="591929" y="75377"/>
                      <a:pt x="582865" y="75691"/>
                      <a:pt x="575645" y="76306"/>
                    </a:cubicBezTo>
                    <a:cubicBezTo>
                      <a:pt x="568425" y="76921"/>
                      <a:pt x="562620" y="77750"/>
                      <a:pt x="558231" y="78794"/>
                    </a:cubicBezTo>
                    <a:lnTo>
                      <a:pt x="558231" y="218780"/>
                    </a:lnTo>
                    <a:lnTo>
                      <a:pt x="595289" y="218780"/>
                    </a:lnTo>
                    <a:cubicBezTo>
                      <a:pt x="624341" y="218394"/>
                      <a:pt x="646873" y="211446"/>
                      <a:pt x="662885" y="197937"/>
                    </a:cubicBezTo>
                    <a:cubicBezTo>
                      <a:pt x="678898" y="184427"/>
                      <a:pt x="687019" y="166671"/>
                      <a:pt x="687247" y="144670"/>
                    </a:cubicBezTo>
                    <a:cubicBezTo>
                      <a:pt x="686561" y="118965"/>
                      <a:pt x="678155" y="100895"/>
                      <a:pt x="662028" y="90459"/>
                    </a:cubicBezTo>
                    <a:cubicBezTo>
                      <a:pt x="645901" y="80023"/>
                      <a:pt x="626171" y="74991"/>
                      <a:pt x="602838" y="75362"/>
                    </a:cubicBezTo>
                    <a:close/>
                    <a:moveTo>
                      <a:pt x="149474" y="4125"/>
                    </a:moveTo>
                    <a:lnTo>
                      <a:pt x="277008" y="4125"/>
                    </a:lnTo>
                    <a:lnTo>
                      <a:pt x="424424" y="531419"/>
                    </a:lnTo>
                    <a:lnTo>
                      <a:pt x="318148" y="531419"/>
                    </a:lnTo>
                    <a:lnTo>
                      <a:pt x="280436" y="392202"/>
                    </a:lnTo>
                    <a:lnTo>
                      <a:pt x="139189" y="392202"/>
                    </a:lnTo>
                    <a:lnTo>
                      <a:pt x="102849" y="531419"/>
                    </a:lnTo>
                    <a:lnTo>
                      <a:pt x="0" y="531419"/>
                    </a:lnTo>
                    <a:close/>
                    <a:moveTo>
                      <a:pt x="591172" y="10"/>
                    </a:moveTo>
                    <a:cubicBezTo>
                      <a:pt x="622883" y="-176"/>
                      <a:pt x="650556" y="2250"/>
                      <a:pt x="674192" y="7288"/>
                    </a:cubicBezTo>
                    <a:cubicBezTo>
                      <a:pt x="697827" y="12326"/>
                      <a:pt x="718624" y="21088"/>
                      <a:pt x="736583" y="33576"/>
                    </a:cubicBezTo>
                    <a:cubicBezTo>
                      <a:pt x="752514" y="44307"/>
                      <a:pt x="765019" y="58129"/>
                      <a:pt x="774098" y="75042"/>
                    </a:cubicBezTo>
                    <a:cubicBezTo>
                      <a:pt x="783178" y="91954"/>
                      <a:pt x="787803" y="111275"/>
                      <a:pt x="787974" y="133004"/>
                    </a:cubicBezTo>
                    <a:cubicBezTo>
                      <a:pt x="787974" y="157436"/>
                      <a:pt x="780951" y="179763"/>
                      <a:pt x="766905" y="199985"/>
                    </a:cubicBezTo>
                    <a:cubicBezTo>
                      <a:pt x="752859" y="220206"/>
                      <a:pt x="731792" y="235833"/>
                      <a:pt x="703704" y="246866"/>
                    </a:cubicBezTo>
                    <a:lnTo>
                      <a:pt x="703704" y="249606"/>
                    </a:lnTo>
                    <a:cubicBezTo>
                      <a:pt x="733769" y="257368"/>
                      <a:pt x="758267" y="272334"/>
                      <a:pt x="777197" y="294502"/>
                    </a:cubicBezTo>
                    <a:cubicBezTo>
                      <a:pt x="796126" y="316671"/>
                      <a:pt x="805891" y="344680"/>
                      <a:pt x="806491" y="378529"/>
                    </a:cubicBezTo>
                    <a:cubicBezTo>
                      <a:pt x="806419" y="399344"/>
                      <a:pt x="802279" y="419126"/>
                      <a:pt x="794071" y="437876"/>
                    </a:cubicBezTo>
                    <a:cubicBezTo>
                      <a:pt x="785862" y="456627"/>
                      <a:pt x="774013" y="472967"/>
                      <a:pt x="758523" y="486898"/>
                    </a:cubicBezTo>
                    <a:cubicBezTo>
                      <a:pt x="740950" y="503039"/>
                      <a:pt x="716810" y="515284"/>
                      <a:pt x="686102" y="523633"/>
                    </a:cubicBezTo>
                    <a:cubicBezTo>
                      <a:pt x="655395" y="531981"/>
                      <a:pt x="616660" y="536177"/>
                      <a:pt x="569897" y="536220"/>
                    </a:cubicBezTo>
                    <a:cubicBezTo>
                      <a:pt x="544864" y="536149"/>
                      <a:pt x="522961" y="535435"/>
                      <a:pt x="504187" y="534079"/>
                    </a:cubicBezTo>
                    <a:cubicBezTo>
                      <a:pt x="485413" y="532723"/>
                      <a:pt x="469852" y="531154"/>
                      <a:pt x="457504" y="529370"/>
                    </a:cubicBezTo>
                    <a:lnTo>
                      <a:pt x="457504" y="10970"/>
                    </a:lnTo>
                    <a:cubicBezTo>
                      <a:pt x="473049" y="7816"/>
                      <a:pt x="492665" y="5219"/>
                      <a:pt x="516353" y="3178"/>
                    </a:cubicBezTo>
                    <a:cubicBezTo>
                      <a:pt x="540041" y="1137"/>
                      <a:pt x="564981" y="81"/>
                      <a:pt x="591172" y="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1439" name="Google Shape;1439;p48"/>
            <p:cNvGrpSpPr/>
            <p:nvPr/>
          </p:nvGrpSpPr>
          <p:grpSpPr>
            <a:xfrm>
              <a:off x="1984003" y="2202714"/>
              <a:ext cx="8762022" cy="2005046"/>
              <a:chOff x="1984003" y="2202714"/>
              <a:chExt cx="8762022" cy="2005046"/>
            </a:xfrm>
          </p:grpSpPr>
          <p:sp>
            <p:nvSpPr>
              <p:cNvPr id="1440" name="Google Shape;1440;p48"/>
              <p:cNvSpPr/>
              <p:nvPr/>
            </p:nvSpPr>
            <p:spPr>
              <a:xfrm>
                <a:off x="5781153" y="2202714"/>
                <a:ext cx="46690" cy="14687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41" name="Google Shape;1441;p48"/>
              <p:cNvSpPr/>
              <p:nvPr/>
            </p:nvSpPr>
            <p:spPr>
              <a:xfrm>
                <a:off x="7420547" y="2202714"/>
                <a:ext cx="46690" cy="14687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42" name="Google Shape;1442;p48"/>
              <p:cNvSpPr/>
              <p:nvPr/>
            </p:nvSpPr>
            <p:spPr>
              <a:xfrm>
                <a:off x="9059941" y="2202714"/>
                <a:ext cx="46690" cy="14687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43" name="Google Shape;1443;p48"/>
              <p:cNvSpPr/>
              <p:nvPr/>
            </p:nvSpPr>
            <p:spPr>
              <a:xfrm>
                <a:off x="10699335" y="2202714"/>
                <a:ext cx="46690" cy="146873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1444" name="Google Shape;1444;p48"/>
              <p:cNvGrpSpPr/>
              <p:nvPr/>
            </p:nvGrpSpPr>
            <p:grpSpPr>
              <a:xfrm>
                <a:off x="1984003" y="2381650"/>
                <a:ext cx="8758101" cy="1826110"/>
                <a:chOff x="1984003" y="2381650"/>
                <a:chExt cx="8758101" cy="1826110"/>
              </a:xfrm>
            </p:grpSpPr>
            <p:sp>
              <p:nvSpPr>
                <p:cNvPr id="1445" name="Google Shape;1445;p48"/>
                <p:cNvSpPr/>
                <p:nvPr/>
              </p:nvSpPr>
              <p:spPr>
                <a:xfrm flipH="1">
                  <a:off x="2733812" y="3060295"/>
                  <a:ext cx="3080708" cy="1147465"/>
                </a:xfrm>
                <a:custGeom>
                  <a:rect b="b" l="l" r="r" t="t"/>
                  <a:pathLst>
                    <a:path extrusionOk="0" h="1147465" w="3080708">
                      <a:moveTo>
                        <a:pt x="876020" y="1147435"/>
                      </a:moveTo>
                      <a:cubicBezTo>
                        <a:pt x="891961" y="1146854"/>
                        <a:pt x="896710" y="1137555"/>
                        <a:pt x="898068" y="1125933"/>
                      </a:cubicBezTo>
                      <a:cubicBezTo>
                        <a:pt x="899084" y="1118669"/>
                        <a:pt x="900102" y="1111696"/>
                        <a:pt x="900781" y="1104431"/>
                      </a:cubicBezTo>
                      <a:cubicBezTo>
                        <a:pt x="916044" y="963799"/>
                        <a:pt x="930969" y="822876"/>
                        <a:pt x="946571" y="682243"/>
                      </a:cubicBezTo>
                      <a:cubicBezTo>
                        <a:pt x="960477" y="554976"/>
                        <a:pt x="974724" y="427709"/>
                        <a:pt x="988970" y="300443"/>
                      </a:cubicBezTo>
                      <a:lnTo>
                        <a:pt x="998127" y="220248"/>
                      </a:lnTo>
                      <a:cubicBezTo>
                        <a:pt x="1009660" y="291726"/>
                        <a:pt x="1018819" y="363204"/>
                        <a:pt x="1027977" y="434684"/>
                      </a:cubicBezTo>
                      <a:cubicBezTo>
                        <a:pt x="1039171" y="523885"/>
                        <a:pt x="1050363" y="613089"/>
                        <a:pt x="1061896" y="702292"/>
                      </a:cubicBezTo>
                      <a:cubicBezTo>
                        <a:pt x="1063930" y="719726"/>
                        <a:pt x="1083604" y="727280"/>
                        <a:pt x="1100225" y="717111"/>
                      </a:cubicBezTo>
                      <a:cubicBezTo>
                        <a:pt x="1110061" y="711009"/>
                        <a:pt x="1117184" y="703164"/>
                        <a:pt x="1123628" y="694447"/>
                      </a:cubicBezTo>
                      <a:cubicBezTo>
                        <a:pt x="1141266" y="670330"/>
                        <a:pt x="1159921" y="646504"/>
                        <a:pt x="1176880" y="622096"/>
                      </a:cubicBezTo>
                      <a:cubicBezTo>
                        <a:pt x="1184003" y="611927"/>
                        <a:pt x="1192144" y="608150"/>
                        <a:pt x="1206390" y="608150"/>
                      </a:cubicBezTo>
                      <a:lnTo>
                        <a:pt x="2091673" y="608440"/>
                      </a:lnTo>
                      <a:cubicBezTo>
                        <a:pt x="2121183" y="608440"/>
                        <a:pt x="2121861" y="607568"/>
                        <a:pt x="2130341" y="583742"/>
                      </a:cubicBezTo>
                      <a:cubicBezTo>
                        <a:pt x="2139159" y="559044"/>
                        <a:pt x="2148658" y="534637"/>
                        <a:pt x="2159171" y="506161"/>
                      </a:cubicBezTo>
                      <a:cubicBezTo>
                        <a:pt x="2160868" y="513135"/>
                        <a:pt x="2161546" y="515750"/>
                        <a:pt x="2162225" y="518655"/>
                      </a:cubicBezTo>
                      <a:lnTo>
                        <a:pt x="2252787" y="947817"/>
                      </a:lnTo>
                      <a:cubicBezTo>
                        <a:pt x="2265338" y="1007673"/>
                        <a:pt x="2277888" y="1067530"/>
                        <a:pt x="2290777" y="1127386"/>
                      </a:cubicBezTo>
                      <a:cubicBezTo>
                        <a:pt x="2293829" y="1143076"/>
                        <a:pt x="2305702" y="1150050"/>
                        <a:pt x="2321304" y="1146563"/>
                      </a:cubicBezTo>
                      <a:cubicBezTo>
                        <a:pt x="2336907" y="1142785"/>
                        <a:pt x="2337586" y="1131454"/>
                        <a:pt x="2338602" y="1120994"/>
                      </a:cubicBezTo>
                      <a:cubicBezTo>
                        <a:pt x="2346744" y="1048062"/>
                        <a:pt x="2354545" y="974840"/>
                        <a:pt x="2362685" y="901909"/>
                      </a:cubicBezTo>
                      <a:lnTo>
                        <a:pt x="2396266" y="599433"/>
                      </a:lnTo>
                      <a:cubicBezTo>
                        <a:pt x="2406102" y="509357"/>
                        <a:pt x="2415599" y="419574"/>
                        <a:pt x="2425435" y="329790"/>
                      </a:cubicBezTo>
                      <a:cubicBezTo>
                        <a:pt x="2429506" y="293179"/>
                        <a:pt x="2433914" y="256277"/>
                        <a:pt x="2437985" y="219376"/>
                      </a:cubicBezTo>
                      <a:cubicBezTo>
                        <a:pt x="2442395" y="220828"/>
                        <a:pt x="2441377" y="223734"/>
                        <a:pt x="2441716" y="225769"/>
                      </a:cubicBezTo>
                      <a:lnTo>
                        <a:pt x="2476313" y="500641"/>
                      </a:lnTo>
                      <a:cubicBezTo>
                        <a:pt x="2484793" y="567181"/>
                        <a:pt x="2493273" y="634009"/>
                        <a:pt x="2501753" y="700548"/>
                      </a:cubicBezTo>
                      <a:cubicBezTo>
                        <a:pt x="2504466" y="720017"/>
                        <a:pt x="2524139" y="727280"/>
                        <a:pt x="2542116" y="715367"/>
                      </a:cubicBezTo>
                      <a:cubicBezTo>
                        <a:pt x="2551274" y="709556"/>
                        <a:pt x="2558057" y="701711"/>
                        <a:pt x="2564164" y="693575"/>
                      </a:cubicBezTo>
                      <a:cubicBezTo>
                        <a:pt x="2582479" y="668877"/>
                        <a:pt x="2601135" y="644760"/>
                        <a:pt x="2618434" y="619772"/>
                      </a:cubicBezTo>
                      <a:cubicBezTo>
                        <a:pt x="2624539" y="610765"/>
                        <a:pt x="2631662" y="607568"/>
                        <a:pt x="2643872" y="607568"/>
                      </a:cubicBezTo>
                      <a:lnTo>
                        <a:pt x="2974582" y="607859"/>
                      </a:lnTo>
                      <a:lnTo>
                        <a:pt x="3066162" y="607859"/>
                      </a:lnTo>
                      <a:cubicBezTo>
                        <a:pt x="3070911" y="607568"/>
                        <a:pt x="3078374" y="609893"/>
                        <a:pt x="3079392" y="604372"/>
                      </a:cubicBezTo>
                      <a:cubicBezTo>
                        <a:pt x="3080748" y="595655"/>
                        <a:pt x="3081766" y="586357"/>
                        <a:pt x="3078713" y="578512"/>
                      </a:cubicBezTo>
                      <a:cubicBezTo>
                        <a:pt x="3076677" y="572992"/>
                        <a:pt x="3066502" y="575897"/>
                        <a:pt x="3060057" y="575897"/>
                      </a:cubicBezTo>
                      <a:lnTo>
                        <a:pt x="2624200" y="575316"/>
                      </a:lnTo>
                      <a:cubicBezTo>
                        <a:pt x="2605884" y="575316"/>
                        <a:pt x="2594691" y="580546"/>
                        <a:pt x="2585871" y="593622"/>
                      </a:cubicBezTo>
                      <a:cubicBezTo>
                        <a:pt x="2572982" y="612798"/>
                        <a:pt x="2558397" y="630813"/>
                        <a:pt x="2542455" y="652315"/>
                      </a:cubicBezTo>
                      <a:cubicBezTo>
                        <a:pt x="2541437" y="647085"/>
                        <a:pt x="2541437" y="645341"/>
                        <a:pt x="2541098" y="643599"/>
                      </a:cubicBezTo>
                      <a:cubicBezTo>
                        <a:pt x="2531601" y="570667"/>
                        <a:pt x="2522104" y="497735"/>
                        <a:pt x="2512946" y="424804"/>
                      </a:cubicBezTo>
                      <a:cubicBezTo>
                        <a:pt x="2502771" y="346061"/>
                        <a:pt x="2492933" y="267610"/>
                        <a:pt x="2483097" y="188867"/>
                      </a:cubicBezTo>
                      <a:cubicBezTo>
                        <a:pt x="2475974" y="132208"/>
                        <a:pt x="2468851" y="75838"/>
                        <a:pt x="2461390" y="19178"/>
                      </a:cubicBezTo>
                      <a:cubicBezTo>
                        <a:pt x="2459354" y="4359"/>
                        <a:pt x="2452570" y="0"/>
                        <a:pt x="2435611" y="291"/>
                      </a:cubicBezTo>
                      <a:cubicBezTo>
                        <a:pt x="2417973" y="582"/>
                        <a:pt x="2415260" y="11333"/>
                        <a:pt x="2413902" y="22956"/>
                      </a:cubicBezTo>
                      <a:cubicBezTo>
                        <a:pt x="2408137" y="75548"/>
                        <a:pt x="2402371" y="127849"/>
                        <a:pt x="2396604" y="180150"/>
                      </a:cubicBezTo>
                      <a:cubicBezTo>
                        <a:pt x="2384733" y="289111"/>
                        <a:pt x="2373200" y="398363"/>
                        <a:pt x="2360990" y="507324"/>
                      </a:cubicBezTo>
                      <a:cubicBezTo>
                        <a:pt x="2348101" y="622968"/>
                        <a:pt x="2334871" y="738902"/>
                        <a:pt x="2321983" y="854547"/>
                      </a:cubicBezTo>
                      <a:cubicBezTo>
                        <a:pt x="2317235" y="896098"/>
                        <a:pt x="2312825" y="937648"/>
                        <a:pt x="2308415" y="979199"/>
                      </a:cubicBezTo>
                      <a:cubicBezTo>
                        <a:pt x="2304344" y="978617"/>
                        <a:pt x="2304344" y="976584"/>
                        <a:pt x="2304005" y="974840"/>
                      </a:cubicBezTo>
                      <a:lnTo>
                        <a:pt x="2265338" y="788008"/>
                      </a:lnTo>
                      <a:cubicBezTo>
                        <a:pt x="2240577" y="669168"/>
                        <a:pt x="2215138" y="550327"/>
                        <a:pt x="2190377" y="431487"/>
                      </a:cubicBezTo>
                      <a:cubicBezTo>
                        <a:pt x="2187664" y="418993"/>
                        <a:pt x="2184271" y="406789"/>
                        <a:pt x="2165956" y="406498"/>
                      </a:cubicBezTo>
                      <a:cubicBezTo>
                        <a:pt x="2148318" y="405917"/>
                        <a:pt x="2143569" y="417249"/>
                        <a:pt x="2139159" y="429743"/>
                      </a:cubicBezTo>
                      <a:cubicBezTo>
                        <a:pt x="2123897" y="473038"/>
                        <a:pt x="2107276" y="516332"/>
                        <a:pt x="2092352" y="559916"/>
                      </a:cubicBezTo>
                      <a:cubicBezTo>
                        <a:pt x="2088281" y="572119"/>
                        <a:pt x="2081837" y="575897"/>
                        <a:pt x="2066573" y="575897"/>
                      </a:cubicBezTo>
                      <a:lnTo>
                        <a:pt x="1186379" y="575025"/>
                      </a:lnTo>
                      <a:cubicBezTo>
                        <a:pt x="1166027" y="575025"/>
                        <a:pt x="1153816" y="580546"/>
                        <a:pt x="1143980" y="595074"/>
                      </a:cubicBezTo>
                      <a:cubicBezTo>
                        <a:pt x="1131430" y="613670"/>
                        <a:pt x="1117523" y="631394"/>
                        <a:pt x="1101920" y="652315"/>
                      </a:cubicBezTo>
                      <a:cubicBezTo>
                        <a:pt x="1099207" y="631394"/>
                        <a:pt x="1096832" y="613961"/>
                        <a:pt x="1094457" y="596237"/>
                      </a:cubicBezTo>
                      <a:cubicBezTo>
                        <a:pt x="1070037" y="404465"/>
                        <a:pt x="1045276" y="212402"/>
                        <a:pt x="1021193" y="20630"/>
                      </a:cubicBezTo>
                      <a:cubicBezTo>
                        <a:pt x="1019497" y="7846"/>
                        <a:pt x="1014410" y="0"/>
                        <a:pt x="997450" y="0"/>
                      </a:cubicBezTo>
                      <a:cubicBezTo>
                        <a:pt x="980152" y="0"/>
                        <a:pt x="975063" y="8428"/>
                        <a:pt x="973707" y="20921"/>
                      </a:cubicBezTo>
                      <a:lnTo>
                        <a:pt x="961495" y="133369"/>
                      </a:lnTo>
                      <a:cubicBezTo>
                        <a:pt x="948607" y="253081"/>
                        <a:pt x="935718" y="372503"/>
                        <a:pt x="922490" y="492214"/>
                      </a:cubicBezTo>
                      <a:lnTo>
                        <a:pt x="878733" y="887090"/>
                      </a:lnTo>
                      <a:cubicBezTo>
                        <a:pt x="875341" y="917890"/>
                        <a:pt x="871610" y="948398"/>
                        <a:pt x="868218" y="979199"/>
                      </a:cubicBezTo>
                      <a:cubicBezTo>
                        <a:pt x="863131" y="966414"/>
                        <a:pt x="860756" y="953628"/>
                        <a:pt x="858043" y="940845"/>
                      </a:cubicBezTo>
                      <a:cubicBezTo>
                        <a:pt x="821750" y="769121"/>
                        <a:pt x="785456" y="597689"/>
                        <a:pt x="749503" y="425967"/>
                      </a:cubicBezTo>
                      <a:cubicBezTo>
                        <a:pt x="747129" y="414635"/>
                        <a:pt x="740683" y="406789"/>
                        <a:pt x="726776" y="406208"/>
                      </a:cubicBezTo>
                      <a:cubicBezTo>
                        <a:pt x="713209" y="405627"/>
                        <a:pt x="705409" y="412600"/>
                        <a:pt x="701338" y="423642"/>
                      </a:cubicBezTo>
                      <a:cubicBezTo>
                        <a:pt x="685057" y="468970"/>
                        <a:pt x="667758" y="514007"/>
                        <a:pt x="652494" y="559625"/>
                      </a:cubicBezTo>
                      <a:cubicBezTo>
                        <a:pt x="648424" y="572119"/>
                        <a:pt x="641980" y="575897"/>
                        <a:pt x="627056" y="575897"/>
                      </a:cubicBezTo>
                      <a:lnTo>
                        <a:pt x="0" y="575097"/>
                      </a:lnTo>
                      <a:lnTo>
                        <a:pt x="0" y="607876"/>
                      </a:lnTo>
                      <a:lnTo>
                        <a:pt x="649103" y="608150"/>
                      </a:lnTo>
                      <a:cubicBezTo>
                        <a:pt x="682004" y="608150"/>
                        <a:pt x="682004" y="608150"/>
                        <a:pt x="691501" y="581709"/>
                      </a:cubicBezTo>
                      <a:cubicBezTo>
                        <a:pt x="699981" y="558173"/>
                        <a:pt x="708800" y="534928"/>
                        <a:pt x="717279" y="511392"/>
                      </a:cubicBezTo>
                      <a:cubicBezTo>
                        <a:pt x="726438" y="539286"/>
                        <a:pt x="732204" y="566889"/>
                        <a:pt x="737970" y="594203"/>
                      </a:cubicBezTo>
                      <a:cubicBezTo>
                        <a:pt x="766462" y="729024"/>
                        <a:pt x="795294" y="864136"/>
                        <a:pt x="823785" y="998957"/>
                      </a:cubicBezTo>
                      <a:cubicBezTo>
                        <a:pt x="832943" y="1041670"/>
                        <a:pt x="842101" y="1084673"/>
                        <a:pt x="850580" y="1127386"/>
                      </a:cubicBezTo>
                      <a:cubicBezTo>
                        <a:pt x="853295" y="1140170"/>
                        <a:pt x="859739" y="1148015"/>
                        <a:pt x="876020" y="114743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46" name="Google Shape;1446;p48"/>
                <p:cNvSpPr/>
                <p:nvPr/>
              </p:nvSpPr>
              <p:spPr>
                <a:xfrm>
                  <a:off x="5164264" y="3630931"/>
                  <a:ext cx="5577840" cy="4572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47" name="Google Shape;1447;p48"/>
                <p:cNvSpPr/>
                <p:nvPr/>
              </p:nvSpPr>
              <p:spPr>
                <a:xfrm>
                  <a:off x="1984003" y="3634028"/>
                  <a:ext cx="1229081" cy="45720"/>
                </a:xfrm>
                <a:prstGeom prst="roundRect">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48" name="Google Shape;1448;p48"/>
                <p:cNvSpPr/>
                <p:nvPr/>
              </p:nvSpPr>
              <p:spPr>
                <a:xfrm>
                  <a:off x="1984003" y="2381650"/>
                  <a:ext cx="45993" cy="128527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grpSp>
          <p:nvGrpSpPr>
            <p:cNvPr id="1449" name="Google Shape;1449;p48"/>
            <p:cNvGrpSpPr/>
            <p:nvPr/>
          </p:nvGrpSpPr>
          <p:grpSpPr>
            <a:xfrm>
              <a:off x="1113490" y="259905"/>
              <a:ext cx="2067860" cy="6213392"/>
              <a:chOff x="1113490" y="259905"/>
              <a:chExt cx="2067860" cy="6213392"/>
            </a:xfrm>
          </p:grpSpPr>
          <p:grpSp>
            <p:nvGrpSpPr>
              <p:cNvPr id="1450" name="Google Shape;1450;p48"/>
              <p:cNvGrpSpPr/>
              <p:nvPr/>
            </p:nvGrpSpPr>
            <p:grpSpPr>
              <a:xfrm>
                <a:off x="1113490" y="259905"/>
                <a:ext cx="2067860" cy="6213392"/>
                <a:chOff x="1113490" y="-2744"/>
                <a:chExt cx="1667408" cy="5010136"/>
              </a:xfrm>
            </p:grpSpPr>
            <p:sp>
              <p:nvSpPr>
                <p:cNvPr id="1451" name="Google Shape;1451;p48"/>
                <p:cNvSpPr/>
                <p:nvPr/>
              </p:nvSpPr>
              <p:spPr>
                <a:xfrm rot="10800000">
                  <a:off x="1852510" y="4385281"/>
                  <a:ext cx="383353" cy="585679"/>
                </a:xfrm>
                <a:custGeom>
                  <a:rect b="b" l="l" r="r" t="t"/>
                  <a:pathLst>
                    <a:path extrusionOk="0" h="523875" w="342900">
                      <a:moveTo>
                        <a:pt x="14288" y="464820"/>
                      </a:moveTo>
                      <a:lnTo>
                        <a:pt x="14288" y="175260"/>
                      </a:lnTo>
                      <a:cubicBezTo>
                        <a:pt x="14288" y="86677"/>
                        <a:pt x="85725" y="14288"/>
                        <a:pt x="175260" y="14288"/>
                      </a:cubicBezTo>
                      <a:lnTo>
                        <a:pt x="175260" y="14288"/>
                      </a:lnTo>
                      <a:cubicBezTo>
                        <a:pt x="263843" y="14288"/>
                        <a:pt x="336233" y="85725"/>
                        <a:pt x="336233" y="175260"/>
                      </a:cubicBezTo>
                      <a:lnTo>
                        <a:pt x="336233" y="516255"/>
                      </a:lnTo>
                    </a:path>
                  </a:pathLst>
                </a:custGeom>
                <a:noFill/>
                <a:ln cap="rnd"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52" name="Google Shape;1452;p48"/>
                <p:cNvSpPr/>
                <p:nvPr/>
              </p:nvSpPr>
              <p:spPr>
                <a:xfrm rot="10800000">
                  <a:off x="1486195" y="4273470"/>
                  <a:ext cx="383353" cy="692166"/>
                </a:xfrm>
                <a:custGeom>
                  <a:rect b="b" l="l" r="r" t="t"/>
                  <a:pathLst>
                    <a:path extrusionOk="0" h="619125" w="342900">
                      <a:moveTo>
                        <a:pt x="175260" y="609600"/>
                      </a:moveTo>
                      <a:lnTo>
                        <a:pt x="175260" y="609600"/>
                      </a:lnTo>
                      <a:cubicBezTo>
                        <a:pt x="86677" y="609600"/>
                        <a:pt x="14288" y="538163"/>
                        <a:pt x="14288" y="448628"/>
                      </a:cubicBezTo>
                      <a:lnTo>
                        <a:pt x="14288" y="175260"/>
                      </a:lnTo>
                      <a:cubicBezTo>
                        <a:pt x="14288" y="86677"/>
                        <a:pt x="85725" y="14288"/>
                        <a:pt x="175260" y="14288"/>
                      </a:cubicBezTo>
                      <a:lnTo>
                        <a:pt x="175260" y="14288"/>
                      </a:lnTo>
                      <a:cubicBezTo>
                        <a:pt x="263842" y="14288"/>
                        <a:pt x="336233" y="85725"/>
                        <a:pt x="336233" y="175260"/>
                      </a:cubicBezTo>
                      <a:lnTo>
                        <a:pt x="336233" y="448628"/>
                      </a:lnTo>
                      <a:cubicBezTo>
                        <a:pt x="336233" y="537210"/>
                        <a:pt x="263842" y="609600"/>
                        <a:pt x="175260" y="609600"/>
                      </a:cubicBezTo>
                      <a:lnTo>
                        <a:pt x="175260" y="609600"/>
                      </a:lnTo>
                      <a:close/>
                    </a:path>
                  </a:pathLst>
                </a:custGeom>
                <a:noFill/>
                <a:ln cap="rnd"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53" name="Google Shape;1453;p48"/>
                <p:cNvSpPr/>
                <p:nvPr/>
              </p:nvSpPr>
              <p:spPr>
                <a:xfrm rot="10800000">
                  <a:off x="1113490" y="4273470"/>
                  <a:ext cx="383353" cy="638923"/>
                </a:xfrm>
                <a:custGeom>
                  <a:rect b="b" l="l" r="r" t="t"/>
                  <a:pathLst>
                    <a:path extrusionOk="0" h="571500" w="342900">
                      <a:moveTo>
                        <a:pt x="175260" y="561975"/>
                      </a:moveTo>
                      <a:lnTo>
                        <a:pt x="175260" y="561975"/>
                      </a:lnTo>
                      <a:cubicBezTo>
                        <a:pt x="86678" y="561975"/>
                        <a:pt x="14288" y="490538"/>
                        <a:pt x="14288" y="401003"/>
                      </a:cubicBezTo>
                      <a:lnTo>
                        <a:pt x="14288" y="175260"/>
                      </a:lnTo>
                      <a:cubicBezTo>
                        <a:pt x="14288" y="86677"/>
                        <a:pt x="85725" y="14288"/>
                        <a:pt x="175260" y="14288"/>
                      </a:cubicBezTo>
                      <a:lnTo>
                        <a:pt x="175260" y="14288"/>
                      </a:lnTo>
                      <a:cubicBezTo>
                        <a:pt x="263842" y="14288"/>
                        <a:pt x="336233" y="85725"/>
                        <a:pt x="336233" y="175260"/>
                      </a:cubicBezTo>
                      <a:lnTo>
                        <a:pt x="336233" y="401003"/>
                      </a:lnTo>
                      <a:cubicBezTo>
                        <a:pt x="336233" y="489585"/>
                        <a:pt x="264795" y="561975"/>
                        <a:pt x="175260" y="561975"/>
                      </a:cubicBezTo>
                      <a:lnTo>
                        <a:pt x="175260" y="561975"/>
                      </a:lnTo>
                      <a:close/>
                    </a:path>
                  </a:pathLst>
                </a:custGeom>
                <a:noFill/>
                <a:ln cap="rnd"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54" name="Google Shape;1454;p48"/>
                <p:cNvSpPr/>
                <p:nvPr/>
              </p:nvSpPr>
              <p:spPr>
                <a:xfrm rot="10800000">
                  <a:off x="1874872" y="3467362"/>
                  <a:ext cx="692166" cy="585679"/>
                </a:xfrm>
                <a:custGeom>
                  <a:rect b="b" l="l" r="r" t="t"/>
                  <a:pathLst>
                    <a:path extrusionOk="0" h="523875" w="619125">
                      <a:moveTo>
                        <a:pt x="14288" y="17145"/>
                      </a:moveTo>
                      <a:cubicBezTo>
                        <a:pt x="61913" y="16192"/>
                        <a:pt x="109538" y="15240"/>
                        <a:pt x="157163" y="14288"/>
                      </a:cubicBezTo>
                      <a:cubicBezTo>
                        <a:pt x="168592" y="14288"/>
                        <a:pt x="412433" y="31433"/>
                        <a:pt x="414338" y="34290"/>
                      </a:cubicBezTo>
                      <a:cubicBezTo>
                        <a:pt x="472440" y="59055"/>
                        <a:pt x="495300" y="90488"/>
                        <a:pt x="530543" y="125730"/>
                      </a:cubicBezTo>
                      <a:cubicBezTo>
                        <a:pt x="627698" y="222885"/>
                        <a:pt x="644843" y="386715"/>
                        <a:pt x="552450" y="501967"/>
                      </a:cubicBezTo>
                      <a:cubicBezTo>
                        <a:pt x="548640" y="505778"/>
                        <a:pt x="546735" y="511492"/>
                        <a:pt x="543878" y="516255"/>
                      </a:cubicBezTo>
                    </a:path>
                  </a:pathLst>
                </a:custGeom>
                <a:noFill/>
                <a:ln cap="rnd"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55" name="Google Shape;1455;p48"/>
                <p:cNvSpPr/>
                <p:nvPr/>
              </p:nvSpPr>
              <p:spPr>
                <a:xfrm rot="10800000">
                  <a:off x="1125089" y="-2744"/>
                  <a:ext cx="1655809" cy="4665956"/>
                </a:xfrm>
                <a:custGeom>
                  <a:rect b="b" l="l" r="r" t="t"/>
                  <a:pathLst>
                    <a:path extrusionOk="0" h="4173579" w="1481080">
                      <a:moveTo>
                        <a:pt x="609440" y="580072"/>
                      </a:moveTo>
                      <a:cubicBezTo>
                        <a:pt x="621822" y="567690"/>
                        <a:pt x="637062" y="561022"/>
                        <a:pt x="654207" y="557212"/>
                      </a:cubicBezTo>
                      <a:cubicBezTo>
                        <a:pt x="686592" y="550545"/>
                        <a:pt x="717072" y="539115"/>
                        <a:pt x="743742" y="521017"/>
                      </a:cubicBezTo>
                      <a:cubicBezTo>
                        <a:pt x="819942" y="469582"/>
                        <a:pt x="845660" y="347662"/>
                        <a:pt x="848517" y="254317"/>
                      </a:cubicBezTo>
                      <a:cubicBezTo>
                        <a:pt x="849470" y="238125"/>
                        <a:pt x="307497" y="176212"/>
                        <a:pt x="222725" y="172402"/>
                      </a:cubicBezTo>
                      <a:cubicBezTo>
                        <a:pt x="152240" y="168592"/>
                        <a:pt x="84612" y="202882"/>
                        <a:pt x="63657" y="268605"/>
                      </a:cubicBezTo>
                      <a:cubicBezTo>
                        <a:pt x="51275" y="308610"/>
                        <a:pt x="40797" y="348615"/>
                        <a:pt x="28415" y="388620"/>
                      </a:cubicBezTo>
                      <a:cubicBezTo>
                        <a:pt x="19842" y="418147"/>
                        <a:pt x="8412" y="497204"/>
                        <a:pt x="792" y="545782"/>
                      </a:cubicBezTo>
                      <a:cubicBezTo>
                        <a:pt x="-2065" y="569595"/>
                        <a:pt x="2697" y="593407"/>
                        <a:pt x="16985" y="613410"/>
                      </a:cubicBezTo>
                      <a:cubicBezTo>
                        <a:pt x="75087" y="698182"/>
                        <a:pt x="226535" y="940117"/>
                        <a:pt x="285590" y="1036320"/>
                      </a:cubicBezTo>
                      <a:cubicBezTo>
                        <a:pt x="297020" y="1055370"/>
                        <a:pt x="351312" y="1106805"/>
                        <a:pt x="371315" y="1119187"/>
                      </a:cubicBezTo>
                      <a:cubicBezTo>
                        <a:pt x="381792" y="1125855"/>
                        <a:pt x="392270" y="1146810"/>
                        <a:pt x="392270" y="1166812"/>
                      </a:cubicBezTo>
                      <a:cubicBezTo>
                        <a:pt x="387507" y="1338262"/>
                        <a:pt x="401742" y="1465261"/>
                        <a:pt x="409362" y="1637663"/>
                      </a:cubicBezTo>
                      <a:cubicBezTo>
                        <a:pt x="419787" y="2309091"/>
                        <a:pt x="303633" y="3583606"/>
                        <a:pt x="284737" y="4167428"/>
                      </a:cubicBezTo>
                      <a:cubicBezTo>
                        <a:pt x="615155" y="4180419"/>
                        <a:pt x="1041984" y="4168698"/>
                        <a:pt x="1386528" y="4169333"/>
                      </a:cubicBezTo>
                      <a:cubicBezTo>
                        <a:pt x="1428438" y="4169333"/>
                        <a:pt x="1279842" y="1922892"/>
                        <a:pt x="1254282" y="1617818"/>
                      </a:cubicBezTo>
                      <a:cubicBezTo>
                        <a:pt x="1252377" y="1437796"/>
                        <a:pt x="1243805" y="1327785"/>
                        <a:pt x="1245710" y="1146810"/>
                      </a:cubicBezTo>
                      <a:cubicBezTo>
                        <a:pt x="1245710" y="1121092"/>
                        <a:pt x="1254282" y="1106805"/>
                        <a:pt x="1276190" y="1092517"/>
                      </a:cubicBezTo>
                      <a:cubicBezTo>
                        <a:pt x="1363820" y="1033462"/>
                        <a:pt x="1420017" y="962977"/>
                        <a:pt x="1452402" y="862012"/>
                      </a:cubicBezTo>
                      <a:cubicBezTo>
                        <a:pt x="1460975" y="834390"/>
                        <a:pt x="1466690" y="807720"/>
                        <a:pt x="1467642" y="779145"/>
                      </a:cubicBezTo>
                      <a:cubicBezTo>
                        <a:pt x="1476215" y="527685"/>
                        <a:pt x="1481930" y="273367"/>
                        <a:pt x="1480977" y="0"/>
                      </a:cubicBezTo>
                    </a:path>
                  </a:pathLst>
                </a:custGeom>
                <a:noFill/>
                <a:ln cap="rnd"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56" name="Google Shape;1456;p48"/>
                <p:cNvSpPr/>
                <p:nvPr/>
              </p:nvSpPr>
              <p:spPr>
                <a:xfrm rot="10800000">
                  <a:off x="2216786" y="4421713"/>
                  <a:ext cx="383353" cy="585679"/>
                </a:xfrm>
                <a:custGeom>
                  <a:rect b="b" l="l" r="r" t="t"/>
                  <a:pathLst>
                    <a:path extrusionOk="0" h="523875" w="342900">
                      <a:moveTo>
                        <a:pt x="14288" y="464820"/>
                      </a:moveTo>
                      <a:lnTo>
                        <a:pt x="14288" y="175260"/>
                      </a:lnTo>
                      <a:cubicBezTo>
                        <a:pt x="14288" y="86677"/>
                        <a:pt x="85725" y="14288"/>
                        <a:pt x="175260" y="14288"/>
                      </a:cubicBezTo>
                      <a:lnTo>
                        <a:pt x="175260" y="14288"/>
                      </a:lnTo>
                      <a:cubicBezTo>
                        <a:pt x="263843" y="14288"/>
                        <a:pt x="336233" y="85725"/>
                        <a:pt x="336233" y="175260"/>
                      </a:cubicBezTo>
                      <a:lnTo>
                        <a:pt x="336233" y="516255"/>
                      </a:lnTo>
                    </a:path>
                  </a:pathLst>
                </a:custGeom>
                <a:noFill/>
                <a:ln cap="rnd"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457" name="Google Shape;1457;p48"/>
              <p:cNvSpPr/>
              <p:nvPr/>
            </p:nvSpPr>
            <p:spPr>
              <a:xfrm>
                <a:off x="1588912" y="2318456"/>
                <a:ext cx="858401" cy="266700"/>
              </a:xfrm>
              <a:prstGeom prst="roundRect">
                <a:avLst>
                  <a:gd fmla="val 16667" name="adj"/>
                </a:avLst>
              </a:prstGeom>
              <a:solidFill>
                <a:schemeClr val="lt1"/>
              </a:solid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grpSp>
        <p:nvGrpSpPr>
          <p:cNvPr id="1458" name="Google Shape;1458;p48"/>
          <p:cNvGrpSpPr/>
          <p:nvPr/>
        </p:nvGrpSpPr>
        <p:grpSpPr>
          <a:xfrm>
            <a:off x="4456171" y="5057743"/>
            <a:ext cx="1790230" cy="1620917"/>
            <a:chOff x="6181726" y="1973845"/>
            <a:chExt cx="4096862" cy="3709398"/>
          </a:xfrm>
        </p:grpSpPr>
        <p:grpSp>
          <p:nvGrpSpPr>
            <p:cNvPr id="1459" name="Google Shape;1459;p48"/>
            <p:cNvGrpSpPr/>
            <p:nvPr/>
          </p:nvGrpSpPr>
          <p:grpSpPr>
            <a:xfrm>
              <a:off x="6918008" y="4266333"/>
              <a:ext cx="2613187" cy="1301258"/>
              <a:chOff x="3438526" y="4763523"/>
              <a:chExt cx="1150023" cy="719648"/>
            </a:xfrm>
          </p:grpSpPr>
          <p:sp>
            <p:nvSpPr>
              <p:cNvPr id="1460" name="Google Shape;1460;p48"/>
              <p:cNvSpPr/>
              <p:nvPr/>
            </p:nvSpPr>
            <p:spPr>
              <a:xfrm flipH="1">
                <a:off x="3438526" y="4825226"/>
                <a:ext cx="1150023" cy="657945"/>
              </a:xfrm>
              <a:custGeom>
                <a:rect b="b" l="l" r="r" t="t"/>
                <a:pathLst>
                  <a:path extrusionOk="0" h="791320" w="1375761">
                    <a:moveTo>
                      <a:pt x="1375761" y="0"/>
                    </a:moveTo>
                    <a:lnTo>
                      <a:pt x="0" y="0"/>
                    </a:lnTo>
                    <a:cubicBezTo>
                      <a:pt x="202242" y="220223"/>
                      <a:pt x="369879" y="461145"/>
                      <a:pt x="688184" y="791320"/>
                    </a:cubicBezTo>
                    <a:cubicBezTo>
                      <a:pt x="996347" y="500718"/>
                      <a:pt x="1196666" y="224554"/>
                      <a:pt x="1375761"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sp>
            <p:nvSpPr>
              <p:cNvPr id="1461" name="Google Shape;1461;p48"/>
              <p:cNvSpPr/>
              <p:nvPr/>
            </p:nvSpPr>
            <p:spPr>
              <a:xfrm>
                <a:off x="3445136" y="4763523"/>
                <a:ext cx="1143413" cy="136628"/>
              </a:xfrm>
              <a:prstGeom prst="ellipse">
                <a:avLst/>
              </a:prstGeom>
              <a:solidFill>
                <a:srgbClr val="C01C0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1">
                  <a:solidFill>
                    <a:schemeClr val="lt1"/>
                  </a:solidFill>
                  <a:latin typeface="Arial"/>
                  <a:ea typeface="Arial"/>
                  <a:cs typeface="Arial"/>
                  <a:sym typeface="Arial"/>
                </a:endParaRPr>
              </a:p>
            </p:txBody>
          </p:sp>
        </p:grpSp>
        <p:sp>
          <p:nvSpPr>
            <p:cNvPr id="1462" name="Google Shape;1462;p48"/>
            <p:cNvSpPr/>
            <p:nvPr/>
          </p:nvSpPr>
          <p:spPr>
            <a:xfrm>
              <a:off x="6181726" y="1973845"/>
              <a:ext cx="4096862" cy="3709398"/>
            </a:xfrm>
            <a:custGeom>
              <a:rect b="b" l="l" r="r" t="t"/>
              <a:pathLst>
                <a:path extrusionOk="0" h="1629539" w="1799752">
                  <a:moveTo>
                    <a:pt x="899542" y="246163"/>
                  </a:moveTo>
                  <a:cubicBezTo>
                    <a:pt x="1254995" y="-397486"/>
                    <a:pt x="2734018" y="295944"/>
                    <a:pt x="899542" y="1629539"/>
                  </a:cubicBezTo>
                  <a:cubicBezTo>
                    <a:pt x="-934936" y="290704"/>
                    <a:pt x="546708" y="-402727"/>
                    <a:pt x="899542" y="246163"/>
                  </a:cubicBezTo>
                  <a:close/>
                </a:path>
              </a:pathLst>
            </a:custGeom>
            <a:noFill/>
            <a:ln cap="flat" cmpd="sng" w="381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63" name="Google Shape;1463;p48"/>
            <p:cNvSpPr/>
            <p:nvPr/>
          </p:nvSpPr>
          <p:spPr>
            <a:xfrm>
              <a:off x="7660611" y="2520726"/>
              <a:ext cx="1143000" cy="1741526"/>
            </a:xfrm>
            <a:custGeom>
              <a:rect b="b" l="l" r="r" t="t"/>
              <a:pathLst>
                <a:path extrusionOk="0" h="2677626" w="1757383">
                  <a:moveTo>
                    <a:pt x="740285" y="1393726"/>
                  </a:moveTo>
                  <a:lnTo>
                    <a:pt x="740285" y="1661798"/>
                  </a:lnTo>
                  <a:lnTo>
                    <a:pt x="472212" y="1661798"/>
                  </a:lnTo>
                  <a:lnTo>
                    <a:pt x="472212" y="1938610"/>
                  </a:lnTo>
                  <a:lnTo>
                    <a:pt x="740285" y="1938610"/>
                  </a:lnTo>
                  <a:lnTo>
                    <a:pt x="740285" y="2206682"/>
                  </a:lnTo>
                  <a:lnTo>
                    <a:pt x="1017098" y="2206682"/>
                  </a:lnTo>
                  <a:lnTo>
                    <a:pt x="1017098" y="1938610"/>
                  </a:lnTo>
                  <a:lnTo>
                    <a:pt x="1285171" y="1938610"/>
                  </a:lnTo>
                  <a:lnTo>
                    <a:pt x="1285171" y="1661798"/>
                  </a:lnTo>
                  <a:lnTo>
                    <a:pt x="1017098" y="1661798"/>
                  </a:lnTo>
                  <a:lnTo>
                    <a:pt x="1017098" y="1393726"/>
                  </a:lnTo>
                  <a:close/>
                  <a:moveTo>
                    <a:pt x="873277" y="0"/>
                  </a:moveTo>
                  <a:lnTo>
                    <a:pt x="1593290" y="1290654"/>
                  </a:lnTo>
                  <a:cubicBezTo>
                    <a:pt x="1697164" y="1433269"/>
                    <a:pt x="1757383" y="1609071"/>
                    <a:pt x="1757383" y="1798938"/>
                  </a:cubicBezTo>
                  <a:cubicBezTo>
                    <a:pt x="1757383" y="2284224"/>
                    <a:pt x="1363979" y="2677626"/>
                    <a:pt x="878691" y="2677626"/>
                  </a:cubicBezTo>
                  <a:cubicBezTo>
                    <a:pt x="393404" y="2677626"/>
                    <a:pt x="0" y="2284224"/>
                    <a:pt x="0" y="1798938"/>
                  </a:cubicBezTo>
                  <a:cubicBezTo>
                    <a:pt x="0" y="1664599"/>
                    <a:pt x="30147" y="1537303"/>
                    <a:pt x="84966" y="1423878"/>
                  </a:cubicBezTo>
                  <a:lnTo>
                    <a:pt x="78942" y="1423878"/>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1">
                <a:solidFill>
                  <a:schemeClr val="dk1"/>
                </a:solidFill>
                <a:latin typeface="Arial"/>
                <a:ea typeface="Arial"/>
                <a:cs typeface="Arial"/>
                <a:sym typeface="Arial"/>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7" name="Shape 1467"/>
        <p:cNvGrpSpPr/>
        <p:nvPr/>
      </p:nvGrpSpPr>
      <p:grpSpPr>
        <a:xfrm>
          <a:off x="0" y="0"/>
          <a:ext cx="0" cy="0"/>
          <a:chOff x="0" y="0"/>
          <a:chExt cx="0" cy="0"/>
        </a:xfrm>
      </p:grpSpPr>
      <p:sp>
        <p:nvSpPr>
          <p:cNvPr id="1468" name="Google Shape;1468;p49"/>
          <p:cNvSpPr txBox="1"/>
          <p:nvPr>
            <p:ph idx="1" type="body"/>
          </p:nvPr>
        </p:nvSpPr>
        <p:spPr>
          <a:xfrm>
            <a:off x="300082" y="70338"/>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000"/>
              <a:buNone/>
            </a:pPr>
            <a:r>
              <a:rPr lang="en-US" sz="4000">
                <a:solidFill>
                  <a:schemeClr val="lt1"/>
                </a:solidFill>
              </a:rPr>
              <a:t>Fully Editable Shapes</a:t>
            </a:r>
            <a:endParaRPr/>
          </a:p>
        </p:txBody>
      </p:sp>
      <p:pic>
        <p:nvPicPr>
          <p:cNvPr id="1469" name="Google Shape;1469;p49"/>
          <p:cNvPicPr preferRelativeResize="0"/>
          <p:nvPr/>
        </p:nvPicPr>
        <p:blipFill rotWithShape="1">
          <a:blip r:embed="rId3">
            <a:alphaModFix/>
          </a:blip>
          <a:srcRect b="0" l="0" r="0" t="0"/>
          <a:stretch/>
        </p:blipFill>
        <p:spPr>
          <a:xfrm>
            <a:off x="300082" y="1853349"/>
            <a:ext cx="1977980" cy="2269472"/>
          </a:xfrm>
          <a:prstGeom prst="rect">
            <a:avLst/>
          </a:prstGeom>
          <a:noFill/>
          <a:ln>
            <a:noFill/>
          </a:ln>
        </p:spPr>
      </p:pic>
      <p:pic>
        <p:nvPicPr>
          <p:cNvPr id="1470" name="Google Shape;1470;p49"/>
          <p:cNvPicPr preferRelativeResize="0"/>
          <p:nvPr/>
        </p:nvPicPr>
        <p:blipFill rotWithShape="1">
          <a:blip r:embed="rId4">
            <a:alphaModFix/>
          </a:blip>
          <a:srcRect b="0" l="0" r="0" t="0"/>
          <a:stretch/>
        </p:blipFill>
        <p:spPr>
          <a:xfrm>
            <a:off x="6615248" y="2537569"/>
            <a:ext cx="4961251" cy="3836250"/>
          </a:xfrm>
          <a:prstGeom prst="rect">
            <a:avLst/>
          </a:prstGeom>
          <a:noFill/>
          <a:ln>
            <a:noFill/>
          </a:ln>
        </p:spPr>
      </p:pic>
      <p:pic>
        <p:nvPicPr>
          <p:cNvPr id="1471" name="Google Shape;1471;p49"/>
          <p:cNvPicPr preferRelativeResize="0"/>
          <p:nvPr/>
        </p:nvPicPr>
        <p:blipFill rotWithShape="1">
          <a:blip r:embed="rId5">
            <a:alphaModFix/>
          </a:blip>
          <a:srcRect b="0" l="0" r="0" t="0"/>
          <a:stretch/>
        </p:blipFill>
        <p:spPr>
          <a:xfrm>
            <a:off x="3494293" y="1853349"/>
            <a:ext cx="2283750" cy="2486250"/>
          </a:xfrm>
          <a:prstGeom prst="rect">
            <a:avLst/>
          </a:prstGeom>
          <a:noFill/>
          <a:ln>
            <a:noFill/>
          </a:ln>
        </p:spPr>
      </p:pic>
      <p:pic>
        <p:nvPicPr>
          <p:cNvPr id="1472" name="Google Shape;1472;p49"/>
          <p:cNvPicPr preferRelativeResize="0"/>
          <p:nvPr/>
        </p:nvPicPr>
        <p:blipFill rotWithShape="1">
          <a:blip r:embed="rId6">
            <a:alphaModFix/>
          </a:blip>
          <a:srcRect b="0" l="0" r="0" t="0"/>
          <a:stretch/>
        </p:blipFill>
        <p:spPr>
          <a:xfrm>
            <a:off x="4765187" y="4204153"/>
            <a:ext cx="2642985" cy="2388420"/>
          </a:xfrm>
          <a:prstGeom prst="rect">
            <a:avLst/>
          </a:prstGeom>
          <a:noFill/>
          <a:ln>
            <a:noFill/>
          </a:ln>
        </p:spPr>
      </p:pic>
      <p:pic>
        <p:nvPicPr>
          <p:cNvPr id="1473" name="Google Shape;1473;p49"/>
          <p:cNvPicPr preferRelativeResize="0"/>
          <p:nvPr/>
        </p:nvPicPr>
        <p:blipFill rotWithShape="1">
          <a:blip r:embed="rId7">
            <a:alphaModFix/>
          </a:blip>
          <a:srcRect b="0" l="0" r="0" t="0"/>
          <a:stretch/>
        </p:blipFill>
        <p:spPr>
          <a:xfrm>
            <a:off x="2629927" y="4607688"/>
            <a:ext cx="1716657" cy="1984885"/>
          </a:xfrm>
          <a:prstGeom prst="rect">
            <a:avLst/>
          </a:prstGeom>
          <a:noFill/>
          <a:ln>
            <a:noFill/>
          </a:ln>
        </p:spPr>
      </p:pic>
      <p:pic>
        <p:nvPicPr>
          <p:cNvPr id="1474" name="Google Shape;1474;p49"/>
          <p:cNvPicPr preferRelativeResize="0"/>
          <p:nvPr/>
        </p:nvPicPr>
        <p:blipFill rotWithShape="1">
          <a:blip r:embed="rId8">
            <a:alphaModFix/>
          </a:blip>
          <a:srcRect b="0" l="0" r="0" t="0"/>
          <a:stretch/>
        </p:blipFill>
        <p:spPr>
          <a:xfrm>
            <a:off x="690691" y="4475607"/>
            <a:ext cx="1303789" cy="1898212"/>
          </a:xfrm>
          <a:prstGeom prst="rect">
            <a:avLst/>
          </a:prstGeom>
          <a:noFill/>
          <a:ln>
            <a:noFill/>
          </a:ln>
        </p:spPr>
      </p:pic>
      <p:pic>
        <p:nvPicPr>
          <p:cNvPr id="1475" name="Google Shape;1475;p49"/>
          <p:cNvPicPr preferRelativeResize="0"/>
          <p:nvPr/>
        </p:nvPicPr>
        <p:blipFill rotWithShape="1">
          <a:blip r:embed="rId9">
            <a:alphaModFix/>
          </a:blip>
          <a:srcRect b="0" l="0" r="0" t="0"/>
          <a:stretch/>
        </p:blipFill>
        <p:spPr>
          <a:xfrm>
            <a:off x="10406499" y="4513463"/>
            <a:ext cx="1170000" cy="1822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sp>
        <p:nvSpPr>
          <p:cNvPr id="1480" name="Google Shape;1480;p50"/>
          <p:cNvSpPr txBox="1"/>
          <p:nvPr>
            <p:ph idx="1" type="body"/>
          </p:nvPr>
        </p:nvSpPr>
        <p:spPr>
          <a:xfrm>
            <a:off x="300082" y="70338"/>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000"/>
              <a:buNone/>
            </a:pPr>
            <a:r>
              <a:rPr lang="en-US" sz="4000">
                <a:solidFill>
                  <a:schemeClr val="lt1"/>
                </a:solidFill>
              </a:rPr>
              <a:t>Fully Editable Shapes</a:t>
            </a:r>
            <a:endParaRPr/>
          </a:p>
        </p:txBody>
      </p:sp>
      <p:pic>
        <p:nvPicPr>
          <p:cNvPr id="1481" name="Google Shape;1481;p50"/>
          <p:cNvPicPr preferRelativeResize="0"/>
          <p:nvPr/>
        </p:nvPicPr>
        <p:blipFill rotWithShape="1">
          <a:blip r:embed="rId3">
            <a:alphaModFix/>
          </a:blip>
          <a:srcRect b="0" l="0" r="0" t="0"/>
          <a:stretch/>
        </p:blipFill>
        <p:spPr>
          <a:xfrm>
            <a:off x="422345" y="1611509"/>
            <a:ext cx="3037500" cy="4308750"/>
          </a:xfrm>
          <a:prstGeom prst="rect">
            <a:avLst/>
          </a:prstGeom>
          <a:noFill/>
          <a:ln>
            <a:noFill/>
          </a:ln>
        </p:spPr>
      </p:pic>
      <p:pic>
        <p:nvPicPr>
          <p:cNvPr id="1482" name="Google Shape;1482;p50"/>
          <p:cNvPicPr preferRelativeResize="0"/>
          <p:nvPr/>
        </p:nvPicPr>
        <p:blipFill rotWithShape="1">
          <a:blip r:embed="rId4">
            <a:alphaModFix/>
          </a:blip>
          <a:srcRect b="0" l="0" r="0" t="0"/>
          <a:stretch/>
        </p:blipFill>
        <p:spPr>
          <a:xfrm>
            <a:off x="9251026" y="1611509"/>
            <a:ext cx="2622253" cy="2491140"/>
          </a:xfrm>
          <a:prstGeom prst="rect">
            <a:avLst/>
          </a:prstGeom>
          <a:noFill/>
          <a:ln>
            <a:noFill/>
          </a:ln>
        </p:spPr>
      </p:pic>
      <p:pic>
        <p:nvPicPr>
          <p:cNvPr id="1483" name="Google Shape;1483;p50"/>
          <p:cNvPicPr preferRelativeResize="0"/>
          <p:nvPr/>
        </p:nvPicPr>
        <p:blipFill rotWithShape="1">
          <a:blip r:embed="rId5">
            <a:alphaModFix/>
          </a:blip>
          <a:srcRect b="0" l="0" r="0" t="0"/>
          <a:stretch/>
        </p:blipFill>
        <p:spPr>
          <a:xfrm>
            <a:off x="3157137" y="4384666"/>
            <a:ext cx="8716142" cy="2089948"/>
          </a:xfrm>
          <a:prstGeom prst="rect">
            <a:avLst/>
          </a:prstGeom>
          <a:noFill/>
          <a:ln>
            <a:noFill/>
          </a:ln>
        </p:spPr>
      </p:pic>
      <p:pic>
        <p:nvPicPr>
          <p:cNvPr id="1484" name="Google Shape;1484;p50"/>
          <p:cNvPicPr preferRelativeResize="0"/>
          <p:nvPr/>
        </p:nvPicPr>
        <p:blipFill rotWithShape="1">
          <a:blip r:embed="rId6">
            <a:alphaModFix/>
          </a:blip>
          <a:srcRect b="0" l="0" r="0" t="0"/>
          <a:stretch/>
        </p:blipFill>
        <p:spPr>
          <a:xfrm>
            <a:off x="4704971" y="2011151"/>
            <a:ext cx="3712500" cy="2115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sp>
        <p:nvSpPr>
          <p:cNvPr id="1489" name="Google Shape;1489;p51"/>
          <p:cNvSpPr txBox="1"/>
          <p:nvPr>
            <p:ph idx="1" type="body"/>
          </p:nvPr>
        </p:nvSpPr>
        <p:spPr>
          <a:xfrm>
            <a:off x="0" y="69850"/>
            <a:ext cx="11572875" cy="725488"/>
          </a:xfrm>
          <a:prstGeom prst="rect">
            <a:avLst/>
          </a:prstGeom>
          <a:noFill/>
          <a:ln>
            <a:noFill/>
          </a:ln>
        </p:spPr>
        <p:txBody>
          <a:bodyPr anchorCtr="0" anchor="t" bIns="45700" lIns="91425" spcFirstLastPara="1" rIns="91425" wrap="square" tIns="45700">
            <a:noAutofit/>
          </a:bodyPr>
          <a:lstStyle/>
          <a:p>
            <a:pPr indent="-254000" lvl="0" marL="228600" marR="0" rtl="0" algn="l">
              <a:lnSpc>
                <a:spcPct val="90000"/>
              </a:lnSpc>
              <a:spcBef>
                <a:spcPts val="0"/>
              </a:spcBef>
              <a:spcAft>
                <a:spcPts val="0"/>
              </a:spcAft>
              <a:buClr>
                <a:schemeClr val="lt1"/>
              </a:buClr>
              <a:buSzPts val="4000"/>
              <a:buFont typeface="Arial"/>
              <a:buChar char="•"/>
            </a:pPr>
            <a:r>
              <a:rPr lang="en-US" sz="4000">
                <a:solidFill>
                  <a:schemeClr val="lt1"/>
                </a:solidFill>
                <a:latin typeface="Arial"/>
                <a:ea typeface="Arial"/>
                <a:cs typeface="Arial"/>
                <a:sym typeface="Arial"/>
              </a:rPr>
              <a:t>Fully Editable Shapes</a:t>
            </a:r>
            <a:endParaRPr/>
          </a:p>
        </p:txBody>
      </p:sp>
      <p:pic>
        <p:nvPicPr>
          <p:cNvPr id="1490" name="Google Shape;1490;p51"/>
          <p:cNvPicPr preferRelativeResize="0"/>
          <p:nvPr/>
        </p:nvPicPr>
        <p:blipFill rotWithShape="1">
          <a:blip r:embed="rId3">
            <a:alphaModFix/>
          </a:blip>
          <a:srcRect b="0" l="0" r="0" t="0"/>
          <a:stretch/>
        </p:blipFill>
        <p:spPr>
          <a:xfrm>
            <a:off x="815878" y="1643135"/>
            <a:ext cx="1608750" cy="1293750"/>
          </a:xfrm>
          <a:prstGeom prst="rect">
            <a:avLst/>
          </a:prstGeom>
          <a:noFill/>
          <a:ln>
            <a:noFill/>
          </a:ln>
        </p:spPr>
      </p:pic>
      <p:pic>
        <p:nvPicPr>
          <p:cNvPr id="1491" name="Google Shape;1491;p51"/>
          <p:cNvPicPr preferRelativeResize="0"/>
          <p:nvPr/>
        </p:nvPicPr>
        <p:blipFill rotWithShape="1">
          <a:blip r:embed="rId4">
            <a:alphaModFix/>
          </a:blip>
          <a:srcRect b="0" l="0" r="0" t="0"/>
          <a:stretch/>
        </p:blipFill>
        <p:spPr>
          <a:xfrm>
            <a:off x="8245713" y="795338"/>
            <a:ext cx="3673572" cy="5367231"/>
          </a:xfrm>
          <a:prstGeom prst="rect">
            <a:avLst/>
          </a:prstGeom>
          <a:noFill/>
          <a:ln>
            <a:noFill/>
          </a:ln>
        </p:spPr>
      </p:pic>
      <p:pic>
        <p:nvPicPr>
          <p:cNvPr id="1492" name="Google Shape;1492;p51"/>
          <p:cNvPicPr preferRelativeResize="0"/>
          <p:nvPr/>
        </p:nvPicPr>
        <p:blipFill rotWithShape="1">
          <a:blip r:embed="rId5">
            <a:alphaModFix/>
          </a:blip>
          <a:srcRect b="0" l="0" r="0" t="0"/>
          <a:stretch/>
        </p:blipFill>
        <p:spPr>
          <a:xfrm>
            <a:off x="5143105" y="647510"/>
            <a:ext cx="3510000" cy="3285000"/>
          </a:xfrm>
          <a:prstGeom prst="rect">
            <a:avLst/>
          </a:prstGeom>
          <a:noFill/>
          <a:ln>
            <a:noFill/>
          </a:ln>
        </p:spPr>
      </p:pic>
      <p:pic>
        <p:nvPicPr>
          <p:cNvPr id="1493" name="Google Shape;1493;p51"/>
          <p:cNvPicPr preferRelativeResize="0"/>
          <p:nvPr/>
        </p:nvPicPr>
        <p:blipFill rotWithShape="1">
          <a:blip r:embed="rId6">
            <a:alphaModFix/>
          </a:blip>
          <a:srcRect b="0" l="0" r="0" t="0"/>
          <a:stretch/>
        </p:blipFill>
        <p:spPr>
          <a:xfrm>
            <a:off x="386367" y="3478953"/>
            <a:ext cx="3397500" cy="2936250"/>
          </a:xfrm>
          <a:prstGeom prst="rect">
            <a:avLst/>
          </a:prstGeom>
          <a:noFill/>
          <a:ln>
            <a:noFill/>
          </a:ln>
        </p:spPr>
      </p:pic>
      <p:pic>
        <p:nvPicPr>
          <p:cNvPr id="1494" name="Google Shape;1494;p51"/>
          <p:cNvPicPr preferRelativeResize="0"/>
          <p:nvPr/>
        </p:nvPicPr>
        <p:blipFill rotWithShape="1">
          <a:blip r:embed="rId7">
            <a:alphaModFix/>
          </a:blip>
          <a:srcRect b="0" l="0" r="0" t="0"/>
          <a:stretch/>
        </p:blipFill>
        <p:spPr>
          <a:xfrm>
            <a:off x="4012290" y="3930154"/>
            <a:ext cx="4005000" cy="24637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52"/>
          <p:cNvSpPr txBox="1"/>
          <p:nvPr>
            <p:ph idx="1" type="body"/>
          </p:nvPr>
        </p:nvSpPr>
        <p:spPr>
          <a:xfrm>
            <a:off x="300082" y="70338"/>
            <a:ext cx="11573197" cy="72424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000"/>
              <a:buNone/>
            </a:pPr>
            <a:r>
              <a:rPr lang="en-US" sz="4000">
                <a:solidFill>
                  <a:schemeClr val="lt1"/>
                </a:solidFill>
              </a:rPr>
              <a:t>Fully Editable Shapes</a:t>
            </a:r>
            <a:endParaRPr/>
          </a:p>
        </p:txBody>
      </p:sp>
      <p:pic>
        <p:nvPicPr>
          <p:cNvPr id="1500" name="Google Shape;1500;p52"/>
          <p:cNvPicPr preferRelativeResize="0"/>
          <p:nvPr/>
        </p:nvPicPr>
        <p:blipFill rotWithShape="1">
          <a:blip r:embed="rId3">
            <a:alphaModFix/>
          </a:blip>
          <a:srcRect b="0" l="0" r="0" t="0"/>
          <a:stretch/>
        </p:blipFill>
        <p:spPr>
          <a:xfrm>
            <a:off x="535559" y="2224659"/>
            <a:ext cx="2995917" cy="1443207"/>
          </a:xfrm>
          <a:prstGeom prst="rect">
            <a:avLst/>
          </a:prstGeom>
          <a:noFill/>
          <a:ln>
            <a:noFill/>
          </a:ln>
        </p:spPr>
      </p:pic>
      <p:pic>
        <p:nvPicPr>
          <p:cNvPr id="1501" name="Google Shape;1501;p52"/>
          <p:cNvPicPr preferRelativeResize="0"/>
          <p:nvPr/>
        </p:nvPicPr>
        <p:blipFill rotWithShape="1">
          <a:blip r:embed="rId4">
            <a:alphaModFix/>
          </a:blip>
          <a:srcRect b="0" l="0" r="0" t="0"/>
          <a:stretch/>
        </p:blipFill>
        <p:spPr>
          <a:xfrm>
            <a:off x="942387" y="4068736"/>
            <a:ext cx="2182259" cy="2442421"/>
          </a:xfrm>
          <a:prstGeom prst="rect">
            <a:avLst/>
          </a:prstGeom>
          <a:noFill/>
          <a:ln>
            <a:noFill/>
          </a:ln>
        </p:spPr>
      </p:pic>
      <p:pic>
        <p:nvPicPr>
          <p:cNvPr id="1502" name="Google Shape;1502;p52"/>
          <p:cNvPicPr preferRelativeResize="0"/>
          <p:nvPr/>
        </p:nvPicPr>
        <p:blipFill rotWithShape="1">
          <a:blip r:embed="rId5">
            <a:alphaModFix/>
          </a:blip>
          <a:srcRect b="0" l="0" r="0" t="0"/>
          <a:stretch/>
        </p:blipFill>
        <p:spPr>
          <a:xfrm>
            <a:off x="3531476" y="2475639"/>
            <a:ext cx="4917901" cy="4257243"/>
          </a:xfrm>
          <a:prstGeom prst="rect">
            <a:avLst/>
          </a:prstGeom>
          <a:noFill/>
          <a:ln>
            <a:noFill/>
          </a:ln>
        </p:spPr>
      </p:pic>
      <p:pic>
        <p:nvPicPr>
          <p:cNvPr id="1503" name="Google Shape;1503;p52"/>
          <p:cNvPicPr preferRelativeResize="0"/>
          <p:nvPr/>
        </p:nvPicPr>
        <p:blipFill rotWithShape="1">
          <a:blip r:embed="rId6">
            <a:alphaModFix/>
          </a:blip>
          <a:srcRect b="0" l="0" r="0" t="0"/>
          <a:stretch/>
        </p:blipFill>
        <p:spPr>
          <a:xfrm>
            <a:off x="8423570" y="2224659"/>
            <a:ext cx="3543750" cy="1248750"/>
          </a:xfrm>
          <a:prstGeom prst="rect">
            <a:avLst/>
          </a:prstGeom>
          <a:noFill/>
          <a:ln>
            <a:noFill/>
          </a:ln>
        </p:spPr>
      </p:pic>
      <p:pic>
        <p:nvPicPr>
          <p:cNvPr id="1504" name="Google Shape;1504;p52"/>
          <p:cNvPicPr preferRelativeResize="0"/>
          <p:nvPr/>
        </p:nvPicPr>
        <p:blipFill rotWithShape="1">
          <a:blip r:embed="rId7">
            <a:alphaModFix/>
          </a:blip>
          <a:srcRect b="0" l="0" r="0" t="0"/>
          <a:stretch/>
        </p:blipFill>
        <p:spPr>
          <a:xfrm>
            <a:off x="8601119" y="3667866"/>
            <a:ext cx="2917052" cy="282421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53"/>
          <p:cNvSpPr txBox="1"/>
          <p:nvPr>
            <p:ph idx="1" type="body"/>
          </p:nvPr>
        </p:nvSpPr>
        <p:spPr>
          <a:xfrm>
            <a:off x="323529" y="123478"/>
            <a:ext cx="11573197" cy="724247"/>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ctr">
              <a:lnSpc>
                <a:spcPct val="90000"/>
              </a:lnSpc>
              <a:spcBef>
                <a:spcPts val="0"/>
              </a:spcBef>
              <a:spcAft>
                <a:spcPts val="0"/>
              </a:spcAft>
              <a:buClr>
                <a:srgbClr val="262626"/>
              </a:buClr>
              <a:buSzPct val="100000"/>
              <a:buNone/>
            </a:pPr>
            <a:r>
              <a:rPr lang="en-US"/>
              <a:t>Fully Editable Icon Sets: A</a:t>
            </a:r>
            <a:endParaRPr/>
          </a:p>
        </p:txBody>
      </p:sp>
      <p:sp>
        <p:nvSpPr>
          <p:cNvPr id="1510" name="Google Shape;1510;p53"/>
          <p:cNvSpPr/>
          <p:nvPr/>
        </p:nvSpPr>
        <p:spPr>
          <a:xfrm>
            <a:off x="6112070" y="1492152"/>
            <a:ext cx="523149" cy="524695"/>
          </a:xfrm>
          <a:custGeom>
            <a:rect b="b" l="l" r="r" t="t"/>
            <a:pathLst>
              <a:path extrusionOk="0" h="3249575" w="3240001">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1" name="Google Shape;1511;p53"/>
          <p:cNvSpPr/>
          <p:nvPr/>
        </p:nvSpPr>
        <p:spPr>
          <a:xfrm>
            <a:off x="5273316" y="1562686"/>
            <a:ext cx="523147" cy="383626"/>
          </a:xfrm>
          <a:custGeom>
            <a:rect b="b" l="l" r="r" t="t"/>
            <a:pathLst>
              <a:path extrusionOk="0" h="2375905" w="3240001">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2" name="Google Shape;1512;p53"/>
          <p:cNvSpPr/>
          <p:nvPr/>
        </p:nvSpPr>
        <p:spPr>
          <a:xfrm>
            <a:off x="6114156" y="4520206"/>
            <a:ext cx="313133" cy="707899"/>
          </a:xfrm>
          <a:custGeom>
            <a:rect b="b" l="l" r="r" t="t"/>
            <a:pathLst>
              <a:path extrusionOk="0" h="3166775" w="1346449">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3" name="Google Shape;1513;p53"/>
          <p:cNvSpPr/>
          <p:nvPr/>
        </p:nvSpPr>
        <p:spPr>
          <a:xfrm rot="-2700000">
            <a:off x="9585735" y="3654558"/>
            <a:ext cx="225664" cy="502732"/>
          </a:xfrm>
          <a:custGeom>
            <a:rect b="b" l="l" r="r" t="t"/>
            <a:pathLst>
              <a:path extrusionOk="0" h="343323" w="154109">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4" name="Google Shape;1514;p53"/>
          <p:cNvSpPr/>
          <p:nvPr/>
        </p:nvSpPr>
        <p:spPr>
          <a:xfrm flipH="1">
            <a:off x="5267026" y="4641909"/>
            <a:ext cx="464493" cy="464493"/>
          </a:xfrm>
          <a:custGeom>
            <a:rect b="b" l="l" r="r" t="t"/>
            <a:pathLst>
              <a:path extrusionOk="0" h="3227814" w="3242753">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5" name="Google Shape;1515;p53"/>
          <p:cNvSpPr/>
          <p:nvPr/>
        </p:nvSpPr>
        <p:spPr>
          <a:xfrm>
            <a:off x="7745410" y="3642506"/>
            <a:ext cx="460778" cy="453389"/>
          </a:xfrm>
          <a:custGeom>
            <a:rect b="b" l="l" r="r" t="t"/>
            <a:pathLst>
              <a:path extrusionOk="0" h="3162551" w="3214097">
                <a:moveTo>
                  <a:pt x="1014592" y="2306036"/>
                </a:moveTo>
                <a:cubicBezTo>
                  <a:pt x="854868" y="2306036"/>
                  <a:pt x="725386" y="2435518"/>
                  <a:pt x="725386" y="2595242"/>
                </a:cubicBezTo>
                <a:cubicBezTo>
                  <a:pt x="725386" y="2754966"/>
                  <a:pt x="854868" y="2884448"/>
                  <a:pt x="1014592" y="2884448"/>
                </a:cubicBezTo>
                <a:cubicBezTo>
                  <a:pt x="1174316" y="2884448"/>
                  <a:pt x="1303798" y="2754966"/>
                  <a:pt x="1303798" y="2595242"/>
                </a:cubicBezTo>
                <a:cubicBezTo>
                  <a:pt x="1303798" y="2435518"/>
                  <a:pt x="1174316" y="2306036"/>
                  <a:pt x="1014592" y="2306036"/>
                </a:cubicBezTo>
                <a:close/>
                <a:moveTo>
                  <a:pt x="481275" y="1691816"/>
                </a:moveTo>
                <a:cubicBezTo>
                  <a:pt x="321551" y="1691816"/>
                  <a:pt x="192069" y="1821298"/>
                  <a:pt x="192069" y="1981022"/>
                </a:cubicBezTo>
                <a:cubicBezTo>
                  <a:pt x="192069" y="2140746"/>
                  <a:pt x="321551" y="2270228"/>
                  <a:pt x="481275" y="2270228"/>
                </a:cubicBezTo>
                <a:cubicBezTo>
                  <a:pt x="640999" y="2270228"/>
                  <a:pt x="770481" y="2140746"/>
                  <a:pt x="770481" y="1981022"/>
                </a:cubicBezTo>
                <a:cubicBezTo>
                  <a:pt x="770481" y="1821298"/>
                  <a:pt x="640999" y="1691816"/>
                  <a:pt x="481275" y="1691816"/>
                </a:cubicBezTo>
                <a:close/>
                <a:moveTo>
                  <a:pt x="2764751" y="1113404"/>
                </a:moveTo>
                <a:cubicBezTo>
                  <a:pt x="2605027" y="1113404"/>
                  <a:pt x="2475545" y="1242886"/>
                  <a:pt x="2475545" y="1402610"/>
                </a:cubicBezTo>
                <a:cubicBezTo>
                  <a:pt x="2475545" y="1562334"/>
                  <a:pt x="2605027" y="1691816"/>
                  <a:pt x="2764751" y="1691816"/>
                </a:cubicBezTo>
                <a:cubicBezTo>
                  <a:pt x="2924475" y="1691816"/>
                  <a:pt x="3053957" y="1562334"/>
                  <a:pt x="3053957" y="1402610"/>
                </a:cubicBezTo>
                <a:cubicBezTo>
                  <a:pt x="3053957" y="1242886"/>
                  <a:pt x="2924475" y="1113404"/>
                  <a:pt x="2764751" y="1113404"/>
                </a:cubicBezTo>
                <a:close/>
                <a:moveTo>
                  <a:pt x="532503" y="881964"/>
                </a:moveTo>
                <a:cubicBezTo>
                  <a:pt x="372779" y="881964"/>
                  <a:pt x="243297" y="1011446"/>
                  <a:pt x="243297" y="1171170"/>
                </a:cubicBezTo>
                <a:cubicBezTo>
                  <a:pt x="243297" y="1330894"/>
                  <a:pt x="372779" y="1460376"/>
                  <a:pt x="532503" y="1460376"/>
                </a:cubicBezTo>
                <a:cubicBezTo>
                  <a:pt x="692227" y="1460376"/>
                  <a:pt x="821709" y="1330894"/>
                  <a:pt x="821709" y="1171170"/>
                </a:cubicBezTo>
                <a:cubicBezTo>
                  <a:pt x="821709" y="1011446"/>
                  <a:pt x="692227" y="881964"/>
                  <a:pt x="532503" y="881964"/>
                </a:cubicBezTo>
                <a:close/>
                <a:moveTo>
                  <a:pt x="1162143" y="321316"/>
                </a:moveTo>
                <a:cubicBezTo>
                  <a:pt x="1002419" y="321316"/>
                  <a:pt x="872937" y="450798"/>
                  <a:pt x="872937" y="610522"/>
                </a:cubicBezTo>
                <a:cubicBezTo>
                  <a:pt x="872937" y="770246"/>
                  <a:pt x="1002419" y="899728"/>
                  <a:pt x="1162143" y="899728"/>
                </a:cubicBezTo>
                <a:cubicBezTo>
                  <a:pt x="1321867" y="899728"/>
                  <a:pt x="1451349" y="770246"/>
                  <a:pt x="1451349" y="610522"/>
                </a:cubicBezTo>
                <a:cubicBezTo>
                  <a:pt x="1451349" y="450798"/>
                  <a:pt x="1321867" y="321316"/>
                  <a:pt x="1162143" y="321316"/>
                </a:cubicBezTo>
                <a:close/>
                <a:moveTo>
                  <a:pt x="1963447" y="177300"/>
                </a:moveTo>
                <a:cubicBezTo>
                  <a:pt x="1803723" y="177300"/>
                  <a:pt x="1674241" y="306782"/>
                  <a:pt x="1674241" y="466506"/>
                </a:cubicBezTo>
                <a:cubicBezTo>
                  <a:pt x="1674241" y="626230"/>
                  <a:pt x="1803723" y="755712"/>
                  <a:pt x="1963447" y="755712"/>
                </a:cubicBezTo>
                <a:cubicBezTo>
                  <a:pt x="2123171" y="755712"/>
                  <a:pt x="2252653" y="626230"/>
                  <a:pt x="2252653" y="466506"/>
                </a:cubicBezTo>
                <a:cubicBezTo>
                  <a:pt x="2252653" y="306782"/>
                  <a:pt x="2123171" y="177300"/>
                  <a:pt x="1963447" y="177300"/>
                </a:cubicBezTo>
                <a:close/>
                <a:moveTo>
                  <a:pt x="1752672" y="312"/>
                </a:moveTo>
                <a:cubicBezTo>
                  <a:pt x="1817888" y="-690"/>
                  <a:pt x="1885249" y="703"/>
                  <a:pt x="1954799" y="4657"/>
                </a:cubicBezTo>
                <a:cubicBezTo>
                  <a:pt x="2504015" y="53541"/>
                  <a:pt x="2975590" y="412975"/>
                  <a:pt x="3145244" y="944937"/>
                </a:cubicBezTo>
                <a:cubicBezTo>
                  <a:pt x="3412664" y="2126757"/>
                  <a:pt x="2837568" y="2017487"/>
                  <a:pt x="2506889" y="1867964"/>
                </a:cubicBezTo>
                <a:cubicBezTo>
                  <a:pt x="1580987" y="1673869"/>
                  <a:pt x="2725425" y="3197869"/>
                  <a:pt x="1014520" y="3161925"/>
                </a:cubicBezTo>
                <a:cubicBezTo>
                  <a:pt x="-14898" y="3061283"/>
                  <a:pt x="-138545" y="1873713"/>
                  <a:pt x="108747" y="1100212"/>
                </a:cubicBezTo>
                <a:cubicBezTo>
                  <a:pt x="278579" y="569148"/>
                  <a:pt x="774429" y="15339"/>
                  <a:pt x="1752672" y="31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6" name="Google Shape;1516;p53"/>
          <p:cNvSpPr/>
          <p:nvPr/>
        </p:nvSpPr>
        <p:spPr>
          <a:xfrm>
            <a:off x="11063701" y="3600566"/>
            <a:ext cx="464493" cy="463135"/>
          </a:xfrm>
          <a:custGeom>
            <a:rect b="b" l="l" r="r" t="t"/>
            <a:pathLst>
              <a:path extrusionOk="0" h="3230531" w="3240000">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7" name="Google Shape;1517;p53"/>
          <p:cNvSpPr/>
          <p:nvPr/>
        </p:nvSpPr>
        <p:spPr>
          <a:xfrm>
            <a:off x="6950824" y="1518716"/>
            <a:ext cx="471567" cy="471567"/>
          </a:xfrm>
          <a:custGeom>
            <a:rect b="b" l="l" r="r" t="t"/>
            <a:pathLst>
              <a:path extrusionOk="0" h="3240000" w="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8" name="Google Shape;1518;p53"/>
          <p:cNvSpPr/>
          <p:nvPr/>
        </p:nvSpPr>
        <p:spPr>
          <a:xfrm rot="5400000">
            <a:off x="7737684" y="1518715"/>
            <a:ext cx="472195" cy="471568"/>
          </a:xfrm>
          <a:custGeom>
            <a:rect b="b" l="l" r="r" t="t"/>
            <a:pathLst>
              <a:path extrusionOk="0" h="3240000" w="3244313">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19" name="Google Shape;1519;p53"/>
          <p:cNvSpPr/>
          <p:nvPr/>
        </p:nvSpPr>
        <p:spPr>
          <a:xfrm>
            <a:off x="6809927" y="4618984"/>
            <a:ext cx="513183" cy="510342"/>
          </a:xfrm>
          <a:custGeom>
            <a:rect b="b" l="l" r="r" t="t"/>
            <a:pathLst>
              <a:path extrusionOk="0" h="3210836" w="3228711">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20" name="Google Shape;1520;p53"/>
          <p:cNvSpPr/>
          <p:nvPr/>
        </p:nvSpPr>
        <p:spPr>
          <a:xfrm flipH="1">
            <a:off x="11038458" y="2527766"/>
            <a:ext cx="514976" cy="516250"/>
          </a:xfrm>
          <a:custGeom>
            <a:rect b="b" l="l" r="r" t="t"/>
            <a:pathLst>
              <a:path extrusionOk="0" h="3248012" w="3240000">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21" name="Google Shape;1521;p53"/>
          <p:cNvSpPr/>
          <p:nvPr/>
        </p:nvSpPr>
        <p:spPr>
          <a:xfrm rot="-5400000">
            <a:off x="8525358" y="1470612"/>
            <a:ext cx="567400" cy="567774"/>
          </a:xfrm>
          <a:custGeom>
            <a:rect b="b" l="l" r="r" t="t"/>
            <a:pathLst>
              <a:path extrusionOk="0" h="3187558" w="3185463">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22" name="Google Shape;1522;p53"/>
          <p:cNvSpPr/>
          <p:nvPr/>
        </p:nvSpPr>
        <p:spPr>
          <a:xfrm>
            <a:off x="9408551" y="1424302"/>
            <a:ext cx="473301" cy="660394"/>
          </a:xfrm>
          <a:custGeom>
            <a:rect b="b" l="l" r="r" t="t"/>
            <a:pathLst>
              <a:path extrusionOk="0" h="3505352" w="2512265">
                <a:moveTo>
                  <a:pt x="1276582" y="2106401"/>
                </a:moveTo>
                <a:cubicBezTo>
                  <a:pt x="1154832" y="2195007"/>
                  <a:pt x="1018024" y="2262207"/>
                  <a:pt x="871321" y="2302645"/>
                </a:cubicBezTo>
                <a:cubicBezTo>
                  <a:pt x="1041049" y="2346709"/>
                  <a:pt x="1216984" y="2342691"/>
                  <a:pt x="1380867" y="2295542"/>
                </a:cubicBezTo>
                <a:cubicBezTo>
                  <a:pt x="1352791" y="2227964"/>
                  <a:pt x="1317377" y="2164934"/>
                  <a:pt x="1276582" y="2106401"/>
                </a:cubicBezTo>
                <a:close/>
                <a:moveTo>
                  <a:pt x="931061" y="1768598"/>
                </a:moveTo>
                <a:lnTo>
                  <a:pt x="785084" y="2021438"/>
                </a:lnTo>
                <a:lnTo>
                  <a:pt x="684448" y="2196711"/>
                </a:lnTo>
                <a:cubicBezTo>
                  <a:pt x="868931" y="2169533"/>
                  <a:pt x="1041385" y="2098006"/>
                  <a:pt x="1189228" y="1991290"/>
                </a:cubicBezTo>
                <a:cubicBezTo>
                  <a:pt x="1113839" y="1904543"/>
                  <a:pt x="1026949" y="1829435"/>
                  <a:pt x="931061" y="1768598"/>
                </a:cubicBezTo>
                <a:close/>
                <a:moveTo>
                  <a:pt x="1626242" y="1739577"/>
                </a:moveTo>
                <a:cubicBezTo>
                  <a:pt x="1556851" y="1850020"/>
                  <a:pt x="1471526" y="1947792"/>
                  <a:pt x="1374302" y="2030973"/>
                </a:cubicBezTo>
                <a:cubicBezTo>
                  <a:pt x="1422822" y="2099916"/>
                  <a:pt x="1464618" y="2174537"/>
                  <a:pt x="1497466" y="2254701"/>
                </a:cubicBezTo>
                <a:cubicBezTo>
                  <a:pt x="1664534" y="2184833"/>
                  <a:pt x="1813198" y="2068027"/>
                  <a:pt x="1922549" y="1910651"/>
                </a:cubicBezTo>
                <a:close/>
                <a:moveTo>
                  <a:pt x="531158" y="1601275"/>
                </a:moveTo>
                <a:cubicBezTo>
                  <a:pt x="514831" y="1769123"/>
                  <a:pt x="535254" y="1939877"/>
                  <a:pt x="594029" y="2101141"/>
                </a:cubicBezTo>
                <a:lnTo>
                  <a:pt x="822377" y="1705631"/>
                </a:lnTo>
                <a:cubicBezTo>
                  <a:pt x="730789" y="1658398"/>
                  <a:pt x="632873" y="1623335"/>
                  <a:pt x="531158" y="1601275"/>
                </a:cubicBezTo>
                <a:close/>
                <a:moveTo>
                  <a:pt x="270885" y="1572115"/>
                </a:moveTo>
                <a:cubicBezTo>
                  <a:pt x="231457" y="1572339"/>
                  <a:pt x="191799" y="1574812"/>
                  <a:pt x="152057" y="1579894"/>
                </a:cubicBezTo>
                <a:cubicBezTo>
                  <a:pt x="195418" y="1760005"/>
                  <a:pt x="289893" y="1927350"/>
                  <a:pt x="428945" y="2058945"/>
                </a:cubicBezTo>
                <a:cubicBezTo>
                  <a:pt x="384418" y="1901749"/>
                  <a:pt x="371313" y="1738504"/>
                  <a:pt x="388331" y="1577832"/>
                </a:cubicBezTo>
                <a:cubicBezTo>
                  <a:pt x="349511" y="1573916"/>
                  <a:pt x="310313" y="1571891"/>
                  <a:pt x="270885" y="1572115"/>
                </a:cubicBezTo>
                <a:close/>
                <a:moveTo>
                  <a:pt x="1117422" y="1445810"/>
                </a:moveTo>
                <a:lnTo>
                  <a:pt x="992684" y="1661863"/>
                </a:lnTo>
                <a:cubicBezTo>
                  <a:pt x="1102065" y="1730612"/>
                  <a:pt x="1200940" y="1816138"/>
                  <a:pt x="1286200" y="1915345"/>
                </a:cubicBezTo>
                <a:cubicBezTo>
                  <a:pt x="1368713" y="1844119"/>
                  <a:pt x="1441290" y="1760865"/>
                  <a:pt x="1500981" y="1667258"/>
                </a:cubicBezTo>
                <a:close/>
                <a:moveTo>
                  <a:pt x="2092402" y="1221082"/>
                </a:moveTo>
                <a:cubicBezTo>
                  <a:pt x="2001593" y="1234047"/>
                  <a:pt x="1911092" y="1235450"/>
                  <a:pt x="1822337" y="1227227"/>
                </a:cubicBezTo>
                <a:cubicBezTo>
                  <a:pt x="1800443" y="1366691"/>
                  <a:pt x="1756170" y="1503162"/>
                  <a:pt x="1688847" y="1630684"/>
                </a:cubicBezTo>
                <a:lnTo>
                  <a:pt x="1987299" y="1802996"/>
                </a:lnTo>
                <a:cubicBezTo>
                  <a:pt x="2084887" y="1618081"/>
                  <a:pt x="2117858" y="1415133"/>
                  <a:pt x="2092402" y="1221082"/>
                </a:cubicBezTo>
                <a:close/>
                <a:moveTo>
                  <a:pt x="649579" y="1175701"/>
                </a:moveTo>
                <a:cubicBezTo>
                  <a:pt x="600911" y="1272240"/>
                  <a:pt x="566994" y="1374279"/>
                  <a:pt x="548013" y="1478728"/>
                </a:cubicBezTo>
                <a:cubicBezTo>
                  <a:pt x="665588" y="1503392"/>
                  <a:pt x="778659" y="1543786"/>
                  <a:pt x="883938" y="1599004"/>
                </a:cubicBezTo>
                <a:lnTo>
                  <a:pt x="1008644" y="1383007"/>
                </a:lnTo>
                <a:close/>
                <a:moveTo>
                  <a:pt x="1325201" y="1085928"/>
                </a:moveTo>
                <a:lnTo>
                  <a:pt x="1180226" y="1337032"/>
                </a:lnTo>
                <a:lnTo>
                  <a:pt x="1563461" y="1558293"/>
                </a:lnTo>
                <a:cubicBezTo>
                  <a:pt x="1621429" y="1447029"/>
                  <a:pt x="1659763" y="1328223"/>
                  <a:pt x="1679185" y="1206861"/>
                </a:cubicBezTo>
                <a:cubicBezTo>
                  <a:pt x="1555153" y="1183834"/>
                  <a:pt x="1435895" y="1143161"/>
                  <a:pt x="1325201" y="1085928"/>
                </a:cubicBezTo>
                <a:close/>
                <a:moveTo>
                  <a:pt x="216369" y="925587"/>
                </a:moveTo>
                <a:cubicBezTo>
                  <a:pt x="135862" y="1096620"/>
                  <a:pt x="108667" y="1281041"/>
                  <a:pt x="130011" y="1458436"/>
                </a:cubicBezTo>
                <a:cubicBezTo>
                  <a:pt x="222591" y="1446071"/>
                  <a:pt x="314795" y="1446181"/>
                  <a:pt x="405131" y="1455463"/>
                </a:cubicBezTo>
                <a:cubicBezTo>
                  <a:pt x="426945" y="1333935"/>
                  <a:pt x="466667" y="1215249"/>
                  <a:pt x="524206" y="1103317"/>
                </a:cubicBezTo>
                <a:close/>
                <a:moveTo>
                  <a:pt x="943246" y="797103"/>
                </a:moveTo>
                <a:cubicBezTo>
                  <a:pt x="853400" y="873630"/>
                  <a:pt x="774733" y="963960"/>
                  <a:pt x="711316" y="1066306"/>
                </a:cubicBezTo>
                <a:lnTo>
                  <a:pt x="1071447" y="1274228"/>
                </a:lnTo>
                <a:lnTo>
                  <a:pt x="1215869" y="1024081"/>
                </a:lnTo>
                <a:cubicBezTo>
                  <a:pt x="1115458" y="961776"/>
                  <a:pt x="1023809" y="885272"/>
                  <a:pt x="943246" y="797103"/>
                </a:cubicBezTo>
                <a:close/>
                <a:moveTo>
                  <a:pt x="1777831" y="614825"/>
                </a:moveTo>
                <a:cubicBezTo>
                  <a:pt x="1828108" y="774217"/>
                  <a:pt x="1847177" y="940426"/>
                  <a:pt x="1835302" y="1104709"/>
                </a:cubicBezTo>
                <a:cubicBezTo>
                  <a:pt x="1912529" y="1111680"/>
                  <a:pt x="1991200" y="1110618"/>
                  <a:pt x="2070135" y="1099634"/>
                </a:cubicBezTo>
                <a:cubicBezTo>
                  <a:pt x="2023430" y="916066"/>
                  <a:pt x="1923963" y="746103"/>
                  <a:pt x="1777831" y="614825"/>
                </a:cubicBezTo>
                <a:close/>
                <a:moveTo>
                  <a:pt x="1613169" y="587153"/>
                </a:moveTo>
                <a:lnTo>
                  <a:pt x="1386789" y="979253"/>
                </a:lnTo>
                <a:cubicBezTo>
                  <a:pt x="1482593" y="1028182"/>
                  <a:pt x="1585369" y="1063521"/>
                  <a:pt x="1692132" y="1084514"/>
                </a:cubicBezTo>
                <a:cubicBezTo>
                  <a:pt x="1702376" y="916614"/>
                  <a:pt x="1676765" y="746730"/>
                  <a:pt x="1613169" y="587153"/>
                </a:cubicBezTo>
                <a:close/>
                <a:moveTo>
                  <a:pt x="1500307" y="531421"/>
                </a:moveTo>
                <a:cubicBezTo>
                  <a:pt x="1333628" y="560682"/>
                  <a:pt x="1177718" y="626786"/>
                  <a:pt x="1041762" y="721997"/>
                </a:cubicBezTo>
                <a:cubicBezTo>
                  <a:pt x="1111912" y="797410"/>
                  <a:pt x="1191076" y="863204"/>
                  <a:pt x="1277416" y="917480"/>
                </a:cubicBezTo>
                <a:close/>
                <a:moveTo>
                  <a:pt x="708730" y="442269"/>
                </a:moveTo>
                <a:cubicBezTo>
                  <a:pt x="536145" y="518354"/>
                  <a:pt x="384460" y="645249"/>
                  <a:pt x="277225" y="815684"/>
                </a:cubicBezTo>
                <a:lnTo>
                  <a:pt x="586010" y="993961"/>
                </a:lnTo>
                <a:cubicBezTo>
                  <a:pt x="658009" y="876621"/>
                  <a:pt x="747803" y="773217"/>
                  <a:pt x="850548" y="685844"/>
                </a:cubicBezTo>
                <a:cubicBezTo>
                  <a:pt x="795399" y="611028"/>
                  <a:pt x="747545" y="529652"/>
                  <a:pt x="708730" y="442269"/>
                </a:cubicBezTo>
                <a:close/>
                <a:moveTo>
                  <a:pt x="1114411" y="355452"/>
                </a:moveTo>
                <a:cubicBezTo>
                  <a:pt x="1016499" y="355167"/>
                  <a:pt x="919324" y="369705"/>
                  <a:pt x="826255" y="398131"/>
                </a:cubicBezTo>
                <a:cubicBezTo>
                  <a:pt x="858722" y="474940"/>
                  <a:pt x="900618" y="545829"/>
                  <a:pt x="948599" y="611249"/>
                </a:cubicBezTo>
                <a:cubicBezTo>
                  <a:pt x="1085375" y="512974"/>
                  <a:pt x="1240825" y="441488"/>
                  <a:pt x="1406980" y="401715"/>
                </a:cubicBezTo>
                <a:cubicBezTo>
                  <a:pt x="1310969" y="370847"/>
                  <a:pt x="1212322" y="355738"/>
                  <a:pt x="1114411" y="355452"/>
                </a:cubicBezTo>
                <a:close/>
                <a:moveTo>
                  <a:pt x="1776283" y="295101"/>
                </a:moveTo>
                <a:lnTo>
                  <a:pt x="1710896" y="408983"/>
                </a:lnTo>
                <a:cubicBezTo>
                  <a:pt x="2209777" y="726145"/>
                  <a:pt x="2373723" y="1383396"/>
                  <a:pt x="2075153" y="1900534"/>
                </a:cubicBezTo>
                <a:cubicBezTo>
                  <a:pt x="1777480" y="2416119"/>
                  <a:pt x="1129323" y="2603192"/>
                  <a:pt x="606057" y="2333243"/>
                </a:cubicBezTo>
                <a:lnTo>
                  <a:pt x="534769" y="2457402"/>
                </a:lnTo>
                <a:cubicBezTo>
                  <a:pt x="1115347" y="2755664"/>
                  <a:pt x="1834151" y="2554240"/>
                  <a:pt x="2173557" y="1987198"/>
                </a:cubicBezTo>
                <a:cubicBezTo>
                  <a:pt x="2520801" y="1407062"/>
                  <a:pt x="2343129" y="657734"/>
                  <a:pt x="1776283" y="295101"/>
                </a:cubicBezTo>
                <a:close/>
                <a:moveTo>
                  <a:pt x="1831804" y="0"/>
                </a:moveTo>
                <a:cubicBezTo>
                  <a:pt x="1881515" y="0"/>
                  <a:pt x="1921814" y="40299"/>
                  <a:pt x="1921814" y="90010"/>
                </a:cubicBezTo>
                <a:cubicBezTo>
                  <a:pt x="1921814" y="123853"/>
                  <a:pt x="1903137" y="153333"/>
                  <a:pt x="1874873" y="167531"/>
                </a:cubicBezTo>
                <a:cubicBezTo>
                  <a:pt x="2505724" y="579432"/>
                  <a:pt x="2701456" y="1419035"/>
                  <a:pt x="2311836" y="2069966"/>
                </a:cubicBezTo>
                <a:cubicBezTo>
                  <a:pt x="2067801" y="2477672"/>
                  <a:pt x="1650037" y="2717958"/>
                  <a:pt x="1209422" y="2750781"/>
                </a:cubicBezTo>
                <a:lnTo>
                  <a:pt x="1209422" y="3191198"/>
                </a:lnTo>
                <a:cubicBezTo>
                  <a:pt x="1228953" y="3190691"/>
                  <a:pt x="1248332" y="3191937"/>
                  <a:pt x="1267595" y="3193449"/>
                </a:cubicBezTo>
                <a:cubicBezTo>
                  <a:pt x="1660899" y="3224325"/>
                  <a:pt x="1926978" y="3358049"/>
                  <a:pt x="1884661" y="3503570"/>
                </a:cubicBezTo>
                <a:lnTo>
                  <a:pt x="318693" y="3505352"/>
                </a:lnTo>
                <a:cubicBezTo>
                  <a:pt x="273700" y="3359367"/>
                  <a:pt x="539657" y="3224666"/>
                  <a:pt x="934393" y="3193515"/>
                </a:cubicBezTo>
                <a:lnTo>
                  <a:pt x="993398" y="3191208"/>
                </a:lnTo>
                <a:lnTo>
                  <a:pt x="993398" y="2750894"/>
                </a:lnTo>
                <a:cubicBezTo>
                  <a:pt x="812915" y="2737642"/>
                  <a:pt x="632784" y="2688481"/>
                  <a:pt x="463078" y="2601537"/>
                </a:cubicBezTo>
                <a:cubicBezTo>
                  <a:pt x="463677" y="2602537"/>
                  <a:pt x="463694" y="2603560"/>
                  <a:pt x="463694" y="2604587"/>
                </a:cubicBezTo>
                <a:cubicBezTo>
                  <a:pt x="463694" y="2654298"/>
                  <a:pt x="423395" y="2694597"/>
                  <a:pt x="373684" y="2694597"/>
                </a:cubicBezTo>
                <a:cubicBezTo>
                  <a:pt x="323973" y="2694597"/>
                  <a:pt x="283674" y="2654298"/>
                  <a:pt x="283674" y="2604587"/>
                </a:cubicBezTo>
                <a:cubicBezTo>
                  <a:pt x="283674" y="2554876"/>
                  <a:pt x="323973" y="2514577"/>
                  <a:pt x="373684" y="2514577"/>
                </a:cubicBezTo>
                <a:lnTo>
                  <a:pt x="377019" y="2515250"/>
                </a:lnTo>
                <a:lnTo>
                  <a:pt x="511820" y="2280472"/>
                </a:lnTo>
                <a:lnTo>
                  <a:pt x="495824" y="2271237"/>
                </a:lnTo>
                <a:lnTo>
                  <a:pt x="496783" y="2269575"/>
                </a:lnTo>
                <a:cubicBezTo>
                  <a:pt x="34226" y="1964050"/>
                  <a:pt x="-130424" y="1362029"/>
                  <a:pt x="110016" y="864184"/>
                </a:cubicBezTo>
                <a:lnTo>
                  <a:pt x="106296" y="862036"/>
                </a:lnTo>
                <a:lnTo>
                  <a:pt x="148828" y="788370"/>
                </a:lnTo>
                <a:lnTo>
                  <a:pt x="169099" y="753258"/>
                </a:lnTo>
                <a:lnTo>
                  <a:pt x="170873" y="754281"/>
                </a:lnTo>
                <a:cubicBezTo>
                  <a:pt x="475914" y="264737"/>
                  <a:pt x="1106018" y="92008"/>
                  <a:pt x="1617242" y="355196"/>
                </a:cubicBezTo>
                <a:lnTo>
                  <a:pt x="1748044" y="127384"/>
                </a:lnTo>
                <a:lnTo>
                  <a:pt x="1751959" y="129632"/>
                </a:lnTo>
                <a:cubicBezTo>
                  <a:pt x="1745165" y="117975"/>
                  <a:pt x="1741794" y="104386"/>
                  <a:pt x="1741794" y="90010"/>
                </a:cubicBezTo>
                <a:cubicBezTo>
                  <a:pt x="1741794" y="40299"/>
                  <a:pt x="1782093" y="0"/>
                  <a:pt x="1831804"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23" name="Google Shape;1523;p53"/>
          <p:cNvSpPr/>
          <p:nvPr/>
        </p:nvSpPr>
        <p:spPr>
          <a:xfrm>
            <a:off x="7705746" y="4600959"/>
            <a:ext cx="385790" cy="546392"/>
          </a:xfrm>
          <a:custGeom>
            <a:rect b="b" l="l" r="r" t="t"/>
            <a:pathLst>
              <a:path extrusionOk="0" h="3240000" w="2387678">
                <a:moveTo>
                  <a:pt x="1645041" y="17032"/>
                </a:moveTo>
                <a:lnTo>
                  <a:pt x="2376264" y="17032"/>
                </a:lnTo>
                <a:lnTo>
                  <a:pt x="2376264" y="17033"/>
                </a:lnTo>
                <a:lnTo>
                  <a:pt x="1645042" y="17033"/>
                </a:lnTo>
                <a:close/>
                <a:moveTo>
                  <a:pt x="0" y="17032"/>
                </a:moveTo>
                <a:lnTo>
                  <a:pt x="1379678" y="17032"/>
                </a:lnTo>
                <a:lnTo>
                  <a:pt x="1379678" y="996125"/>
                </a:lnTo>
                <a:lnTo>
                  <a:pt x="2376264" y="996125"/>
                </a:lnTo>
                <a:lnTo>
                  <a:pt x="2376264" y="3240000"/>
                </a:lnTo>
                <a:lnTo>
                  <a:pt x="0" y="3240000"/>
                </a:lnTo>
                <a:close/>
                <a:moveTo>
                  <a:pt x="1498869" y="0"/>
                </a:moveTo>
                <a:lnTo>
                  <a:pt x="2387678" y="888809"/>
                </a:lnTo>
                <a:lnTo>
                  <a:pt x="1498869" y="88880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24" name="Google Shape;1524;p53"/>
          <p:cNvSpPr/>
          <p:nvPr/>
        </p:nvSpPr>
        <p:spPr>
          <a:xfrm>
            <a:off x="4418496" y="5469184"/>
            <a:ext cx="409732" cy="779216"/>
          </a:xfrm>
          <a:custGeom>
            <a:rect b="b" l="l" r="r" t="t"/>
            <a:pathLst>
              <a:path extrusionOk="0" h="3240001" w="1703664">
                <a:moveTo>
                  <a:pt x="952533" y="2024463"/>
                </a:moveTo>
                <a:lnTo>
                  <a:pt x="856710" y="2024464"/>
                </a:lnTo>
                <a:lnTo>
                  <a:pt x="649879" y="2143878"/>
                </a:lnTo>
                <a:lnTo>
                  <a:pt x="728753" y="2280491"/>
                </a:lnTo>
                <a:lnTo>
                  <a:pt x="800462" y="2239090"/>
                </a:lnTo>
                <a:lnTo>
                  <a:pt x="800462" y="2476837"/>
                </a:lnTo>
                <a:lnTo>
                  <a:pt x="649878" y="2476837"/>
                </a:lnTo>
                <a:lnTo>
                  <a:pt x="649878" y="2634602"/>
                </a:lnTo>
                <a:lnTo>
                  <a:pt x="1067658" y="2634602"/>
                </a:lnTo>
                <a:lnTo>
                  <a:pt x="1067657" y="2476837"/>
                </a:lnTo>
                <a:lnTo>
                  <a:pt x="952532" y="2476837"/>
                </a:lnTo>
                <a:lnTo>
                  <a:pt x="952532" y="2151292"/>
                </a:lnTo>
                <a:lnTo>
                  <a:pt x="952534" y="2151291"/>
                </a:lnTo>
                <a:close/>
                <a:moveTo>
                  <a:pt x="851832" y="1776101"/>
                </a:moveTo>
                <a:cubicBezTo>
                  <a:pt x="1189868" y="1776101"/>
                  <a:pt x="1463900" y="2050133"/>
                  <a:pt x="1463900" y="2388169"/>
                </a:cubicBezTo>
                <a:cubicBezTo>
                  <a:pt x="1463900" y="2726205"/>
                  <a:pt x="1189868" y="3000237"/>
                  <a:pt x="851832" y="3000237"/>
                </a:cubicBezTo>
                <a:cubicBezTo>
                  <a:pt x="513796" y="3000237"/>
                  <a:pt x="239764" y="2726205"/>
                  <a:pt x="239764" y="2388169"/>
                </a:cubicBezTo>
                <a:cubicBezTo>
                  <a:pt x="239764" y="2050133"/>
                  <a:pt x="513796" y="1776101"/>
                  <a:pt x="851832" y="1776101"/>
                </a:cubicBezTo>
                <a:close/>
                <a:moveTo>
                  <a:pt x="851832" y="1689019"/>
                </a:moveTo>
                <a:cubicBezTo>
                  <a:pt x="465702" y="1689019"/>
                  <a:pt x="152682" y="2002039"/>
                  <a:pt x="152682" y="2388169"/>
                </a:cubicBezTo>
                <a:cubicBezTo>
                  <a:pt x="152682" y="2774299"/>
                  <a:pt x="465702" y="3087319"/>
                  <a:pt x="851832" y="3087319"/>
                </a:cubicBezTo>
                <a:cubicBezTo>
                  <a:pt x="1237962" y="3087319"/>
                  <a:pt x="1550982" y="2774299"/>
                  <a:pt x="1550982" y="2388169"/>
                </a:cubicBezTo>
                <a:cubicBezTo>
                  <a:pt x="1550982" y="2002039"/>
                  <a:pt x="1237962" y="1689019"/>
                  <a:pt x="851832" y="1689019"/>
                </a:cubicBezTo>
                <a:close/>
                <a:moveTo>
                  <a:pt x="851832" y="1536337"/>
                </a:moveTo>
                <a:cubicBezTo>
                  <a:pt x="1322286" y="1536337"/>
                  <a:pt x="1703664" y="1917715"/>
                  <a:pt x="1703664" y="2388169"/>
                </a:cubicBezTo>
                <a:cubicBezTo>
                  <a:pt x="1703664" y="2858623"/>
                  <a:pt x="1322286" y="3240001"/>
                  <a:pt x="851832" y="3240001"/>
                </a:cubicBezTo>
                <a:cubicBezTo>
                  <a:pt x="381378" y="3240001"/>
                  <a:pt x="0" y="2858623"/>
                  <a:pt x="0" y="2388169"/>
                </a:cubicBezTo>
                <a:cubicBezTo>
                  <a:pt x="0" y="1917715"/>
                  <a:pt x="381378" y="1536337"/>
                  <a:pt x="851832" y="1536337"/>
                </a:cubicBezTo>
                <a:close/>
                <a:moveTo>
                  <a:pt x="1173126" y="1"/>
                </a:moveTo>
                <a:lnTo>
                  <a:pt x="1383673" y="1"/>
                </a:lnTo>
                <a:lnTo>
                  <a:pt x="1383673" y="954514"/>
                </a:lnTo>
                <a:lnTo>
                  <a:pt x="1173126" y="1187717"/>
                </a:lnTo>
                <a:close/>
                <a:moveTo>
                  <a:pt x="619488" y="0"/>
                </a:moveTo>
                <a:lnTo>
                  <a:pt x="1099698" y="0"/>
                </a:lnTo>
                <a:lnTo>
                  <a:pt x="1099698" y="1265464"/>
                </a:lnTo>
                <a:lnTo>
                  <a:pt x="859593" y="1532640"/>
                </a:lnTo>
                <a:lnTo>
                  <a:pt x="619488" y="1265464"/>
                </a:lnTo>
                <a:close/>
                <a:moveTo>
                  <a:pt x="335512" y="0"/>
                </a:moveTo>
                <a:lnTo>
                  <a:pt x="546059" y="0"/>
                </a:lnTo>
                <a:lnTo>
                  <a:pt x="546059" y="1166181"/>
                </a:lnTo>
                <a:lnTo>
                  <a:pt x="335512" y="927455"/>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25" name="Google Shape;1525;p53"/>
          <p:cNvSpPr/>
          <p:nvPr/>
        </p:nvSpPr>
        <p:spPr>
          <a:xfrm rot="-5400000">
            <a:off x="8536863" y="3545131"/>
            <a:ext cx="598764" cy="648141"/>
          </a:xfrm>
          <a:custGeom>
            <a:rect b="b" l="l" r="r" t="t"/>
            <a:pathLst>
              <a:path extrusionOk="0" h="3240001" w="2993176">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26" name="Google Shape;1526;p53"/>
          <p:cNvSpPr/>
          <p:nvPr/>
        </p:nvSpPr>
        <p:spPr>
          <a:xfrm rot="10800000">
            <a:off x="9311063" y="2543932"/>
            <a:ext cx="386665" cy="436639"/>
          </a:xfrm>
          <a:custGeom>
            <a:rect b="b" l="l" r="r" t="t"/>
            <a:pathLst>
              <a:path extrusionOk="0" h="3252576" w="2880320">
                <a:moveTo>
                  <a:pt x="612726" y="2220771"/>
                </a:moveTo>
                <a:cubicBezTo>
                  <a:pt x="662432" y="2220771"/>
                  <a:pt x="702726" y="2180477"/>
                  <a:pt x="702726" y="2130771"/>
                </a:cubicBezTo>
                <a:lnTo>
                  <a:pt x="702726" y="438771"/>
                </a:lnTo>
                <a:cubicBezTo>
                  <a:pt x="702726" y="389065"/>
                  <a:pt x="662432" y="348771"/>
                  <a:pt x="612726" y="348771"/>
                </a:cubicBezTo>
                <a:cubicBezTo>
                  <a:pt x="563020" y="348771"/>
                  <a:pt x="522726" y="389065"/>
                  <a:pt x="522726" y="438771"/>
                </a:cubicBezTo>
                <a:lnTo>
                  <a:pt x="522726" y="2130771"/>
                </a:lnTo>
                <a:cubicBezTo>
                  <a:pt x="522726" y="2180477"/>
                  <a:pt x="563020" y="2220771"/>
                  <a:pt x="612726" y="2220771"/>
                </a:cubicBezTo>
                <a:close/>
                <a:moveTo>
                  <a:pt x="1188790" y="2220771"/>
                </a:moveTo>
                <a:cubicBezTo>
                  <a:pt x="1238496" y="2220771"/>
                  <a:pt x="1278790" y="2180477"/>
                  <a:pt x="1278790" y="2130771"/>
                </a:cubicBezTo>
                <a:lnTo>
                  <a:pt x="1278790" y="438771"/>
                </a:lnTo>
                <a:cubicBezTo>
                  <a:pt x="1278790" y="389065"/>
                  <a:pt x="1238496" y="348771"/>
                  <a:pt x="1188790" y="348771"/>
                </a:cubicBezTo>
                <a:cubicBezTo>
                  <a:pt x="1139084" y="348771"/>
                  <a:pt x="1098790" y="389065"/>
                  <a:pt x="1098790" y="438771"/>
                </a:cubicBezTo>
                <a:lnTo>
                  <a:pt x="1098790" y="2130771"/>
                </a:lnTo>
                <a:cubicBezTo>
                  <a:pt x="1098790" y="2180477"/>
                  <a:pt x="1139084" y="2220771"/>
                  <a:pt x="1188790" y="2220771"/>
                </a:cubicBezTo>
                <a:close/>
                <a:moveTo>
                  <a:pt x="1764854" y="2220771"/>
                </a:moveTo>
                <a:cubicBezTo>
                  <a:pt x="1814560" y="2220771"/>
                  <a:pt x="1854854" y="2180477"/>
                  <a:pt x="1854854" y="2130771"/>
                </a:cubicBezTo>
                <a:lnTo>
                  <a:pt x="1854854" y="438771"/>
                </a:lnTo>
                <a:cubicBezTo>
                  <a:pt x="1854854" y="389065"/>
                  <a:pt x="1814560" y="348771"/>
                  <a:pt x="1764854" y="348771"/>
                </a:cubicBezTo>
                <a:cubicBezTo>
                  <a:pt x="1715148" y="348771"/>
                  <a:pt x="1674854" y="389065"/>
                  <a:pt x="1674854" y="438771"/>
                </a:cubicBezTo>
                <a:lnTo>
                  <a:pt x="1674854" y="2130771"/>
                </a:lnTo>
                <a:cubicBezTo>
                  <a:pt x="1674854" y="2180477"/>
                  <a:pt x="1715148" y="2220771"/>
                  <a:pt x="1764854" y="2220771"/>
                </a:cubicBezTo>
                <a:close/>
                <a:moveTo>
                  <a:pt x="2340918" y="2220771"/>
                </a:moveTo>
                <a:cubicBezTo>
                  <a:pt x="2390624" y="2220771"/>
                  <a:pt x="2430918" y="2180477"/>
                  <a:pt x="2430918" y="2130771"/>
                </a:cubicBezTo>
                <a:lnTo>
                  <a:pt x="2430918" y="438771"/>
                </a:lnTo>
                <a:cubicBezTo>
                  <a:pt x="2430918" y="389065"/>
                  <a:pt x="2390624" y="348771"/>
                  <a:pt x="2340918" y="348771"/>
                </a:cubicBezTo>
                <a:cubicBezTo>
                  <a:pt x="2291212" y="348771"/>
                  <a:pt x="2250918" y="389065"/>
                  <a:pt x="2250918" y="438771"/>
                </a:cubicBezTo>
                <a:lnTo>
                  <a:pt x="2250918" y="2130771"/>
                </a:lnTo>
                <a:cubicBezTo>
                  <a:pt x="2250918" y="2180477"/>
                  <a:pt x="2291212" y="2220771"/>
                  <a:pt x="2340918" y="2220771"/>
                </a:cubicBezTo>
                <a:close/>
                <a:moveTo>
                  <a:pt x="2784182" y="2519920"/>
                </a:moveTo>
                <a:lnTo>
                  <a:pt x="96136" y="2519920"/>
                </a:lnTo>
                <a:lnTo>
                  <a:pt x="96136" y="419995"/>
                </a:lnTo>
                <a:cubicBezTo>
                  <a:pt x="96136" y="188038"/>
                  <a:pt x="284174" y="0"/>
                  <a:pt x="516131" y="0"/>
                </a:cubicBezTo>
                <a:lnTo>
                  <a:pt x="2364187" y="0"/>
                </a:lnTo>
                <a:cubicBezTo>
                  <a:pt x="2596144" y="0"/>
                  <a:pt x="2784182" y="188038"/>
                  <a:pt x="2784182" y="419995"/>
                </a:cubicBezTo>
                <a:close/>
                <a:moveTo>
                  <a:pt x="1687966" y="3252576"/>
                </a:moveTo>
                <a:lnTo>
                  <a:pt x="1192350" y="3252576"/>
                </a:lnTo>
                <a:cubicBezTo>
                  <a:pt x="1129224" y="3252576"/>
                  <a:pt x="1078050" y="3201402"/>
                  <a:pt x="1078050" y="3138276"/>
                </a:cubicBezTo>
                <a:lnTo>
                  <a:pt x="1078050" y="3023976"/>
                </a:lnTo>
                <a:lnTo>
                  <a:pt x="60008" y="3023976"/>
                </a:lnTo>
                <a:cubicBezTo>
                  <a:pt x="26866" y="3023976"/>
                  <a:pt x="0" y="2997110"/>
                  <a:pt x="0" y="2963968"/>
                </a:cubicBezTo>
                <a:lnTo>
                  <a:pt x="0" y="2723944"/>
                </a:lnTo>
                <a:cubicBezTo>
                  <a:pt x="0" y="2690802"/>
                  <a:pt x="26866" y="2663936"/>
                  <a:pt x="60008" y="2663936"/>
                </a:cubicBezTo>
                <a:lnTo>
                  <a:pt x="2820312" y="2663936"/>
                </a:lnTo>
                <a:cubicBezTo>
                  <a:pt x="2853454" y="2663936"/>
                  <a:pt x="2880320" y="2690802"/>
                  <a:pt x="2880320" y="2723944"/>
                </a:cubicBezTo>
                <a:lnTo>
                  <a:pt x="2880320" y="2963968"/>
                </a:lnTo>
                <a:cubicBezTo>
                  <a:pt x="2880320" y="2997110"/>
                  <a:pt x="2853454" y="3023976"/>
                  <a:pt x="2820312" y="3023976"/>
                </a:cubicBezTo>
                <a:lnTo>
                  <a:pt x="1802266" y="3023976"/>
                </a:lnTo>
                <a:lnTo>
                  <a:pt x="1802266" y="3138276"/>
                </a:lnTo>
                <a:cubicBezTo>
                  <a:pt x="1802266" y="3201402"/>
                  <a:pt x="1751092" y="3252576"/>
                  <a:pt x="1687966" y="325257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27" name="Google Shape;1527;p53"/>
          <p:cNvSpPr/>
          <p:nvPr/>
        </p:nvSpPr>
        <p:spPr>
          <a:xfrm>
            <a:off x="6966942" y="3587275"/>
            <a:ext cx="472482" cy="563852"/>
          </a:xfrm>
          <a:custGeom>
            <a:rect b="b" l="l" r="r" t="t"/>
            <a:pathLst>
              <a:path extrusionOk="0" h="3035197" w="2543357">
                <a:moveTo>
                  <a:pt x="1932497" y="885460"/>
                </a:moveTo>
                <a:lnTo>
                  <a:pt x="1858608" y="981586"/>
                </a:lnTo>
                <a:cubicBezTo>
                  <a:pt x="2087948" y="1157874"/>
                  <a:pt x="2221364" y="1431493"/>
                  <a:pt x="2219022" y="1720748"/>
                </a:cubicBezTo>
                <a:lnTo>
                  <a:pt x="2340261" y="1721729"/>
                </a:lnTo>
                <a:cubicBezTo>
                  <a:pt x="2342911" y="1394473"/>
                  <a:pt x="2191967" y="1084907"/>
                  <a:pt x="1932497" y="885460"/>
                </a:cubicBezTo>
                <a:close/>
                <a:moveTo>
                  <a:pt x="1028922" y="281987"/>
                </a:moveTo>
                <a:cubicBezTo>
                  <a:pt x="1157068" y="321344"/>
                  <a:pt x="1128134" y="299573"/>
                  <a:pt x="1193247" y="332230"/>
                </a:cubicBezTo>
                <a:cubicBezTo>
                  <a:pt x="1269854" y="451410"/>
                  <a:pt x="1301375" y="602654"/>
                  <a:pt x="1295736" y="739575"/>
                </a:cubicBezTo>
                <a:cubicBezTo>
                  <a:pt x="1418781" y="730097"/>
                  <a:pt x="1391656" y="622269"/>
                  <a:pt x="1842154" y="674175"/>
                </a:cubicBezTo>
                <a:cubicBezTo>
                  <a:pt x="2251963" y="725703"/>
                  <a:pt x="2543357" y="1202505"/>
                  <a:pt x="2543357" y="1911138"/>
                </a:cubicBezTo>
                <a:cubicBezTo>
                  <a:pt x="2543357" y="2619771"/>
                  <a:pt x="2228290" y="3174439"/>
                  <a:pt x="1189012" y="3004227"/>
                </a:cubicBezTo>
                <a:cubicBezTo>
                  <a:pt x="266689" y="3142266"/>
                  <a:pt x="99973" y="2479414"/>
                  <a:pt x="24671" y="2089269"/>
                </a:cubicBezTo>
                <a:cubicBezTo>
                  <a:pt x="-50631" y="1699124"/>
                  <a:pt x="9514" y="922425"/>
                  <a:pt x="737199" y="663358"/>
                </a:cubicBezTo>
                <a:cubicBezTo>
                  <a:pt x="1021153" y="585721"/>
                  <a:pt x="1093645" y="690425"/>
                  <a:pt x="1216376" y="728497"/>
                </a:cubicBezTo>
                <a:cubicBezTo>
                  <a:pt x="1183268" y="569368"/>
                  <a:pt x="1135766" y="458984"/>
                  <a:pt x="1028922" y="281987"/>
                </a:cubicBezTo>
                <a:close/>
                <a:moveTo>
                  <a:pt x="1919942" y="47"/>
                </a:moveTo>
                <a:cubicBezTo>
                  <a:pt x="2086542" y="1491"/>
                  <a:pt x="2263938" y="35583"/>
                  <a:pt x="2350876" y="60453"/>
                </a:cubicBezTo>
                <a:cubicBezTo>
                  <a:pt x="2672784" y="174000"/>
                  <a:pt x="2321773" y="213881"/>
                  <a:pt x="2220060" y="345654"/>
                </a:cubicBezTo>
                <a:cubicBezTo>
                  <a:pt x="2118347" y="477427"/>
                  <a:pt x="2005019" y="609932"/>
                  <a:pt x="1770740" y="609932"/>
                </a:cubicBezTo>
                <a:lnTo>
                  <a:pt x="1326444" y="614956"/>
                </a:lnTo>
                <a:lnTo>
                  <a:pt x="1346541" y="320533"/>
                </a:lnTo>
                <a:cubicBezTo>
                  <a:pt x="1401807" y="115484"/>
                  <a:pt x="1563158" y="44336"/>
                  <a:pt x="1760692" y="11037"/>
                </a:cubicBezTo>
                <a:cubicBezTo>
                  <a:pt x="1810076" y="2712"/>
                  <a:pt x="1864409" y="-434"/>
                  <a:pt x="1919942" y="4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28" name="Google Shape;1528;p53"/>
          <p:cNvSpPr/>
          <p:nvPr/>
        </p:nvSpPr>
        <p:spPr>
          <a:xfrm>
            <a:off x="4360223" y="1480860"/>
            <a:ext cx="597487" cy="547278"/>
          </a:xfrm>
          <a:custGeom>
            <a:rect b="b" l="l" r="r" t="t"/>
            <a:pathLst>
              <a:path extrusionOk="0" h="2940925" w="3210745">
                <a:moveTo>
                  <a:pt x="340528" y="2526682"/>
                </a:moveTo>
                <a:cubicBezTo>
                  <a:pt x="280875" y="2526682"/>
                  <a:pt x="232516" y="2575041"/>
                  <a:pt x="232516" y="2634694"/>
                </a:cubicBezTo>
                <a:cubicBezTo>
                  <a:pt x="232516" y="2694347"/>
                  <a:pt x="280875" y="2742706"/>
                  <a:pt x="340528" y="2742706"/>
                </a:cubicBezTo>
                <a:cubicBezTo>
                  <a:pt x="400181" y="2742706"/>
                  <a:pt x="448540" y="2694347"/>
                  <a:pt x="448540" y="2634694"/>
                </a:cubicBezTo>
                <a:cubicBezTo>
                  <a:pt x="448540" y="2575041"/>
                  <a:pt x="400181" y="2526682"/>
                  <a:pt x="340528" y="2526682"/>
                </a:cubicBezTo>
                <a:close/>
                <a:moveTo>
                  <a:pt x="1821636" y="152"/>
                </a:moveTo>
                <a:cubicBezTo>
                  <a:pt x="1920275" y="-4956"/>
                  <a:pt x="2051571" y="119306"/>
                  <a:pt x="2102482" y="278737"/>
                </a:cubicBezTo>
                <a:cubicBezTo>
                  <a:pt x="2192513" y="649582"/>
                  <a:pt x="1575154" y="1213351"/>
                  <a:pt x="2006019" y="1236931"/>
                </a:cubicBezTo>
                <a:cubicBezTo>
                  <a:pt x="2310412" y="1206920"/>
                  <a:pt x="2473326" y="1176910"/>
                  <a:pt x="2803442" y="1166192"/>
                </a:cubicBezTo>
                <a:cubicBezTo>
                  <a:pt x="3103547" y="1170479"/>
                  <a:pt x="3152850" y="1361260"/>
                  <a:pt x="3002798" y="1564903"/>
                </a:cubicBezTo>
                <a:cubicBezTo>
                  <a:pt x="3191435" y="1575621"/>
                  <a:pt x="3347919" y="1869296"/>
                  <a:pt x="3022090" y="1989338"/>
                </a:cubicBezTo>
                <a:cubicBezTo>
                  <a:pt x="3332913" y="2182262"/>
                  <a:pt x="3154994" y="2426634"/>
                  <a:pt x="2977074" y="2471650"/>
                </a:cubicBezTo>
                <a:cubicBezTo>
                  <a:pt x="3127127" y="2606697"/>
                  <a:pt x="3109978" y="2709590"/>
                  <a:pt x="2957782" y="2793191"/>
                </a:cubicBezTo>
                <a:cubicBezTo>
                  <a:pt x="2620164" y="2932526"/>
                  <a:pt x="1747715" y="3028988"/>
                  <a:pt x="1253613" y="2818914"/>
                </a:cubicBezTo>
                <a:cubicBezTo>
                  <a:pt x="1018944" y="2738561"/>
                  <a:pt x="869067" y="2654318"/>
                  <a:pt x="700568" y="2648441"/>
                </a:cubicBezTo>
                <a:lnTo>
                  <a:pt x="700568" y="2796242"/>
                </a:lnTo>
                <a:cubicBezTo>
                  <a:pt x="700568" y="2860729"/>
                  <a:pt x="648291" y="2913006"/>
                  <a:pt x="583804" y="2913006"/>
                </a:cubicBezTo>
                <a:lnTo>
                  <a:pt x="0" y="2913006"/>
                </a:lnTo>
                <a:lnTo>
                  <a:pt x="0" y="1400838"/>
                </a:lnTo>
                <a:lnTo>
                  <a:pt x="583804" y="1400838"/>
                </a:lnTo>
                <a:cubicBezTo>
                  <a:pt x="648291" y="1400838"/>
                  <a:pt x="700568" y="1453115"/>
                  <a:pt x="700568" y="1517602"/>
                </a:cubicBezTo>
                <a:lnTo>
                  <a:pt x="700568" y="1571674"/>
                </a:lnTo>
                <a:cubicBezTo>
                  <a:pt x="721537" y="1568378"/>
                  <a:pt x="746526" y="1559634"/>
                  <a:pt x="784162" y="1539180"/>
                </a:cubicBezTo>
                <a:cubicBezTo>
                  <a:pt x="831321" y="1421281"/>
                  <a:pt x="890271" y="1323747"/>
                  <a:pt x="1034964" y="1191915"/>
                </a:cubicBezTo>
                <a:cubicBezTo>
                  <a:pt x="1257900" y="851081"/>
                  <a:pt x="1628744" y="677449"/>
                  <a:pt x="1703770" y="169413"/>
                </a:cubicBezTo>
                <a:cubicBezTo>
                  <a:pt x="1715024" y="52855"/>
                  <a:pt x="1762452" y="3217"/>
                  <a:pt x="1821636" y="15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29" name="Google Shape;1529;p53"/>
          <p:cNvSpPr/>
          <p:nvPr/>
        </p:nvSpPr>
        <p:spPr>
          <a:xfrm>
            <a:off x="8534202" y="2515987"/>
            <a:ext cx="372169" cy="492524"/>
          </a:xfrm>
          <a:custGeom>
            <a:rect b="b" l="l" r="r" t="t"/>
            <a:pathLst>
              <a:path extrusionOk="0" h="3240000" w="2448272">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0" name="Google Shape;1530;p53"/>
          <p:cNvSpPr/>
          <p:nvPr/>
        </p:nvSpPr>
        <p:spPr>
          <a:xfrm>
            <a:off x="10179594" y="3623455"/>
            <a:ext cx="491492" cy="491492"/>
          </a:xfrm>
          <a:custGeom>
            <a:rect b="b" l="l" r="r" t="t"/>
            <a:pathLst>
              <a:path extrusionOk="0" h="3240000" w="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1" name="Google Shape;1531;p53"/>
          <p:cNvSpPr/>
          <p:nvPr/>
        </p:nvSpPr>
        <p:spPr>
          <a:xfrm>
            <a:off x="5324216" y="2538243"/>
            <a:ext cx="529844" cy="448015"/>
          </a:xfrm>
          <a:custGeom>
            <a:rect b="b" l="l" r="r" t="t"/>
            <a:pathLst>
              <a:path extrusionOk="0" h="2313707" w="2736304">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2" name="Google Shape;1532;p53"/>
          <p:cNvSpPr/>
          <p:nvPr/>
        </p:nvSpPr>
        <p:spPr>
          <a:xfrm>
            <a:off x="7858216" y="2527504"/>
            <a:ext cx="271294" cy="469495"/>
          </a:xfrm>
          <a:custGeom>
            <a:rect b="b" l="l" r="r" t="t"/>
            <a:pathLst>
              <a:path extrusionOk="0" h="3240000" w="1872208">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3" name="Google Shape;1533;p53"/>
          <p:cNvSpPr/>
          <p:nvPr/>
        </p:nvSpPr>
        <p:spPr>
          <a:xfrm>
            <a:off x="6258752" y="2567175"/>
            <a:ext cx="491054" cy="390153"/>
          </a:xfrm>
          <a:custGeom>
            <a:rect b="b" l="l" r="r" t="t"/>
            <a:pathLst>
              <a:path extrusionOk="0" h="2574247" w="3240000">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4" name="Google Shape;1534;p53"/>
          <p:cNvSpPr/>
          <p:nvPr/>
        </p:nvSpPr>
        <p:spPr>
          <a:xfrm>
            <a:off x="7154498" y="2552022"/>
            <a:ext cx="299026" cy="420457"/>
          </a:xfrm>
          <a:custGeom>
            <a:rect b="b" l="l" r="r" t="t"/>
            <a:pathLst>
              <a:path extrusionOk="0" h="3240000" w="2304256">
                <a:moveTo>
                  <a:pt x="954128" y="3024336"/>
                </a:moveTo>
                <a:cubicBezTo>
                  <a:pt x="924305" y="3024336"/>
                  <a:pt x="900128" y="3048513"/>
                  <a:pt x="900128" y="3078336"/>
                </a:cubicBezTo>
                <a:cubicBezTo>
                  <a:pt x="900128" y="3108159"/>
                  <a:pt x="924305" y="3132336"/>
                  <a:pt x="954128" y="3132336"/>
                </a:cubicBezTo>
                <a:lnTo>
                  <a:pt x="1350128" y="3132336"/>
                </a:lnTo>
                <a:cubicBezTo>
                  <a:pt x="1379951" y="3132336"/>
                  <a:pt x="1404128" y="3108159"/>
                  <a:pt x="1404128" y="3078336"/>
                </a:cubicBezTo>
                <a:cubicBezTo>
                  <a:pt x="1404128" y="3048513"/>
                  <a:pt x="1379951" y="3024336"/>
                  <a:pt x="1350128" y="3024336"/>
                </a:cubicBezTo>
                <a:close/>
                <a:moveTo>
                  <a:pt x="131531" y="224650"/>
                </a:moveTo>
                <a:lnTo>
                  <a:pt x="131531" y="2888946"/>
                </a:lnTo>
                <a:lnTo>
                  <a:pt x="2172725" y="2888946"/>
                </a:lnTo>
                <a:lnTo>
                  <a:pt x="2172725" y="224650"/>
                </a:lnTo>
                <a:close/>
                <a:moveTo>
                  <a:pt x="936128" y="73520"/>
                </a:moveTo>
                <a:cubicBezTo>
                  <a:pt x="916246" y="73520"/>
                  <a:pt x="900128" y="89638"/>
                  <a:pt x="900128" y="109520"/>
                </a:cubicBezTo>
                <a:cubicBezTo>
                  <a:pt x="900128" y="129402"/>
                  <a:pt x="916246" y="145520"/>
                  <a:pt x="936128" y="145520"/>
                </a:cubicBezTo>
                <a:lnTo>
                  <a:pt x="1368128" y="145520"/>
                </a:lnTo>
                <a:cubicBezTo>
                  <a:pt x="1388010" y="145520"/>
                  <a:pt x="1404128" y="129402"/>
                  <a:pt x="1404128" y="109520"/>
                </a:cubicBezTo>
                <a:cubicBezTo>
                  <a:pt x="1404128" y="89638"/>
                  <a:pt x="1388010" y="73520"/>
                  <a:pt x="1368128" y="73520"/>
                </a:cubicBezTo>
                <a:close/>
                <a:moveTo>
                  <a:pt x="155330" y="0"/>
                </a:moveTo>
                <a:lnTo>
                  <a:pt x="2148926" y="0"/>
                </a:lnTo>
                <a:cubicBezTo>
                  <a:pt x="2234712" y="0"/>
                  <a:pt x="2304256" y="69544"/>
                  <a:pt x="2304256" y="155330"/>
                </a:cubicBezTo>
                <a:lnTo>
                  <a:pt x="2304256" y="3084670"/>
                </a:lnTo>
                <a:cubicBezTo>
                  <a:pt x="2304256" y="3170456"/>
                  <a:pt x="2234712" y="3240000"/>
                  <a:pt x="2148926" y="3240000"/>
                </a:cubicBezTo>
                <a:lnTo>
                  <a:pt x="155330" y="3240000"/>
                </a:lnTo>
                <a:cubicBezTo>
                  <a:pt x="69544" y="3240000"/>
                  <a:pt x="0" y="3170456"/>
                  <a:pt x="0" y="3084670"/>
                </a:cubicBezTo>
                <a:lnTo>
                  <a:pt x="0" y="155330"/>
                </a:lnTo>
                <a:cubicBezTo>
                  <a:pt x="0" y="69544"/>
                  <a:pt x="69544" y="0"/>
                  <a:pt x="15533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5" name="Google Shape;1535;p53"/>
          <p:cNvSpPr/>
          <p:nvPr/>
        </p:nvSpPr>
        <p:spPr>
          <a:xfrm>
            <a:off x="5919945" y="5535338"/>
            <a:ext cx="512639" cy="646909"/>
          </a:xfrm>
          <a:custGeom>
            <a:rect b="b" l="l" r="r" t="t"/>
            <a:pathLst>
              <a:path extrusionOk="0" h="2676504" w="2120980">
                <a:moveTo>
                  <a:pt x="824057" y="2198115"/>
                </a:moveTo>
                <a:lnTo>
                  <a:pt x="824057" y="2229022"/>
                </a:lnTo>
                <a:lnTo>
                  <a:pt x="751177" y="2229022"/>
                </a:lnTo>
                <a:lnTo>
                  <a:pt x="751177" y="2510330"/>
                </a:lnTo>
                <a:lnTo>
                  <a:pt x="824057" y="2510330"/>
                </a:lnTo>
                <a:lnTo>
                  <a:pt x="824057" y="2541237"/>
                </a:lnTo>
                <a:lnTo>
                  <a:pt x="1298129" y="2541237"/>
                </a:lnTo>
                <a:lnTo>
                  <a:pt x="1298129" y="2510330"/>
                </a:lnTo>
                <a:lnTo>
                  <a:pt x="1371008" y="2510330"/>
                </a:lnTo>
                <a:lnTo>
                  <a:pt x="1371008" y="2229022"/>
                </a:lnTo>
                <a:lnTo>
                  <a:pt x="1298129" y="2229022"/>
                </a:lnTo>
                <a:lnTo>
                  <a:pt x="1298129" y="2198115"/>
                </a:lnTo>
                <a:close/>
                <a:moveTo>
                  <a:pt x="1933495" y="134375"/>
                </a:moveTo>
                <a:cubicBezTo>
                  <a:pt x="1872496" y="128267"/>
                  <a:pt x="1778964" y="206162"/>
                  <a:pt x="1655092" y="316398"/>
                </a:cubicBezTo>
                <a:lnTo>
                  <a:pt x="1655092" y="762581"/>
                </a:lnTo>
                <a:lnTo>
                  <a:pt x="1651862" y="762581"/>
                </a:lnTo>
                <a:cubicBezTo>
                  <a:pt x="1647824" y="843406"/>
                  <a:pt x="1633793" y="920606"/>
                  <a:pt x="1611266" y="992211"/>
                </a:cubicBezTo>
                <a:cubicBezTo>
                  <a:pt x="1739269" y="1047184"/>
                  <a:pt x="1828260" y="986425"/>
                  <a:pt x="1895778" y="900656"/>
                </a:cubicBezTo>
                <a:cubicBezTo>
                  <a:pt x="1964561" y="813279"/>
                  <a:pt x="2016746" y="624382"/>
                  <a:pt x="2016490" y="465292"/>
                </a:cubicBezTo>
                <a:cubicBezTo>
                  <a:pt x="2023696" y="232949"/>
                  <a:pt x="1995287" y="140561"/>
                  <a:pt x="1933495" y="134375"/>
                </a:cubicBezTo>
                <a:close/>
                <a:moveTo>
                  <a:pt x="187485" y="134375"/>
                </a:moveTo>
                <a:cubicBezTo>
                  <a:pt x="125693" y="140561"/>
                  <a:pt x="97284" y="232949"/>
                  <a:pt x="104490" y="465292"/>
                </a:cubicBezTo>
                <a:cubicBezTo>
                  <a:pt x="104234" y="624382"/>
                  <a:pt x="156419" y="813279"/>
                  <a:pt x="225202" y="900656"/>
                </a:cubicBezTo>
                <a:cubicBezTo>
                  <a:pt x="292944" y="986710"/>
                  <a:pt x="382303" y="1047587"/>
                  <a:pt x="511026" y="991745"/>
                </a:cubicBezTo>
                <a:cubicBezTo>
                  <a:pt x="488627" y="920189"/>
                  <a:pt x="474740" y="843131"/>
                  <a:pt x="470841" y="762581"/>
                </a:cubicBezTo>
                <a:lnTo>
                  <a:pt x="467092" y="762581"/>
                </a:lnTo>
                <a:lnTo>
                  <a:pt x="467092" y="317447"/>
                </a:lnTo>
                <a:cubicBezTo>
                  <a:pt x="342616" y="206663"/>
                  <a:pt x="248680" y="128248"/>
                  <a:pt x="187485" y="134375"/>
                </a:cubicBezTo>
                <a:close/>
                <a:moveTo>
                  <a:pt x="171293" y="338"/>
                </a:moveTo>
                <a:cubicBezTo>
                  <a:pt x="267101" y="7324"/>
                  <a:pt x="383647" y="121035"/>
                  <a:pt x="467092" y="183917"/>
                </a:cubicBezTo>
                <a:lnTo>
                  <a:pt x="467092" y="127304"/>
                </a:lnTo>
                <a:cubicBezTo>
                  <a:pt x="446033" y="120339"/>
                  <a:pt x="431092" y="100383"/>
                  <a:pt x="431092" y="76938"/>
                </a:cubicBezTo>
                <a:cubicBezTo>
                  <a:pt x="431092" y="47115"/>
                  <a:pt x="455269" y="22938"/>
                  <a:pt x="485092" y="22938"/>
                </a:cubicBezTo>
                <a:lnTo>
                  <a:pt x="1637092" y="22938"/>
                </a:lnTo>
                <a:cubicBezTo>
                  <a:pt x="1666915" y="22938"/>
                  <a:pt x="1691092" y="47115"/>
                  <a:pt x="1691092" y="76938"/>
                </a:cubicBezTo>
                <a:cubicBezTo>
                  <a:pt x="1691092" y="100383"/>
                  <a:pt x="1676151" y="120339"/>
                  <a:pt x="1655092" y="127304"/>
                </a:cubicBezTo>
                <a:lnTo>
                  <a:pt x="1655092" y="182958"/>
                </a:lnTo>
                <a:cubicBezTo>
                  <a:pt x="1738474" y="119924"/>
                  <a:pt x="1854348" y="7289"/>
                  <a:pt x="1949687" y="338"/>
                </a:cubicBezTo>
                <a:cubicBezTo>
                  <a:pt x="2046947" y="-6754"/>
                  <a:pt x="2122836" y="96139"/>
                  <a:pt x="2120946" y="473736"/>
                </a:cubicBezTo>
                <a:cubicBezTo>
                  <a:pt x="2117166" y="673942"/>
                  <a:pt x="2058714" y="872497"/>
                  <a:pt x="1966316" y="974360"/>
                </a:cubicBezTo>
                <a:cubicBezTo>
                  <a:pt x="1875288" y="1074712"/>
                  <a:pt x="1740706" y="1159472"/>
                  <a:pt x="1574365" y="1087619"/>
                </a:cubicBezTo>
                <a:cubicBezTo>
                  <a:pt x="1498402" y="1256706"/>
                  <a:pt x="1371540" y="1383225"/>
                  <a:pt x="1220432" y="1434843"/>
                </a:cubicBezTo>
                <a:lnTo>
                  <a:pt x="1220432" y="1524098"/>
                </a:lnTo>
                <a:cubicBezTo>
                  <a:pt x="1242816" y="1529237"/>
                  <a:pt x="1259092" y="1549488"/>
                  <a:pt x="1259092" y="1573540"/>
                </a:cubicBezTo>
                <a:lnTo>
                  <a:pt x="1259092" y="1782216"/>
                </a:lnTo>
                <a:cubicBezTo>
                  <a:pt x="1259092" y="1806269"/>
                  <a:pt x="1242816" y="1826519"/>
                  <a:pt x="1220432" y="1831659"/>
                </a:cubicBezTo>
                <a:lnTo>
                  <a:pt x="1220432" y="1899972"/>
                </a:lnTo>
                <a:cubicBezTo>
                  <a:pt x="1220432" y="1908643"/>
                  <a:pt x="1218317" y="1916820"/>
                  <a:pt x="1214011" y="1923722"/>
                </a:cubicBezTo>
                <a:cubicBezTo>
                  <a:pt x="1480406" y="1939701"/>
                  <a:pt x="1673079" y="1996147"/>
                  <a:pt x="1682229" y="2062848"/>
                </a:cubicBezTo>
                <a:lnTo>
                  <a:pt x="1925188" y="2062848"/>
                </a:lnTo>
                <a:lnTo>
                  <a:pt x="1925188" y="2676504"/>
                </a:lnTo>
                <a:lnTo>
                  <a:pt x="196996" y="2676504"/>
                </a:lnTo>
                <a:lnTo>
                  <a:pt x="196996" y="2062848"/>
                </a:lnTo>
                <a:lnTo>
                  <a:pt x="427501" y="2062848"/>
                </a:lnTo>
                <a:cubicBezTo>
                  <a:pt x="436455" y="1995236"/>
                  <a:pt x="634470" y="1937990"/>
                  <a:pt x="907722" y="1923052"/>
                </a:cubicBezTo>
                <a:cubicBezTo>
                  <a:pt x="903729" y="1916275"/>
                  <a:pt x="901752" y="1908354"/>
                  <a:pt x="901752" y="1899972"/>
                </a:cubicBezTo>
                <a:lnTo>
                  <a:pt x="901752" y="1831659"/>
                </a:lnTo>
                <a:cubicBezTo>
                  <a:pt x="879369" y="1826519"/>
                  <a:pt x="863092" y="1806269"/>
                  <a:pt x="863092" y="1782216"/>
                </a:cubicBezTo>
                <a:lnTo>
                  <a:pt x="863092" y="1573540"/>
                </a:lnTo>
                <a:cubicBezTo>
                  <a:pt x="863092" y="1549488"/>
                  <a:pt x="879369" y="1529237"/>
                  <a:pt x="901752" y="1524098"/>
                </a:cubicBezTo>
                <a:lnTo>
                  <a:pt x="901752" y="1435225"/>
                </a:lnTo>
                <a:cubicBezTo>
                  <a:pt x="750211" y="1383280"/>
                  <a:pt x="623484" y="1256276"/>
                  <a:pt x="547795" y="1087211"/>
                </a:cubicBezTo>
                <a:cubicBezTo>
                  <a:pt x="380891" y="1159861"/>
                  <a:pt x="245901" y="1074942"/>
                  <a:pt x="154664" y="974360"/>
                </a:cubicBezTo>
                <a:cubicBezTo>
                  <a:pt x="62266" y="872497"/>
                  <a:pt x="3814" y="673942"/>
                  <a:pt x="34" y="473736"/>
                </a:cubicBezTo>
                <a:cubicBezTo>
                  <a:pt x="-1856" y="96139"/>
                  <a:pt x="74033" y="-6754"/>
                  <a:pt x="171293" y="3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6" name="Google Shape;1536;p53"/>
          <p:cNvSpPr/>
          <p:nvPr/>
        </p:nvSpPr>
        <p:spPr>
          <a:xfrm>
            <a:off x="4411373" y="2471636"/>
            <a:ext cx="508153" cy="516633"/>
          </a:xfrm>
          <a:custGeom>
            <a:rect b="b" l="l" r="r" t="t"/>
            <a:pathLst>
              <a:path extrusionOk="0" h="3060919" w="3186824">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7" name="Google Shape;1537;p53"/>
          <p:cNvSpPr/>
          <p:nvPr/>
        </p:nvSpPr>
        <p:spPr>
          <a:xfrm rot="-900000">
            <a:off x="6137536" y="3634206"/>
            <a:ext cx="548680" cy="469988"/>
          </a:xfrm>
          <a:custGeom>
            <a:rect b="b" l="l" r="r" t="t"/>
            <a:pathLst>
              <a:path extrusionOk="0" h="2485205" w="2901316">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8" name="Google Shape;1538;p53"/>
          <p:cNvSpPr/>
          <p:nvPr/>
        </p:nvSpPr>
        <p:spPr>
          <a:xfrm rot="10800000">
            <a:off x="5188220" y="5485943"/>
            <a:ext cx="376548" cy="745701"/>
          </a:xfrm>
          <a:custGeom>
            <a:rect b="b" l="l" r="r" t="t"/>
            <a:pathLst>
              <a:path extrusionOk="0" h="3195455" w="1613569">
                <a:moveTo>
                  <a:pt x="1348422" y="2012960"/>
                </a:moveTo>
                <a:lnTo>
                  <a:pt x="264249" y="2012960"/>
                </a:lnTo>
                <a:cubicBezTo>
                  <a:pt x="99656" y="1932015"/>
                  <a:pt x="172" y="1814225"/>
                  <a:pt x="0" y="1686651"/>
                </a:cubicBezTo>
                <a:lnTo>
                  <a:pt x="716785" y="1678553"/>
                </a:lnTo>
                <a:lnTo>
                  <a:pt x="716785" y="360000"/>
                </a:lnTo>
                <a:lnTo>
                  <a:pt x="716785" y="355479"/>
                </a:lnTo>
                <a:lnTo>
                  <a:pt x="717916" y="355479"/>
                </a:lnTo>
                <a:lnTo>
                  <a:pt x="806785" y="0"/>
                </a:lnTo>
                <a:lnTo>
                  <a:pt x="895655" y="355479"/>
                </a:lnTo>
                <a:lnTo>
                  <a:pt x="896785" y="355479"/>
                </a:lnTo>
                <a:lnTo>
                  <a:pt x="896785" y="360000"/>
                </a:lnTo>
                <a:lnTo>
                  <a:pt x="896785" y="1676520"/>
                </a:lnTo>
                <a:lnTo>
                  <a:pt x="1612906" y="1668429"/>
                </a:lnTo>
                <a:cubicBezTo>
                  <a:pt x="1622778" y="1802631"/>
                  <a:pt x="1521918" y="1928220"/>
                  <a:pt x="1348422" y="2012960"/>
                </a:cubicBezTo>
                <a:close/>
                <a:moveTo>
                  <a:pt x="1175921" y="2908428"/>
                </a:moveTo>
                <a:lnTo>
                  <a:pt x="437641" y="2908428"/>
                </a:lnTo>
                <a:lnTo>
                  <a:pt x="250570" y="2083962"/>
                </a:lnTo>
                <a:lnTo>
                  <a:pt x="1362992" y="2083962"/>
                </a:lnTo>
                <a:close/>
                <a:moveTo>
                  <a:pt x="1155969" y="3195455"/>
                </a:moveTo>
                <a:lnTo>
                  <a:pt x="457593" y="3195455"/>
                </a:lnTo>
                <a:cubicBezTo>
                  <a:pt x="397940" y="3195455"/>
                  <a:pt x="349581" y="3147096"/>
                  <a:pt x="349581" y="3087443"/>
                </a:cubicBezTo>
                <a:cubicBezTo>
                  <a:pt x="349581" y="3027790"/>
                  <a:pt x="397940" y="2979431"/>
                  <a:pt x="457593" y="2979431"/>
                </a:cubicBezTo>
                <a:lnTo>
                  <a:pt x="1155969" y="2979431"/>
                </a:lnTo>
                <a:cubicBezTo>
                  <a:pt x="1215622" y="2979431"/>
                  <a:pt x="1263981" y="3027790"/>
                  <a:pt x="1263981" y="3087443"/>
                </a:cubicBezTo>
                <a:cubicBezTo>
                  <a:pt x="1263981" y="3147096"/>
                  <a:pt x="1215622" y="3195455"/>
                  <a:pt x="1155969" y="3195455"/>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39" name="Google Shape;1539;p53"/>
          <p:cNvSpPr/>
          <p:nvPr/>
        </p:nvSpPr>
        <p:spPr>
          <a:xfrm>
            <a:off x="7617042" y="5578826"/>
            <a:ext cx="559934" cy="559934"/>
          </a:xfrm>
          <a:custGeom>
            <a:rect b="b" l="l" r="r" t="t"/>
            <a:pathLst>
              <a:path extrusionOk="0" h="3240000" w="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0" name="Google Shape;1540;p53"/>
          <p:cNvSpPr/>
          <p:nvPr/>
        </p:nvSpPr>
        <p:spPr>
          <a:xfrm>
            <a:off x="10160622" y="5578826"/>
            <a:ext cx="559934" cy="559934"/>
          </a:xfrm>
          <a:custGeom>
            <a:rect b="b" l="l" r="r" t="t"/>
            <a:pathLst>
              <a:path extrusionOk="0" h="3240000" w="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1" name="Google Shape;1541;p53"/>
          <p:cNvSpPr/>
          <p:nvPr/>
        </p:nvSpPr>
        <p:spPr>
          <a:xfrm>
            <a:off x="8468995" y="5581897"/>
            <a:ext cx="553792" cy="553792"/>
          </a:xfrm>
          <a:custGeom>
            <a:rect b="b" l="l" r="r" t="t"/>
            <a:pathLst>
              <a:path extrusionOk="0" h="3240000" w="3240000">
                <a:moveTo>
                  <a:pt x="2298433" y="2114441"/>
                </a:moveTo>
                <a:lnTo>
                  <a:pt x="1355104" y="2367205"/>
                </a:lnTo>
                <a:lnTo>
                  <a:pt x="1411009" y="2575845"/>
                </a:lnTo>
                <a:lnTo>
                  <a:pt x="2354338" y="2323081"/>
                </a:ln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2" name="Google Shape;1542;p53"/>
          <p:cNvSpPr/>
          <p:nvPr/>
        </p:nvSpPr>
        <p:spPr>
          <a:xfrm>
            <a:off x="11012576" y="5575424"/>
            <a:ext cx="566738" cy="566738"/>
          </a:xfrm>
          <a:custGeom>
            <a:rect b="b" l="l" r="r" t="t"/>
            <a:pathLst>
              <a:path extrusionOk="0" h="3240000" w="3240000">
                <a:moveTo>
                  <a:pt x="2249999" y="2117384"/>
                </a:moveTo>
                <a:lnTo>
                  <a:pt x="990192" y="2131776"/>
                </a:lnTo>
                <a:cubicBezTo>
                  <a:pt x="998682" y="2476365"/>
                  <a:pt x="1282526" y="2750154"/>
                  <a:pt x="1627197" y="2746216"/>
                </a:cubicBezTo>
                <a:cubicBezTo>
                  <a:pt x="1971867" y="2742279"/>
                  <a:pt x="2249383" y="2462077"/>
                  <a:pt x="2249999" y="2117384"/>
                </a:cubicBezTo>
                <a:close/>
                <a:moveTo>
                  <a:pt x="2505352" y="784338"/>
                </a:moveTo>
                <a:lnTo>
                  <a:pt x="1869332" y="1428843"/>
                </a:lnTo>
                <a:lnTo>
                  <a:pt x="2505352" y="1522122"/>
                </a:lnTo>
                <a:lnTo>
                  <a:pt x="2505352" y="1378597"/>
                </a:lnTo>
                <a:lnTo>
                  <a:pt x="2187887" y="1332038"/>
                </a:lnTo>
                <a:lnTo>
                  <a:pt x="2505352" y="1010338"/>
                </a:lnTo>
                <a:close/>
                <a:moveTo>
                  <a:pt x="734649" y="784338"/>
                </a:moveTo>
                <a:lnTo>
                  <a:pt x="734649" y="1010338"/>
                </a:lnTo>
                <a:lnTo>
                  <a:pt x="1052115" y="1332038"/>
                </a:lnTo>
                <a:lnTo>
                  <a:pt x="734649" y="1378597"/>
                </a:lnTo>
                <a:lnTo>
                  <a:pt x="734649" y="1522122"/>
                </a:lnTo>
                <a:lnTo>
                  <a:pt x="1370670" y="1428843"/>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3" name="Google Shape;1543;p53"/>
          <p:cNvSpPr/>
          <p:nvPr/>
        </p:nvSpPr>
        <p:spPr>
          <a:xfrm>
            <a:off x="9314808" y="5581897"/>
            <a:ext cx="553792" cy="553792"/>
          </a:xfrm>
          <a:custGeom>
            <a:rect b="b" l="l" r="r" t="t"/>
            <a:pathLst>
              <a:path extrusionOk="0" h="3240000" w="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937973" y="986566"/>
                </a:moveTo>
                <a:cubicBezTo>
                  <a:pt x="850807" y="983371"/>
                  <a:pt x="762813" y="1002775"/>
                  <a:pt x="683096" y="1045110"/>
                </a:cubicBezTo>
                <a:cubicBezTo>
                  <a:pt x="523662" y="1129780"/>
                  <a:pt x="421680" y="1293248"/>
                  <a:pt x="415731" y="1473672"/>
                </a:cubicBezTo>
                <a:lnTo>
                  <a:pt x="615852" y="1480270"/>
                </a:lnTo>
                <a:cubicBezTo>
                  <a:pt x="619438" y="1371518"/>
                  <a:pt x="680908" y="1272986"/>
                  <a:pt x="777009" y="1221950"/>
                </a:cubicBezTo>
                <a:cubicBezTo>
                  <a:pt x="873110" y="1170914"/>
                  <a:pt x="989166" y="1175167"/>
                  <a:pt x="1081273" y="1233100"/>
                </a:cubicBezTo>
                <a:cubicBezTo>
                  <a:pt x="1173381" y="1291033"/>
                  <a:pt x="1227475" y="1393800"/>
                  <a:pt x="1223091" y="1502523"/>
                </a:cubicBezTo>
                <a:lnTo>
                  <a:pt x="1423160" y="1510590"/>
                </a:lnTo>
                <a:cubicBezTo>
                  <a:pt x="1430433" y="1330214"/>
                  <a:pt x="1340689" y="1159721"/>
                  <a:pt x="1187880" y="1063608"/>
                </a:cubicBezTo>
                <a:cubicBezTo>
                  <a:pt x="1111476" y="1015552"/>
                  <a:pt x="1025138" y="989760"/>
                  <a:pt x="937973" y="986566"/>
                </a:cubicBezTo>
                <a:close/>
                <a:moveTo>
                  <a:pt x="2306124" y="986566"/>
                </a:moveTo>
                <a:cubicBezTo>
                  <a:pt x="2218958" y="983371"/>
                  <a:pt x="2130964" y="1002775"/>
                  <a:pt x="2051247" y="1045110"/>
                </a:cubicBezTo>
                <a:cubicBezTo>
                  <a:pt x="1891813" y="1129780"/>
                  <a:pt x="1789831" y="1293248"/>
                  <a:pt x="1783882" y="1473672"/>
                </a:cubicBezTo>
                <a:lnTo>
                  <a:pt x="1984003" y="1480270"/>
                </a:lnTo>
                <a:cubicBezTo>
                  <a:pt x="1987589" y="1371518"/>
                  <a:pt x="2049059" y="1272986"/>
                  <a:pt x="2145160" y="1221950"/>
                </a:cubicBezTo>
                <a:cubicBezTo>
                  <a:pt x="2241261" y="1170914"/>
                  <a:pt x="2357317" y="1175167"/>
                  <a:pt x="2449424" y="1233100"/>
                </a:cubicBezTo>
                <a:cubicBezTo>
                  <a:pt x="2541532" y="1291033"/>
                  <a:pt x="2595626" y="1393800"/>
                  <a:pt x="2591242" y="1502523"/>
                </a:cubicBezTo>
                <a:lnTo>
                  <a:pt x="2791311" y="1510590"/>
                </a:lnTo>
                <a:cubicBezTo>
                  <a:pt x="2798584" y="1330214"/>
                  <a:pt x="2708840" y="1159721"/>
                  <a:pt x="2556031" y="1063608"/>
                </a:cubicBezTo>
                <a:cubicBezTo>
                  <a:pt x="2479627" y="1015552"/>
                  <a:pt x="2393289" y="989760"/>
                  <a:pt x="2306124" y="98656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4" name="Google Shape;1544;p53"/>
          <p:cNvSpPr/>
          <p:nvPr/>
        </p:nvSpPr>
        <p:spPr>
          <a:xfrm rot="2700000">
            <a:off x="5325698" y="3520150"/>
            <a:ext cx="389390" cy="698103"/>
          </a:xfrm>
          <a:custGeom>
            <a:rect b="b" l="l" r="r" t="t"/>
            <a:pathLst>
              <a:path extrusionOk="0" h="4001999" w="2232248">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5" name="Google Shape;1545;p53"/>
          <p:cNvSpPr/>
          <p:nvPr/>
        </p:nvSpPr>
        <p:spPr>
          <a:xfrm>
            <a:off x="4401174" y="3545247"/>
            <a:ext cx="527335" cy="493633"/>
          </a:xfrm>
          <a:custGeom>
            <a:rect b="b" l="l" r="r" t="t"/>
            <a:pathLst>
              <a:path extrusionOk="0" h="3032924" w="3239999">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6" name="Google Shape;1546;p53"/>
          <p:cNvSpPr/>
          <p:nvPr/>
        </p:nvSpPr>
        <p:spPr>
          <a:xfrm rot="2700000">
            <a:off x="6979028" y="5476482"/>
            <a:ext cx="190721" cy="764622"/>
          </a:xfrm>
          <a:custGeom>
            <a:rect b="b" l="l" r="r" t="t"/>
            <a:pathLst>
              <a:path extrusionOk="0" h="4153123" w="1035916">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7" name="Google Shape;1547;p53"/>
          <p:cNvSpPr/>
          <p:nvPr/>
        </p:nvSpPr>
        <p:spPr>
          <a:xfrm>
            <a:off x="4376235" y="4613417"/>
            <a:ext cx="508153" cy="508153"/>
          </a:xfrm>
          <a:custGeom>
            <a:rect b="b" l="l" r="r" t="t"/>
            <a:pathLst>
              <a:path extrusionOk="0" h="3240000" w="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48" name="Google Shape;1548;p53"/>
          <p:cNvSpPr/>
          <p:nvPr/>
        </p:nvSpPr>
        <p:spPr>
          <a:xfrm flipH="1">
            <a:off x="10102420" y="2554106"/>
            <a:ext cx="504633" cy="416291"/>
          </a:xfrm>
          <a:custGeom>
            <a:rect b="b" l="l" r="r" t="t"/>
            <a:pathLst>
              <a:path extrusionOk="0" h="2654282" w="3217557">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49" name="Google Shape;1549;p53"/>
          <p:cNvSpPr/>
          <p:nvPr/>
        </p:nvSpPr>
        <p:spPr>
          <a:xfrm rot="-2794009">
            <a:off x="10126692" y="1539348"/>
            <a:ext cx="551843" cy="546086"/>
          </a:xfrm>
          <a:custGeom>
            <a:rect b="b" l="l" r="r" t="t"/>
            <a:pathLst>
              <a:path extrusionOk="0" h="1788383" w="1807241">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50" name="Google Shape;1550;p53"/>
          <p:cNvSpPr/>
          <p:nvPr/>
        </p:nvSpPr>
        <p:spPr>
          <a:xfrm>
            <a:off x="10932820" y="1539414"/>
            <a:ext cx="544577" cy="547049"/>
          </a:xfrm>
          <a:custGeom>
            <a:rect b="b" l="l" r="r" t="t"/>
            <a:pathLst>
              <a:path extrusionOk="0" h="373588" w="371900">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51" name="Google Shape;1551;p53"/>
          <p:cNvSpPr/>
          <p:nvPr/>
        </p:nvSpPr>
        <p:spPr>
          <a:xfrm>
            <a:off x="9363473" y="4578026"/>
            <a:ext cx="478148" cy="569324"/>
          </a:xfrm>
          <a:custGeom>
            <a:rect b="b" l="l" r="r" t="t"/>
            <a:pathLst>
              <a:path extrusionOk="0" h="3240000" w="2721114">
                <a:moveTo>
                  <a:pt x="1999321" y="2603448"/>
                </a:moveTo>
                <a:lnTo>
                  <a:pt x="1999321" y="2772810"/>
                </a:lnTo>
                <a:lnTo>
                  <a:pt x="2528507" y="2772810"/>
                </a:lnTo>
                <a:lnTo>
                  <a:pt x="2528507" y="2603448"/>
                </a:lnTo>
                <a:close/>
                <a:moveTo>
                  <a:pt x="2263914" y="2230929"/>
                </a:moveTo>
                <a:cubicBezTo>
                  <a:pt x="2516419" y="2230929"/>
                  <a:pt x="2721114" y="2435624"/>
                  <a:pt x="2721114" y="2688129"/>
                </a:cubicBezTo>
                <a:cubicBezTo>
                  <a:pt x="2721114" y="2940634"/>
                  <a:pt x="2516419" y="3145329"/>
                  <a:pt x="2263914" y="3145329"/>
                </a:cubicBezTo>
                <a:cubicBezTo>
                  <a:pt x="2011409" y="3145329"/>
                  <a:pt x="1806714" y="2940634"/>
                  <a:pt x="1806714" y="2688129"/>
                </a:cubicBezTo>
                <a:cubicBezTo>
                  <a:pt x="1806714" y="2435624"/>
                  <a:pt x="2011409" y="2230929"/>
                  <a:pt x="2263914" y="2230929"/>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52" name="Google Shape;1552;p53"/>
          <p:cNvSpPr/>
          <p:nvPr/>
        </p:nvSpPr>
        <p:spPr>
          <a:xfrm>
            <a:off x="8488431" y="4578026"/>
            <a:ext cx="478148" cy="569324"/>
          </a:xfrm>
          <a:custGeom>
            <a:rect b="b" l="l" r="r" t="t"/>
            <a:pathLst>
              <a:path extrusionOk="0" h="3240000" w="2721114">
                <a:moveTo>
                  <a:pt x="2179233" y="2431577"/>
                </a:moveTo>
                <a:lnTo>
                  <a:pt x="2179233" y="2611489"/>
                </a:lnTo>
                <a:lnTo>
                  <a:pt x="1999321" y="2611489"/>
                </a:lnTo>
                <a:lnTo>
                  <a:pt x="1999321" y="2780851"/>
                </a:lnTo>
                <a:lnTo>
                  <a:pt x="2179233" y="2780851"/>
                </a:lnTo>
                <a:lnTo>
                  <a:pt x="2179233" y="2960763"/>
                </a:lnTo>
                <a:lnTo>
                  <a:pt x="2348595" y="2960763"/>
                </a:lnTo>
                <a:lnTo>
                  <a:pt x="2348595" y="2780851"/>
                </a:lnTo>
                <a:lnTo>
                  <a:pt x="2528507" y="2780851"/>
                </a:lnTo>
                <a:lnTo>
                  <a:pt x="2528507" y="2611489"/>
                </a:lnTo>
                <a:lnTo>
                  <a:pt x="2348595" y="2611489"/>
                </a:lnTo>
                <a:lnTo>
                  <a:pt x="2348595" y="24315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53" name="Google Shape;1553;p53"/>
          <p:cNvSpPr/>
          <p:nvPr/>
        </p:nvSpPr>
        <p:spPr>
          <a:xfrm>
            <a:off x="10238515" y="4578026"/>
            <a:ext cx="478148" cy="569324"/>
          </a:xfrm>
          <a:custGeom>
            <a:rect b="b" l="l" r="r" t="t"/>
            <a:pathLst>
              <a:path extrusionOk="0" h="3240000" w="2721114">
                <a:moveTo>
                  <a:pt x="2136698" y="2449196"/>
                </a:moveTo>
                <a:lnTo>
                  <a:pt x="2016940" y="2568954"/>
                </a:lnTo>
                <a:lnTo>
                  <a:pt x="2144156" y="2696170"/>
                </a:lnTo>
                <a:lnTo>
                  <a:pt x="2016940" y="2823386"/>
                </a:lnTo>
                <a:lnTo>
                  <a:pt x="2136698" y="2943144"/>
                </a:lnTo>
                <a:lnTo>
                  <a:pt x="2263914" y="2815928"/>
                </a:lnTo>
                <a:lnTo>
                  <a:pt x="2391130" y="2943144"/>
                </a:lnTo>
                <a:lnTo>
                  <a:pt x="2510888" y="2823386"/>
                </a:lnTo>
                <a:lnTo>
                  <a:pt x="2383672" y="2696170"/>
                </a:lnTo>
                <a:lnTo>
                  <a:pt x="2510888" y="2568954"/>
                </a:lnTo>
                <a:lnTo>
                  <a:pt x="2391130" y="2449196"/>
                </a:lnTo>
                <a:lnTo>
                  <a:pt x="2263914" y="2576412"/>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54" name="Google Shape;1554;p53"/>
          <p:cNvSpPr/>
          <p:nvPr/>
        </p:nvSpPr>
        <p:spPr>
          <a:xfrm>
            <a:off x="11113556" y="4578026"/>
            <a:ext cx="478148" cy="569324"/>
          </a:xfrm>
          <a:custGeom>
            <a:rect b="b" l="l" r="r" t="t"/>
            <a:pathLst>
              <a:path extrusionOk="0" h="3240000" w="2721114">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8" name="Shape 1558"/>
        <p:cNvGrpSpPr/>
        <p:nvPr/>
      </p:nvGrpSpPr>
      <p:grpSpPr>
        <a:xfrm>
          <a:off x="0" y="0"/>
          <a:ext cx="0" cy="0"/>
          <a:chOff x="0" y="0"/>
          <a:chExt cx="0" cy="0"/>
        </a:xfrm>
      </p:grpSpPr>
      <p:sp>
        <p:nvSpPr>
          <p:cNvPr id="1559" name="Google Shape;1559;p54"/>
          <p:cNvSpPr txBox="1"/>
          <p:nvPr>
            <p:ph idx="1" type="body"/>
          </p:nvPr>
        </p:nvSpPr>
        <p:spPr>
          <a:xfrm>
            <a:off x="323529" y="123478"/>
            <a:ext cx="11573197" cy="724247"/>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ctr">
              <a:lnSpc>
                <a:spcPct val="90000"/>
              </a:lnSpc>
              <a:spcBef>
                <a:spcPts val="0"/>
              </a:spcBef>
              <a:spcAft>
                <a:spcPts val="0"/>
              </a:spcAft>
              <a:buClr>
                <a:srgbClr val="262626"/>
              </a:buClr>
              <a:buSzPct val="100000"/>
              <a:buNone/>
            </a:pPr>
            <a:r>
              <a:rPr lang="en-US"/>
              <a:t>Fully Editable Icon Sets: B</a:t>
            </a:r>
            <a:endParaRPr/>
          </a:p>
        </p:txBody>
      </p:sp>
      <p:sp>
        <p:nvSpPr>
          <p:cNvPr id="1560" name="Google Shape;1560;p54"/>
          <p:cNvSpPr/>
          <p:nvPr/>
        </p:nvSpPr>
        <p:spPr>
          <a:xfrm>
            <a:off x="4430860" y="1410562"/>
            <a:ext cx="530134" cy="529812"/>
          </a:xfrm>
          <a:custGeom>
            <a:rect b="b" l="l" r="r" t="t"/>
            <a:pathLst>
              <a:path extrusionOk="0" h="2102114" w="2103393">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61" name="Google Shape;1561;p54"/>
          <p:cNvSpPr/>
          <p:nvPr/>
        </p:nvSpPr>
        <p:spPr>
          <a:xfrm>
            <a:off x="5278002" y="1454850"/>
            <a:ext cx="529812" cy="441236"/>
          </a:xfrm>
          <a:custGeom>
            <a:rect b="b" l="l" r="r" t="t"/>
            <a:pathLst>
              <a:path extrusionOk="0" h="2698329" w="3240001">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62" name="Google Shape;1562;p54"/>
          <p:cNvSpPr/>
          <p:nvPr/>
        </p:nvSpPr>
        <p:spPr>
          <a:xfrm>
            <a:off x="6995432" y="1440016"/>
            <a:ext cx="470907" cy="470907"/>
          </a:xfrm>
          <a:custGeom>
            <a:rect b="b" l="l" r="r" t="t"/>
            <a:pathLst>
              <a:path extrusionOk="0" h="3242474" w="3203570">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63" name="Google Shape;1563;p54"/>
          <p:cNvSpPr/>
          <p:nvPr/>
        </p:nvSpPr>
        <p:spPr>
          <a:xfrm>
            <a:off x="6115987" y="1451770"/>
            <a:ext cx="529812" cy="447396"/>
          </a:xfrm>
          <a:custGeom>
            <a:rect b="b" l="l" r="r" t="t"/>
            <a:pathLst>
              <a:path extrusionOk="0" h="2719059" w="3213653">
                <a:moveTo>
                  <a:pt x="1378151" y="1333546"/>
                </a:moveTo>
                <a:cubicBezTo>
                  <a:pt x="1319627" y="1375402"/>
                  <a:pt x="1250513" y="1400241"/>
                  <a:pt x="1177640" y="1404742"/>
                </a:cubicBezTo>
                <a:cubicBezTo>
                  <a:pt x="1183273" y="1421668"/>
                  <a:pt x="1185388" y="1439329"/>
                  <a:pt x="1185029" y="1457608"/>
                </a:cubicBezTo>
                <a:lnTo>
                  <a:pt x="1182201" y="1517198"/>
                </a:lnTo>
                <a:cubicBezTo>
                  <a:pt x="1256472" y="1514781"/>
                  <a:pt x="1326341" y="1484168"/>
                  <a:pt x="1378151" y="1432005"/>
                </a:cubicBezTo>
                <a:close/>
                <a:moveTo>
                  <a:pt x="1765736" y="0"/>
                </a:moveTo>
                <a:cubicBezTo>
                  <a:pt x="1820598" y="0"/>
                  <a:pt x="1865072" y="44474"/>
                  <a:pt x="1865072" y="99336"/>
                </a:cubicBezTo>
                <a:lnTo>
                  <a:pt x="1865072" y="1145199"/>
                </a:lnTo>
                <a:cubicBezTo>
                  <a:pt x="1927584" y="1198906"/>
                  <a:pt x="2002197" y="1234373"/>
                  <a:pt x="2081262" y="1252128"/>
                </a:cubicBezTo>
                <a:cubicBezTo>
                  <a:pt x="2096727" y="1219747"/>
                  <a:pt x="2112543" y="1186289"/>
                  <a:pt x="2123992" y="1149920"/>
                </a:cubicBezTo>
                <a:cubicBezTo>
                  <a:pt x="1899600" y="1041464"/>
                  <a:pt x="1832282" y="585198"/>
                  <a:pt x="1933258" y="437473"/>
                </a:cubicBezTo>
                <a:cubicBezTo>
                  <a:pt x="2028156" y="327848"/>
                  <a:pt x="2131647" y="265468"/>
                  <a:pt x="2345195" y="261608"/>
                </a:cubicBezTo>
                <a:cubicBezTo>
                  <a:pt x="2375702" y="261056"/>
                  <a:pt x="2408455" y="261699"/>
                  <a:pt x="2443750" y="263569"/>
                </a:cubicBezTo>
                <a:cubicBezTo>
                  <a:pt x="2954244" y="291618"/>
                  <a:pt x="3189856" y="886259"/>
                  <a:pt x="3206686" y="1323824"/>
                </a:cubicBezTo>
                <a:cubicBezTo>
                  <a:pt x="3247823" y="2015701"/>
                  <a:pt x="3103839" y="2270013"/>
                  <a:pt x="2853267" y="2462617"/>
                </a:cubicBezTo>
                <a:cubicBezTo>
                  <a:pt x="2511068" y="2735627"/>
                  <a:pt x="2157650" y="2470097"/>
                  <a:pt x="2084722" y="2170906"/>
                </a:cubicBezTo>
                <a:cubicBezTo>
                  <a:pt x="2058544" y="2038140"/>
                  <a:pt x="2127730" y="1922204"/>
                  <a:pt x="2202528" y="1800658"/>
                </a:cubicBezTo>
                <a:lnTo>
                  <a:pt x="2143866" y="1730900"/>
                </a:lnTo>
                <a:cubicBezTo>
                  <a:pt x="2096151" y="1741682"/>
                  <a:pt x="2046910" y="1746675"/>
                  <a:pt x="1997032" y="1746402"/>
                </a:cubicBezTo>
                <a:lnTo>
                  <a:pt x="1887189" y="1736891"/>
                </a:lnTo>
                <a:lnTo>
                  <a:pt x="1887189" y="2619722"/>
                </a:lnTo>
                <a:cubicBezTo>
                  <a:pt x="1887189" y="2674584"/>
                  <a:pt x="1842715" y="2719058"/>
                  <a:pt x="1787853" y="2719058"/>
                </a:cubicBezTo>
                <a:cubicBezTo>
                  <a:pt x="1732991" y="2719058"/>
                  <a:pt x="1688517" y="2674584"/>
                  <a:pt x="1688517" y="2619722"/>
                </a:cubicBezTo>
                <a:lnTo>
                  <a:pt x="1688517" y="1730093"/>
                </a:lnTo>
                <a:cubicBezTo>
                  <a:pt x="1688517" y="1710960"/>
                  <a:pt x="1693926" y="1693091"/>
                  <a:pt x="1704798" y="1678857"/>
                </a:cubicBezTo>
                <a:cubicBezTo>
                  <a:pt x="1659024" y="1659660"/>
                  <a:pt x="1616387" y="1633873"/>
                  <a:pt x="1576823" y="1603655"/>
                </a:cubicBezTo>
                <a:lnTo>
                  <a:pt x="1576823" y="2619723"/>
                </a:lnTo>
                <a:cubicBezTo>
                  <a:pt x="1576823" y="2674585"/>
                  <a:pt x="1532349" y="2719059"/>
                  <a:pt x="1477487" y="2719059"/>
                </a:cubicBezTo>
                <a:cubicBezTo>
                  <a:pt x="1422625" y="2719059"/>
                  <a:pt x="1378151" y="2674585"/>
                  <a:pt x="1378151" y="2619723"/>
                </a:cubicBezTo>
                <a:lnTo>
                  <a:pt x="1378151" y="1615564"/>
                </a:lnTo>
                <a:cubicBezTo>
                  <a:pt x="1313743" y="1650180"/>
                  <a:pt x="1240907" y="1668612"/>
                  <a:pt x="1165758" y="1668570"/>
                </a:cubicBezTo>
                <a:lnTo>
                  <a:pt x="1143358" y="1665899"/>
                </a:lnTo>
                <a:cubicBezTo>
                  <a:pt x="1108602" y="1733381"/>
                  <a:pt x="1056017" y="1769960"/>
                  <a:pt x="1011125" y="1833465"/>
                </a:cubicBezTo>
                <a:cubicBezTo>
                  <a:pt x="1085923" y="1955011"/>
                  <a:pt x="1155109" y="2070947"/>
                  <a:pt x="1128931" y="2203713"/>
                </a:cubicBezTo>
                <a:cubicBezTo>
                  <a:pt x="1056003" y="2502904"/>
                  <a:pt x="702585" y="2768434"/>
                  <a:pt x="360386" y="2495424"/>
                </a:cubicBezTo>
                <a:cubicBezTo>
                  <a:pt x="109814" y="2302820"/>
                  <a:pt x="-34170" y="2048508"/>
                  <a:pt x="6967" y="1356631"/>
                </a:cubicBezTo>
                <a:cubicBezTo>
                  <a:pt x="23797" y="919066"/>
                  <a:pt x="259409" y="324425"/>
                  <a:pt x="769903" y="296376"/>
                </a:cubicBezTo>
                <a:cubicBezTo>
                  <a:pt x="805198" y="294506"/>
                  <a:pt x="837951" y="293863"/>
                  <a:pt x="868458" y="294415"/>
                </a:cubicBezTo>
                <a:cubicBezTo>
                  <a:pt x="1082006" y="298276"/>
                  <a:pt x="1185497" y="360655"/>
                  <a:pt x="1280395" y="470280"/>
                </a:cubicBezTo>
                <a:cubicBezTo>
                  <a:pt x="1381371" y="618005"/>
                  <a:pt x="1314053" y="1074271"/>
                  <a:pt x="1089661" y="1182727"/>
                </a:cubicBezTo>
                <a:cubicBezTo>
                  <a:pt x="1098183" y="1209798"/>
                  <a:pt x="1109125" y="1235256"/>
                  <a:pt x="1120578" y="1259840"/>
                </a:cubicBezTo>
                <a:cubicBezTo>
                  <a:pt x="1123656" y="1260899"/>
                  <a:pt x="1126770" y="1260948"/>
                  <a:pt x="1129891" y="1260950"/>
                </a:cubicBezTo>
                <a:cubicBezTo>
                  <a:pt x="1227949" y="1261006"/>
                  <a:pt x="1320161" y="1214330"/>
                  <a:pt x="1378151" y="1135267"/>
                </a:cubicBezTo>
                <a:lnTo>
                  <a:pt x="1378151" y="118395"/>
                </a:lnTo>
                <a:cubicBezTo>
                  <a:pt x="1378151" y="63533"/>
                  <a:pt x="1422625" y="19059"/>
                  <a:pt x="1477487" y="19059"/>
                </a:cubicBezTo>
                <a:cubicBezTo>
                  <a:pt x="1532349" y="19059"/>
                  <a:pt x="1576823" y="63533"/>
                  <a:pt x="1576823" y="118395"/>
                </a:cubicBezTo>
                <a:lnTo>
                  <a:pt x="1576823" y="1413063"/>
                </a:lnTo>
                <a:cubicBezTo>
                  <a:pt x="1680597" y="1536757"/>
                  <a:pt x="1834575" y="1607590"/>
                  <a:pt x="1997786" y="1608484"/>
                </a:cubicBezTo>
                <a:lnTo>
                  <a:pt x="2057480" y="1605248"/>
                </a:lnTo>
                <a:cubicBezTo>
                  <a:pt x="2038910" y="1561698"/>
                  <a:pt x="2027992" y="1505121"/>
                  <a:pt x="2028624" y="1424801"/>
                </a:cubicBezTo>
                <a:lnTo>
                  <a:pt x="2034537" y="1382501"/>
                </a:lnTo>
                <a:cubicBezTo>
                  <a:pt x="1972012" y="1367348"/>
                  <a:pt x="1912047" y="1342676"/>
                  <a:pt x="1856155" y="1310037"/>
                </a:cubicBezTo>
                <a:cubicBezTo>
                  <a:pt x="1840993" y="1344880"/>
                  <a:pt x="1806188" y="1369059"/>
                  <a:pt x="1765736" y="1369059"/>
                </a:cubicBezTo>
                <a:cubicBezTo>
                  <a:pt x="1710874" y="1369059"/>
                  <a:pt x="1666400" y="1324585"/>
                  <a:pt x="1666400" y="1269723"/>
                </a:cubicBezTo>
                <a:lnTo>
                  <a:pt x="1666400" y="99336"/>
                </a:lnTo>
                <a:cubicBezTo>
                  <a:pt x="1666400" y="44474"/>
                  <a:pt x="1710874" y="0"/>
                  <a:pt x="176573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64" name="Google Shape;1564;p54"/>
          <p:cNvSpPr/>
          <p:nvPr/>
        </p:nvSpPr>
        <p:spPr>
          <a:xfrm rot="-2700000">
            <a:off x="7840756" y="2475143"/>
            <a:ext cx="512877" cy="437727"/>
          </a:xfrm>
          <a:custGeom>
            <a:rect b="b" l="l" r="r" t="t"/>
            <a:pathLst>
              <a:path extrusionOk="0" h="3031575" w="3552042">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65" name="Google Shape;1565;p54"/>
          <p:cNvSpPr/>
          <p:nvPr/>
        </p:nvSpPr>
        <p:spPr>
          <a:xfrm>
            <a:off x="8560808" y="1444151"/>
            <a:ext cx="619107" cy="462636"/>
          </a:xfrm>
          <a:custGeom>
            <a:rect b="b" l="l" r="r" t="t"/>
            <a:pathLst>
              <a:path extrusionOk="0" h="2425805" w="324624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66" name="Google Shape;1566;p54"/>
          <p:cNvSpPr/>
          <p:nvPr/>
        </p:nvSpPr>
        <p:spPr>
          <a:xfrm>
            <a:off x="10277429" y="1539784"/>
            <a:ext cx="529812" cy="271370"/>
          </a:xfrm>
          <a:custGeom>
            <a:rect b="b" l="l" r="r" t="t"/>
            <a:pathLst>
              <a:path extrusionOk="0" h="1727404" w="337252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67" name="Google Shape;1567;p54"/>
          <p:cNvSpPr/>
          <p:nvPr/>
        </p:nvSpPr>
        <p:spPr>
          <a:xfrm>
            <a:off x="7902810" y="1432248"/>
            <a:ext cx="388767" cy="486441"/>
          </a:xfrm>
          <a:custGeom>
            <a:rect b="b" l="l" r="r" t="t"/>
            <a:pathLst>
              <a:path extrusionOk="0" h="3249943" w="2427821">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68" name="Google Shape;1568;p54"/>
          <p:cNvSpPr/>
          <p:nvPr/>
        </p:nvSpPr>
        <p:spPr>
          <a:xfrm>
            <a:off x="9460302" y="1433265"/>
            <a:ext cx="486653" cy="484407"/>
          </a:xfrm>
          <a:custGeom>
            <a:rect b="b" l="l" r="r" t="t"/>
            <a:pathLst>
              <a:path extrusionOk="0" h="3214867" w="3229769">
                <a:moveTo>
                  <a:pt x="388922" y="0"/>
                </a:moveTo>
                <a:cubicBezTo>
                  <a:pt x="481031" y="0"/>
                  <a:pt x="564991" y="34887"/>
                  <a:pt x="627459" y="93109"/>
                </a:cubicBezTo>
                <a:cubicBezTo>
                  <a:pt x="689927" y="34887"/>
                  <a:pt x="773888" y="0"/>
                  <a:pt x="865996" y="0"/>
                </a:cubicBezTo>
                <a:cubicBezTo>
                  <a:pt x="958105" y="0"/>
                  <a:pt x="1042065" y="34887"/>
                  <a:pt x="1104533" y="93109"/>
                </a:cubicBezTo>
                <a:cubicBezTo>
                  <a:pt x="1167001" y="34887"/>
                  <a:pt x="1250962" y="0"/>
                  <a:pt x="1343070" y="0"/>
                </a:cubicBezTo>
                <a:cubicBezTo>
                  <a:pt x="1435179" y="0"/>
                  <a:pt x="1519139" y="34887"/>
                  <a:pt x="1581607" y="93109"/>
                </a:cubicBezTo>
                <a:cubicBezTo>
                  <a:pt x="1644075" y="34887"/>
                  <a:pt x="1728036" y="0"/>
                  <a:pt x="1820144" y="0"/>
                </a:cubicBezTo>
                <a:cubicBezTo>
                  <a:pt x="1912253" y="0"/>
                  <a:pt x="1996213" y="34887"/>
                  <a:pt x="2058681" y="93109"/>
                </a:cubicBezTo>
                <a:cubicBezTo>
                  <a:pt x="2121149" y="34887"/>
                  <a:pt x="2205110" y="0"/>
                  <a:pt x="2297218" y="0"/>
                </a:cubicBezTo>
                <a:cubicBezTo>
                  <a:pt x="2389326" y="0"/>
                  <a:pt x="2473286" y="34887"/>
                  <a:pt x="2535755" y="93108"/>
                </a:cubicBezTo>
                <a:cubicBezTo>
                  <a:pt x="2598223" y="34887"/>
                  <a:pt x="2682183" y="0"/>
                  <a:pt x="2774291" y="0"/>
                </a:cubicBezTo>
                <a:cubicBezTo>
                  <a:pt x="2971429" y="0"/>
                  <a:pt x="3131241" y="159812"/>
                  <a:pt x="3131241" y="356950"/>
                </a:cubicBezTo>
                <a:cubicBezTo>
                  <a:pt x="3131241" y="414550"/>
                  <a:pt x="3117598" y="468963"/>
                  <a:pt x="3092026" y="516460"/>
                </a:cubicBezTo>
                <a:cubicBezTo>
                  <a:pt x="3176259" y="580602"/>
                  <a:pt x="3229769" y="682177"/>
                  <a:pt x="3229769" y="796250"/>
                </a:cubicBezTo>
                <a:cubicBezTo>
                  <a:pt x="3229769" y="902465"/>
                  <a:pt x="3183377" y="997845"/>
                  <a:pt x="3108820" y="1062184"/>
                </a:cubicBezTo>
                <a:cubicBezTo>
                  <a:pt x="3183377" y="1126523"/>
                  <a:pt x="3229769" y="1221903"/>
                  <a:pt x="3229769" y="1328118"/>
                </a:cubicBezTo>
                <a:cubicBezTo>
                  <a:pt x="3229769" y="1434333"/>
                  <a:pt x="3183377" y="1529713"/>
                  <a:pt x="3108820" y="1594052"/>
                </a:cubicBezTo>
                <a:cubicBezTo>
                  <a:pt x="3183377" y="1658391"/>
                  <a:pt x="3229769" y="1753771"/>
                  <a:pt x="3229769" y="1859986"/>
                </a:cubicBezTo>
                <a:cubicBezTo>
                  <a:pt x="3229769" y="2057124"/>
                  <a:pt x="3069957" y="2216936"/>
                  <a:pt x="2872819" y="2216936"/>
                </a:cubicBezTo>
                <a:lnTo>
                  <a:pt x="2849067" y="2214542"/>
                </a:lnTo>
                <a:cubicBezTo>
                  <a:pt x="2790894" y="2329236"/>
                  <a:pt x="2671548" y="2406987"/>
                  <a:pt x="2534043" y="2406987"/>
                </a:cubicBezTo>
                <a:cubicBezTo>
                  <a:pt x="2483158" y="2406987"/>
                  <a:pt x="2434760" y="2396340"/>
                  <a:pt x="2391120" y="2376775"/>
                </a:cubicBezTo>
                <a:cubicBezTo>
                  <a:pt x="2326908" y="2456876"/>
                  <a:pt x="2228003" y="2507238"/>
                  <a:pt x="2117336" y="2507238"/>
                </a:cubicBezTo>
                <a:lnTo>
                  <a:pt x="2081608" y="2503636"/>
                </a:lnTo>
                <a:cubicBezTo>
                  <a:pt x="2058765" y="2546355"/>
                  <a:pt x="2027330" y="2583686"/>
                  <a:pt x="1987704" y="2611019"/>
                </a:cubicBezTo>
                <a:cubicBezTo>
                  <a:pt x="2049806" y="2674751"/>
                  <a:pt x="2087711" y="2761907"/>
                  <a:pt x="2087711" y="2857917"/>
                </a:cubicBezTo>
                <a:cubicBezTo>
                  <a:pt x="2087711" y="3055055"/>
                  <a:pt x="1927899" y="3214867"/>
                  <a:pt x="1730761" y="3214867"/>
                </a:cubicBezTo>
                <a:cubicBezTo>
                  <a:pt x="1533623" y="3214867"/>
                  <a:pt x="1373811" y="3055055"/>
                  <a:pt x="1373811" y="2857917"/>
                </a:cubicBezTo>
                <a:cubicBezTo>
                  <a:pt x="1373811" y="2743560"/>
                  <a:pt x="1427588" y="2641764"/>
                  <a:pt x="1512161" y="2577627"/>
                </a:cubicBezTo>
                <a:cubicBezTo>
                  <a:pt x="1450743" y="2514125"/>
                  <a:pt x="1413385" y="2427536"/>
                  <a:pt x="1413385" y="2332221"/>
                </a:cubicBezTo>
                <a:cubicBezTo>
                  <a:pt x="1413385" y="2135083"/>
                  <a:pt x="1573197" y="1975271"/>
                  <a:pt x="1770335" y="1975271"/>
                </a:cubicBezTo>
                <a:lnTo>
                  <a:pt x="1806063" y="1978873"/>
                </a:lnTo>
                <a:cubicBezTo>
                  <a:pt x="1865384" y="1867935"/>
                  <a:pt x="1982649" y="1793338"/>
                  <a:pt x="2117336" y="1793338"/>
                </a:cubicBezTo>
                <a:cubicBezTo>
                  <a:pt x="2168221" y="1793338"/>
                  <a:pt x="2216619" y="1803986"/>
                  <a:pt x="2260259" y="1823550"/>
                </a:cubicBezTo>
                <a:cubicBezTo>
                  <a:pt x="2324471" y="1743450"/>
                  <a:pt x="2423376" y="1693087"/>
                  <a:pt x="2534043" y="1693087"/>
                </a:cubicBezTo>
                <a:lnTo>
                  <a:pt x="2557875" y="1695490"/>
                </a:lnTo>
                <a:cubicBezTo>
                  <a:pt x="2576891" y="1656391"/>
                  <a:pt x="2604151" y="1622242"/>
                  <a:pt x="2636819" y="1594052"/>
                </a:cubicBezTo>
                <a:cubicBezTo>
                  <a:pt x="2562261" y="1529713"/>
                  <a:pt x="2515869" y="1434333"/>
                  <a:pt x="2515869" y="1328118"/>
                </a:cubicBezTo>
                <a:cubicBezTo>
                  <a:pt x="2515869" y="1221903"/>
                  <a:pt x="2562261" y="1126523"/>
                  <a:pt x="2636819" y="1062184"/>
                </a:cubicBezTo>
                <a:cubicBezTo>
                  <a:pt x="2562261" y="997845"/>
                  <a:pt x="2515869" y="902465"/>
                  <a:pt x="2515869" y="796250"/>
                </a:cubicBezTo>
                <a:cubicBezTo>
                  <a:pt x="2515869" y="738650"/>
                  <a:pt x="2529512" y="684237"/>
                  <a:pt x="2555084" y="636740"/>
                </a:cubicBezTo>
                <a:lnTo>
                  <a:pt x="2537209" y="619592"/>
                </a:lnTo>
                <a:cubicBezTo>
                  <a:pt x="2474524" y="678496"/>
                  <a:pt x="2390006" y="713900"/>
                  <a:pt x="2297218" y="713900"/>
                </a:cubicBezTo>
                <a:cubicBezTo>
                  <a:pt x="2205110" y="713900"/>
                  <a:pt x="2121149" y="679013"/>
                  <a:pt x="2058681" y="620791"/>
                </a:cubicBezTo>
                <a:cubicBezTo>
                  <a:pt x="1996213" y="679013"/>
                  <a:pt x="1912253" y="713900"/>
                  <a:pt x="1820144" y="713900"/>
                </a:cubicBezTo>
                <a:cubicBezTo>
                  <a:pt x="1728036" y="713900"/>
                  <a:pt x="1644075" y="679013"/>
                  <a:pt x="1581607" y="620791"/>
                </a:cubicBezTo>
                <a:cubicBezTo>
                  <a:pt x="1519139" y="679013"/>
                  <a:pt x="1435179" y="713900"/>
                  <a:pt x="1343070" y="713900"/>
                </a:cubicBezTo>
                <a:cubicBezTo>
                  <a:pt x="1250962" y="713900"/>
                  <a:pt x="1167001" y="679013"/>
                  <a:pt x="1104533" y="620791"/>
                </a:cubicBezTo>
                <a:cubicBezTo>
                  <a:pt x="1042065" y="679013"/>
                  <a:pt x="958105" y="713900"/>
                  <a:pt x="865996" y="713900"/>
                </a:cubicBezTo>
                <a:cubicBezTo>
                  <a:pt x="773370" y="713900"/>
                  <a:pt x="688985" y="678620"/>
                  <a:pt x="626352" y="619878"/>
                </a:cubicBezTo>
                <a:cubicBezTo>
                  <a:pt x="623659" y="623930"/>
                  <a:pt x="620064" y="626957"/>
                  <a:pt x="616405" y="629911"/>
                </a:cubicBezTo>
                <a:cubicBezTo>
                  <a:pt x="686492" y="694366"/>
                  <a:pt x="729886" y="786957"/>
                  <a:pt x="729886" y="889683"/>
                </a:cubicBezTo>
                <a:cubicBezTo>
                  <a:pt x="729886" y="993972"/>
                  <a:pt x="685162" y="1087815"/>
                  <a:pt x="613058" y="1152216"/>
                </a:cubicBezTo>
                <a:cubicBezTo>
                  <a:pt x="675622" y="1216104"/>
                  <a:pt x="713900" y="1303645"/>
                  <a:pt x="713900" y="1400126"/>
                </a:cubicBezTo>
                <a:cubicBezTo>
                  <a:pt x="713900" y="1487795"/>
                  <a:pt x="682295" y="1568081"/>
                  <a:pt x="628622" y="1629172"/>
                </a:cubicBezTo>
                <a:cubicBezTo>
                  <a:pt x="691419" y="1693140"/>
                  <a:pt x="729886" y="1780874"/>
                  <a:pt x="729886" y="1877593"/>
                </a:cubicBezTo>
                <a:cubicBezTo>
                  <a:pt x="729886" y="2034043"/>
                  <a:pt x="629234" y="2166985"/>
                  <a:pt x="488639" y="2213706"/>
                </a:cubicBezTo>
                <a:lnTo>
                  <a:pt x="488639" y="2375547"/>
                </a:lnTo>
                <a:cubicBezTo>
                  <a:pt x="488639" y="2448277"/>
                  <a:pt x="429679" y="2507237"/>
                  <a:pt x="356949" y="2507237"/>
                </a:cubicBezTo>
                <a:cubicBezTo>
                  <a:pt x="284219" y="2507237"/>
                  <a:pt x="225259" y="2448277"/>
                  <a:pt x="225259" y="2375547"/>
                </a:cubicBezTo>
                <a:lnTo>
                  <a:pt x="225259" y="2201750"/>
                </a:lnTo>
                <a:cubicBezTo>
                  <a:pt x="101654" y="2146256"/>
                  <a:pt x="15986" y="2021929"/>
                  <a:pt x="15986" y="1877593"/>
                </a:cubicBezTo>
                <a:cubicBezTo>
                  <a:pt x="15986" y="1789924"/>
                  <a:pt x="47591" y="1709638"/>
                  <a:pt x="101264" y="1648547"/>
                </a:cubicBezTo>
                <a:cubicBezTo>
                  <a:pt x="38467" y="1584579"/>
                  <a:pt x="0" y="1496845"/>
                  <a:pt x="0" y="1400126"/>
                </a:cubicBezTo>
                <a:cubicBezTo>
                  <a:pt x="0" y="1295837"/>
                  <a:pt x="44724" y="1201994"/>
                  <a:pt x="116828" y="1137593"/>
                </a:cubicBezTo>
                <a:cubicBezTo>
                  <a:pt x="54264" y="1073704"/>
                  <a:pt x="15986" y="986164"/>
                  <a:pt x="15986" y="889683"/>
                </a:cubicBezTo>
                <a:cubicBezTo>
                  <a:pt x="15986" y="779482"/>
                  <a:pt x="65925" y="680945"/>
                  <a:pt x="145453" y="616722"/>
                </a:cubicBezTo>
                <a:cubicBezTo>
                  <a:pt x="75366" y="552267"/>
                  <a:pt x="31972" y="459676"/>
                  <a:pt x="31972" y="356950"/>
                </a:cubicBezTo>
                <a:cubicBezTo>
                  <a:pt x="31972" y="159812"/>
                  <a:pt x="191784" y="0"/>
                  <a:pt x="38892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69" name="Google Shape;1569;p54"/>
          <p:cNvSpPr/>
          <p:nvPr/>
        </p:nvSpPr>
        <p:spPr>
          <a:xfrm>
            <a:off x="11180535" y="1485955"/>
            <a:ext cx="284691" cy="379029"/>
          </a:xfrm>
          <a:custGeom>
            <a:rect b="b" l="l" r="r" t="t"/>
            <a:pathLst>
              <a:path extrusionOk="0" h="3258388" w="2433593">
                <a:moveTo>
                  <a:pt x="411154" y="23869"/>
                </a:moveTo>
                <a:cubicBezTo>
                  <a:pt x="-257586" y="355964"/>
                  <a:pt x="22194" y="1036078"/>
                  <a:pt x="322444" y="1798077"/>
                </a:cubicBezTo>
                <a:cubicBezTo>
                  <a:pt x="338366" y="2660163"/>
                  <a:pt x="545357" y="3249289"/>
                  <a:pt x="704581" y="3258388"/>
                </a:cubicBezTo>
                <a:cubicBezTo>
                  <a:pt x="1018479" y="3247015"/>
                  <a:pt x="779644" y="1925457"/>
                  <a:pt x="1216372" y="1948202"/>
                </a:cubicBezTo>
                <a:cubicBezTo>
                  <a:pt x="1580313" y="1945929"/>
                  <a:pt x="1473406" y="3281133"/>
                  <a:pt x="1707692" y="3251564"/>
                </a:cubicBezTo>
                <a:cubicBezTo>
                  <a:pt x="2048886" y="3121910"/>
                  <a:pt x="2001118" y="2180214"/>
                  <a:pt x="2144420" y="1750310"/>
                </a:cubicBezTo>
                <a:cubicBezTo>
                  <a:pt x="2451495" y="1080432"/>
                  <a:pt x="2681232" y="64812"/>
                  <a:pt x="1926056" y="17045"/>
                </a:cubicBezTo>
                <a:lnTo>
                  <a:pt x="1175429" y="153522"/>
                </a:lnTo>
                <a:cubicBezTo>
                  <a:pt x="920671" y="110304"/>
                  <a:pt x="679560" y="-62566"/>
                  <a:pt x="411154" y="2386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570" name="Google Shape;1570;p54"/>
          <p:cNvGrpSpPr/>
          <p:nvPr/>
        </p:nvGrpSpPr>
        <p:grpSpPr>
          <a:xfrm>
            <a:off x="8688594" y="2429101"/>
            <a:ext cx="344634" cy="584983"/>
            <a:chOff x="1960331" y="2060848"/>
            <a:chExt cx="2028872" cy="3463828"/>
          </a:xfrm>
        </p:grpSpPr>
        <p:sp>
          <p:nvSpPr>
            <p:cNvPr id="1571" name="Google Shape;1571;p54"/>
            <p:cNvSpPr/>
            <p:nvPr/>
          </p:nvSpPr>
          <p:spPr>
            <a:xfrm>
              <a:off x="2483768" y="2060848"/>
              <a:ext cx="1505435" cy="1015754"/>
            </a:xfrm>
            <a:custGeom>
              <a:rect b="b" l="l" r="r" t="t"/>
              <a:pathLst>
                <a:path extrusionOk="0" h="1015754" w="1505435">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72" name="Google Shape;1572;p54"/>
            <p:cNvSpPr/>
            <p:nvPr/>
          </p:nvSpPr>
          <p:spPr>
            <a:xfrm rot="-346245">
              <a:off x="2170737" y="2710023"/>
              <a:ext cx="1505435" cy="1015754"/>
            </a:xfrm>
            <a:custGeom>
              <a:rect b="b" l="l" r="r" t="t"/>
              <a:pathLst>
                <a:path extrusionOk="0" h="1015754" w="1505435">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73" name="Google Shape;1573;p54"/>
            <p:cNvSpPr/>
            <p:nvPr/>
          </p:nvSpPr>
          <p:spPr>
            <a:xfrm rot="-965355">
              <a:off x="2071598" y="3466865"/>
              <a:ext cx="1505435" cy="1015754"/>
            </a:xfrm>
            <a:custGeom>
              <a:rect b="b" l="l" r="r" t="t"/>
              <a:pathLst>
                <a:path extrusionOk="0" h="1015754" w="1505435">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74" name="Google Shape;1574;p54"/>
            <p:cNvSpPr/>
            <p:nvPr/>
          </p:nvSpPr>
          <p:spPr>
            <a:xfrm rot="-1967067">
              <a:off x="2257651" y="4182238"/>
              <a:ext cx="1505435" cy="1015754"/>
            </a:xfrm>
            <a:custGeom>
              <a:rect b="b" l="l" r="r" t="t"/>
              <a:pathLst>
                <a:path extrusionOk="0" h="1015754" w="1505435">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sp>
        <p:nvSpPr>
          <p:cNvPr id="1575" name="Google Shape;1575;p54"/>
          <p:cNvSpPr/>
          <p:nvPr/>
        </p:nvSpPr>
        <p:spPr>
          <a:xfrm>
            <a:off x="9618682" y="2429101"/>
            <a:ext cx="169894" cy="529812"/>
          </a:xfrm>
          <a:custGeom>
            <a:rect b="b" l="l" r="r" t="t"/>
            <a:pathLst>
              <a:path extrusionOk="0" h="2449001" w="785322">
                <a:moveTo>
                  <a:pt x="413332" y="1331843"/>
                </a:moveTo>
                <a:cubicBezTo>
                  <a:pt x="470316" y="1339795"/>
                  <a:pt x="487545" y="1363648"/>
                  <a:pt x="524651" y="1379551"/>
                </a:cubicBezTo>
                <a:cubicBezTo>
                  <a:pt x="598461" y="1388490"/>
                  <a:pt x="730438" y="1342684"/>
                  <a:pt x="763189" y="1406369"/>
                </a:cubicBezTo>
                <a:cubicBezTo>
                  <a:pt x="860365" y="1644887"/>
                  <a:pt x="606378" y="1660931"/>
                  <a:pt x="601295" y="1785816"/>
                </a:cubicBezTo>
                <a:cubicBezTo>
                  <a:pt x="592018" y="1995200"/>
                  <a:pt x="585610" y="2024932"/>
                  <a:pt x="592236" y="2441050"/>
                </a:cubicBezTo>
                <a:lnTo>
                  <a:pt x="302014" y="2445025"/>
                </a:lnTo>
                <a:cubicBezTo>
                  <a:pt x="266233" y="2198535"/>
                  <a:pt x="340856" y="1660357"/>
                  <a:pt x="211779" y="1721654"/>
                </a:cubicBezTo>
                <a:cubicBezTo>
                  <a:pt x="170697" y="1762736"/>
                  <a:pt x="192021" y="2185283"/>
                  <a:pt x="190696" y="2441050"/>
                </a:cubicBezTo>
                <a:cubicBezTo>
                  <a:pt x="146301" y="2445688"/>
                  <a:pt x="179432" y="2445688"/>
                  <a:pt x="119134" y="2449001"/>
                </a:cubicBezTo>
                <a:cubicBezTo>
                  <a:pt x="103231" y="1623390"/>
                  <a:pt x="60150" y="1875377"/>
                  <a:pt x="8466" y="1749481"/>
                </a:cubicBezTo>
                <a:cubicBezTo>
                  <a:pt x="-31697" y="1604092"/>
                  <a:pt x="83130" y="1642413"/>
                  <a:pt x="100558" y="1641682"/>
                </a:cubicBezTo>
                <a:cubicBezTo>
                  <a:pt x="5622" y="1561516"/>
                  <a:pt x="-3874" y="1450657"/>
                  <a:pt x="71979" y="1389262"/>
                </a:cubicBezTo>
                <a:cubicBezTo>
                  <a:pt x="119567" y="1358010"/>
                  <a:pt x="239728" y="1375575"/>
                  <a:pt x="321892" y="1375575"/>
                </a:cubicBezTo>
                <a:cubicBezTo>
                  <a:pt x="347071" y="1360998"/>
                  <a:pt x="364299" y="1334493"/>
                  <a:pt x="413332" y="1331843"/>
                </a:cubicBezTo>
                <a:close/>
                <a:moveTo>
                  <a:pt x="205946" y="0"/>
                </a:moveTo>
                <a:lnTo>
                  <a:pt x="557659" y="3422"/>
                </a:lnTo>
                <a:cubicBezTo>
                  <a:pt x="580863" y="327547"/>
                  <a:pt x="489978" y="820211"/>
                  <a:pt x="664907" y="938156"/>
                </a:cubicBezTo>
                <a:cubicBezTo>
                  <a:pt x="834535" y="1061401"/>
                  <a:pt x="785141" y="1256861"/>
                  <a:pt x="707529" y="1307990"/>
                </a:cubicBezTo>
                <a:cubicBezTo>
                  <a:pt x="596211" y="1362324"/>
                  <a:pt x="496819" y="1313291"/>
                  <a:pt x="397428" y="1268233"/>
                </a:cubicBezTo>
                <a:cubicBezTo>
                  <a:pt x="324542" y="1317265"/>
                  <a:pt x="192020" y="1358347"/>
                  <a:pt x="87328" y="1288111"/>
                </a:cubicBezTo>
                <a:cubicBezTo>
                  <a:pt x="-33267" y="1184744"/>
                  <a:pt x="58608" y="985670"/>
                  <a:pt x="120893" y="945913"/>
                </a:cubicBezTo>
                <a:cubicBezTo>
                  <a:pt x="259584" y="846619"/>
                  <a:pt x="211126" y="365206"/>
                  <a:pt x="205946"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76" name="Google Shape;1576;p54"/>
          <p:cNvSpPr/>
          <p:nvPr/>
        </p:nvSpPr>
        <p:spPr>
          <a:xfrm>
            <a:off x="6129967" y="2416730"/>
            <a:ext cx="501857" cy="554554"/>
          </a:xfrm>
          <a:custGeom>
            <a:rect b="b" l="l" r="r" t="t"/>
            <a:pathLst>
              <a:path extrusionOk="0" h="376812" w="341005">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77" name="Google Shape;1577;p54"/>
          <p:cNvSpPr/>
          <p:nvPr/>
        </p:nvSpPr>
        <p:spPr>
          <a:xfrm>
            <a:off x="6967308" y="2429072"/>
            <a:ext cx="527152" cy="529870"/>
          </a:xfrm>
          <a:custGeom>
            <a:rect b="b" l="l" r="r" t="t"/>
            <a:pathLst>
              <a:path extrusionOk="0" h="3083879" w="3068057">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nvGrpSpPr>
          <p:cNvPr id="1578" name="Google Shape;1578;p54"/>
          <p:cNvGrpSpPr/>
          <p:nvPr/>
        </p:nvGrpSpPr>
        <p:grpSpPr>
          <a:xfrm>
            <a:off x="5291981" y="2376440"/>
            <a:ext cx="528975" cy="594844"/>
            <a:chOff x="4835382" y="-161249"/>
            <a:chExt cx="3078656" cy="3462027"/>
          </a:xfrm>
        </p:grpSpPr>
        <p:sp>
          <p:nvSpPr>
            <p:cNvPr id="1579" name="Google Shape;1579;p54"/>
            <p:cNvSpPr/>
            <p:nvPr/>
          </p:nvSpPr>
          <p:spPr>
            <a:xfrm>
              <a:off x="4835382" y="73243"/>
              <a:ext cx="2920830" cy="3227535"/>
            </a:xfrm>
            <a:custGeom>
              <a:rect b="b" l="l" r="r" t="t"/>
              <a:pathLst>
                <a:path extrusionOk="0" h="5891405" w="5331558">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0" name="Google Shape;1580;p54"/>
            <p:cNvSpPr/>
            <p:nvPr/>
          </p:nvSpPr>
          <p:spPr>
            <a:xfrm rot="-3499458">
              <a:off x="5907878" y="-58593"/>
              <a:ext cx="1436045" cy="2141152"/>
            </a:xfrm>
            <a:custGeom>
              <a:rect b="b" l="l" r="r" t="t"/>
              <a:pathLst>
                <a:path extrusionOk="0" h="1745209" w="1170491">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grpSp>
      <p:sp>
        <p:nvSpPr>
          <p:cNvPr id="1581" name="Google Shape;1581;p54"/>
          <p:cNvSpPr/>
          <p:nvPr/>
        </p:nvSpPr>
        <p:spPr>
          <a:xfrm>
            <a:off x="4471052" y="2446822"/>
            <a:ext cx="449751" cy="494370"/>
          </a:xfrm>
          <a:custGeom>
            <a:rect b="b" l="l" r="r" t="t"/>
            <a:pathLst>
              <a:path extrusionOk="0" h="3216409" w="2926108">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2" name="Google Shape;1582;p54"/>
          <p:cNvSpPr/>
          <p:nvPr/>
        </p:nvSpPr>
        <p:spPr>
          <a:xfrm>
            <a:off x="10267646" y="2429101"/>
            <a:ext cx="549379" cy="529812"/>
          </a:xfrm>
          <a:custGeom>
            <a:rect b="b" l="l" r="r" t="t"/>
            <a:pathLst>
              <a:path extrusionOk="0" h="3316502" w="3745816">
                <a:moveTo>
                  <a:pt x="2500704" y="2026790"/>
                </a:moveTo>
                <a:cubicBezTo>
                  <a:pt x="2380149" y="2047261"/>
                  <a:pt x="2334656" y="2081381"/>
                  <a:pt x="2261868" y="2108676"/>
                </a:cubicBezTo>
                <a:cubicBezTo>
                  <a:pt x="2220926" y="2245154"/>
                  <a:pt x="2248220" y="2327040"/>
                  <a:pt x="2364227" y="2313393"/>
                </a:cubicBezTo>
                <a:cubicBezTo>
                  <a:pt x="2491606" y="2272450"/>
                  <a:pt x="2502979" y="2190563"/>
                  <a:pt x="2500704" y="2026790"/>
                </a:cubicBezTo>
                <a:close/>
                <a:moveTo>
                  <a:pt x="1245112" y="2026790"/>
                </a:moveTo>
                <a:cubicBezTo>
                  <a:pt x="1242837" y="2190563"/>
                  <a:pt x="1254210" y="2272450"/>
                  <a:pt x="1381589" y="2313393"/>
                </a:cubicBezTo>
                <a:cubicBezTo>
                  <a:pt x="1497596" y="2327040"/>
                  <a:pt x="1524890" y="2245154"/>
                  <a:pt x="1483948" y="2108676"/>
                </a:cubicBezTo>
                <a:cubicBezTo>
                  <a:pt x="1411160" y="2081381"/>
                  <a:pt x="1365667" y="2047261"/>
                  <a:pt x="1245112" y="2026790"/>
                </a:cubicBezTo>
                <a:close/>
                <a:moveTo>
                  <a:pt x="3185000" y="1670667"/>
                </a:moveTo>
                <a:cubicBezTo>
                  <a:pt x="3206444" y="1672444"/>
                  <a:pt x="3226596" y="1679339"/>
                  <a:pt x="3244509" y="1692418"/>
                </a:cubicBezTo>
                <a:cubicBezTo>
                  <a:pt x="3340044" y="1731086"/>
                  <a:pt x="3210389" y="1885761"/>
                  <a:pt x="3380986" y="1856191"/>
                </a:cubicBezTo>
                <a:cubicBezTo>
                  <a:pt x="3424203" y="1826621"/>
                  <a:pt x="3528837" y="1837994"/>
                  <a:pt x="3599350" y="1903959"/>
                </a:cubicBezTo>
                <a:cubicBezTo>
                  <a:pt x="3647117" y="1983571"/>
                  <a:pt x="3783594" y="2056359"/>
                  <a:pt x="3735827" y="2142795"/>
                </a:cubicBezTo>
                <a:cubicBezTo>
                  <a:pt x="3653941" y="2374806"/>
                  <a:pt x="3606173" y="2422574"/>
                  <a:pt x="3572054" y="2620466"/>
                </a:cubicBezTo>
                <a:cubicBezTo>
                  <a:pt x="3574328" y="2882048"/>
                  <a:pt x="3542485" y="3061744"/>
                  <a:pt x="3551583" y="3316502"/>
                </a:cubicBezTo>
                <a:lnTo>
                  <a:pt x="3292276" y="3302855"/>
                </a:lnTo>
                <a:cubicBezTo>
                  <a:pt x="3310472" y="3025350"/>
                  <a:pt x="3315022" y="2788789"/>
                  <a:pt x="3271804" y="2511284"/>
                </a:cubicBezTo>
                <a:cubicBezTo>
                  <a:pt x="3217213" y="2465791"/>
                  <a:pt x="3189917" y="2399828"/>
                  <a:pt x="3278628" y="2272449"/>
                </a:cubicBezTo>
                <a:cubicBezTo>
                  <a:pt x="3244509" y="2190562"/>
                  <a:pt x="3271804" y="2142795"/>
                  <a:pt x="3128502" y="2108675"/>
                </a:cubicBezTo>
                <a:cubicBezTo>
                  <a:pt x="3042066" y="2051809"/>
                  <a:pt x="2921512" y="2165541"/>
                  <a:pt x="2869195" y="2019965"/>
                </a:cubicBezTo>
                <a:cubicBezTo>
                  <a:pt x="2821427" y="1896567"/>
                  <a:pt x="3034887" y="1658228"/>
                  <a:pt x="3185000" y="1670667"/>
                </a:cubicBezTo>
                <a:close/>
                <a:moveTo>
                  <a:pt x="560816" y="1670667"/>
                </a:moveTo>
                <a:cubicBezTo>
                  <a:pt x="710929" y="1658228"/>
                  <a:pt x="924389" y="1896567"/>
                  <a:pt x="876621" y="2019965"/>
                </a:cubicBezTo>
                <a:cubicBezTo>
                  <a:pt x="824304" y="2165541"/>
                  <a:pt x="703750" y="2051809"/>
                  <a:pt x="617314" y="2108675"/>
                </a:cubicBezTo>
                <a:cubicBezTo>
                  <a:pt x="474012" y="2142795"/>
                  <a:pt x="501307" y="2190562"/>
                  <a:pt x="467188" y="2272449"/>
                </a:cubicBezTo>
                <a:cubicBezTo>
                  <a:pt x="555899" y="2399828"/>
                  <a:pt x="528603" y="2465791"/>
                  <a:pt x="474012" y="2511284"/>
                </a:cubicBezTo>
                <a:cubicBezTo>
                  <a:pt x="430794" y="2788789"/>
                  <a:pt x="435344" y="3025350"/>
                  <a:pt x="453540" y="3302855"/>
                </a:cubicBezTo>
                <a:lnTo>
                  <a:pt x="194233" y="3316502"/>
                </a:lnTo>
                <a:cubicBezTo>
                  <a:pt x="203331" y="3061744"/>
                  <a:pt x="171488" y="2882048"/>
                  <a:pt x="173762" y="2620466"/>
                </a:cubicBezTo>
                <a:cubicBezTo>
                  <a:pt x="139643" y="2422574"/>
                  <a:pt x="91875" y="2374806"/>
                  <a:pt x="9989" y="2142795"/>
                </a:cubicBezTo>
                <a:cubicBezTo>
                  <a:pt x="-37778" y="2056359"/>
                  <a:pt x="98699" y="1983571"/>
                  <a:pt x="146466" y="1903959"/>
                </a:cubicBezTo>
                <a:cubicBezTo>
                  <a:pt x="216979" y="1837994"/>
                  <a:pt x="321613" y="1826621"/>
                  <a:pt x="364830" y="1856191"/>
                </a:cubicBezTo>
                <a:cubicBezTo>
                  <a:pt x="535427" y="1885761"/>
                  <a:pt x="405772" y="1731086"/>
                  <a:pt x="501307" y="1692418"/>
                </a:cubicBezTo>
                <a:cubicBezTo>
                  <a:pt x="519220" y="1679339"/>
                  <a:pt x="539372" y="1672444"/>
                  <a:pt x="560816" y="1670667"/>
                </a:cubicBezTo>
                <a:close/>
                <a:moveTo>
                  <a:pt x="2609647" y="1003649"/>
                </a:moveTo>
                <a:cubicBezTo>
                  <a:pt x="2444889" y="994437"/>
                  <a:pt x="2381715" y="1312839"/>
                  <a:pt x="2234575" y="1385343"/>
                </a:cubicBezTo>
                <a:cubicBezTo>
                  <a:pt x="2013936" y="1460406"/>
                  <a:pt x="1963895" y="1651474"/>
                  <a:pt x="1968444" y="1951725"/>
                </a:cubicBezTo>
                <a:cubicBezTo>
                  <a:pt x="1979817" y="2035887"/>
                  <a:pt x="2134492" y="1956274"/>
                  <a:pt x="2248223" y="1897134"/>
                </a:cubicBezTo>
                <a:cubicBezTo>
                  <a:pt x="2393799" y="1812972"/>
                  <a:pt x="2839626" y="1121486"/>
                  <a:pt x="2644008" y="1010029"/>
                </a:cubicBezTo>
                <a:cubicBezTo>
                  <a:pt x="2632066" y="1006333"/>
                  <a:pt x="2620631" y="1004263"/>
                  <a:pt x="2609647" y="1003649"/>
                </a:cubicBezTo>
                <a:close/>
                <a:moveTo>
                  <a:pt x="1136169" y="1003649"/>
                </a:moveTo>
                <a:cubicBezTo>
                  <a:pt x="1125185" y="1004263"/>
                  <a:pt x="1113750" y="1006333"/>
                  <a:pt x="1101808" y="1010029"/>
                </a:cubicBezTo>
                <a:cubicBezTo>
                  <a:pt x="906190" y="1121486"/>
                  <a:pt x="1352017" y="1812972"/>
                  <a:pt x="1497593" y="1897134"/>
                </a:cubicBezTo>
                <a:cubicBezTo>
                  <a:pt x="1611324" y="1956274"/>
                  <a:pt x="1765999" y="2035887"/>
                  <a:pt x="1777372" y="1951725"/>
                </a:cubicBezTo>
                <a:cubicBezTo>
                  <a:pt x="1781921" y="1651474"/>
                  <a:pt x="1731880" y="1460406"/>
                  <a:pt x="1511241" y="1385343"/>
                </a:cubicBezTo>
                <a:cubicBezTo>
                  <a:pt x="1364101" y="1312839"/>
                  <a:pt x="1300927" y="994437"/>
                  <a:pt x="1136169" y="1003649"/>
                </a:cubicBezTo>
                <a:close/>
                <a:moveTo>
                  <a:pt x="665081" y="96"/>
                </a:moveTo>
                <a:cubicBezTo>
                  <a:pt x="1486802" y="-2174"/>
                  <a:pt x="1309537" y="573200"/>
                  <a:pt x="1862679" y="634117"/>
                </a:cubicBezTo>
                <a:cubicBezTo>
                  <a:pt x="2415888" y="573192"/>
                  <a:pt x="2259021" y="-2174"/>
                  <a:pt x="3080735" y="96"/>
                </a:cubicBezTo>
                <a:cubicBezTo>
                  <a:pt x="3608448" y="-9003"/>
                  <a:pt x="3767673" y="636991"/>
                  <a:pt x="3619822" y="921320"/>
                </a:cubicBezTo>
                <a:cubicBezTo>
                  <a:pt x="3590251" y="1010030"/>
                  <a:pt x="3519739" y="941793"/>
                  <a:pt x="3456049" y="955441"/>
                </a:cubicBezTo>
                <a:cubicBezTo>
                  <a:pt x="3416937" y="1011300"/>
                  <a:pt x="3385716" y="1096130"/>
                  <a:pt x="3370271" y="1159232"/>
                </a:cubicBezTo>
                <a:lnTo>
                  <a:pt x="3189917" y="1317105"/>
                </a:lnTo>
                <a:cubicBezTo>
                  <a:pt x="3271804" y="1426286"/>
                  <a:pt x="3258156" y="1555942"/>
                  <a:pt x="3155798" y="1596884"/>
                </a:cubicBezTo>
                <a:cubicBezTo>
                  <a:pt x="2973828" y="1651475"/>
                  <a:pt x="2866920" y="1726538"/>
                  <a:pt x="2848723" y="1842544"/>
                </a:cubicBezTo>
                <a:cubicBezTo>
                  <a:pt x="2830525" y="2001768"/>
                  <a:pt x="2832803" y="2481714"/>
                  <a:pt x="2650831" y="2518108"/>
                </a:cubicBezTo>
                <a:cubicBezTo>
                  <a:pt x="2498431" y="2522657"/>
                  <a:pt x="2373325" y="2513559"/>
                  <a:pt x="2193630" y="2531756"/>
                </a:cubicBezTo>
                <a:cubicBezTo>
                  <a:pt x="2088997" y="2522657"/>
                  <a:pt x="1998012" y="2349785"/>
                  <a:pt x="1941147" y="2211033"/>
                </a:cubicBezTo>
                <a:lnTo>
                  <a:pt x="1872908" y="2313392"/>
                </a:lnTo>
                <a:lnTo>
                  <a:pt x="1804669" y="2211033"/>
                </a:lnTo>
                <a:cubicBezTo>
                  <a:pt x="1747804" y="2349785"/>
                  <a:pt x="1656819" y="2522657"/>
                  <a:pt x="1552186" y="2531756"/>
                </a:cubicBezTo>
                <a:cubicBezTo>
                  <a:pt x="1372491" y="2513559"/>
                  <a:pt x="1247385" y="2522657"/>
                  <a:pt x="1094985" y="2518108"/>
                </a:cubicBezTo>
                <a:cubicBezTo>
                  <a:pt x="913013" y="2481714"/>
                  <a:pt x="915291" y="2001768"/>
                  <a:pt x="897093" y="1842544"/>
                </a:cubicBezTo>
                <a:cubicBezTo>
                  <a:pt x="878896" y="1726538"/>
                  <a:pt x="771988" y="1651475"/>
                  <a:pt x="590018" y="1596884"/>
                </a:cubicBezTo>
                <a:cubicBezTo>
                  <a:pt x="487660" y="1555942"/>
                  <a:pt x="474012" y="1426286"/>
                  <a:pt x="555899" y="1317105"/>
                </a:cubicBezTo>
                <a:cubicBezTo>
                  <a:pt x="497354" y="1247580"/>
                  <a:pt x="494034" y="1228756"/>
                  <a:pt x="380265" y="1173717"/>
                </a:cubicBezTo>
                <a:cubicBezTo>
                  <a:pt x="350099" y="1122687"/>
                  <a:pt x="319933" y="1057172"/>
                  <a:pt x="289767" y="1006142"/>
                </a:cubicBezTo>
                <a:cubicBezTo>
                  <a:pt x="226077" y="992494"/>
                  <a:pt x="155565" y="1010030"/>
                  <a:pt x="125994" y="921320"/>
                </a:cubicBezTo>
                <a:cubicBezTo>
                  <a:pt x="-21857" y="636991"/>
                  <a:pt x="137368" y="-9003"/>
                  <a:pt x="665081" y="9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3" name="Google Shape;1583;p54"/>
          <p:cNvSpPr/>
          <p:nvPr/>
        </p:nvSpPr>
        <p:spPr>
          <a:xfrm>
            <a:off x="4509610" y="3571006"/>
            <a:ext cx="372634" cy="529812"/>
          </a:xfrm>
          <a:custGeom>
            <a:rect b="b" l="l" r="r" t="t"/>
            <a:pathLst>
              <a:path extrusionOk="0" h="3232141" w="2273269">
                <a:moveTo>
                  <a:pt x="1301358" y="1224998"/>
                </a:moveTo>
                <a:cubicBezTo>
                  <a:pt x="1288512" y="1224739"/>
                  <a:pt x="1275404" y="1226994"/>
                  <a:pt x="1262722" y="1232060"/>
                </a:cubicBezTo>
                <a:cubicBezTo>
                  <a:pt x="1224020" y="1247517"/>
                  <a:pt x="1200469" y="1284678"/>
                  <a:pt x="1200858" y="1323955"/>
                </a:cubicBezTo>
                <a:lnTo>
                  <a:pt x="1068969" y="1816173"/>
                </a:lnTo>
                <a:lnTo>
                  <a:pt x="975827" y="1468563"/>
                </a:lnTo>
                <a:cubicBezTo>
                  <a:pt x="965224" y="1428990"/>
                  <a:pt x="932065" y="1401484"/>
                  <a:pt x="893889" y="1396168"/>
                </a:cubicBezTo>
                <a:cubicBezTo>
                  <a:pt x="887581" y="1395290"/>
                  <a:pt x="881136" y="1395017"/>
                  <a:pt x="874749" y="1397368"/>
                </a:cubicBezTo>
                <a:lnTo>
                  <a:pt x="873048" y="1397069"/>
                </a:lnTo>
                <a:cubicBezTo>
                  <a:pt x="871822" y="1397102"/>
                  <a:pt x="870599" y="1397158"/>
                  <a:pt x="869409" y="1397702"/>
                </a:cubicBezTo>
                <a:lnTo>
                  <a:pt x="854690" y="1398625"/>
                </a:lnTo>
                <a:cubicBezTo>
                  <a:pt x="852870" y="1399112"/>
                  <a:pt x="851076" y="1399648"/>
                  <a:pt x="849610" y="1401148"/>
                </a:cubicBezTo>
                <a:cubicBezTo>
                  <a:pt x="820426" y="1408603"/>
                  <a:pt x="795399" y="1429720"/>
                  <a:pt x="783580" y="1459921"/>
                </a:cubicBezTo>
                <a:lnTo>
                  <a:pt x="576552" y="1988920"/>
                </a:lnTo>
                <a:lnTo>
                  <a:pt x="360960" y="1988920"/>
                </a:lnTo>
                <a:cubicBezTo>
                  <a:pt x="306335" y="1988920"/>
                  <a:pt x="262052" y="2033203"/>
                  <a:pt x="262052" y="2087828"/>
                </a:cubicBezTo>
                <a:cubicBezTo>
                  <a:pt x="262052" y="2142453"/>
                  <a:pt x="306335" y="2186736"/>
                  <a:pt x="360960" y="2186736"/>
                </a:cubicBezTo>
                <a:lnTo>
                  <a:pt x="624414" y="2186736"/>
                </a:lnTo>
                <a:cubicBezTo>
                  <a:pt x="655679" y="2194749"/>
                  <a:pt x="687884" y="2184847"/>
                  <a:pt x="710155" y="2162843"/>
                </a:cubicBezTo>
                <a:cubicBezTo>
                  <a:pt x="728043" y="2149675"/>
                  <a:pt x="740236" y="2129868"/>
                  <a:pt x="742804" y="2106901"/>
                </a:cubicBezTo>
                <a:lnTo>
                  <a:pt x="861090" y="1804659"/>
                </a:lnTo>
                <a:lnTo>
                  <a:pt x="967256" y="2200878"/>
                </a:lnTo>
                <a:cubicBezTo>
                  <a:pt x="956121" y="2251327"/>
                  <a:pt x="986997" y="2301788"/>
                  <a:pt x="1037612" y="2315350"/>
                </a:cubicBezTo>
                <a:cubicBezTo>
                  <a:pt x="1044252" y="2317129"/>
                  <a:pt x="1050915" y="2318189"/>
                  <a:pt x="1057633" y="2316605"/>
                </a:cubicBezTo>
                <a:cubicBezTo>
                  <a:pt x="1061264" y="2317900"/>
                  <a:pt x="1065062" y="2318350"/>
                  <a:pt x="1068971" y="2317315"/>
                </a:cubicBezTo>
                <a:cubicBezTo>
                  <a:pt x="1072878" y="2318349"/>
                  <a:pt x="1076674" y="2317900"/>
                  <a:pt x="1080303" y="2316605"/>
                </a:cubicBezTo>
                <a:lnTo>
                  <a:pt x="1100326" y="2315350"/>
                </a:lnTo>
                <a:cubicBezTo>
                  <a:pt x="1150941" y="2301788"/>
                  <a:pt x="1181817" y="2251327"/>
                  <a:pt x="1170682" y="2200878"/>
                </a:cubicBezTo>
                <a:lnTo>
                  <a:pt x="1320238" y="1642726"/>
                </a:lnTo>
                <a:lnTo>
                  <a:pt x="1513977" y="2127797"/>
                </a:lnTo>
                <a:cubicBezTo>
                  <a:pt x="1531567" y="2171838"/>
                  <a:pt x="1577262" y="2196260"/>
                  <a:pt x="1621871" y="2186737"/>
                </a:cubicBezTo>
                <a:lnTo>
                  <a:pt x="1878495" y="2186737"/>
                </a:lnTo>
                <a:cubicBezTo>
                  <a:pt x="1933120" y="2186737"/>
                  <a:pt x="1977403" y="2142454"/>
                  <a:pt x="1977403" y="2087829"/>
                </a:cubicBezTo>
                <a:cubicBezTo>
                  <a:pt x="1977403" y="2033204"/>
                  <a:pt x="1933120" y="1988921"/>
                  <a:pt x="1878495" y="1988921"/>
                </a:cubicBezTo>
                <a:lnTo>
                  <a:pt x="1671520" y="1988921"/>
                </a:lnTo>
                <a:lnTo>
                  <a:pt x="1391261" y="1287226"/>
                </a:lnTo>
                <a:cubicBezTo>
                  <a:pt x="1376065" y="1249180"/>
                  <a:pt x="1339894" y="1225775"/>
                  <a:pt x="1301358" y="1224998"/>
                </a:cubicBezTo>
                <a:close/>
                <a:moveTo>
                  <a:pt x="335892" y="524745"/>
                </a:moveTo>
                <a:lnTo>
                  <a:pt x="1937377" y="524745"/>
                </a:lnTo>
                <a:cubicBezTo>
                  <a:pt x="1996486" y="524745"/>
                  <a:pt x="2044403" y="572662"/>
                  <a:pt x="2044403" y="631771"/>
                </a:cubicBezTo>
                <a:lnTo>
                  <a:pt x="2044403" y="2898384"/>
                </a:lnTo>
                <a:cubicBezTo>
                  <a:pt x="2044403" y="2957493"/>
                  <a:pt x="1996486" y="3005410"/>
                  <a:pt x="1937377" y="3005410"/>
                </a:cubicBezTo>
                <a:lnTo>
                  <a:pt x="335892" y="3005410"/>
                </a:lnTo>
                <a:cubicBezTo>
                  <a:pt x="276783" y="3005410"/>
                  <a:pt x="228866" y="2957493"/>
                  <a:pt x="228866" y="2898384"/>
                </a:cubicBezTo>
                <a:lnTo>
                  <a:pt x="228866" y="631771"/>
                </a:lnTo>
                <a:cubicBezTo>
                  <a:pt x="228866" y="572662"/>
                  <a:pt x="276783" y="524745"/>
                  <a:pt x="335892" y="524745"/>
                </a:cubicBezTo>
                <a:close/>
                <a:moveTo>
                  <a:pt x="245659" y="437009"/>
                </a:moveTo>
                <a:cubicBezTo>
                  <a:pt x="179890" y="437009"/>
                  <a:pt x="126573" y="490326"/>
                  <a:pt x="126573" y="556095"/>
                </a:cubicBezTo>
                <a:lnTo>
                  <a:pt x="126573" y="2974061"/>
                </a:lnTo>
                <a:cubicBezTo>
                  <a:pt x="126573" y="3039830"/>
                  <a:pt x="179890" y="3093147"/>
                  <a:pt x="245659" y="3093147"/>
                </a:cubicBezTo>
                <a:lnTo>
                  <a:pt x="2027611" y="3093147"/>
                </a:lnTo>
                <a:cubicBezTo>
                  <a:pt x="2093380" y="3093147"/>
                  <a:pt x="2146697" y="3039830"/>
                  <a:pt x="2146697" y="2974061"/>
                </a:cubicBezTo>
                <a:lnTo>
                  <a:pt x="2146697" y="556095"/>
                </a:lnTo>
                <a:cubicBezTo>
                  <a:pt x="2146697" y="490326"/>
                  <a:pt x="2093380" y="437009"/>
                  <a:pt x="2027611" y="437009"/>
                </a:cubicBezTo>
                <a:close/>
                <a:moveTo>
                  <a:pt x="974181" y="0"/>
                </a:moveTo>
                <a:lnTo>
                  <a:pt x="1299087" y="0"/>
                </a:lnTo>
                <a:cubicBezTo>
                  <a:pt x="1327680" y="0"/>
                  <a:pt x="1350860" y="23180"/>
                  <a:pt x="1350860" y="51773"/>
                </a:cubicBezTo>
                <a:lnTo>
                  <a:pt x="1350860" y="155306"/>
                </a:lnTo>
                <a:lnTo>
                  <a:pt x="1381614" y="155306"/>
                </a:lnTo>
                <a:cubicBezTo>
                  <a:pt x="1410207" y="155306"/>
                  <a:pt x="1433387" y="178486"/>
                  <a:pt x="1433387" y="207079"/>
                </a:cubicBezTo>
                <a:lnTo>
                  <a:pt x="1433387" y="298015"/>
                </a:lnTo>
                <a:lnTo>
                  <a:pt x="2081269" y="298015"/>
                </a:lnTo>
                <a:cubicBezTo>
                  <a:pt x="2187308" y="298015"/>
                  <a:pt x="2273269" y="383976"/>
                  <a:pt x="2273269" y="490015"/>
                </a:cubicBezTo>
                <a:lnTo>
                  <a:pt x="2273269" y="3040141"/>
                </a:lnTo>
                <a:cubicBezTo>
                  <a:pt x="2273269" y="3146180"/>
                  <a:pt x="2187308" y="3232141"/>
                  <a:pt x="2081269" y="3232141"/>
                </a:cubicBezTo>
                <a:lnTo>
                  <a:pt x="192000" y="3232141"/>
                </a:lnTo>
                <a:cubicBezTo>
                  <a:pt x="85961" y="3232141"/>
                  <a:pt x="0" y="3146180"/>
                  <a:pt x="0" y="3040141"/>
                </a:cubicBezTo>
                <a:lnTo>
                  <a:pt x="0" y="490015"/>
                </a:lnTo>
                <a:cubicBezTo>
                  <a:pt x="0" y="383976"/>
                  <a:pt x="85961" y="298015"/>
                  <a:pt x="192000" y="298015"/>
                </a:cubicBezTo>
                <a:lnTo>
                  <a:pt x="839881" y="298015"/>
                </a:lnTo>
                <a:lnTo>
                  <a:pt x="839881" y="207079"/>
                </a:lnTo>
                <a:cubicBezTo>
                  <a:pt x="839881" y="178486"/>
                  <a:pt x="863061" y="155306"/>
                  <a:pt x="891654" y="155306"/>
                </a:cubicBezTo>
                <a:lnTo>
                  <a:pt x="922408" y="155306"/>
                </a:lnTo>
                <a:lnTo>
                  <a:pt x="922408" y="51773"/>
                </a:lnTo>
                <a:cubicBezTo>
                  <a:pt x="922408" y="23180"/>
                  <a:pt x="945588" y="0"/>
                  <a:pt x="97418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4" name="Google Shape;1584;p54"/>
          <p:cNvSpPr/>
          <p:nvPr/>
        </p:nvSpPr>
        <p:spPr>
          <a:xfrm>
            <a:off x="11057974" y="2429101"/>
            <a:ext cx="529812" cy="529812"/>
          </a:xfrm>
          <a:custGeom>
            <a:rect b="b" l="l" r="r" t="t"/>
            <a:pathLst>
              <a:path extrusionOk="0" h="3240000" w="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5" name="Google Shape;1585;p54"/>
          <p:cNvSpPr/>
          <p:nvPr/>
        </p:nvSpPr>
        <p:spPr>
          <a:xfrm>
            <a:off x="5308362" y="3571006"/>
            <a:ext cx="469094" cy="529812"/>
          </a:xfrm>
          <a:custGeom>
            <a:rect b="b" l="l" r="r" t="t"/>
            <a:pathLst>
              <a:path extrusionOk="0" h="3240000" w="2868687">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6" name="Google Shape;1586;p54"/>
          <p:cNvSpPr/>
          <p:nvPr/>
        </p:nvSpPr>
        <p:spPr>
          <a:xfrm>
            <a:off x="7846544" y="3588496"/>
            <a:ext cx="501299" cy="491506"/>
          </a:xfrm>
          <a:custGeom>
            <a:rect b="b" l="l" r="r" t="t"/>
            <a:pathLst>
              <a:path extrusionOk="0" h="3199863" w="3263621">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7" name="Google Shape;1587;p54"/>
          <p:cNvSpPr/>
          <p:nvPr/>
        </p:nvSpPr>
        <p:spPr>
          <a:xfrm>
            <a:off x="6982048" y="3626197"/>
            <a:ext cx="497670" cy="419433"/>
          </a:xfrm>
          <a:custGeom>
            <a:rect b="b" l="l" r="r" t="t"/>
            <a:pathLst>
              <a:path extrusionOk="0" h="2730652" w="3240000">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8" name="Google Shape;1588;p54"/>
          <p:cNvSpPr/>
          <p:nvPr/>
        </p:nvSpPr>
        <p:spPr>
          <a:xfrm>
            <a:off x="6132058" y="3589260"/>
            <a:ext cx="497670" cy="493305"/>
          </a:xfrm>
          <a:custGeom>
            <a:rect b="b" l="l" r="r" t="t"/>
            <a:pathLst>
              <a:path extrusionOk="0" h="3211580" w="324000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89" name="Google Shape;1589;p54"/>
          <p:cNvSpPr/>
          <p:nvPr/>
        </p:nvSpPr>
        <p:spPr>
          <a:xfrm rot="2942052">
            <a:off x="8639059" y="3589842"/>
            <a:ext cx="462604" cy="492140"/>
          </a:xfrm>
          <a:custGeom>
            <a:rect b="b" l="l" r="r" t="t"/>
            <a:pathLst>
              <a:path extrusionOk="0" h="3204001" w="3011706">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90" name="Google Shape;1590;p54"/>
          <p:cNvSpPr/>
          <p:nvPr/>
        </p:nvSpPr>
        <p:spPr>
          <a:xfrm flipH="1" rot="-2675106">
            <a:off x="6299616" y="4621988"/>
            <a:ext cx="162556" cy="635774"/>
          </a:xfrm>
          <a:custGeom>
            <a:rect b="b" l="l" r="r" t="t"/>
            <a:pathLst>
              <a:path extrusionOk="0" h="4228323" w="1081111">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91" name="Google Shape;1591;p54"/>
          <p:cNvSpPr/>
          <p:nvPr/>
        </p:nvSpPr>
        <p:spPr>
          <a:xfrm>
            <a:off x="11156386" y="3571006"/>
            <a:ext cx="332990" cy="529812"/>
          </a:xfrm>
          <a:custGeom>
            <a:rect b="b" l="l" r="r" t="t"/>
            <a:pathLst>
              <a:path extrusionOk="0" h="3207971" w="2016224">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92" name="Google Shape;1592;p54"/>
          <p:cNvSpPr/>
          <p:nvPr/>
        </p:nvSpPr>
        <p:spPr>
          <a:xfrm>
            <a:off x="9438721" y="3571006"/>
            <a:ext cx="529812" cy="529812"/>
          </a:xfrm>
          <a:custGeom>
            <a:rect b="b" l="l" r="r" t="t"/>
            <a:pathLst>
              <a:path extrusionOk="0" h="3240000" w="3240000">
                <a:moveTo>
                  <a:pt x="1799999" y="306000"/>
                </a:moveTo>
                <a:lnTo>
                  <a:pt x="1440000" y="306000"/>
                </a:lnTo>
                <a:lnTo>
                  <a:pt x="1440000" y="1308231"/>
                </a:lnTo>
                <a:lnTo>
                  <a:pt x="572043" y="807116"/>
                </a:lnTo>
                <a:lnTo>
                  <a:pt x="392043" y="1118885"/>
                </a:lnTo>
                <a:lnTo>
                  <a:pt x="1260000" y="1620000"/>
                </a:lnTo>
                <a:lnTo>
                  <a:pt x="392043" y="2121116"/>
                </a:lnTo>
                <a:lnTo>
                  <a:pt x="572043" y="2432885"/>
                </a:lnTo>
                <a:lnTo>
                  <a:pt x="1440000" y="1931769"/>
                </a:lnTo>
                <a:lnTo>
                  <a:pt x="1440000" y="2934000"/>
                </a:lnTo>
                <a:lnTo>
                  <a:pt x="1800000" y="2934000"/>
                </a:lnTo>
                <a:lnTo>
                  <a:pt x="1800000" y="1931769"/>
                </a:lnTo>
                <a:lnTo>
                  <a:pt x="2667957" y="2432884"/>
                </a:lnTo>
                <a:lnTo>
                  <a:pt x="2847957" y="2121116"/>
                </a:lnTo>
                <a:lnTo>
                  <a:pt x="1980000" y="1620000"/>
                </a:lnTo>
                <a:lnTo>
                  <a:pt x="2847958" y="1118885"/>
                </a:lnTo>
                <a:lnTo>
                  <a:pt x="2667957" y="807116"/>
                </a:lnTo>
                <a:lnTo>
                  <a:pt x="1800000" y="1308231"/>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93" name="Google Shape;1593;p54"/>
          <p:cNvSpPr/>
          <p:nvPr/>
        </p:nvSpPr>
        <p:spPr>
          <a:xfrm>
            <a:off x="10277790" y="3571006"/>
            <a:ext cx="529090" cy="529812"/>
          </a:xfrm>
          <a:custGeom>
            <a:rect b="b" l="l" r="r" t="t"/>
            <a:pathLst>
              <a:path extrusionOk="0" h="3229762" w="3225370">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94" name="Google Shape;1594;p54"/>
          <p:cNvSpPr/>
          <p:nvPr/>
        </p:nvSpPr>
        <p:spPr>
          <a:xfrm rot="10800000">
            <a:off x="5298601" y="4674968"/>
            <a:ext cx="488619" cy="529812"/>
          </a:xfrm>
          <a:custGeom>
            <a:rect b="b" l="l" r="r" t="t"/>
            <a:pathLst>
              <a:path extrusionOk="0" h="3207983" w="2958558">
                <a:moveTo>
                  <a:pt x="376920" y="2960896"/>
                </a:moveTo>
                <a:cubicBezTo>
                  <a:pt x="266613" y="2960896"/>
                  <a:pt x="177192" y="2871475"/>
                  <a:pt x="177192" y="2761168"/>
                </a:cubicBezTo>
                <a:cubicBezTo>
                  <a:pt x="177192" y="2650861"/>
                  <a:pt x="266613" y="2561440"/>
                  <a:pt x="376920" y="2561440"/>
                </a:cubicBezTo>
                <a:cubicBezTo>
                  <a:pt x="487227" y="2561440"/>
                  <a:pt x="576648" y="2650861"/>
                  <a:pt x="576648" y="2761168"/>
                </a:cubicBezTo>
                <a:cubicBezTo>
                  <a:pt x="576648" y="2871475"/>
                  <a:pt x="487227" y="2960896"/>
                  <a:pt x="376920" y="2960896"/>
                </a:cubicBezTo>
                <a:close/>
                <a:moveTo>
                  <a:pt x="376921" y="3072323"/>
                </a:moveTo>
                <a:cubicBezTo>
                  <a:pt x="539434" y="3072323"/>
                  <a:pt x="671176" y="2940581"/>
                  <a:pt x="671176" y="2778068"/>
                </a:cubicBezTo>
                <a:cubicBezTo>
                  <a:pt x="671176" y="2615555"/>
                  <a:pt x="539434" y="2483813"/>
                  <a:pt x="376921" y="2483813"/>
                </a:cubicBezTo>
                <a:cubicBezTo>
                  <a:pt x="214408" y="2483813"/>
                  <a:pt x="82666" y="2615555"/>
                  <a:pt x="82666" y="2778068"/>
                </a:cubicBezTo>
                <a:cubicBezTo>
                  <a:pt x="82666" y="2940581"/>
                  <a:pt x="214408" y="3072323"/>
                  <a:pt x="376921" y="3072323"/>
                </a:cubicBezTo>
                <a:close/>
                <a:moveTo>
                  <a:pt x="2379939" y="3207575"/>
                </a:moveTo>
                <a:cubicBezTo>
                  <a:pt x="2342159" y="3210380"/>
                  <a:pt x="2303308" y="3198772"/>
                  <a:pt x="2272342" y="3172087"/>
                </a:cubicBezTo>
                <a:cubicBezTo>
                  <a:pt x="2210411" y="3118717"/>
                  <a:pt x="2203469" y="3025247"/>
                  <a:pt x="2256839" y="2963315"/>
                </a:cubicBezTo>
                <a:cubicBezTo>
                  <a:pt x="2292137" y="2922355"/>
                  <a:pt x="2344975" y="2905450"/>
                  <a:pt x="2394194" y="2916618"/>
                </a:cubicBezTo>
                <a:lnTo>
                  <a:pt x="2482323" y="2842744"/>
                </a:lnTo>
                <a:lnTo>
                  <a:pt x="2486558" y="2847797"/>
                </a:lnTo>
                <a:cubicBezTo>
                  <a:pt x="2638916" y="2767056"/>
                  <a:pt x="2628462" y="2744879"/>
                  <a:pt x="2689889" y="2690172"/>
                </a:cubicBezTo>
                <a:cubicBezTo>
                  <a:pt x="2722819" y="2655246"/>
                  <a:pt x="2732363" y="2657367"/>
                  <a:pt x="2726376" y="2568558"/>
                </a:cubicBezTo>
                <a:lnTo>
                  <a:pt x="2730335" y="2568172"/>
                </a:lnTo>
                <a:lnTo>
                  <a:pt x="2726098" y="2568172"/>
                </a:lnTo>
                <a:lnTo>
                  <a:pt x="2726098" y="2140027"/>
                </a:lnTo>
                <a:lnTo>
                  <a:pt x="2686068" y="2140105"/>
                </a:lnTo>
                <a:cubicBezTo>
                  <a:pt x="2685662" y="1932305"/>
                  <a:pt x="2574529" y="1740506"/>
                  <a:pt x="2394530" y="1636956"/>
                </a:cubicBezTo>
                <a:cubicBezTo>
                  <a:pt x="2214320" y="1533284"/>
                  <a:pt x="1992511" y="1533845"/>
                  <a:pt x="1812826" y="1638426"/>
                </a:cubicBezTo>
                <a:cubicBezTo>
                  <a:pt x="1633353" y="1742884"/>
                  <a:pt x="1523189" y="1935240"/>
                  <a:pt x="1523830" y="2143038"/>
                </a:cubicBezTo>
                <a:lnTo>
                  <a:pt x="1483625" y="2143162"/>
                </a:lnTo>
                <a:lnTo>
                  <a:pt x="1483625" y="2568172"/>
                </a:lnTo>
                <a:lnTo>
                  <a:pt x="1479388" y="2568172"/>
                </a:lnTo>
                <a:lnTo>
                  <a:pt x="1483347" y="2568558"/>
                </a:lnTo>
                <a:cubicBezTo>
                  <a:pt x="1477359" y="2657367"/>
                  <a:pt x="1486903" y="2655246"/>
                  <a:pt x="1519833" y="2690172"/>
                </a:cubicBezTo>
                <a:cubicBezTo>
                  <a:pt x="1581261" y="2744879"/>
                  <a:pt x="1570806" y="2767057"/>
                  <a:pt x="1723166" y="2847797"/>
                </a:cubicBezTo>
                <a:lnTo>
                  <a:pt x="1727402" y="2842744"/>
                </a:lnTo>
                <a:lnTo>
                  <a:pt x="1815530" y="2916618"/>
                </a:lnTo>
                <a:cubicBezTo>
                  <a:pt x="1864749" y="2905450"/>
                  <a:pt x="1917587" y="2922356"/>
                  <a:pt x="1952884" y="2963315"/>
                </a:cubicBezTo>
                <a:cubicBezTo>
                  <a:pt x="2006254" y="3025247"/>
                  <a:pt x="1999313" y="3118717"/>
                  <a:pt x="1937381" y="3172087"/>
                </a:cubicBezTo>
                <a:cubicBezTo>
                  <a:pt x="1906416" y="3198772"/>
                  <a:pt x="1867565" y="3210380"/>
                  <a:pt x="1829785" y="3207575"/>
                </a:cubicBezTo>
                <a:cubicBezTo>
                  <a:pt x="1792004" y="3204769"/>
                  <a:pt x="1755294" y="3187551"/>
                  <a:pt x="1728609" y="3156586"/>
                </a:cubicBezTo>
                <a:cubicBezTo>
                  <a:pt x="1704170" y="3128225"/>
                  <a:pt x="1692377" y="3093251"/>
                  <a:pt x="1694258" y="3058558"/>
                </a:cubicBezTo>
                <a:lnTo>
                  <a:pt x="1607474" y="2985811"/>
                </a:lnTo>
                <a:lnTo>
                  <a:pt x="1609754" y="2983092"/>
                </a:lnTo>
                <a:cubicBezTo>
                  <a:pt x="1505378" y="2914609"/>
                  <a:pt x="1454899" y="2874388"/>
                  <a:pt x="1372959" y="2808609"/>
                </a:cubicBezTo>
                <a:cubicBezTo>
                  <a:pt x="1301402" y="2768123"/>
                  <a:pt x="1295976" y="2652344"/>
                  <a:pt x="1300245" y="2568172"/>
                </a:cubicBezTo>
                <a:lnTo>
                  <a:pt x="1296941" y="2568172"/>
                </a:lnTo>
                <a:lnTo>
                  <a:pt x="1296941" y="2143739"/>
                </a:lnTo>
                <a:lnTo>
                  <a:pt x="1251342" y="2143880"/>
                </a:lnTo>
                <a:cubicBezTo>
                  <a:pt x="1250400" y="1838694"/>
                  <a:pt x="1412261" y="1556194"/>
                  <a:pt x="1675942" y="1402813"/>
                </a:cubicBezTo>
                <a:cubicBezTo>
                  <a:pt x="1778114" y="1343381"/>
                  <a:pt x="1889554" y="1306836"/>
                  <a:pt x="2003205" y="1293823"/>
                </a:cubicBezTo>
                <a:lnTo>
                  <a:pt x="2003205" y="878785"/>
                </a:lnTo>
                <a:lnTo>
                  <a:pt x="1998176" y="878621"/>
                </a:lnTo>
                <a:cubicBezTo>
                  <a:pt x="2009560" y="630102"/>
                  <a:pt x="1847671" y="398939"/>
                  <a:pt x="1584243" y="287563"/>
                </a:cubicBezTo>
                <a:cubicBezTo>
                  <a:pt x="1373323" y="198386"/>
                  <a:pt x="1125012" y="198092"/>
                  <a:pt x="913796" y="286769"/>
                </a:cubicBezTo>
                <a:cubicBezTo>
                  <a:pt x="650203" y="397436"/>
                  <a:pt x="487575" y="627955"/>
                  <a:pt x="497878" y="876315"/>
                </a:cubicBezTo>
                <a:lnTo>
                  <a:pt x="492947" y="876461"/>
                </a:lnTo>
                <a:lnTo>
                  <a:pt x="492947" y="2424958"/>
                </a:lnTo>
                <a:cubicBezTo>
                  <a:pt x="646520" y="2471832"/>
                  <a:pt x="757382" y="2615059"/>
                  <a:pt x="757382" y="2784179"/>
                </a:cubicBezTo>
                <a:cubicBezTo>
                  <a:pt x="757382" y="2993324"/>
                  <a:pt x="587836" y="3162870"/>
                  <a:pt x="378691" y="3162870"/>
                </a:cubicBezTo>
                <a:cubicBezTo>
                  <a:pt x="169546" y="3162870"/>
                  <a:pt x="0" y="2993324"/>
                  <a:pt x="0" y="2784179"/>
                </a:cubicBezTo>
                <a:cubicBezTo>
                  <a:pt x="0" y="2610447"/>
                  <a:pt x="116991" y="2464039"/>
                  <a:pt x="276947" y="2421074"/>
                </a:cubicBezTo>
                <a:lnTo>
                  <a:pt x="276947" y="783746"/>
                </a:lnTo>
                <a:lnTo>
                  <a:pt x="281758" y="783746"/>
                </a:lnTo>
                <a:cubicBezTo>
                  <a:pt x="307533" y="493124"/>
                  <a:pt x="502412" y="231983"/>
                  <a:pt x="801266" y="95774"/>
                </a:cubicBezTo>
                <a:cubicBezTo>
                  <a:pt x="1082323" y="-32324"/>
                  <a:pt x="1416727" y="-31901"/>
                  <a:pt x="1697364" y="96907"/>
                </a:cubicBezTo>
                <a:cubicBezTo>
                  <a:pt x="1994951" y="233494"/>
                  <a:pt x="2188714" y="494056"/>
                  <a:pt x="2214549" y="783746"/>
                </a:cubicBezTo>
                <a:lnTo>
                  <a:pt x="2219205" y="783746"/>
                </a:lnTo>
                <a:lnTo>
                  <a:pt x="2219205" y="1295162"/>
                </a:lnTo>
                <a:cubicBezTo>
                  <a:pt x="2327099" y="1309357"/>
                  <a:pt x="2432799" y="1344641"/>
                  <a:pt x="2530224" y="1400656"/>
                </a:cubicBezTo>
                <a:cubicBezTo>
                  <a:pt x="2794677" y="1552703"/>
                  <a:pt x="2957961" y="1834385"/>
                  <a:pt x="2958558" y="2139573"/>
                </a:cubicBezTo>
                <a:lnTo>
                  <a:pt x="2912782" y="2139663"/>
                </a:lnTo>
                <a:lnTo>
                  <a:pt x="2912782" y="2568172"/>
                </a:lnTo>
                <a:lnTo>
                  <a:pt x="2909478" y="2568172"/>
                </a:lnTo>
                <a:cubicBezTo>
                  <a:pt x="2913747" y="2652344"/>
                  <a:pt x="2908320" y="2768123"/>
                  <a:pt x="2836763" y="2808609"/>
                </a:cubicBezTo>
                <a:cubicBezTo>
                  <a:pt x="2754824" y="2874388"/>
                  <a:pt x="2704345" y="2914609"/>
                  <a:pt x="2599970" y="2983091"/>
                </a:cubicBezTo>
                <a:lnTo>
                  <a:pt x="2602250" y="2985811"/>
                </a:lnTo>
                <a:lnTo>
                  <a:pt x="2515466" y="3058559"/>
                </a:lnTo>
                <a:cubicBezTo>
                  <a:pt x="2517346" y="3093252"/>
                  <a:pt x="2505554" y="3128225"/>
                  <a:pt x="2481114" y="3156586"/>
                </a:cubicBezTo>
                <a:cubicBezTo>
                  <a:pt x="2454429" y="3187551"/>
                  <a:pt x="2417719" y="3204769"/>
                  <a:pt x="2379939" y="320757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95" name="Google Shape;1595;p54"/>
          <p:cNvSpPr/>
          <p:nvPr/>
        </p:nvSpPr>
        <p:spPr>
          <a:xfrm rot="10800000">
            <a:off x="8710309" y="4659312"/>
            <a:ext cx="320105" cy="520850"/>
          </a:xfrm>
          <a:custGeom>
            <a:rect b="b" l="l" r="r" t="t"/>
            <a:pathLst>
              <a:path extrusionOk="0" h="7138182" w="3636337">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96" name="Google Shape;1596;p54"/>
          <p:cNvSpPr/>
          <p:nvPr/>
        </p:nvSpPr>
        <p:spPr>
          <a:xfrm>
            <a:off x="6977936" y="4798176"/>
            <a:ext cx="505898" cy="283399"/>
          </a:xfrm>
          <a:custGeom>
            <a:rect b="b" l="l" r="r" t="t"/>
            <a:pathLst>
              <a:path extrusionOk="0" h="2554996" w="4560938">
                <a:moveTo>
                  <a:pt x="2315585" y="1351978"/>
                </a:moveTo>
                <a:lnTo>
                  <a:pt x="2315585" y="1608128"/>
                </a:lnTo>
                <a:cubicBezTo>
                  <a:pt x="2332000" y="1604085"/>
                  <a:pt x="2347685" y="1596777"/>
                  <a:pt x="2361832" y="1586519"/>
                </a:cubicBezTo>
                <a:cubicBezTo>
                  <a:pt x="2403345" y="1556419"/>
                  <a:pt x="2424829" y="1505846"/>
                  <a:pt x="2417675" y="1455070"/>
                </a:cubicBezTo>
                <a:cubicBezTo>
                  <a:pt x="2409025" y="1388817"/>
                  <a:pt x="2368208" y="1366470"/>
                  <a:pt x="2315585" y="1351978"/>
                </a:cubicBezTo>
                <a:close/>
                <a:moveTo>
                  <a:pt x="3612086" y="989467"/>
                </a:moveTo>
                <a:cubicBezTo>
                  <a:pt x="3453010" y="989467"/>
                  <a:pt x="3324054" y="1118423"/>
                  <a:pt x="3324054" y="1277499"/>
                </a:cubicBezTo>
                <a:cubicBezTo>
                  <a:pt x="3324054" y="1436575"/>
                  <a:pt x="3453010" y="1565531"/>
                  <a:pt x="3612086" y="1565531"/>
                </a:cubicBezTo>
                <a:cubicBezTo>
                  <a:pt x="3771162" y="1565531"/>
                  <a:pt x="3900118" y="1436575"/>
                  <a:pt x="3900118" y="1277499"/>
                </a:cubicBezTo>
                <a:cubicBezTo>
                  <a:pt x="3900118" y="1118423"/>
                  <a:pt x="3771162" y="989467"/>
                  <a:pt x="3612086" y="989467"/>
                </a:cubicBezTo>
                <a:close/>
                <a:moveTo>
                  <a:pt x="948854" y="989467"/>
                </a:moveTo>
                <a:cubicBezTo>
                  <a:pt x="789778" y="989467"/>
                  <a:pt x="660822" y="1118423"/>
                  <a:pt x="660822" y="1277499"/>
                </a:cubicBezTo>
                <a:cubicBezTo>
                  <a:pt x="660822" y="1436575"/>
                  <a:pt x="789778" y="1565531"/>
                  <a:pt x="948854" y="1565531"/>
                </a:cubicBezTo>
                <a:cubicBezTo>
                  <a:pt x="1107930" y="1565531"/>
                  <a:pt x="1236886" y="1436575"/>
                  <a:pt x="1236886" y="1277499"/>
                </a:cubicBezTo>
                <a:cubicBezTo>
                  <a:pt x="1236886" y="1118423"/>
                  <a:pt x="1107930" y="989467"/>
                  <a:pt x="948854" y="989467"/>
                </a:cubicBezTo>
                <a:close/>
                <a:moveTo>
                  <a:pt x="2247651" y="946230"/>
                </a:moveTo>
                <a:cubicBezTo>
                  <a:pt x="2230469" y="950266"/>
                  <a:pt x="2214012" y="957763"/>
                  <a:pt x="2199233" y="968479"/>
                </a:cubicBezTo>
                <a:cubicBezTo>
                  <a:pt x="2157721" y="998579"/>
                  <a:pt x="2136236" y="1049152"/>
                  <a:pt x="2143390" y="1099928"/>
                </a:cubicBezTo>
                <a:cubicBezTo>
                  <a:pt x="2157154" y="1167662"/>
                  <a:pt x="2197550" y="1197656"/>
                  <a:pt x="2247651" y="1217102"/>
                </a:cubicBezTo>
                <a:close/>
                <a:moveTo>
                  <a:pt x="2247651" y="785264"/>
                </a:moveTo>
                <a:lnTo>
                  <a:pt x="2315585" y="785264"/>
                </a:lnTo>
                <a:lnTo>
                  <a:pt x="2315585" y="832380"/>
                </a:lnTo>
                <a:cubicBezTo>
                  <a:pt x="2341411" y="835890"/>
                  <a:pt x="2366862" y="843587"/>
                  <a:pt x="2390991" y="855423"/>
                </a:cubicBezTo>
                <a:cubicBezTo>
                  <a:pt x="2474360" y="896319"/>
                  <a:pt x="2528313" y="979930"/>
                  <a:pt x="2531223" y="1072743"/>
                </a:cubicBezTo>
                <a:lnTo>
                  <a:pt x="2418963" y="1076264"/>
                </a:lnTo>
                <a:cubicBezTo>
                  <a:pt x="2417356" y="1025012"/>
                  <a:pt x="2387564" y="978842"/>
                  <a:pt x="2341528" y="956260"/>
                </a:cubicBezTo>
                <a:cubicBezTo>
                  <a:pt x="2333151" y="952151"/>
                  <a:pt x="2324486" y="948946"/>
                  <a:pt x="2315585" y="946938"/>
                </a:cubicBezTo>
                <a:lnTo>
                  <a:pt x="2315585" y="1239083"/>
                </a:lnTo>
                <a:cubicBezTo>
                  <a:pt x="2404308" y="1264638"/>
                  <a:pt x="2499083" y="1293869"/>
                  <a:pt x="2528899" y="1441205"/>
                </a:cubicBezTo>
                <a:cubicBezTo>
                  <a:pt x="2541347" y="1532528"/>
                  <a:pt x="2502457" y="1623287"/>
                  <a:pt x="2427762" y="1677447"/>
                </a:cubicBezTo>
                <a:cubicBezTo>
                  <a:pt x="2394006" y="1701923"/>
                  <a:pt x="2355419" y="1717125"/>
                  <a:pt x="2315585" y="1722661"/>
                </a:cubicBezTo>
                <a:lnTo>
                  <a:pt x="2315585" y="1769734"/>
                </a:lnTo>
                <a:lnTo>
                  <a:pt x="2247651" y="1769734"/>
                </a:lnTo>
                <a:lnTo>
                  <a:pt x="2247651" y="1722944"/>
                </a:lnTo>
                <a:cubicBezTo>
                  <a:pt x="2221084" y="1719537"/>
                  <a:pt x="2194881" y="1711743"/>
                  <a:pt x="2170074" y="1699575"/>
                </a:cubicBezTo>
                <a:cubicBezTo>
                  <a:pt x="2086705" y="1658679"/>
                  <a:pt x="2032752" y="1575069"/>
                  <a:pt x="2029842" y="1482255"/>
                </a:cubicBezTo>
                <a:lnTo>
                  <a:pt x="2142102" y="1478734"/>
                </a:lnTo>
                <a:cubicBezTo>
                  <a:pt x="2143709" y="1529986"/>
                  <a:pt x="2173501" y="1576156"/>
                  <a:pt x="2219537" y="1598738"/>
                </a:cubicBezTo>
                <a:cubicBezTo>
                  <a:pt x="2228602" y="1603184"/>
                  <a:pt x="2238004" y="1606573"/>
                  <a:pt x="2247651" y="1608616"/>
                </a:cubicBezTo>
                <a:lnTo>
                  <a:pt x="2247651" y="1335176"/>
                </a:lnTo>
                <a:cubicBezTo>
                  <a:pt x="2162261" y="1314127"/>
                  <a:pt x="2069489" y="1278142"/>
                  <a:pt x="2032173" y="1115597"/>
                </a:cubicBezTo>
                <a:cubicBezTo>
                  <a:pt x="2019217" y="1023646"/>
                  <a:pt x="2058125" y="932061"/>
                  <a:pt x="2133303" y="877552"/>
                </a:cubicBezTo>
                <a:cubicBezTo>
                  <a:pt x="2167670" y="852632"/>
                  <a:pt x="2207046" y="837325"/>
                  <a:pt x="2247651" y="832077"/>
                </a:cubicBezTo>
                <a:close/>
                <a:moveTo>
                  <a:pt x="2280470" y="617534"/>
                </a:moveTo>
                <a:cubicBezTo>
                  <a:pt x="1915981" y="617534"/>
                  <a:pt x="1620504" y="913011"/>
                  <a:pt x="1620504" y="1277500"/>
                </a:cubicBezTo>
                <a:cubicBezTo>
                  <a:pt x="1620504" y="1641989"/>
                  <a:pt x="1915981" y="1937466"/>
                  <a:pt x="2280470" y="1937466"/>
                </a:cubicBezTo>
                <a:cubicBezTo>
                  <a:pt x="2644959" y="1937466"/>
                  <a:pt x="2940436" y="1641989"/>
                  <a:pt x="2940436" y="1277500"/>
                </a:cubicBezTo>
                <a:cubicBezTo>
                  <a:pt x="2940436" y="913011"/>
                  <a:pt x="2644959" y="617534"/>
                  <a:pt x="2280470" y="617534"/>
                </a:cubicBezTo>
                <a:close/>
                <a:moveTo>
                  <a:pt x="284505" y="265281"/>
                </a:moveTo>
                <a:lnTo>
                  <a:pt x="4276434" y="265281"/>
                </a:lnTo>
                <a:lnTo>
                  <a:pt x="4276434" y="2289716"/>
                </a:lnTo>
                <a:lnTo>
                  <a:pt x="284505" y="2289716"/>
                </a:lnTo>
                <a:close/>
                <a:moveTo>
                  <a:pt x="180344" y="148161"/>
                </a:moveTo>
                <a:lnTo>
                  <a:pt x="180344" y="2406836"/>
                </a:lnTo>
                <a:lnTo>
                  <a:pt x="4380595" y="2406836"/>
                </a:lnTo>
                <a:lnTo>
                  <a:pt x="4380595" y="148161"/>
                </a:lnTo>
                <a:close/>
                <a:moveTo>
                  <a:pt x="0" y="0"/>
                </a:moveTo>
                <a:lnTo>
                  <a:pt x="4560938" y="0"/>
                </a:lnTo>
                <a:lnTo>
                  <a:pt x="4560938" y="2554996"/>
                </a:lnTo>
                <a:lnTo>
                  <a:pt x="0" y="255499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97" name="Google Shape;1597;p54"/>
          <p:cNvSpPr/>
          <p:nvPr/>
        </p:nvSpPr>
        <p:spPr>
          <a:xfrm>
            <a:off x="11061660" y="4700090"/>
            <a:ext cx="522441" cy="523242"/>
          </a:xfrm>
          <a:custGeom>
            <a:rect b="b" l="l" r="r" t="t"/>
            <a:pathLst>
              <a:path extrusionOk="0" h="3202496" w="3197597">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598" name="Google Shape;1598;p54"/>
          <p:cNvSpPr/>
          <p:nvPr/>
        </p:nvSpPr>
        <p:spPr>
          <a:xfrm flipH="1" rot="-5400000">
            <a:off x="9442736" y="5628226"/>
            <a:ext cx="541566" cy="510026"/>
          </a:xfrm>
          <a:custGeom>
            <a:rect b="b" l="l" r="r" t="t"/>
            <a:pathLst>
              <a:path extrusionOk="0" h="2758049" w="2928608">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599" name="Google Shape;1599;p54"/>
          <p:cNvSpPr/>
          <p:nvPr/>
        </p:nvSpPr>
        <p:spPr>
          <a:xfrm>
            <a:off x="7895083" y="4737985"/>
            <a:ext cx="404220" cy="403783"/>
          </a:xfrm>
          <a:custGeom>
            <a:rect b="b" l="l" r="r" t="t"/>
            <a:pathLst>
              <a:path extrusionOk="0" h="3225610" w="3229104">
                <a:moveTo>
                  <a:pt x="2311104" y="907633"/>
                </a:moveTo>
                <a:lnTo>
                  <a:pt x="3229104" y="907633"/>
                </a:lnTo>
                <a:lnTo>
                  <a:pt x="1769979" y="3097491"/>
                </a:lnTo>
                <a:close/>
                <a:moveTo>
                  <a:pt x="823" y="907633"/>
                </a:moveTo>
                <a:lnTo>
                  <a:pt x="918823" y="907633"/>
                </a:lnTo>
                <a:lnTo>
                  <a:pt x="1498048" y="3135591"/>
                </a:lnTo>
                <a:close/>
                <a:moveTo>
                  <a:pt x="1036980" y="907632"/>
                </a:moveTo>
                <a:lnTo>
                  <a:pt x="2192122" y="907632"/>
                </a:lnTo>
                <a:lnTo>
                  <a:pt x="1614551" y="3225610"/>
                </a:lnTo>
                <a:close/>
                <a:moveTo>
                  <a:pt x="2769693" y="0"/>
                </a:moveTo>
                <a:lnTo>
                  <a:pt x="3229104" y="792088"/>
                </a:lnTo>
                <a:lnTo>
                  <a:pt x="2310282" y="792088"/>
                </a:lnTo>
                <a:close/>
                <a:moveTo>
                  <a:pt x="1732713" y="0"/>
                </a:moveTo>
                <a:lnTo>
                  <a:pt x="2651535" y="0"/>
                </a:lnTo>
                <a:lnTo>
                  <a:pt x="2192124" y="792088"/>
                </a:lnTo>
                <a:close/>
                <a:moveTo>
                  <a:pt x="1614553" y="0"/>
                </a:moveTo>
                <a:lnTo>
                  <a:pt x="2073964" y="792088"/>
                </a:lnTo>
                <a:lnTo>
                  <a:pt x="1155142" y="792088"/>
                </a:lnTo>
                <a:close/>
                <a:moveTo>
                  <a:pt x="577571" y="0"/>
                </a:moveTo>
                <a:lnTo>
                  <a:pt x="1496393" y="0"/>
                </a:lnTo>
                <a:lnTo>
                  <a:pt x="1036982" y="792088"/>
                </a:lnTo>
                <a:close/>
                <a:moveTo>
                  <a:pt x="459411" y="0"/>
                </a:moveTo>
                <a:lnTo>
                  <a:pt x="918822" y="792088"/>
                </a:lnTo>
                <a:lnTo>
                  <a:pt x="0" y="79208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600" name="Google Shape;1600;p54"/>
          <p:cNvSpPr/>
          <p:nvPr/>
        </p:nvSpPr>
        <p:spPr>
          <a:xfrm>
            <a:off x="9438721" y="4805113"/>
            <a:ext cx="529812" cy="269525"/>
          </a:xfrm>
          <a:custGeom>
            <a:rect b="b" l="l" r="r" t="t"/>
            <a:pathLst>
              <a:path extrusionOk="0" h="1659188" w="3261500">
                <a:moveTo>
                  <a:pt x="121102" y="1436888"/>
                </a:moveTo>
                <a:lnTo>
                  <a:pt x="3045452" y="1436888"/>
                </a:lnTo>
                <a:cubicBezTo>
                  <a:pt x="3001437" y="1508238"/>
                  <a:pt x="2956882" y="1580993"/>
                  <a:pt x="2918729" y="1659188"/>
                </a:cubicBezTo>
                <a:lnTo>
                  <a:pt x="202648" y="1659188"/>
                </a:lnTo>
                <a:cubicBezTo>
                  <a:pt x="188127" y="1585004"/>
                  <a:pt x="156049" y="1510828"/>
                  <a:pt x="121102" y="1436888"/>
                </a:cubicBezTo>
                <a:close/>
                <a:moveTo>
                  <a:pt x="2814967" y="1119413"/>
                </a:moveTo>
                <a:lnTo>
                  <a:pt x="2814967" y="1227413"/>
                </a:lnTo>
                <a:lnTo>
                  <a:pt x="2922967" y="1227413"/>
                </a:lnTo>
                <a:lnTo>
                  <a:pt x="2922967" y="1119413"/>
                </a:lnTo>
                <a:close/>
                <a:moveTo>
                  <a:pt x="2600074" y="1119413"/>
                </a:moveTo>
                <a:lnTo>
                  <a:pt x="2600074" y="1227413"/>
                </a:lnTo>
                <a:lnTo>
                  <a:pt x="2708074" y="1227413"/>
                </a:lnTo>
                <a:lnTo>
                  <a:pt x="2708074" y="1119413"/>
                </a:lnTo>
                <a:close/>
                <a:moveTo>
                  <a:pt x="2385182" y="1119413"/>
                </a:moveTo>
                <a:lnTo>
                  <a:pt x="2385182" y="1227413"/>
                </a:lnTo>
                <a:lnTo>
                  <a:pt x="2493182" y="1227413"/>
                </a:lnTo>
                <a:lnTo>
                  <a:pt x="2493182" y="1119413"/>
                </a:lnTo>
                <a:close/>
                <a:moveTo>
                  <a:pt x="1716569" y="1119413"/>
                </a:moveTo>
                <a:lnTo>
                  <a:pt x="1716569" y="1227413"/>
                </a:lnTo>
                <a:lnTo>
                  <a:pt x="1824569" y="1227413"/>
                </a:lnTo>
                <a:lnTo>
                  <a:pt x="1824569" y="1119413"/>
                </a:lnTo>
                <a:close/>
                <a:moveTo>
                  <a:pt x="1501676" y="1119413"/>
                </a:moveTo>
                <a:lnTo>
                  <a:pt x="1501676" y="1227413"/>
                </a:lnTo>
                <a:lnTo>
                  <a:pt x="1609676" y="1227413"/>
                </a:lnTo>
                <a:lnTo>
                  <a:pt x="1609676" y="1119413"/>
                </a:lnTo>
                <a:close/>
                <a:moveTo>
                  <a:pt x="1286784" y="1119413"/>
                </a:moveTo>
                <a:lnTo>
                  <a:pt x="1286784" y="1227413"/>
                </a:lnTo>
                <a:lnTo>
                  <a:pt x="1394784" y="1227413"/>
                </a:lnTo>
                <a:lnTo>
                  <a:pt x="1394784" y="1119413"/>
                </a:lnTo>
                <a:close/>
                <a:moveTo>
                  <a:pt x="1071892" y="1119413"/>
                </a:moveTo>
                <a:lnTo>
                  <a:pt x="1071892" y="1227413"/>
                </a:lnTo>
                <a:lnTo>
                  <a:pt x="1179892" y="1227413"/>
                </a:lnTo>
                <a:lnTo>
                  <a:pt x="1179892" y="1119413"/>
                </a:lnTo>
                <a:close/>
                <a:moveTo>
                  <a:pt x="857000" y="1119413"/>
                </a:moveTo>
                <a:lnTo>
                  <a:pt x="857000" y="1227413"/>
                </a:lnTo>
                <a:lnTo>
                  <a:pt x="965000" y="1227413"/>
                </a:lnTo>
                <a:lnTo>
                  <a:pt x="965000" y="1119413"/>
                </a:lnTo>
                <a:close/>
                <a:moveTo>
                  <a:pt x="642108" y="1119413"/>
                </a:moveTo>
                <a:lnTo>
                  <a:pt x="642108" y="1227413"/>
                </a:lnTo>
                <a:lnTo>
                  <a:pt x="750108" y="1227413"/>
                </a:lnTo>
                <a:lnTo>
                  <a:pt x="750108" y="1119413"/>
                </a:lnTo>
                <a:close/>
                <a:moveTo>
                  <a:pt x="427216" y="1119413"/>
                </a:moveTo>
                <a:lnTo>
                  <a:pt x="427216" y="1227413"/>
                </a:lnTo>
                <a:lnTo>
                  <a:pt x="535216" y="1227413"/>
                </a:lnTo>
                <a:lnTo>
                  <a:pt x="535216" y="1119413"/>
                </a:lnTo>
                <a:close/>
                <a:moveTo>
                  <a:pt x="356387" y="794045"/>
                </a:moveTo>
                <a:lnTo>
                  <a:pt x="310667" y="896924"/>
                </a:lnTo>
                <a:lnTo>
                  <a:pt x="2620886" y="908354"/>
                </a:lnTo>
                <a:lnTo>
                  <a:pt x="2540130" y="801665"/>
                </a:lnTo>
                <a:close/>
                <a:moveTo>
                  <a:pt x="382676" y="631248"/>
                </a:moveTo>
                <a:lnTo>
                  <a:pt x="363625" y="730317"/>
                </a:lnTo>
                <a:lnTo>
                  <a:pt x="2492522" y="737937"/>
                </a:lnTo>
                <a:lnTo>
                  <a:pt x="2418771" y="631248"/>
                </a:lnTo>
                <a:close/>
                <a:moveTo>
                  <a:pt x="1756650" y="318899"/>
                </a:moveTo>
                <a:lnTo>
                  <a:pt x="1756650" y="477608"/>
                </a:lnTo>
                <a:lnTo>
                  <a:pt x="1900650" y="477608"/>
                </a:lnTo>
                <a:lnTo>
                  <a:pt x="1900650" y="318899"/>
                </a:lnTo>
                <a:close/>
                <a:moveTo>
                  <a:pt x="1470038" y="318899"/>
                </a:moveTo>
                <a:lnTo>
                  <a:pt x="1470038" y="477608"/>
                </a:lnTo>
                <a:lnTo>
                  <a:pt x="1614038" y="477608"/>
                </a:lnTo>
                <a:lnTo>
                  <a:pt x="1614038" y="318899"/>
                </a:lnTo>
                <a:close/>
                <a:moveTo>
                  <a:pt x="1183427" y="318899"/>
                </a:moveTo>
                <a:lnTo>
                  <a:pt x="1183427" y="477608"/>
                </a:lnTo>
                <a:lnTo>
                  <a:pt x="1327427" y="477608"/>
                </a:lnTo>
                <a:lnTo>
                  <a:pt x="1327427" y="318899"/>
                </a:lnTo>
                <a:close/>
                <a:moveTo>
                  <a:pt x="896816" y="318899"/>
                </a:moveTo>
                <a:lnTo>
                  <a:pt x="896816" y="477608"/>
                </a:lnTo>
                <a:lnTo>
                  <a:pt x="1040816" y="477608"/>
                </a:lnTo>
                <a:lnTo>
                  <a:pt x="1040816" y="318899"/>
                </a:lnTo>
                <a:close/>
                <a:moveTo>
                  <a:pt x="1190618" y="0"/>
                </a:moveTo>
                <a:lnTo>
                  <a:pt x="1271830" y="0"/>
                </a:lnTo>
                <a:lnTo>
                  <a:pt x="1308266" y="193836"/>
                </a:lnTo>
                <a:lnTo>
                  <a:pt x="1977660" y="193836"/>
                </a:lnTo>
                <a:lnTo>
                  <a:pt x="2138144" y="525639"/>
                </a:lnTo>
                <a:lnTo>
                  <a:pt x="2421400" y="525639"/>
                </a:lnTo>
                <a:lnTo>
                  <a:pt x="2750195" y="950920"/>
                </a:lnTo>
                <a:lnTo>
                  <a:pt x="3261500" y="937238"/>
                </a:lnTo>
                <a:cubicBezTo>
                  <a:pt x="3244841" y="1097170"/>
                  <a:pt x="3172191" y="1230845"/>
                  <a:pt x="3089450" y="1364888"/>
                </a:cubicBezTo>
                <a:lnTo>
                  <a:pt x="88044" y="1364888"/>
                </a:lnTo>
                <a:cubicBezTo>
                  <a:pt x="35437" y="1251413"/>
                  <a:pt x="-11245" y="1137942"/>
                  <a:pt x="2399" y="1024450"/>
                </a:cubicBezTo>
                <a:lnTo>
                  <a:pt x="197767" y="1019222"/>
                </a:lnTo>
                <a:lnTo>
                  <a:pt x="321162" y="525639"/>
                </a:lnTo>
                <a:lnTo>
                  <a:pt x="681951" y="525639"/>
                </a:lnTo>
                <a:lnTo>
                  <a:pt x="764901" y="193836"/>
                </a:lnTo>
                <a:lnTo>
                  <a:pt x="930048" y="193836"/>
                </a:lnTo>
                <a:lnTo>
                  <a:pt x="966373" y="588"/>
                </a:lnTo>
                <a:lnTo>
                  <a:pt x="1047585" y="588"/>
                </a:lnTo>
                <a:lnTo>
                  <a:pt x="1083910" y="193836"/>
                </a:lnTo>
                <a:lnTo>
                  <a:pt x="1154183" y="19383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601" name="Google Shape;1601;p54"/>
          <p:cNvSpPr/>
          <p:nvPr/>
        </p:nvSpPr>
        <p:spPr>
          <a:xfrm rot="2160000">
            <a:off x="10296822" y="4674968"/>
            <a:ext cx="491028" cy="529812"/>
          </a:xfrm>
          <a:custGeom>
            <a:rect b="b" l="l" r="r" t="t"/>
            <a:pathLst>
              <a:path extrusionOk="0" h="2951283" w="2735240">
                <a:moveTo>
                  <a:pt x="945240" y="943134"/>
                </a:moveTo>
                <a:cubicBezTo>
                  <a:pt x="504657" y="1263236"/>
                  <a:pt x="406988" y="1879894"/>
                  <a:pt x="727090" y="2320477"/>
                </a:cubicBezTo>
                <a:cubicBezTo>
                  <a:pt x="1047193" y="2761060"/>
                  <a:pt x="1663850" y="2858729"/>
                  <a:pt x="2104434" y="2538627"/>
                </a:cubicBezTo>
                <a:cubicBezTo>
                  <a:pt x="2545017" y="2218524"/>
                  <a:pt x="2642686" y="1601867"/>
                  <a:pt x="2322584" y="1161283"/>
                </a:cubicBezTo>
                <a:cubicBezTo>
                  <a:pt x="2003839" y="722570"/>
                  <a:pt x="1391052" y="623866"/>
                  <a:pt x="951049" y="939346"/>
                </a:cubicBezTo>
                <a:lnTo>
                  <a:pt x="1557721" y="1618250"/>
                </a:lnTo>
                <a:cubicBezTo>
                  <a:pt x="1596798" y="1621348"/>
                  <a:pt x="1633874" y="1641400"/>
                  <a:pt x="1658719" y="1675596"/>
                </a:cubicBezTo>
                <a:cubicBezTo>
                  <a:pt x="1705470" y="1739944"/>
                  <a:pt x="1691206" y="1830007"/>
                  <a:pt x="1626858" y="1876758"/>
                </a:cubicBezTo>
                <a:cubicBezTo>
                  <a:pt x="1562511" y="1923509"/>
                  <a:pt x="1472448" y="1909245"/>
                  <a:pt x="1425696" y="1844897"/>
                </a:cubicBezTo>
                <a:cubicBezTo>
                  <a:pt x="1398776" y="1807844"/>
                  <a:pt x="1392087" y="1762265"/>
                  <a:pt x="1405709" y="1721944"/>
                </a:cubicBezTo>
                <a:lnTo>
                  <a:pt x="950242" y="939871"/>
                </a:lnTo>
                <a:cubicBezTo>
                  <a:pt x="948462" y="940800"/>
                  <a:pt x="946850" y="941964"/>
                  <a:pt x="945240" y="943134"/>
                </a:cubicBezTo>
                <a:close/>
                <a:moveTo>
                  <a:pt x="390013" y="178929"/>
                </a:moveTo>
                <a:cubicBezTo>
                  <a:pt x="223423" y="299964"/>
                  <a:pt x="186493" y="533130"/>
                  <a:pt x="307528" y="699721"/>
                </a:cubicBezTo>
                <a:cubicBezTo>
                  <a:pt x="392822" y="817118"/>
                  <a:pt x="533802" y="870124"/>
                  <a:pt x="667672" y="847235"/>
                </a:cubicBezTo>
                <a:lnTo>
                  <a:pt x="556452" y="694153"/>
                </a:lnTo>
                <a:lnTo>
                  <a:pt x="528500" y="714461"/>
                </a:lnTo>
                <a:cubicBezTo>
                  <a:pt x="498835" y="736014"/>
                  <a:pt x="457314" y="729437"/>
                  <a:pt x="435761" y="699772"/>
                </a:cubicBezTo>
                <a:lnTo>
                  <a:pt x="341779" y="570418"/>
                </a:lnTo>
                <a:cubicBezTo>
                  <a:pt x="320226" y="540753"/>
                  <a:pt x="326803" y="499231"/>
                  <a:pt x="356468" y="477679"/>
                </a:cubicBezTo>
                <a:lnTo>
                  <a:pt x="684509" y="239343"/>
                </a:lnTo>
                <a:cubicBezTo>
                  <a:pt x="714174" y="217790"/>
                  <a:pt x="755695" y="224366"/>
                  <a:pt x="777248" y="254031"/>
                </a:cubicBezTo>
                <a:lnTo>
                  <a:pt x="871230" y="383386"/>
                </a:lnTo>
                <a:cubicBezTo>
                  <a:pt x="892782" y="413051"/>
                  <a:pt x="886206" y="454572"/>
                  <a:pt x="856541" y="476125"/>
                </a:cubicBezTo>
                <a:lnTo>
                  <a:pt x="828590" y="496433"/>
                </a:lnTo>
                <a:lnTo>
                  <a:pt x="939810" y="649514"/>
                </a:lnTo>
                <a:cubicBezTo>
                  <a:pt x="1002947" y="529270"/>
                  <a:pt x="996100" y="378811"/>
                  <a:pt x="910806" y="261414"/>
                </a:cubicBezTo>
                <a:cubicBezTo>
                  <a:pt x="789771" y="94824"/>
                  <a:pt x="556604" y="57894"/>
                  <a:pt x="390013" y="178929"/>
                </a:cubicBezTo>
                <a:close/>
                <a:moveTo>
                  <a:pt x="326716" y="91807"/>
                </a:moveTo>
                <a:cubicBezTo>
                  <a:pt x="541423" y="-64186"/>
                  <a:pt x="841934" y="-16590"/>
                  <a:pt x="997927" y="198117"/>
                </a:cubicBezTo>
                <a:cubicBezTo>
                  <a:pt x="1090326" y="325293"/>
                  <a:pt x="1111296" y="482575"/>
                  <a:pt x="1067359" y="621566"/>
                </a:cubicBezTo>
                <a:cubicBezTo>
                  <a:pt x="1125087" y="596400"/>
                  <a:pt x="1184605" y="577365"/>
                  <a:pt x="1244892" y="563339"/>
                </a:cubicBezTo>
                <a:lnTo>
                  <a:pt x="1244892" y="425809"/>
                </a:lnTo>
                <a:lnTo>
                  <a:pt x="1238396" y="425809"/>
                </a:lnTo>
                <a:cubicBezTo>
                  <a:pt x="1203300" y="425809"/>
                  <a:pt x="1174849" y="397358"/>
                  <a:pt x="1174849" y="362262"/>
                </a:cubicBezTo>
                <a:lnTo>
                  <a:pt x="1174849" y="209229"/>
                </a:lnTo>
                <a:cubicBezTo>
                  <a:pt x="1174849" y="191681"/>
                  <a:pt x="1181962" y="175794"/>
                  <a:pt x="1193462" y="164294"/>
                </a:cubicBezTo>
                <a:cubicBezTo>
                  <a:pt x="1204961" y="152795"/>
                  <a:pt x="1220848" y="145682"/>
                  <a:pt x="1238396" y="145682"/>
                </a:cubicBezTo>
                <a:lnTo>
                  <a:pt x="1484804" y="145682"/>
                </a:lnTo>
                <a:cubicBezTo>
                  <a:pt x="1519900" y="145682"/>
                  <a:pt x="1548351" y="174133"/>
                  <a:pt x="1548351" y="209229"/>
                </a:cubicBezTo>
                <a:lnTo>
                  <a:pt x="1548351" y="362262"/>
                </a:lnTo>
                <a:cubicBezTo>
                  <a:pt x="1548351" y="397358"/>
                  <a:pt x="1519900" y="425809"/>
                  <a:pt x="1484804" y="425809"/>
                </a:cubicBezTo>
                <a:lnTo>
                  <a:pt x="1478305" y="425809"/>
                </a:lnTo>
                <a:lnTo>
                  <a:pt x="1478305" y="531522"/>
                </a:lnTo>
                <a:cubicBezTo>
                  <a:pt x="1867969" y="516696"/>
                  <a:pt x="2257580" y="690299"/>
                  <a:pt x="2504004" y="1029474"/>
                </a:cubicBezTo>
                <a:cubicBezTo>
                  <a:pt x="2896903" y="1570253"/>
                  <a:pt x="2777023" y="2327148"/>
                  <a:pt x="2236244" y="2720047"/>
                </a:cubicBezTo>
                <a:cubicBezTo>
                  <a:pt x="1695464" y="3112946"/>
                  <a:pt x="938569" y="2993066"/>
                  <a:pt x="545670" y="2452287"/>
                </a:cubicBezTo>
                <a:cubicBezTo>
                  <a:pt x="302842" y="2118063"/>
                  <a:pt x="255883" y="1701289"/>
                  <a:pt x="383624" y="1339097"/>
                </a:cubicBezTo>
                <a:lnTo>
                  <a:pt x="271337" y="1301981"/>
                </a:lnTo>
                <a:lnTo>
                  <a:pt x="269200" y="1308446"/>
                </a:lnTo>
                <a:cubicBezTo>
                  <a:pt x="258184" y="1341768"/>
                  <a:pt x="222242" y="1359852"/>
                  <a:pt x="188919" y="1348836"/>
                </a:cubicBezTo>
                <a:lnTo>
                  <a:pt x="43619" y="1300805"/>
                </a:lnTo>
                <a:cubicBezTo>
                  <a:pt x="10297" y="1289790"/>
                  <a:pt x="-7787" y="1253847"/>
                  <a:pt x="3228" y="1220525"/>
                </a:cubicBezTo>
                <a:lnTo>
                  <a:pt x="80565" y="986568"/>
                </a:lnTo>
                <a:cubicBezTo>
                  <a:pt x="86073" y="969906"/>
                  <a:pt x="97812" y="957056"/>
                  <a:pt x="112340" y="949746"/>
                </a:cubicBezTo>
                <a:cubicBezTo>
                  <a:pt x="126869" y="942436"/>
                  <a:pt x="144185" y="940669"/>
                  <a:pt x="160847" y="946177"/>
                </a:cubicBezTo>
                <a:lnTo>
                  <a:pt x="306147" y="994208"/>
                </a:lnTo>
                <a:cubicBezTo>
                  <a:pt x="339468" y="1005223"/>
                  <a:pt x="357552" y="1041166"/>
                  <a:pt x="346537" y="1074488"/>
                </a:cubicBezTo>
                <a:lnTo>
                  <a:pt x="344596" y="1080361"/>
                </a:lnTo>
                <a:lnTo>
                  <a:pt x="482601" y="1125980"/>
                </a:lnTo>
                <a:cubicBezTo>
                  <a:pt x="516519" y="1067404"/>
                  <a:pt x="556040" y="1011588"/>
                  <a:pt x="601675" y="959905"/>
                </a:cubicBezTo>
                <a:cubicBezTo>
                  <a:pt x="455910" y="958740"/>
                  <a:pt x="312806" y="890195"/>
                  <a:pt x="220407" y="763018"/>
                </a:cubicBezTo>
                <a:cubicBezTo>
                  <a:pt x="64413" y="548311"/>
                  <a:pt x="112009" y="247801"/>
                  <a:pt x="326716" y="918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602" name="Google Shape;1602;p54"/>
          <p:cNvSpPr/>
          <p:nvPr/>
        </p:nvSpPr>
        <p:spPr>
          <a:xfrm>
            <a:off x="4477340" y="4674968"/>
            <a:ext cx="437175" cy="529812"/>
          </a:xfrm>
          <a:custGeom>
            <a:rect b="b" l="l" r="r" t="t"/>
            <a:pathLst>
              <a:path extrusionOk="0" h="3228846" w="2664297">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603" name="Google Shape;1603;p54"/>
          <p:cNvSpPr/>
          <p:nvPr/>
        </p:nvSpPr>
        <p:spPr>
          <a:xfrm>
            <a:off x="5283276" y="5634756"/>
            <a:ext cx="519265" cy="519265"/>
          </a:xfrm>
          <a:custGeom>
            <a:rect b="b" l="l" r="r" t="t"/>
            <a:pathLst>
              <a:path extrusionOk="0" h="3960000" w="396044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604" name="Google Shape;1604;p54"/>
          <p:cNvSpPr/>
          <p:nvPr/>
        </p:nvSpPr>
        <p:spPr>
          <a:xfrm>
            <a:off x="4436267" y="5634756"/>
            <a:ext cx="519323" cy="519265"/>
          </a:xfrm>
          <a:custGeom>
            <a:rect b="b" l="l" r="r" t="t"/>
            <a:pathLst>
              <a:path extrusionOk="0" h="3960440" w="3888432">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605" name="Google Shape;1605;p54"/>
          <p:cNvSpPr/>
          <p:nvPr/>
        </p:nvSpPr>
        <p:spPr>
          <a:xfrm>
            <a:off x="6971252" y="5634756"/>
            <a:ext cx="519265" cy="519265"/>
          </a:xfrm>
          <a:custGeom>
            <a:rect b="b" l="l" r="r" t="t"/>
            <a:pathLst>
              <a:path extrusionOk="0" h="3960000" w="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606" name="Google Shape;1606;p54"/>
          <p:cNvSpPr/>
          <p:nvPr/>
        </p:nvSpPr>
        <p:spPr>
          <a:xfrm>
            <a:off x="6121262" y="5634756"/>
            <a:ext cx="519265" cy="519265"/>
          </a:xfrm>
          <a:custGeom>
            <a:rect b="b" l="l" r="r" t="t"/>
            <a:pathLst>
              <a:path extrusionOk="0" h="3960000" w="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607" name="Google Shape;1607;p54"/>
          <p:cNvSpPr/>
          <p:nvPr/>
        </p:nvSpPr>
        <p:spPr>
          <a:xfrm>
            <a:off x="7836637" y="5624208"/>
            <a:ext cx="521115" cy="529812"/>
          </a:xfrm>
          <a:custGeom>
            <a:rect b="b" l="l" r="r" t="t"/>
            <a:pathLst>
              <a:path extrusionOk="0" h="3240000" w="3186824">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608" name="Google Shape;1608;p54"/>
          <p:cNvSpPr/>
          <p:nvPr/>
        </p:nvSpPr>
        <p:spPr>
          <a:xfrm>
            <a:off x="8626102" y="5660698"/>
            <a:ext cx="488516" cy="493322"/>
          </a:xfrm>
          <a:custGeom>
            <a:rect b="b" l="l" r="r" t="t"/>
            <a:pathLst>
              <a:path extrusionOk="0" h="3221116" w="3189723">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dk1"/>
              </a:solidFill>
              <a:latin typeface="Arial"/>
              <a:ea typeface="Arial"/>
              <a:cs typeface="Arial"/>
              <a:sym typeface="Arial"/>
            </a:endParaRPr>
          </a:p>
        </p:txBody>
      </p:sp>
      <p:sp>
        <p:nvSpPr>
          <p:cNvPr id="1609" name="Google Shape;1609;p54"/>
          <p:cNvSpPr/>
          <p:nvPr/>
        </p:nvSpPr>
        <p:spPr>
          <a:xfrm>
            <a:off x="11088980" y="5624208"/>
            <a:ext cx="544340" cy="529812"/>
          </a:xfrm>
          <a:custGeom>
            <a:rect b="b" l="l" r="r" t="t"/>
            <a:pathLst>
              <a:path extrusionOk="0" h="3218379" w="3306630">
                <a:moveTo>
                  <a:pt x="0" y="2085651"/>
                </a:moveTo>
                <a:cubicBezTo>
                  <a:pt x="253919" y="2342528"/>
                  <a:pt x="881542" y="2297196"/>
                  <a:pt x="1388167" y="2271654"/>
                </a:cubicBezTo>
                <a:lnTo>
                  <a:pt x="1417952" y="2988872"/>
                </a:lnTo>
                <a:lnTo>
                  <a:pt x="717647" y="2950294"/>
                </a:lnTo>
                <a:cubicBezTo>
                  <a:pt x="467617" y="2928101"/>
                  <a:pt x="217417" y="2555860"/>
                  <a:pt x="0" y="2085651"/>
                </a:cubicBezTo>
                <a:close/>
                <a:moveTo>
                  <a:pt x="1969797" y="2019847"/>
                </a:moveTo>
                <a:lnTo>
                  <a:pt x="1969797" y="2274913"/>
                </a:lnTo>
                <a:lnTo>
                  <a:pt x="2657809" y="2274913"/>
                </a:lnTo>
                <a:cubicBezTo>
                  <a:pt x="2787205" y="2599270"/>
                  <a:pt x="2968360" y="2923626"/>
                  <a:pt x="2675062" y="2954686"/>
                </a:cubicBezTo>
                <a:lnTo>
                  <a:pt x="1969797" y="2963313"/>
                </a:lnTo>
                <a:lnTo>
                  <a:pt x="1969797" y="3218379"/>
                </a:lnTo>
                <a:lnTo>
                  <a:pt x="1429598" y="2619113"/>
                </a:lnTo>
                <a:close/>
                <a:moveTo>
                  <a:pt x="2961009" y="1275432"/>
                </a:moveTo>
                <a:lnTo>
                  <a:pt x="3277752" y="1901203"/>
                </a:lnTo>
                <a:cubicBezTo>
                  <a:pt x="3383548" y="2128832"/>
                  <a:pt x="3186278" y="2531632"/>
                  <a:pt x="2887773" y="2955026"/>
                </a:cubicBezTo>
                <a:cubicBezTo>
                  <a:pt x="2983276" y="2606687"/>
                  <a:pt x="2630206" y="2085815"/>
                  <a:pt x="2354773" y="1659836"/>
                </a:cubicBezTo>
                <a:close/>
                <a:moveTo>
                  <a:pt x="1019997" y="990789"/>
                </a:moveTo>
                <a:lnTo>
                  <a:pt x="1268877" y="1758248"/>
                </a:lnTo>
                <a:lnTo>
                  <a:pt x="1047983" y="1630715"/>
                </a:lnTo>
                <a:lnTo>
                  <a:pt x="703977" y="2226552"/>
                </a:lnTo>
                <a:cubicBezTo>
                  <a:pt x="358378" y="2176433"/>
                  <a:pt x="-13100" y="2171140"/>
                  <a:pt x="106650" y="1901606"/>
                </a:cubicBezTo>
                <a:lnTo>
                  <a:pt x="451811" y="1286515"/>
                </a:lnTo>
                <a:lnTo>
                  <a:pt x="230918" y="1158982"/>
                </a:lnTo>
                <a:close/>
                <a:moveTo>
                  <a:pt x="2174825" y="119764"/>
                </a:moveTo>
                <a:cubicBezTo>
                  <a:pt x="2220451" y="119103"/>
                  <a:pt x="2264887" y="143875"/>
                  <a:pt x="2308274" y="203493"/>
                </a:cubicBezTo>
                <a:lnTo>
                  <a:pt x="2668377" y="809957"/>
                </a:lnTo>
                <a:lnTo>
                  <a:pt x="2889271" y="682424"/>
                </a:lnTo>
                <a:lnTo>
                  <a:pt x="2640391" y="1449883"/>
                </a:lnTo>
                <a:lnTo>
                  <a:pt x="1851312" y="1281690"/>
                </a:lnTo>
                <a:lnTo>
                  <a:pt x="2072206" y="1154157"/>
                </a:lnTo>
                <a:lnTo>
                  <a:pt x="1728200" y="558321"/>
                </a:lnTo>
                <a:cubicBezTo>
                  <a:pt x="1890352" y="352642"/>
                  <a:pt x="2037947" y="121750"/>
                  <a:pt x="2174825" y="119764"/>
                </a:cubicBezTo>
                <a:close/>
                <a:moveTo>
                  <a:pt x="1831774" y="30"/>
                </a:moveTo>
                <a:cubicBezTo>
                  <a:pt x="1948530" y="539"/>
                  <a:pt x="2073232" y="7407"/>
                  <a:pt x="2202212" y="19111"/>
                </a:cubicBezTo>
                <a:cubicBezTo>
                  <a:pt x="1852790" y="110572"/>
                  <a:pt x="1578238" y="676776"/>
                  <a:pt x="1347045" y="1128297"/>
                </a:cubicBezTo>
                <a:lnTo>
                  <a:pt x="711024" y="795483"/>
                </a:lnTo>
                <a:lnTo>
                  <a:pt x="1094586" y="208291"/>
                </a:lnTo>
                <a:cubicBezTo>
                  <a:pt x="1202761" y="54213"/>
                  <a:pt x="1481508" y="-1496"/>
                  <a:pt x="1831774" y="3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1610" name="Google Shape;1610;p54"/>
          <p:cNvSpPr/>
          <p:nvPr/>
        </p:nvSpPr>
        <p:spPr>
          <a:xfrm>
            <a:off x="10359195" y="5625275"/>
            <a:ext cx="426213" cy="537400"/>
          </a:xfrm>
          <a:custGeom>
            <a:rect b="b" l="l" r="r" t="t"/>
            <a:pathLst>
              <a:path extrusionOk="0" h="3213371" w="2548531">
                <a:moveTo>
                  <a:pt x="792000" y="2498954"/>
                </a:moveTo>
                <a:lnTo>
                  <a:pt x="792000" y="2641726"/>
                </a:lnTo>
                <a:cubicBezTo>
                  <a:pt x="463357" y="2661706"/>
                  <a:pt x="216000" y="2748872"/>
                  <a:pt x="216000" y="2853371"/>
                </a:cubicBezTo>
                <a:cubicBezTo>
                  <a:pt x="216000" y="2972665"/>
                  <a:pt x="538355" y="3069371"/>
                  <a:pt x="936000" y="3069371"/>
                </a:cubicBezTo>
                <a:cubicBezTo>
                  <a:pt x="1333645" y="3069371"/>
                  <a:pt x="1656000" y="2972665"/>
                  <a:pt x="1656000" y="2853371"/>
                </a:cubicBezTo>
                <a:cubicBezTo>
                  <a:pt x="1656000" y="2748872"/>
                  <a:pt x="1408644" y="2661706"/>
                  <a:pt x="1080000" y="2641726"/>
                </a:cubicBezTo>
                <a:lnTo>
                  <a:pt x="1080000" y="2498954"/>
                </a:lnTo>
                <a:cubicBezTo>
                  <a:pt x="1528614" y="2524263"/>
                  <a:pt x="1872000" y="2673393"/>
                  <a:pt x="1872000" y="2853371"/>
                </a:cubicBezTo>
                <a:cubicBezTo>
                  <a:pt x="1872000" y="3052194"/>
                  <a:pt x="1452939" y="3213371"/>
                  <a:pt x="936000" y="3213371"/>
                </a:cubicBezTo>
                <a:cubicBezTo>
                  <a:pt x="419061" y="3213371"/>
                  <a:pt x="0" y="3052194"/>
                  <a:pt x="0" y="2853371"/>
                </a:cubicBezTo>
                <a:cubicBezTo>
                  <a:pt x="0" y="2673393"/>
                  <a:pt x="343386" y="2524263"/>
                  <a:pt x="792000" y="2498954"/>
                </a:cubicBezTo>
                <a:close/>
                <a:moveTo>
                  <a:pt x="2190403" y="180020"/>
                </a:moveTo>
                <a:cubicBezTo>
                  <a:pt x="2388233" y="180020"/>
                  <a:pt x="2548531" y="236495"/>
                  <a:pt x="2548531" y="306081"/>
                </a:cubicBezTo>
                <a:lnTo>
                  <a:pt x="2548531" y="1314569"/>
                </a:lnTo>
                <a:cubicBezTo>
                  <a:pt x="2548531" y="1244983"/>
                  <a:pt x="2388233" y="1188508"/>
                  <a:pt x="2190403" y="1188508"/>
                </a:cubicBezTo>
                <a:cubicBezTo>
                  <a:pt x="1992574" y="1188508"/>
                  <a:pt x="1832276" y="1244983"/>
                  <a:pt x="1832276" y="1314569"/>
                </a:cubicBezTo>
                <a:cubicBezTo>
                  <a:pt x="1832276" y="1384155"/>
                  <a:pt x="1671978" y="1440630"/>
                  <a:pt x="1474148" y="1440630"/>
                </a:cubicBezTo>
                <a:cubicBezTo>
                  <a:pt x="1276318" y="1440630"/>
                  <a:pt x="1116020" y="1384155"/>
                  <a:pt x="1116020" y="1314569"/>
                </a:cubicBezTo>
                <a:lnTo>
                  <a:pt x="1116020" y="306081"/>
                </a:lnTo>
                <a:cubicBezTo>
                  <a:pt x="1116020" y="375667"/>
                  <a:pt x="1276318" y="432142"/>
                  <a:pt x="1474148" y="432142"/>
                </a:cubicBezTo>
                <a:cubicBezTo>
                  <a:pt x="1671978" y="432142"/>
                  <a:pt x="1832276" y="375667"/>
                  <a:pt x="1832276" y="306081"/>
                </a:cubicBezTo>
                <a:cubicBezTo>
                  <a:pt x="1832276" y="236495"/>
                  <a:pt x="1992574" y="180020"/>
                  <a:pt x="2190403" y="180020"/>
                </a:cubicBezTo>
                <a:close/>
                <a:moveTo>
                  <a:pt x="936000" y="0"/>
                </a:moveTo>
                <a:cubicBezTo>
                  <a:pt x="1035422" y="0"/>
                  <a:pt x="1116020" y="80598"/>
                  <a:pt x="1116020" y="180020"/>
                </a:cubicBezTo>
                <a:cubicBezTo>
                  <a:pt x="1116020" y="246019"/>
                  <a:pt x="1080504" y="303723"/>
                  <a:pt x="1026000" y="332457"/>
                </a:cubicBezTo>
                <a:lnTo>
                  <a:pt x="1026000" y="2887874"/>
                </a:lnTo>
                <a:lnTo>
                  <a:pt x="846000" y="2887874"/>
                </a:lnTo>
                <a:lnTo>
                  <a:pt x="846000" y="332457"/>
                </a:lnTo>
                <a:cubicBezTo>
                  <a:pt x="791497" y="303723"/>
                  <a:pt x="755980" y="246019"/>
                  <a:pt x="755980" y="180020"/>
                </a:cubicBezTo>
                <a:cubicBezTo>
                  <a:pt x="755980" y="80598"/>
                  <a:pt x="836578" y="0"/>
                  <a:pt x="936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over and End Slide Master">
  <a:themeElements>
    <a:clrScheme name="ALLPPT-COLOR-A33">
      <a:dk1>
        <a:srgbClr val="000000"/>
      </a:dk1>
      <a:lt1>
        <a:srgbClr val="FFFFFF"/>
      </a:lt1>
      <a:dk2>
        <a:srgbClr val="1F497D"/>
      </a:dk2>
      <a:lt2>
        <a:srgbClr val="EEECE1"/>
      </a:lt2>
      <a:accent1>
        <a:srgbClr val="FD2906"/>
      </a:accent1>
      <a:accent2>
        <a:srgbClr val="262626"/>
      </a:accent2>
      <a:accent3>
        <a:srgbClr val="FD2906"/>
      </a:accent3>
      <a:accent4>
        <a:srgbClr val="262626"/>
      </a:accent4>
      <a:accent5>
        <a:srgbClr val="FD2906"/>
      </a:accent5>
      <a:accent6>
        <a:srgbClr val="26262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tents Slide Master">
  <a:themeElements>
    <a:clrScheme name="ALLPPT-COLOR-A33">
      <a:dk1>
        <a:srgbClr val="000000"/>
      </a:dk1>
      <a:lt1>
        <a:srgbClr val="FFFFFF"/>
      </a:lt1>
      <a:dk2>
        <a:srgbClr val="1F497D"/>
      </a:dk2>
      <a:lt2>
        <a:srgbClr val="EEECE1"/>
      </a:lt2>
      <a:accent1>
        <a:srgbClr val="FD2906"/>
      </a:accent1>
      <a:accent2>
        <a:srgbClr val="262626"/>
      </a:accent2>
      <a:accent3>
        <a:srgbClr val="FD2906"/>
      </a:accent3>
      <a:accent4>
        <a:srgbClr val="262626"/>
      </a:accent4>
      <a:accent5>
        <a:srgbClr val="FD2906"/>
      </a:accent5>
      <a:accent6>
        <a:srgbClr val="26262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ection Break Slide Master">
  <a:themeElements>
    <a:clrScheme name="ALLPPT-COLOR-A33">
      <a:dk1>
        <a:srgbClr val="000000"/>
      </a:dk1>
      <a:lt1>
        <a:srgbClr val="FFFFFF"/>
      </a:lt1>
      <a:dk2>
        <a:srgbClr val="1F497D"/>
      </a:dk2>
      <a:lt2>
        <a:srgbClr val="EEECE1"/>
      </a:lt2>
      <a:accent1>
        <a:srgbClr val="FD2906"/>
      </a:accent1>
      <a:accent2>
        <a:srgbClr val="262626"/>
      </a:accent2>
      <a:accent3>
        <a:srgbClr val="FD2906"/>
      </a:accent3>
      <a:accent4>
        <a:srgbClr val="262626"/>
      </a:accent4>
      <a:accent5>
        <a:srgbClr val="FD2906"/>
      </a:accent5>
      <a:accent6>
        <a:srgbClr val="26262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2019-01-14T06:35:35Z</dcterms:created>
  <dc:creator>Allppt.com</dc:creator>
</cp:coreProperties>
</file>