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D3BF82A-2EBC-4AD9-8515-406D55FB94AC}">
  <a:tblStyle styleId="{9D3BF82A-2EBC-4AD9-8515-406D55FB94A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knock down the most bowling pins?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{9D3BF82A-2EBC-4AD9-8515-406D55FB94AC}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direction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path an object takes as it moves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push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strength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strong or weak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strong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powerful, like a big push or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weak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powerful, like a small push or pull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knock down the most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bowling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pins?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