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3"/>
  </p:notesMasterIdLst>
  <p:sldIdLst>
    <p:sldId id="2134808908" r:id="rId4"/>
    <p:sldId id="2134808909" r:id="rId5"/>
    <p:sldId id="2134808910" r:id="rId6"/>
    <p:sldId id="2134808911" r:id="rId7"/>
    <p:sldId id="2134808912" r:id="rId8"/>
    <p:sldId id="2134808913" r:id="rId9"/>
    <p:sldId id="2134808914" r:id="rId10"/>
    <p:sldId id="2134808915" r:id="rId11"/>
    <p:sldId id="2134808916" r:id="rId12"/>
    <p:sldId id="2134808917" r:id="rId13"/>
    <p:sldId id="2134808918" r:id="rId14"/>
    <p:sldId id="2134808285" r:id="rId15"/>
    <p:sldId id="2134808919" r:id="rId16"/>
    <p:sldId id="2134808278" r:id="rId17"/>
    <p:sldId id="2134807223" r:id="rId18"/>
    <p:sldId id="2134808487" r:id="rId19"/>
    <p:sldId id="2134807776" r:id="rId20"/>
    <p:sldId id="2134808277" r:id="rId21"/>
    <p:sldId id="2134808925" r:id="rId22"/>
    <p:sldId id="2134808517" r:id="rId23"/>
    <p:sldId id="2134808515" r:id="rId24"/>
    <p:sldId id="2134808516" r:id="rId25"/>
    <p:sldId id="2134808490" r:id="rId26"/>
    <p:sldId id="2134808498" r:id="rId27"/>
    <p:sldId id="2134808514" r:id="rId28"/>
    <p:sldId id="2134808489" r:id="rId29"/>
    <p:sldId id="2134808492" r:id="rId30"/>
    <p:sldId id="2134808493" r:id="rId31"/>
    <p:sldId id="2134808874" r:id="rId32"/>
    <p:sldId id="2134808900" r:id="rId33"/>
    <p:sldId id="2134808240" r:id="rId34"/>
    <p:sldId id="2134808499" r:id="rId35"/>
    <p:sldId id="2134808500" r:id="rId36"/>
    <p:sldId id="2134809114" r:id="rId37"/>
    <p:sldId id="2134809117" r:id="rId38"/>
    <p:sldId id="2134809116" r:id="rId39"/>
    <p:sldId id="2147482347" r:id="rId40"/>
    <p:sldId id="2134808486" r:id="rId41"/>
    <p:sldId id="2147482378" r:id="rId42"/>
    <p:sldId id="2134808504" r:id="rId43"/>
    <p:sldId id="2134808505" r:id="rId44"/>
    <p:sldId id="2134807000" r:id="rId45"/>
    <p:sldId id="2134808508" r:id="rId46"/>
    <p:sldId id="2134808875" r:id="rId47"/>
    <p:sldId id="2134808950" r:id="rId48"/>
    <p:sldId id="2134808971" r:id="rId49"/>
    <p:sldId id="2134808972" r:id="rId50"/>
    <p:sldId id="2134806115" r:id="rId51"/>
    <p:sldId id="2134808979" r:id="rId52"/>
    <p:sldId id="2134808980" r:id="rId53"/>
    <p:sldId id="2134808506" r:id="rId54"/>
    <p:sldId id="2134808507" r:id="rId55"/>
    <p:sldId id="2134808431" r:id="rId56"/>
    <p:sldId id="2134808425" r:id="rId57"/>
    <p:sldId id="2134807507" r:id="rId58"/>
    <p:sldId id="2134807508" r:id="rId59"/>
    <p:sldId id="2134808958" r:id="rId60"/>
    <p:sldId id="2147482379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ndara" panose="020E0502030303020204" pitchFamily="34" charset="0"/>
      <p:regular r:id="rId68"/>
      <p:bold r:id="rId69"/>
      <p:italic r:id="rId70"/>
      <p:boldItalic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osis Bold" pitchFamily="2" charset="0"/>
      <p:regular r:id="rId75"/>
      <p:bold r:id="rId76"/>
    </p:embeddedFont>
    <p:embeddedFont>
      <p:font typeface="KG Primary Penmanship 2" panose="020B0604020202020204" charset="0"/>
      <p:regular r:id="rId77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942C"/>
    <a:srgbClr val="106584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1.fntdata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9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3.fntdata"/><Relationship Id="rId7" Type="http://schemas.openxmlformats.org/officeDocument/2006/relationships/slide" Target="slides/slide4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4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33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33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33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5" Type="http://schemas.openxmlformats.org/officeDocument/2006/relationships/tags" Target="../tags/tag161.xml"/><Relationship Id="rId10" Type="http://schemas.openxmlformats.org/officeDocument/2006/relationships/image" Target="../media/image35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6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33.png"/><Relationship Id="rId2" Type="http://schemas.openxmlformats.org/officeDocument/2006/relationships/tags" Target="../tags/tag169.xml"/><Relationship Id="rId16" Type="http://schemas.openxmlformats.org/officeDocument/2006/relationships/image" Target="../media/image40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.jpeg"/><Relationship Id="rId5" Type="http://schemas.openxmlformats.org/officeDocument/2006/relationships/tags" Target="../tags/tag172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image" Target="../media/image41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13" Type="http://schemas.openxmlformats.org/officeDocument/2006/relationships/image" Target="../media/image42.png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image" Target="../media/image20.png"/><Relationship Id="rId2" Type="http://schemas.openxmlformats.org/officeDocument/2006/relationships/tags" Target="../tags/tag181.xml"/><Relationship Id="rId16" Type="http://schemas.openxmlformats.org/officeDocument/2006/relationships/image" Target="../media/image45.png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image" Target="../media/image16.svg"/><Relationship Id="rId5" Type="http://schemas.openxmlformats.org/officeDocument/2006/relationships/tags" Target="../tags/tag184.xml"/><Relationship Id="rId15" Type="http://schemas.openxmlformats.org/officeDocument/2006/relationships/image" Target="../media/image44.png"/><Relationship Id="rId10" Type="http://schemas.openxmlformats.org/officeDocument/2006/relationships/image" Target="../media/image15.png"/><Relationship Id="rId4" Type="http://schemas.openxmlformats.org/officeDocument/2006/relationships/tags" Target="../tags/tag18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46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image" Target="../media/image20.png"/><Relationship Id="rId2" Type="http://schemas.openxmlformats.org/officeDocument/2006/relationships/tags" Target="../tags/tag189.xml"/><Relationship Id="rId16" Type="http://schemas.openxmlformats.org/officeDocument/2006/relationships/image" Target="../media/image49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16.svg"/><Relationship Id="rId5" Type="http://schemas.openxmlformats.org/officeDocument/2006/relationships/tags" Target="../tags/tag192.xml"/><Relationship Id="rId15" Type="http://schemas.openxmlformats.org/officeDocument/2006/relationships/image" Target="../media/image48.png"/><Relationship Id="rId10" Type="http://schemas.openxmlformats.org/officeDocument/2006/relationships/image" Target="../media/image15.png"/><Relationship Id="rId4" Type="http://schemas.openxmlformats.org/officeDocument/2006/relationships/tags" Target="../tags/tag19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15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6" Type="http://schemas.openxmlformats.org/officeDocument/2006/relationships/image" Target="../media/image50.png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tags" Target="../tags/tag206.xml"/><Relationship Id="rId5" Type="http://schemas.openxmlformats.org/officeDocument/2006/relationships/tags" Target="../tags/tag200.xml"/><Relationship Id="rId15" Type="http://schemas.openxmlformats.org/officeDocument/2006/relationships/image" Target="../media/image20.png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09.xml"/><Relationship Id="rId7" Type="http://schemas.openxmlformats.org/officeDocument/2006/relationships/image" Target="../media/image16.svg"/><Relationship Id="rId12" Type="http://schemas.openxmlformats.org/officeDocument/2006/relationships/image" Target="../media/image45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5.png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10.xml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13.xml"/><Relationship Id="rId7" Type="http://schemas.openxmlformats.org/officeDocument/2006/relationships/image" Target="../media/image16.svg"/><Relationship Id="rId12" Type="http://schemas.openxmlformats.org/officeDocument/2006/relationships/image" Target="../media/image45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5.png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14.xml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3" Type="http://schemas.openxmlformats.org/officeDocument/2006/relationships/tags" Target="../tags/tag21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42.png"/><Relationship Id="rId5" Type="http://schemas.openxmlformats.org/officeDocument/2006/relationships/tags" Target="../tags/tag219.xml"/><Relationship Id="rId10" Type="http://schemas.openxmlformats.org/officeDocument/2006/relationships/image" Target="../media/image20.png"/><Relationship Id="rId4" Type="http://schemas.openxmlformats.org/officeDocument/2006/relationships/tags" Target="../tags/tag218.xml"/><Relationship Id="rId9" Type="http://schemas.openxmlformats.org/officeDocument/2006/relationships/image" Target="../media/image16.sv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4.png"/><Relationship Id="rId5" Type="http://schemas.openxmlformats.org/officeDocument/2006/relationships/tags" Target="../tags/tag225.xml"/><Relationship Id="rId10" Type="http://schemas.openxmlformats.org/officeDocument/2006/relationships/image" Target="../media/image20.png"/><Relationship Id="rId4" Type="http://schemas.openxmlformats.org/officeDocument/2006/relationships/tags" Target="../tags/tag224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29.xml"/><Relationship Id="rId7" Type="http://schemas.openxmlformats.org/officeDocument/2006/relationships/image" Target="../media/image16.svg"/><Relationship Id="rId12" Type="http://schemas.openxmlformats.org/officeDocument/2006/relationships/image" Target="../media/image49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15.png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7.png"/><Relationship Id="rId4" Type="http://schemas.openxmlformats.org/officeDocument/2006/relationships/tags" Target="../tags/tag230.xml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3.xml"/><Relationship Id="rId7" Type="http://schemas.openxmlformats.org/officeDocument/2006/relationships/image" Target="../media/image15.png"/><Relationship Id="rId12" Type="http://schemas.openxmlformats.org/officeDocument/2006/relationships/image" Target="../media/image49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35.xml"/><Relationship Id="rId10" Type="http://schemas.openxmlformats.org/officeDocument/2006/relationships/image" Target="../media/image46.png"/><Relationship Id="rId4" Type="http://schemas.openxmlformats.org/officeDocument/2006/relationships/tags" Target="../tags/tag234.xml"/><Relationship Id="rId9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9.png"/><Relationship Id="rId3" Type="http://schemas.openxmlformats.org/officeDocument/2006/relationships/tags" Target="../tags/tag238.xml"/><Relationship Id="rId7" Type="http://schemas.openxmlformats.org/officeDocument/2006/relationships/image" Target="../media/image15.png"/><Relationship Id="rId12" Type="http://schemas.openxmlformats.org/officeDocument/2006/relationships/image" Target="../media/image48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40.xml"/><Relationship Id="rId10" Type="http://schemas.openxmlformats.org/officeDocument/2006/relationships/image" Target="../media/image46.png"/><Relationship Id="rId4" Type="http://schemas.openxmlformats.org/officeDocument/2006/relationships/tags" Target="../tags/tag239.xml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3.xml"/><Relationship Id="rId7" Type="http://schemas.openxmlformats.org/officeDocument/2006/relationships/image" Target="../media/image16.svg"/><Relationship Id="rId12" Type="http://schemas.openxmlformats.org/officeDocument/2006/relationships/image" Target="../media/image45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15.png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3.png"/><Relationship Id="rId4" Type="http://schemas.openxmlformats.org/officeDocument/2006/relationships/tags" Target="../tags/tag244.xml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7.xml"/><Relationship Id="rId7" Type="http://schemas.openxmlformats.org/officeDocument/2006/relationships/image" Target="../media/image16.svg"/><Relationship Id="rId12" Type="http://schemas.openxmlformats.org/officeDocument/2006/relationships/image" Target="../media/image49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15.png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7.png"/><Relationship Id="rId4" Type="http://schemas.openxmlformats.org/officeDocument/2006/relationships/tags" Target="../tags/tag248.xml"/><Relationship Id="rId9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1.xml"/><Relationship Id="rId7" Type="http://schemas.openxmlformats.org/officeDocument/2006/relationships/image" Target="../media/image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1.png"/><Relationship Id="rId5" Type="http://schemas.openxmlformats.org/officeDocument/2006/relationships/tags" Target="../tags/tag253.xml"/><Relationship Id="rId10" Type="http://schemas.openxmlformats.org/officeDocument/2006/relationships/image" Target="../media/image48.png"/><Relationship Id="rId4" Type="http://schemas.openxmlformats.org/officeDocument/2006/relationships/tags" Target="../tags/tag252.xml"/><Relationship Id="rId9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5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5.png"/><Relationship Id="rId5" Type="http://schemas.openxmlformats.org/officeDocument/2006/relationships/tags" Target="../tags/tag258.xml"/><Relationship Id="rId10" Type="http://schemas.openxmlformats.org/officeDocument/2006/relationships/image" Target="../media/image4.svg"/><Relationship Id="rId4" Type="http://schemas.openxmlformats.org/officeDocument/2006/relationships/tags" Target="../tags/tag257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26.sv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33.png"/><Relationship Id="rId2" Type="http://schemas.openxmlformats.org/officeDocument/2006/relationships/tags" Target="../tags/tag261.xml"/><Relationship Id="rId16" Type="http://schemas.openxmlformats.org/officeDocument/2006/relationships/image" Target="../media/image40.pn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image" Target="../media/image2.jpeg"/><Relationship Id="rId5" Type="http://schemas.openxmlformats.org/officeDocument/2006/relationships/tags" Target="../tags/tag264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71.xml"/><Relationship Id="rId7" Type="http://schemas.openxmlformats.org/officeDocument/2006/relationships/image" Target="../media/image16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5.xml"/><Relationship Id="rId7" Type="http://schemas.openxmlformats.org/officeDocument/2006/relationships/image" Target="../media/image15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3.png"/><Relationship Id="rId5" Type="http://schemas.openxmlformats.org/officeDocument/2006/relationships/tags" Target="../tags/tag277.xml"/><Relationship Id="rId10" Type="http://schemas.openxmlformats.org/officeDocument/2006/relationships/image" Target="../media/image42.png"/><Relationship Id="rId4" Type="http://schemas.openxmlformats.org/officeDocument/2006/relationships/tags" Target="../tags/tag276.xml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0.xml"/><Relationship Id="rId7" Type="http://schemas.openxmlformats.org/officeDocument/2006/relationships/image" Target="../media/image15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2.xml"/><Relationship Id="rId10" Type="http://schemas.openxmlformats.org/officeDocument/2006/relationships/image" Target="../media/image44.png"/><Relationship Id="rId4" Type="http://schemas.openxmlformats.org/officeDocument/2006/relationships/tags" Target="../tags/tag281.xml"/><Relationship Id="rId9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5.xml"/><Relationship Id="rId7" Type="http://schemas.openxmlformats.org/officeDocument/2006/relationships/image" Target="../media/image15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7.xml"/><Relationship Id="rId10" Type="http://schemas.openxmlformats.org/officeDocument/2006/relationships/image" Target="../media/image53.png"/><Relationship Id="rId4" Type="http://schemas.openxmlformats.org/officeDocument/2006/relationships/tags" Target="../tags/tag286.xml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0.xml"/><Relationship Id="rId7" Type="http://schemas.openxmlformats.org/officeDocument/2006/relationships/image" Target="../media/image1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2.xml"/><Relationship Id="rId10" Type="http://schemas.openxmlformats.org/officeDocument/2006/relationships/image" Target="../media/image55.png"/><Relationship Id="rId4" Type="http://schemas.openxmlformats.org/officeDocument/2006/relationships/tags" Target="../tags/tag291.xml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8.png"/><Relationship Id="rId3" Type="http://schemas.openxmlformats.org/officeDocument/2006/relationships/tags" Target="../tags/tag2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7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image" Target="../media/image56.png"/><Relationship Id="rId5" Type="http://schemas.openxmlformats.org/officeDocument/2006/relationships/tags" Target="../tags/tag297.xml"/><Relationship Id="rId10" Type="http://schemas.openxmlformats.org/officeDocument/2006/relationships/image" Target="../media/image54.png"/><Relationship Id="rId4" Type="http://schemas.openxmlformats.org/officeDocument/2006/relationships/tags" Target="../tags/tag296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5.png"/><Relationship Id="rId5" Type="http://schemas.openxmlformats.org/officeDocument/2006/relationships/tags" Target="../tags/tag303.xml"/><Relationship Id="rId10" Type="http://schemas.openxmlformats.org/officeDocument/2006/relationships/image" Target="../media/image4.svg"/><Relationship Id="rId4" Type="http://schemas.openxmlformats.org/officeDocument/2006/relationships/tags" Target="../tags/tag302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image" Target="../media/image2.jpeg"/><Relationship Id="rId18" Type="http://schemas.openxmlformats.org/officeDocument/2006/relationships/image" Target="../media/image40.png"/><Relationship Id="rId3" Type="http://schemas.openxmlformats.org/officeDocument/2006/relationships/tags" Target="../tags/tag307.xml"/><Relationship Id="rId7" Type="http://schemas.openxmlformats.org/officeDocument/2006/relationships/tags" Target="../tags/tag31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9.svg"/><Relationship Id="rId2" Type="http://schemas.openxmlformats.org/officeDocument/2006/relationships/tags" Target="../tags/tag306.xml"/><Relationship Id="rId16" Type="http://schemas.openxmlformats.org/officeDocument/2006/relationships/image" Target="../media/image38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5" Type="http://schemas.openxmlformats.org/officeDocument/2006/relationships/image" Target="../media/image26.svg"/><Relationship Id="rId10" Type="http://schemas.openxmlformats.org/officeDocument/2006/relationships/tags" Target="../tags/tag314.xml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8.xml"/><Relationship Id="rId7" Type="http://schemas.openxmlformats.org/officeDocument/2006/relationships/image" Target="../media/image15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0.xml"/><Relationship Id="rId4" Type="http://schemas.openxmlformats.org/officeDocument/2006/relationships/tags" Target="../tags/tag319.xml"/><Relationship Id="rId9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3.xml"/><Relationship Id="rId7" Type="http://schemas.openxmlformats.org/officeDocument/2006/relationships/image" Target="../media/image15.png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8.xml"/><Relationship Id="rId7" Type="http://schemas.openxmlformats.org/officeDocument/2006/relationships/image" Target="../media/image1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9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7" Type="http://schemas.openxmlformats.org/officeDocument/2006/relationships/image" Target="../media/image5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7" Type="http://schemas.openxmlformats.org/officeDocument/2006/relationships/image" Target="../media/image20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44.xml"/><Relationship Id="rId7" Type="http://schemas.openxmlformats.org/officeDocument/2006/relationships/image" Target="../media/image35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9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0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0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image" Target="../media/image61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53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11" Type="http://schemas.openxmlformats.org/officeDocument/2006/relationships/image" Target="../media/image5.png"/><Relationship Id="rId5" Type="http://schemas.openxmlformats.org/officeDocument/2006/relationships/tags" Target="../tags/tag355.xml"/><Relationship Id="rId10" Type="http://schemas.openxmlformats.org/officeDocument/2006/relationships/image" Target="../media/image4.svg"/><Relationship Id="rId4" Type="http://schemas.openxmlformats.org/officeDocument/2006/relationships/tags" Target="../tags/tag354.xml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26.sv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image" Target="../media/image33.png"/><Relationship Id="rId2" Type="http://schemas.openxmlformats.org/officeDocument/2006/relationships/tags" Target="../tags/tag358.xml"/><Relationship Id="rId16" Type="http://schemas.openxmlformats.org/officeDocument/2006/relationships/image" Target="../media/image40.png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image" Target="../media/image2.jpeg"/><Relationship Id="rId5" Type="http://schemas.openxmlformats.org/officeDocument/2006/relationships/tags" Target="../tags/tag361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3.jpeg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image" Target="../media/image62.pn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image" Target="../media/image29.png"/><Relationship Id="rId5" Type="http://schemas.openxmlformats.org/officeDocument/2006/relationships/tags" Target="../tags/tag370.xml"/><Relationship Id="rId10" Type="http://schemas.openxmlformats.org/officeDocument/2006/relationships/image" Target="../media/image16.svg"/><Relationship Id="rId4" Type="http://schemas.openxmlformats.org/officeDocument/2006/relationships/tags" Target="../tags/tag369.xml"/><Relationship Id="rId9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77.xml"/><Relationship Id="rId10" Type="http://schemas.openxmlformats.org/officeDocument/2006/relationships/image" Target="../media/image37.png"/><Relationship Id="rId4" Type="http://schemas.openxmlformats.org/officeDocument/2006/relationships/tags" Target="../tags/tag376.xml"/><Relationship Id="rId9" Type="http://schemas.openxmlformats.org/officeDocument/2006/relationships/image" Target="../media/image6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5.png"/><Relationship Id="rId4" Type="http://schemas.openxmlformats.org/officeDocument/2006/relationships/tags" Target="../tags/tag381.xml"/><Relationship Id="rId9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84.xml"/><Relationship Id="rId7" Type="http://schemas.openxmlformats.org/officeDocument/2006/relationships/image" Target="../media/image16.sv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85.xml"/><Relationship Id="rId9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tags" Target="../tags/tag396.xml"/><Relationship Id="rId18" Type="http://schemas.openxmlformats.org/officeDocument/2006/relationships/image" Target="../media/image68.png"/><Relationship Id="rId3" Type="http://schemas.openxmlformats.org/officeDocument/2006/relationships/tags" Target="../tags/tag388.xml"/><Relationship Id="rId7" Type="http://schemas.openxmlformats.org/officeDocument/2006/relationships/audio" Target="../media/media1.mp3"/><Relationship Id="rId12" Type="http://schemas.openxmlformats.org/officeDocument/2006/relationships/tags" Target="../tags/tag395.xml"/><Relationship Id="rId17" Type="http://schemas.openxmlformats.org/officeDocument/2006/relationships/image" Target="../media/image67.gif"/><Relationship Id="rId2" Type="http://schemas.openxmlformats.org/officeDocument/2006/relationships/tags" Target="../tags/tag387.xml"/><Relationship Id="rId16" Type="http://schemas.openxmlformats.org/officeDocument/2006/relationships/image" Target="../media/image16.svg"/><Relationship Id="rId1" Type="http://schemas.openxmlformats.org/officeDocument/2006/relationships/tags" Target="../tags/tag386.xml"/><Relationship Id="rId6" Type="http://schemas.microsoft.com/office/2007/relationships/media" Target="../media/media1.mp3"/><Relationship Id="rId11" Type="http://schemas.openxmlformats.org/officeDocument/2006/relationships/tags" Target="../tags/tag394.xml"/><Relationship Id="rId5" Type="http://schemas.openxmlformats.org/officeDocument/2006/relationships/tags" Target="../tags/tag390.xml"/><Relationship Id="rId15" Type="http://schemas.openxmlformats.org/officeDocument/2006/relationships/image" Target="../media/image15.png"/><Relationship Id="rId10" Type="http://schemas.openxmlformats.org/officeDocument/2006/relationships/tags" Target="../tags/tag393.xml"/><Relationship Id="rId4" Type="http://schemas.openxmlformats.org/officeDocument/2006/relationships/tags" Target="../tags/tag389.xml"/><Relationship Id="rId9" Type="http://schemas.openxmlformats.org/officeDocument/2006/relationships/tags" Target="../tags/tag392.xml"/><Relationship Id="rId14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tags" Target="../tags/tag409.xml"/><Relationship Id="rId18" Type="http://schemas.openxmlformats.org/officeDocument/2006/relationships/image" Target="../media/image70.jpeg"/><Relationship Id="rId3" Type="http://schemas.openxmlformats.org/officeDocument/2006/relationships/tags" Target="../tags/tag399.xml"/><Relationship Id="rId21" Type="http://schemas.microsoft.com/office/2007/relationships/hdphoto" Target="../media/hdphoto2.wdp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image" Target="../media/image69.jpg"/><Relationship Id="rId2" Type="http://schemas.openxmlformats.org/officeDocument/2006/relationships/tags" Target="../tags/tag398.xml"/><Relationship Id="rId16" Type="http://schemas.openxmlformats.org/officeDocument/2006/relationships/image" Target="../media/image16.svg"/><Relationship Id="rId20" Type="http://schemas.openxmlformats.org/officeDocument/2006/relationships/image" Target="../media/image72.png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5" Type="http://schemas.openxmlformats.org/officeDocument/2006/relationships/tags" Target="../tags/tag401.xml"/><Relationship Id="rId15" Type="http://schemas.openxmlformats.org/officeDocument/2006/relationships/image" Target="../media/image15.png"/><Relationship Id="rId10" Type="http://schemas.openxmlformats.org/officeDocument/2006/relationships/tags" Target="../tags/tag406.xml"/><Relationship Id="rId19" Type="http://schemas.openxmlformats.org/officeDocument/2006/relationships/image" Target="../media/image71.jpg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412.xml"/><Relationship Id="rId7" Type="http://schemas.openxmlformats.org/officeDocument/2006/relationships/image" Target="../media/image41.pn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96352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3E9C46-A42D-F3F2-6BDB-F88CF77AA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076" y="2950043"/>
            <a:ext cx="377984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14EF46-4B1B-06B9-63F3-F7DBE9E4A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084" y="2950043"/>
            <a:ext cx="3772227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3039B1-EDE3-5204-1A06-AF0C7110F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36355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517F497-739E-11D6-419A-0A3F07FE2B1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écrire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3B6B33-91E4-4C45-2326-AD517753C9D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lire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02E017-86E1-DDC3-55C9-1BBCCB4841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dessiner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14217F-8EB9-367A-895C-3DC34F5771C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parler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929F9B-C19C-C689-929D-E42693C64F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9005" y="3906033"/>
            <a:ext cx="1547105" cy="19022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377D815-2DA7-6963-9CDC-A31E00A09D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4920" y="3895829"/>
            <a:ext cx="1669839" cy="20531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22A3BB-76EC-1E12-0AA4-E92BF9C85D0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4257" y="4012258"/>
            <a:ext cx="1669839" cy="1820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76EF85F-93EA-3972-E3D8-53C3D61A8DC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47020" y="3919289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37FB805-D68B-1A24-8BC8-3E968BF7912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38925" y="6221259"/>
            <a:ext cx="2938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jouer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F900F3-7222-5FE7-43F4-67C1FD9447C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regarder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63D083-5106-5A97-16C2-BEBF4EF083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se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lever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4901047-524A-D6F6-A0A9-6E6FF47489D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9876282" y="621429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s’assoir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F485C27-5C37-567A-C997-A52C9BC470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45652" y="3699254"/>
            <a:ext cx="1320273" cy="21670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44B1765-0F29-6181-E045-31DFF223CB8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05026" y="3780254"/>
            <a:ext cx="1294021" cy="20860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57EE2A-C106-19A6-A889-B3801E0C3D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1320" y="3929779"/>
            <a:ext cx="1589309" cy="19541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02A89A2-E41F-08D7-A1A7-9E57DF701E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93864" y="3929779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546D65A-48DA-9621-E397-8B3A35D745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9005" y="4248943"/>
            <a:ext cx="1547105" cy="19022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4307594-00EE-635E-EE2D-FFEB6C3C8A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4920" y="4238739"/>
            <a:ext cx="1669839" cy="205318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385B581-0A07-22B5-A458-26357B14D9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54257" y="4355168"/>
            <a:ext cx="1669839" cy="182032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553467-45C7-49DF-09D7-CF089FD4E1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47020" y="4262199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088780-18D9-7451-CFA5-8C044D1692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9005" y="4248943"/>
            <a:ext cx="1547105" cy="19022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1D2D3E-6693-2F0A-4222-7C5769EE5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3569" y="4098033"/>
            <a:ext cx="1669839" cy="205318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88B433F-3604-ECAA-6470-B8660ACA00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4920" y="4233336"/>
            <a:ext cx="1669839" cy="182032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5F75710-3E3F-F834-0D64-30BE2655B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47020" y="4262199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</a:t>
            </a:r>
            <a:r>
              <a:rPr lang="ar-MA" sz="2400" b="1" dirty="0">
                <a:solidFill>
                  <a:srgbClr val="A6A6A6"/>
                </a:solidFill>
                <a:latin typeface="Calibri"/>
              </a:rPr>
              <a:t> </a:t>
            </a:r>
            <a:r>
              <a:rPr lang="fr-MA" sz="2400" b="1" dirty="0">
                <a:solidFill>
                  <a:srgbClr val="A6A6A6"/>
                </a:solidFill>
                <a:latin typeface="Calibri"/>
              </a:rPr>
              <a:t>écrire 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» et « dessiner 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B76BB47E-FD07-78B7-F672-869DE5E106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9005" y="4248943"/>
            <a:ext cx="1547105" cy="19022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FB7AF2-AAC6-D952-000F-16D3BB67CA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73569" y="4098033"/>
            <a:ext cx="1669839" cy="20531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2808C9-A405-1A1E-E24B-E23D66C240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4920" y="4233336"/>
            <a:ext cx="1669839" cy="1820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749BA3F-21E5-109D-1350-09F6B5F76F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47020" y="4262199"/>
            <a:ext cx="1929975" cy="1889021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99554" y="3857722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32700" y="3876596"/>
            <a:ext cx="2671927" cy="253380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F3E659A-CF59-5567-FE61-31D04EC7C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7102" y="4019493"/>
            <a:ext cx="1320273" cy="21670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2FA0244-84BC-D6B2-10E1-A0272A86D0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6476" y="4100493"/>
            <a:ext cx="1294021" cy="208601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DE7DD1B-AB49-184F-FE57-37D943D07A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2770" y="4250018"/>
            <a:ext cx="1589309" cy="1954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3B616BD-D0FC-0FD1-BA28-43E687EDEA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5314" y="4250018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6C8BD779-35DE-F102-AC1B-B78F8675084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39659" y="3566145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026E874-976B-46F0-27E0-A0200C05D0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7102" y="4019493"/>
            <a:ext cx="1320273" cy="21670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A3E515-EBC2-34CE-20FB-F95C59359C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76476" y="4100493"/>
            <a:ext cx="1294021" cy="20860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D8AB365-9D32-F11E-15B1-1D38323AAA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5314" y="4250018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regarder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770A204-408D-4353-7315-62FDB7F8C6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7102" y="4019493"/>
            <a:ext cx="1320273" cy="21670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958D2F-0859-8549-E12D-9BA54CF5EF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76476" y="4100493"/>
            <a:ext cx="1294021" cy="20860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BA7DB7-0873-352D-01FB-21D51018E5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32770" y="4250018"/>
            <a:ext cx="1589309" cy="19541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93CC7C-3016-1C6F-E24B-E9CACF3F7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5314" y="4250018"/>
            <a:ext cx="1589309" cy="195417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92328" y="3938271"/>
            <a:ext cx="2808971" cy="2577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4AFAE58-3467-9999-0877-BD93C9510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9005" y="4248943"/>
            <a:ext cx="1547105" cy="19022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676A6F8-AAC4-10FC-5205-68CD39BCFF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3569" y="4098033"/>
            <a:ext cx="1669839" cy="20531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F6F46E-20FD-97E6-2B64-A7BC73B69E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4920" y="4233336"/>
            <a:ext cx="1669839" cy="1820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2D645D-AA2C-EB08-2121-DAF673D889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47020" y="4262199"/>
            <a:ext cx="1929975" cy="18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6DB4D20-6AD0-A94B-6823-A34CDCEAB8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7102" y="4019493"/>
            <a:ext cx="1320273" cy="21670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B025DA-5F7C-B9F8-D7A0-2FC1A68693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6476" y="4100493"/>
            <a:ext cx="1294021" cy="20860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743F828-322E-0448-DD43-A6B0D07BBC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2770" y="4250018"/>
            <a:ext cx="1589309" cy="19541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7C1DCA8-8B4E-193C-0895-1707187D5D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5314" y="4250018"/>
            <a:ext cx="1589309" cy="195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regarde la télé.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6E9389C-4D47-4235-D146-40F9B149E6F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regarde la télé.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3E2DA0-DFD1-67A7-DC71-6A46B3AB5A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01574" y="4457702"/>
            <a:ext cx="2786430" cy="34261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D2C93C6-59C3-78DA-1E75-493727DC6C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91710" y="4261018"/>
            <a:ext cx="3322716" cy="408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F599-4439-DD6F-23E6-45DB29D5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ADC600-D8AA-4659-3368-EF1ECECBAC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FC1205-CFC0-64F6-B4F9-056CFA57F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8" y="633591"/>
            <a:ext cx="1151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Vous devez répondre avec des phrases.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CBE7C3C-A5A1-DF64-0AC8-EE6680CD55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32" y="2958837"/>
            <a:ext cx="6917654" cy="518183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40915B-A545-E00E-EB0B-AC3CC562A7C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982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quel jour, aujourd’hui ?  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Qu’est-ce que tu fais en classe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AC3639C-DE1A-2192-54B0-3A7BE82BD25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D4D842-E3A9-96C5-CF3A-F162867FE3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0527" y="5225230"/>
            <a:ext cx="2078262" cy="2555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E95C66-18CA-69A6-D1BD-E13884F317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2367" y="5022508"/>
            <a:ext cx="2243134" cy="27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3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DB566-632F-1B92-D1DF-0EE20EA2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85142CC-668B-C70D-9A9C-875E88B645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115560-5E04-5D8B-2A4A-743C0E2235B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des dessins en classe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3BD846-2B66-8644-C2BC-B907161F949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9" y="2506397"/>
            <a:ext cx="1303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Est-ce que tu fais des dessins en classe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3B754F-106E-24EA-2DDC-54F1DBBD91D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5EABBE9-C7DA-F313-700B-A47BE9AC89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DB4B97-8C9D-1DBB-785A-7D9EEDA5A2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8082" y="4869222"/>
            <a:ext cx="3066882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839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2064-CB7E-8C19-479C-D3BA5447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5A9073A-47CE-6A81-861E-7520AC433F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740463-87DB-764F-9FD5-A955794B52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du sport en classe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A857E-F876-BB09-F5BB-B7039B7E15A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9" y="2506397"/>
            <a:ext cx="1303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Est-ce que tu fais du sport en classe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9B3DFCC-2509-ECB6-D9F9-8AA30FB647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62F390E-7E63-EC80-4C5A-99CBEFFEDFD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8BD38C-5FE2-D099-4AE5-3BA6787E2F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7292" y="5199741"/>
            <a:ext cx="3248462" cy="263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28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59C789D-4680-93D3-F5B1-AFD1D48176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Dites ce que vous faites en classe.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C88664C-907E-29F6-FFE3-0567B063DB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9798" y="2448153"/>
            <a:ext cx="982491" cy="23733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E38B00-A86B-249B-7C9B-607DBC98F2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68746" y="5304641"/>
            <a:ext cx="1116799" cy="1482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555999-9BCB-BFE4-C884-6763340FB0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1069" y="6888746"/>
            <a:ext cx="1492155" cy="1353134"/>
          </a:xfrm>
          <a:prstGeom prst="rect">
            <a:avLst/>
          </a:prstGeom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45531" y="3413487"/>
            <a:ext cx="924188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que tu fais en classe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En classe, je … et … 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endParaRPr lang="fr-FR" sz="2800" b="1" kern="100" spc="425" dirty="0">
              <a:solidFill>
                <a:srgbClr val="4290CA"/>
              </a:solidFill>
              <a:latin typeface="Dosis" pitchFamily="2" charset="0"/>
            </a:endParaRP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fais des dessins en classe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Oui, je fais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tu fais du sport en classe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Non, je ne fais pas … 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645BEF1-D4CD-2C11-A50C-6FF348ABAE5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1603174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49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r.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r. Elle fait le son « r 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r   </a:t>
            </a:r>
            <a:r>
              <a:rPr lang="fr-MA" sz="239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R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R – r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36B287C-586B-4BB0-4AAE-9E26E27CCC9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KG Primary Penmanship 2" panose="020B0604020202020204" charset="0"/>
              </a:rPr>
              <a:t>r   </a:t>
            </a:r>
            <a:r>
              <a:rPr lang="fr-MA" sz="239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R</a:t>
            </a:r>
            <a:r>
              <a:rPr lang="fr-MA" sz="239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3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64AD2D-6D97-1152-5995-8169864DF8E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4358670"/>
            <a:ext cx="12973049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Rou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ri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ur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ra   re   or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ré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ir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ro   </a:t>
            </a:r>
            <a:r>
              <a:rPr lang="fr-MA" sz="88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our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ru</a:t>
            </a: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Rama   mari   par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   souri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5" y="672435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Le. Papa. Part. à. La. mer. Le papa part à la mer.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4F312957-9D8D-D061-A7C0-489A15E6D3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Le papa par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à la mer.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C168231-B777-AE64-83F1-FCF4F17069B8}"/>
              </a:ext>
            </a:extLst>
          </p:cNvPr>
          <p:cNvSpPr/>
          <p:nvPr/>
        </p:nvSpPr>
        <p:spPr>
          <a:xfrm rot="16200000">
            <a:off x="2107971" y="5706827"/>
            <a:ext cx="303645" cy="10239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707ADB2-9027-1091-7870-489FBA2D0C2E}"/>
              </a:ext>
            </a:extLst>
          </p:cNvPr>
          <p:cNvSpPr/>
          <p:nvPr/>
        </p:nvSpPr>
        <p:spPr>
          <a:xfrm rot="16200000">
            <a:off x="4707918" y="5711190"/>
            <a:ext cx="294913" cy="10239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91DB7809-F1E4-182D-356B-EB085FB2DAE2}"/>
              </a:ext>
            </a:extLst>
          </p:cNvPr>
          <p:cNvSpPr/>
          <p:nvPr/>
        </p:nvSpPr>
        <p:spPr>
          <a:xfrm rot="16200000">
            <a:off x="6302176" y="5516306"/>
            <a:ext cx="310749" cy="142954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EA8DC36A-354D-DB24-9AB7-4CEDD2DC8182}"/>
              </a:ext>
            </a:extLst>
          </p:cNvPr>
          <p:cNvSpPr/>
          <p:nvPr/>
        </p:nvSpPr>
        <p:spPr>
          <a:xfrm rot="16200000">
            <a:off x="10662549" y="5446006"/>
            <a:ext cx="294915" cy="15543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1B712361-09E6-75DC-A182-E889FA1BF3AD}"/>
              </a:ext>
            </a:extLst>
          </p:cNvPr>
          <p:cNvSpPr/>
          <p:nvPr/>
        </p:nvSpPr>
        <p:spPr>
          <a:xfrm rot="16200000">
            <a:off x="3547837" y="5742549"/>
            <a:ext cx="303647" cy="96996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BFFBFB9A-59CE-8323-CB0F-55286FC33323}"/>
              </a:ext>
            </a:extLst>
          </p:cNvPr>
          <p:cNvSpPr/>
          <p:nvPr/>
        </p:nvSpPr>
        <p:spPr>
          <a:xfrm rot="16200000">
            <a:off x="9209187" y="5813529"/>
            <a:ext cx="272718" cy="7970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0B28A34E-CACA-2E23-B3F2-D7A40135BA61}"/>
              </a:ext>
            </a:extLst>
          </p:cNvPr>
          <p:cNvSpPr/>
          <p:nvPr/>
        </p:nvSpPr>
        <p:spPr>
          <a:xfrm rot="16200000">
            <a:off x="8237180" y="5889807"/>
            <a:ext cx="286187" cy="63104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Le papa part à la mer.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FEFD8C8-86FC-E8A7-63F8-C8E60F1B0EC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Le papa par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KG Primary Penmanship 2" panose="020B0604020202020204" charset="0"/>
              </a:rPr>
              <a:t>t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 à la mer.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988D500-100E-E468-AE52-1320D1624B0B}"/>
              </a:ext>
            </a:extLst>
          </p:cNvPr>
          <p:cNvSpPr/>
          <p:nvPr/>
        </p:nvSpPr>
        <p:spPr>
          <a:xfrm rot="16200000">
            <a:off x="2107971" y="5706827"/>
            <a:ext cx="303645" cy="102394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3C72E5DF-A3DB-CC16-1473-54D481B1F757}"/>
              </a:ext>
            </a:extLst>
          </p:cNvPr>
          <p:cNvSpPr/>
          <p:nvPr/>
        </p:nvSpPr>
        <p:spPr>
          <a:xfrm rot="16200000">
            <a:off x="4707918" y="5711190"/>
            <a:ext cx="294913" cy="10239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684C7E7B-BDFF-C568-1301-96AD2F96E28C}"/>
              </a:ext>
            </a:extLst>
          </p:cNvPr>
          <p:cNvSpPr/>
          <p:nvPr/>
        </p:nvSpPr>
        <p:spPr>
          <a:xfrm rot="16200000">
            <a:off x="6302176" y="5516306"/>
            <a:ext cx="310749" cy="142954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1" name="Parenthèse ouvrante 20">
            <a:extLst>
              <a:ext uri="{FF2B5EF4-FFF2-40B4-BE49-F238E27FC236}">
                <a16:creationId xmlns:a16="http://schemas.microsoft.com/office/drawing/2014/main" id="{D26DFF91-ED36-CFBC-2B4A-2FABC38DF6C9}"/>
              </a:ext>
            </a:extLst>
          </p:cNvPr>
          <p:cNvSpPr/>
          <p:nvPr/>
        </p:nvSpPr>
        <p:spPr>
          <a:xfrm rot="16200000">
            <a:off x="10662549" y="5446006"/>
            <a:ext cx="294915" cy="15543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46464F6A-5889-BD82-1359-FC4860A9580D}"/>
              </a:ext>
            </a:extLst>
          </p:cNvPr>
          <p:cNvSpPr/>
          <p:nvPr/>
        </p:nvSpPr>
        <p:spPr>
          <a:xfrm rot="16200000">
            <a:off x="3547837" y="5742549"/>
            <a:ext cx="303647" cy="96996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BA00D587-F46D-CC32-21AE-C41F5C6695FD}"/>
              </a:ext>
            </a:extLst>
          </p:cNvPr>
          <p:cNvSpPr/>
          <p:nvPr/>
        </p:nvSpPr>
        <p:spPr>
          <a:xfrm rot="16200000">
            <a:off x="9209187" y="5813529"/>
            <a:ext cx="272718" cy="79706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8255DFBF-FA5F-96C7-7E66-0A2BE5F7D452}"/>
              </a:ext>
            </a:extLst>
          </p:cNvPr>
          <p:cNvSpPr/>
          <p:nvPr/>
        </p:nvSpPr>
        <p:spPr>
          <a:xfrm rot="16200000">
            <a:off x="8237180" y="5889807"/>
            <a:ext cx="286187" cy="63104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F39ADF4-23B1-6DC8-2971-F9DFAE5AD6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0839" y="1835618"/>
            <a:ext cx="5484700" cy="775156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37.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42743" y="8524993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CC4AA02-C8E2-0608-8CC6-D151691DAF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041" y="4358572"/>
            <a:ext cx="12657917" cy="15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CEBE09F-9DF2-D09A-0FFA-31C2B86C6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041" y="4358572"/>
            <a:ext cx="12657917" cy="15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94027" y="1092330"/>
            <a:ext cx="768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les élèves ne disposent pas de manuels, faire la dictée sur les cahiers.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38.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6BB37F-0AA3-833D-ABE2-67C8343350C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AE0F31-25C5-A4CD-AC2C-61F821B585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3876" y="1764638"/>
            <a:ext cx="5538490" cy="78118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22A771-AF24-6F80-A495-8E7177AA8B6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71926" y="7803098"/>
            <a:ext cx="5719166" cy="141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5. Écris sur les points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ra – ri – ro – ru – re.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40B639A-BEC5-1FAF-1256-0DFB75FAE1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300" y="3482196"/>
            <a:ext cx="12467400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D7F6A48-4783-926D-B74C-578EFEC4B2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4515" y="3528950"/>
            <a:ext cx="11883082" cy="322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003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3493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2503</TotalTime>
  <Words>1780</Words>
  <PresentationFormat>Personnalisé</PresentationFormat>
  <Paragraphs>349</Paragraphs>
  <Slides>59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59</vt:i4>
      </vt:variant>
    </vt:vector>
  </HeadingPairs>
  <TitlesOfParts>
    <vt:vector size="71" baseType="lpstr">
      <vt:lpstr>Dosis Bold</vt:lpstr>
      <vt:lpstr>Dosis</vt:lpstr>
      <vt:lpstr>Candara</vt:lpstr>
      <vt:lpstr>Carelia</vt:lpstr>
      <vt:lpstr>Arial</vt:lpstr>
      <vt:lpstr>Calibri</vt:lpstr>
      <vt:lpstr>Calibri </vt:lpstr>
      <vt:lpstr>Cambria</vt:lpstr>
      <vt:lpstr>KG Primary Penmanship 2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2025-07-22T07:06:18Z</dcterms:modified>
</cp:coreProperties>
</file>