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3"/>
  </p:notesMasterIdLst>
  <p:sldIdLst>
    <p:sldId id="2134808908" r:id="rId4"/>
    <p:sldId id="2134808909" r:id="rId5"/>
    <p:sldId id="2134808910" r:id="rId6"/>
    <p:sldId id="2134808911" r:id="rId7"/>
    <p:sldId id="2134808912" r:id="rId8"/>
    <p:sldId id="2134808913" r:id="rId9"/>
    <p:sldId id="2134808914" r:id="rId10"/>
    <p:sldId id="2134808915" r:id="rId11"/>
    <p:sldId id="2134808916" r:id="rId12"/>
    <p:sldId id="2134808917" r:id="rId13"/>
    <p:sldId id="2134808918" r:id="rId14"/>
    <p:sldId id="2134808285" r:id="rId15"/>
    <p:sldId id="2134808919" r:id="rId16"/>
    <p:sldId id="2134808278" r:id="rId17"/>
    <p:sldId id="2134807223" r:id="rId18"/>
    <p:sldId id="2134808487" r:id="rId19"/>
    <p:sldId id="2134807776" r:id="rId20"/>
    <p:sldId id="2134808277" r:id="rId21"/>
    <p:sldId id="2134808925" r:id="rId22"/>
    <p:sldId id="2134808517" r:id="rId23"/>
    <p:sldId id="2134808515" r:id="rId24"/>
    <p:sldId id="2134808516" r:id="rId25"/>
    <p:sldId id="2134808490" r:id="rId26"/>
    <p:sldId id="2134808498" r:id="rId27"/>
    <p:sldId id="2134808514" r:id="rId28"/>
    <p:sldId id="2134808489" r:id="rId29"/>
    <p:sldId id="2134808492" r:id="rId30"/>
    <p:sldId id="2134808493" r:id="rId31"/>
    <p:sldId id="2134808874" r:id="rId32"/>
    <p:sldId id="2134808900" r:id="rId33"/>
    <p:sldId id="2134808240" r:id="rId34"/>
    <p:sldId id="2134808499" r:id="rId35"/>
    <p:sldId id="2134808500" r:id="rId36"/>
    <p:sldId id="2134809114" r:id="rId37"/>
    <p:sldId id="2134809117" r:id="rId38"/>
    <p:sldId id="2134809116" r:id="rId39"/>
    <p:sldId id="2147482347" r:id="rId40"/>
    <p:sldId id="2134808486" r:id="rId41"/>
    <p:sldId id="2147482378" r:id="rId42"/>
    <p:sldId id="2134808504" r:id="rId43"/>
    <p:sldId id="2134808505" r:id="rId44"/>
    <p:sldId id="2134807000" r:id="rId45"/>
    <p:sldId id="2134808508" r:id="rId46"/>
    <p:sldId id="2134808875" r:id="rId47"/>
    <p:sldId id="2134808950" r:id="rId48"/>
    <p:sldId id="2134808971" r:id="rId49"/>
    <p:sldId id="2134808972" r:id="rId50"/>
    <p:sldId id="2134806115" r:id="rId51"/>
    <p:sldId id="2134808979" r:id="rId52"/>
    <p:sldId id="2134808980" r:id="rId53"/>
    <p:sldId id="2134808506" r:id="rId54"/>
    <p:sldId id="2134808507" r:id="rId55"/>
    <p:sldId id="2134808431" r:id="rId56"/>
    <p:sldId id="2134808425" r:id="rId57"/>
    <p:sldId id="2134807507" r:id="rId58"/>
    <p:sldId id="2134807508" r:id="rId59"/>
    <p:sldId id="2134808958" r:id="rId60"/>
    <p:sldId id="2147482379" r:id="rId61"/>
    <p:sldId id="2134808474" r:id="rId62"/>
  </p:sldIdLst>
  <p:sldSz cx="13716000" cy="10287000"/>
  <p:notesSz cx="6858000" cy="9144000"/>
  <p:embeddedFontLs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Candara" panose="020E0502030303020204" pitchFamily="34" charset="0"/>
      <p:regular r:id="rId68"/>
      <p:bold r:id="rId69"/>
      <p:italic r:id="rId70"/>
      <p:boldItalic r:id="rId71"/>
    </p:embeddedFont>
    <p:embeddedFont>
      <p:font typeface="Carelia" panose="020B0604020202020204" charset="0"/>
      <p:regular r:id="rId72"/>
    </p:embeddedFont>
    <p:embeddedFont>
      <p:font typeface="Dosis" pitchFamily="2" charset="0"/>
      <p:regular r:id="rId73"/>
      <p:bold r:id="rId74"/>
    </p:embeddedFont>
    <p:embeddedFont>
      <p:font typeface="Dosis Bold" pitchFamily="2" charset="0"/>
      <p:regular r:id="rId75"/>
      <p:bold r:id="rId76"/>
    </p:embeddedFont>
    <p:embeddedFont>
      <p:font typeface="KG Primary Penmanship 2" panose="020B0604020202020204" charset="0"/>
      <p:regular r:id="rId77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42C"/>
    <a:srgbClr val="106584"/>
    <a:srgbClr val="7F7F7F"/>
    <a:srgbClr val="F2F2F2"/>
    <a:srgbClr val="8DC63F"/>
    <a:srgbClr val="525252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1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9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3.fntdata"/><Relationship Id="rId7" Type="http://schemas.openxmlformats.org/officeDocument/2006/relationships/slide" Target="slides/slide4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22/07/2025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4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33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33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33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12" Type="http://schemas.openxmlformats.org/officeDocument/2006/relationships/image" Target="../media/image37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tags" Target="../tags/tag161.xml"/><Relationship Id="rId10" Type="http://schemas.openxmlformats.org/officeDocument/2006/relationships/image" Target="../media/image35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6.sv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33.png"/><Relationship Id="rId2" Type="http://schemas.openxmlformats.org/officeDocument/2006/relationships/tags" Target="../tags/tag169.xml"/><Relationship Id="rId16" Type="http://schemas.openxmlformats.org/officeDocument/2006/relationships/image" Target="../media/image40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2.jpeg"/><Relationship Id="rId5" Type="http://schemas.openxmlformats.org/officeDocument/2006/relationships/tags" Target="../tags/tag172.xml"/><Relationship Id="rId15" Type="http://schemas.openxmlformats.org/officeDocument/2006/relationships/image" Target="../media/image39.sv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7" Type="http://schemas.openxmlformats.org/officeDocument/2006/relationships/image" Target="../media/image41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42.png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image" Target="../media/image20.png"/><Relationship Id="rId2" Type="http://schemas.openxmlformats.org/officeDocument/2006/relationships/tags" Target="../tags/tag181.xml"/><Relationship Id="rId16" Type="http://schemas.openxmlformats.org/officeDocument/2006/relationships/image" Target="../media/image45.png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image" Target="../media/image16.svg"/><Relationship Id="rId5" Type="http://schemas.openxmlformats.org/officeDocument/2006/relationships/tags" Target="../tags/tag184.xml"/><Relationship Id="rId1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tags" Target="../tags/tag18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image" Target="../media/image46.png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image" Target="../media/image20.png"/><Relationship Id="rId2" Type="http://schemas.openxmlformats.org/officeDocument/2006/relationships/tags" Target="../tags/tag189.xml"/><Relationship Id="rId16" Type="http://schemas.openxmlformats.org/officeDocument/2006/relationships/image" Target="../media/image49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16.svg"/><Relationship Id="rId5" Type="http://schemas.openxmlformats.org/officeDocument/2006/relationships/tags" Target="../tags/tag192.xml"/><Relationship Id="rId15" Type="http://schemas.openxmlformats.org/officeDocument/2006/relationships/image" Target="../media/image48.png"/><Relationship Id="rId10" Type="http://schemas.openxmlformats.org/officeDocument/2006/relationships/image" Target="../media/image15.png"/><Relationship Id="rId4" Type="http://schemas.openxmlformats.org/officeDocument/2006/relationships/tags" Target="../tags/tag19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image" Target="../media/image15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97.xml"/><Relationship Id="rId16" Type="http://schemas.openxmlformats.org/officeDocument/2006/relationships/image" Target="../media/image50.png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5" Type="http://schemas.openxmlformats.org/officeDocument/2006/relationships/tags" Target="../tags/tag200.xml"/><Relationship Id="rId15" Type="http://schemas.openxmlformats.org/officeDocument/2006/relationships/image" Target="../media/image20.png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09.xml"/><Relationship Id="rId7" Type="http://schemas.openxmlformats.org/officeDocument/2006/relationships/image" Target="../media/image16.svg"/><Relationship Id="rId12" Type="http://schemas.openxmlformats.org/officeDocument/2006/relationships/image" Target="../media/image45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15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tags" Target="../tags/tag210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13.xml"/><Relationship Id="rId7" Type="http://schemas.openxmlformats.org/officeDocument/2006/relationships/image" Target="../media/image16.svg"/><Relationship Id="rId12" Type="http://schemas.openxmlformats.org/officeDocument/2006/relationships/image" Target="../media/image45.pn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image" Target="../media/image15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tags" Target="../tags/tag214.xml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png"/><Relationship Id="rId3" Type="http://schemas.openxmlformats.org/officeDocument/2006/relationships/tags" Target="../tags/tag21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image" Target="../media/image42.png"/><Relationship Id="rId5" Type="http://schemas.openxmlformats.org/officeDocument/2006/relationships/tags" Target="../tags/tag219.xml"/><Relationship Id="rId10" Type="http://schemas.openxmlformats.org/officeDocument/2006/relationships/image" Target="../media/image20.png"/><Relationship Id="rId4" Type="http://schemas.openxmlformats.org/officeDocument/2006/relationships/tags" Target="../tags/tag218.xml"/><Relationship Id="rId9" Type="http://schemas.openxmlformats.org/officeDocument/2006/relationships/image" Target="../media/image16.svg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2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image" Target="../media/image24.png"/><Relationship Id="rId5" Type="http://schemas.openxmlformats.org/officeDocument/2006/relationships/tags" Target="../tags/tag225.xml"/><Relationship Id="rId10" Type="http://schemas.openxmlformats.org/officeDocument/2006/relationships/image" Target="../media/image20.png"/><Relationship Id="rId4" Type="http://schemas.openxmlformats.org/officeDocument/2006/relationships/tags" Target="../tags/tag224.xml"/><Relationship Id="rId9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29.xml"/><Relationship Id="rId7" Type="http://schemas.openxmlformats.org/officeDocument/2006/relationships/image" Target="../media/image16.svg"/><Relationship Id="rId12" Type="http://schemas.openxmlformats.org/officeDocument/2006/relationships/image" Target="../media/image49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image" Target="../media/image15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tags" Target="../tags/tag230.xml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33.xml"/><Relationship Id="rId7" Type="http://schemas.openxmlformats.org/officeDocument/2006/relationships/image" Target="../media/image15.png"/><Relationship Id="rId12" Type="http://schemas.openxmlformats.org/officeDocument/2006/relationships/image" Target="../media/image49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5" Type="http://schemas.openxmlformats.org/officeDocument/2006/relationships/tags" Target="../tags/tag235.xml"/><Relationship Id="rId10" Type="http://schemas.openxmlformats.org/officeDocument/2006/relationships/image" Target="../media/image46.png"/><Relationship Id="rId4" Type="http://schemas.openxmlformats.org/officeDocument/2006/relationships/tags" Target="../tags/tag234.xml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9.png"/><Relationship Id="rId3" Type="http://schemas.openxmlformats.org/officeDocument/2006/relationships/tags" Target="../tags/tag238.xml"/><Relationship Id="rId7" Type="http://schemas.openxmlformats.org/officeDocument/2006/relationships/image" Target="../media/image15.png"/><Relationship Id="rId12" Type="http://schemas.openxmlformats.org/officeDocument/2006/relationships/image" Target="../media/image48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5" Type="http://schemas.openxmlformats.org/officeDocument/2006/relationships/tags" Target="../tags/tag240.xml"/><Relationship Id="rId10" Type="http://schemas.openxmlformats.org/officeDocument/2006/relationships/image" Target="../media/image46.png"/><Relationship Id="rId4" Type="http://schemas.openxmlformats.org/officeDocument/2006/relationships/tags" Target="../tags/tag239.xml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43.xml"/><Relationship Id="rId7" Type="http://schemas.openxmlformats.org/officeDocument/2006/relationships/image" Target="../media/image16.svg"/><Relationship Id="rId12" Type="http://schemas.openxmlformats.org/officeDocument/2006/relationships/image" Target="../media/image45.png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image" Target="../media/image15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tags" Target="../tags/tag244.xml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47.xml"/><Relationship Id="rId7" Type="http://schemas.openxmlformats.org/officeDocument/2006/relationships/image" Target="../media/image16.svg"/><Relationship Id="rId12" Type="http://schemas.openxmlformats.org/officeDocument/2006/relationships/image" Target="../media/image49.pn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image" Target="../media/image15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tags" Target="../tags/tag248.xml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1.xml"/><Relationship Id="rId7" Type="http://schemas.openxmlformats.org/officeDocument/2006/relationships/image" Target="../media/image15.pn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5" Type="http://schemas.openxmlformats.org/officeDocument/2006/relationships/tags" Target="../tags/tag253.xml"/><Relationship Id="rId10" Type="http://schemas.openxmlformats.org/officeDocument/2006/relationships/image" Target="../media/image48.png"/><Relationship Id="rId4" Type="http://schemas.openxmlformats.org/officeDocument/2006/relationships/tags" Target="../tags/tag252.xml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5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image" Target="../media/image5.png"/><Relationship Id="rId5" Type="http://schemas.openxmlformats.org/officeDocument/2006/relationships/tags" Target="../tags/tag258.xml"/><Relationship Id="rId10" Type="http://schemas.openxmlformats.org/officeDocument/2006/relationships/image" Target="../media/image4.svg"/><Relationship Id="rId4" Type="http://schemas.openxmlformats.org/officeDocument/2006/relationships/tags" Target="../tags/tag257.xm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image" Target="../media/image26.svg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image" Target="../media/image33.png"/><Relationship Id="rId2" Type="http://schemas.openxmlformats.org/officeDocument/2006/relationships/tags" Target="../tags/tag261.xml"/><Relationship Id="rId16" Type="http://schemas.openxmlformats.org/officeDocument/2006/relationships/image" Target="../media/image40.png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image" Target="../media/image2.jpeg"/><Relationship Id="rId5" Type="http://schemas.openxmlformats.org/officeDocument/2006/relationships/tags" Target="../tags/tag264.xml"/><Relationship Id="rId15" Type="http://schemas.openxmlformats.org/officeDocument/2006/relationships/image" Target="../media/image39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71.xml"/><Relationship Id="rId7" Type="http://schemas.openxmlformats.org/officeDocument/2006/relationships/image" Target="../media/image16.sv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7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75.xml"/><Relationship Id="rId7" Type="http://schemas.openxmlformats.org/officeDocument/2006/relationships/image" Target="../media/image15.pn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5" Type="http://schemas.openxmlformats.org/officeDocument/2006/relationships/tags" Target="../tags/tag277.xml"/><Relationship Id="rId10" Type="http://schemas.openxmlformats.org/officeDocument/2006/relationships/image" Target="../media/image42.png"/><Relationship Id="rId4" Type="http://schemas.openxmlformats.org/officeDocument/2006/relationships/tags" Target="../tags/tag276.xml"/><Relationship Id="rId9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80.xml"/><Relationship Id="rId7" Type="http://schemas.openxmlformats.org/officeDocument/2006/relationships/image" Target="../media/image15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2.xml"/><Relationship Id="rId10" Type="http://schemas.openxmlformats.org/officeDocument/2006/relationships/image" Target="../media/image44.png"/><Relationship Id="rId4" Type="http://schemas.openxmlformats.org/officeDocument/2006/relationships/tags" Target="../tags/tag281.xml"/><Relationship Id="rId9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85.xml"/><Relationship Id="rId7" Type="http://schemas.openxmlformats.org/officeDocument/2006/relationships/image" Target="../media/image15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7.xml"/><Relationship Id="rId10" Type="http://schemas.openxmlformats.org/officeDocument/2006/relationships/image" Target="../media/image53.png"/><Relationship Id="rId4" Type="http://schemas.openxmlformats.org/officeDocument/2006/relationships/tags" Target="../tags/tag286.xml"/><Relationship Id="rId9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90.xml"/><Relationship Id="rId7" Type="http://schemas.openxmlformats.org/officeDocument/2006/relationships/image" Target="../media/image15.pn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2.xml"/><Relationship Id="rId10" Type="http://schemas.openxmlformats.org/officeDocument/2006/relationships/image" Target="../media/image55.png"/><Relationship Id="rId4" Type="http://schemas.openxmlformats.org/officeDocument/2006/relationships/tags" Target="../tags/tag291.xml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8.png"/><Relationship Id="rId3" Type="http://schemas.openxmlformats.org/officeDocument/2006/relationships/tags" Target="../tags/tag29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7.png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image" Target="../media/image56.png"/><Relationship Id="rId5" Type="http://schemas.openxmlformats.org/officeDocument/2006/relationships/tags" Target="../tags/tag297.xml"/><Relationship Id="rId10" Type="http://schemas.openxmlformats.org/officeDocument/2006/relationships/image" Target="../media/image54.png"/><Relationship Id="rId4" Type="http://schemas.openxmlformats.org/officeDocument/2006/relationships/tags" Target="../tags/tag296.xml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01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5.png"/><Relationship Id="rId5" Type="http://schemas.openxmlformats.org/officeDocument/2006/relationships/tags" Target="../tags/tag303.xml"/><Relationship Id="rId10" Type="http://schemas.openxmlformats.org/officeDocument/2006/relationships/image" Target="../media/image4.svg"/><Relationship Id="rId4" Type="http://schemas.openxmlformats.org/officeDocument/2006/relationships/tags" Target="../tags/tag302.xml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image" Target="../media/image2.jpeg"/><Relationship Id="rId18" Type="http://schemas.openxmlformats.org/officeDocument/2006/relationships/image" Target="../media/image40.png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9.svg"/><Relationship Id="rId2" Type="http://schemas.openxmlformats.org/officeDocument/2006/relationships/tags" Target="../tags/tag306.xml"/><Relationship Id="rId16" Type="http://schemas.openxmlformats.org/officeDocument/2006/relationships/image" Target="../media/image38.png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tags" Target="../tags/tag315.xml"/><Relationship Id="rId5" Type="http://schemas.openxmlformats.org/officeDocument/2006/relationships/tags" Target="../tags/tag309.xml"/><Relationship Id="rId15" Type="http://schemas.openxmlformats.org/officeDocument/2006/relationships/image" Target="../media/image26.svg"/><Relationship Id="rId10" Type="http://schemas.openxmlformats.org/officeDocument/2006/relationships/tags" Target="../tags/tag314.xml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8.xml"/><Relationship Id="rId7" Type="http://schemas.openxmlformats.org/officeDocument/2006/relationships/image" Target="../media/image15.png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9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3.xml"/><Relationship Id="rId7" Type="http://schemas.openxmlformats.org/officeDocument/2006/relationships/image" Target="../media/image15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9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8.xml"/><Relationship Id="rId7" Type="http://schemas.openxmlformats.org/officeDocument/2006/relationships/image" Target="../media/image15.pn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9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3.xml"/><Relationship Id="rId7" Type="http://schemas.openxmlformats.org/officeDocument/2006/relationships/image" Target="../media/image15.png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9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338.xml"/><Relationship Id="rId7" Type="http://schemas.openxmlformats.org/officeDocument/2006/relationships/image" Target="../media/image55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41.xml"/><Relationship Id="rId7" Type="http://schemas.openxmlformats.org/officeDocument/2006/relationships/image" Target="../media/image20.png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44.xml"/><Relationship Id="rId7" Type="http://schemas.openxmlformats.org/officeDocument/2006/relationships/image" Target="../media/image35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9" Type="http://schemas.openxmlformats.org/officeDocument/2006/relationships/image" Target="../media/image16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0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0.png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image" Target="../media/image61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5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image" Target="../media/image5.png"/><Relationship Id="rId5" Type="http://schemas.openxmlformats.org/officeDocument/2006/relationships/tags" Target="../tags/tag355.xml"/><Relationship Id="rId10" Type="http://schemas.openxmlformats.org/officeDocument/2006/relationships/image" Target="../media/image4.svg"/><Relationship Id="rId4" Type="http://schemas.openxmlformats.org/officeDocument/2006/relationships/tags" Target="../tags/tag354.xml"/><Relationship Id="rId9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364.xml"/><Relationship Id="rId13" Type="http://schemas.openxmlformats.org/officeDocument/2006/relationships/image" Target="../media/image26.svg"/><Relationship Id="rId3" Type="http://schemas.openxmlformats.org/officeDocument/2006/relationships/tags" Target="../tags/tag359.xml"/><Relationship Id="rId7" Type="http://schemas.openxmlformats.org/officeDocument/2006/relationships/tags" Target="../tags/tag363.xml"/><Relationship Id="rId12" Type="http://schemas.openxmlformats.org/officeDocument/2006/relationships/image" Target="../media/image33.png"/><Relationship Id="rId2" Type="http://schemas.openxmlformats.org/officeDocument/2006/relationships/tags" Target="../tags/tag358.xml"/><Relationship Id="rId16" Type="http://schemas.openxmlformats.org/officeDocument/2006/relationships/image" Target="../media/image40.png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image" Target="../media/image2.jpeg"/><Relationship Id="rId5" Type="http://schemas.openxmlformats.org/officeDocument/2006/relationships/tags" Target="../tags/tag361.xml"/><Relationship Id="rId15" Type="http://schemas.openxmlformats.org/officeDocument/2006/relationships/image" Target="../media/image39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1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3.jpeg"/><Relationship Id="rId3" Type="http://schemas.openxmlformats.org/officeDocument/2006/relationships/tags" Target="../tags/tag368.xml"/><Relationship Id="rId7" Type="http://schemas.openxmlformats.org/officeDocument/2006/relationships/tags" Target="../tags/tag372.xml"/><Relationship Id="rId12" Type="http://schemas.openxmlformats.org/officeDocument/2006/relationships/image" Target="../media/image62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1" Type="http://schemas.openxmlformats.org/officeDocument/2006/relationships/image" Target="../media/image29.png"/><Relationship Id="rId5" Type="http://schemas.openxmlformats.org/officeDocument/2006/relationships/tags" Target="../tags/tag370.xml"/><Relationship Id="rId10" Type="http://schemas.openxmlformats.org/officeDocument/2006/relationships/image" Target="../media/image16.svg"/><Relationship Id="rId4" Type="http://schemas.openxmlformats.org/officeDocument/2006/relationships/tags" Target="../tags/tag369.xml"/><Relationship Id="rId9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5.xml"/><Relationship Id="rId7" Type="http://schemas.openxmlformats.org/officeDocument/2006/relationships/image" Target="../media/image15.pn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77.xml"/><Relationship Id="rId10" Type="http://schemas.openxmlformats.org/officeDocument/2006/relationships/image" Target="../media/image37.png"/><Relationship Id="rId4" Type="http://schemas.openxmlformats.org/officeDocument/2006/relationships/tags" Target="../tags/tag376.xml"/><Relationship Id="rId9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80.xml"/><Relationship Id="rId7" Type="http://schemas.openxmlformats.org/officeDocument/2006/relationships/image" Target="../media/image16.sv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5.png"/><Relationship Id="rId4" Type="http://schemas.openxmlformats.org/officeDocument/2006/relationships/tags" Target="../tags/tag381.xml"/><Relationship Id="rId9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384.xml"/><Relationship Id="rId7" Type="http://schemas.openxmlformats.org/officeDocument/2006/relationships/image" Target="../media/image16.sv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85.xml"/><Relationship Id="rId9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391.xml"/><Relationship Id="rId13" Type="http://schemas.openxmlformats.org/officeDocument/2006/relationships/tags" Target="../tags/tag396.xml"/><Relationship Id="rId18" Type="http://schemas.openxmlformats.org/officeDocument/2006/relationships/image" Target="../media/image68.png"/><Relationship Id="rId3" Type="http://schemas.openxmlformats.org/officeDocument/2006/relationships/tags" Target="../tags/tag388.xml"/><Relationship Id="rId7" Type="http://schemas.openxmlformats.org/officeDocument/2006/relationships/audio" Target="../media/media1.mp3"/><Relationship Id="rId12" Type="http://schemas.openxmlformats.org/officeDocument/2006/relationships/tags" Target="../tags/tag395.xml"/><Relationship Id="rId17" Type="http://schemas.openxmlformats.org/officeDocument/2006/relationships/image" Target="../media/image67.gif"/><Relationship Id="rId2" Type="http://schemas.openxmlformats.org/officeDocument/2006/relationships/tags" Target="../tags/tag387.xml"/><Relationship Id="rId16" Type="http://schemas.openxmlformats.org/officeDocument/2006/relationships/image" Target="../media/image16.svg"/><Relationship Id="rId1" Type="http://schemas.openxmlformats.org/officeDocument/2006/relationships/tags" Target="../tags/tag386.xml"/><Relationship Id="rId6" Type="http://schemas.microsoft.com/office/2007/relationships/media" Target="../media/media1.mp3"/><Relationship Id="rId11" Type="http://schemas.openxmlformats.org/officeDocument/2006/relationships/tags" Target="../tags/tag394.xml"/><Relationship Id="rId5" Type="http://schemas.openxmlformats.org/officeDocument/2006/relationships/tags" Target="../tags/tag390.xml"/><Relationship Id="rId15" Type="http://schemas.openxmlformats.org/officeDocument/2006/relationships/image" Target="../media/image15.png"/><Relationship Id="rId10" Type="http://schemas.openxmlformats.org/officeDocument/2006/relationships/tags" Target="../tags/tag393.xml"/><Relationship Id="rId4" Type="http://schemas.openxmlformats.org/officeDocument/2006/relationships/tags" Target="../tags/tag389.xml"/><Relationship Id="rId9" Type="http://schemas.openxmlformats.org/officeDocument/2006/relationships/tags" Target="../tags/tag392.xml"/><Relationship Id="rId14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13" Type="http://schemas.openxmlformats.org/officeDocument/2006/relationships/tags" Target="../tags/tag409.xml"/><Relationship Id="rId18" Type="http://schemas.openxmlformats.org/officeDocument/2006/relationships/image" Target="../media/image70.jpeg"/><Relationship Id="rId3" Type="http://schemas.openxmlformats.org/officeDocument/2006/relationships/tags" Target="../tags/tag399.xml"/><Relationship Id="rId21" Type="http://schemas.microsoft.com/office/2007/relationships/hdphoto" Target="../media/hdphoto2.wdp"/><Relationship Id="rId7" Type="http://schemas.openxmlformats.org/officeDocument/2006/relationships/tags" Target="../tags/tag403.xml"/><Relationship Id="rId12" Type="http://schemas.openxmlformats.org/officeDocument/2006/relationships/tags" Target="../tags/tag408.xml"/><Relationship Id="rId17" Type="http://schemas.openxmlformats.org/officeDocument/2006/relationships/image" Target="../media/image69.jpg"/><Relationship Id="rId2" Type="http://schemas.openxmlformats.org/officeDocument/2006/relationships/tags" Target="../tags/tag398.xml"/><Relationship Id="rId16" Type="http://schemas.openxmlformats.org/officeDocument/2006/relationships/image" Target="../media/image16.svg"/><Relationship Id="rId20" Type="http://schemas.openxmlformats.org/officeDocument/2006/relationships/image" Target="../media/image72.png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tags" Target="../tags/tag407.xml"/><Relationship Id="rId5" Type="http://schemas.openxmlformats.org/officeDocument/2006/relationships/tags" Target="../tags/tag401.xml"/><Relationship Id="rId15" Type="http://schemas.openxmlformats.org/officeDocument/2006/relationships/image" Target="../media/image15.png"/><Relationship Id="rId10" Type="http://schemas.openxmlformats.org/officeDocument/2006/relationships/tags" Target="../tags/tag406.xml"/><Relationship Id="rId19" Type="http://schemas.openxmlformats.org/officeDocument/2006/relationships/image" Target="../media/image71.jpg"/><Relationship Id="rId4" Type="http://schemas.openxmlformats.org/officeDocument/2006/relationships/tags" Target="../tags/tag400.xml"/><Relationship Id="rId9" Type="http://schemas.openxmlformats.org/officeDocument/2006/relationships/tags" Target="../tags/tag405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412.xml"/><Relationship Id="rId7" Type="http://schemas.openxmlformats.org/officeDocument/2006/relationships/image" Target="../media/image41.pn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</a:t>
            </a:r>
            <a:r>
              <a:rPr lang="fr-FR" sz="4001" b="1" dirty="0">
                <a:solidFill>
                  <a:prstClr val="white"/>
                </a:solidFill>
                <a:latin typeface="Dosis Bold"/>
              </a:rPr>
              <a:t>6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891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963526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83034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6794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67942C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858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3E9C46-A42D-F3F2-6BDB-F88CF77AA2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076" y="2950043"/>
            <a:ext cx="377984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14EF46-4B1B-06B9-63F3-F7DBE9E4A4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084" y="2950043"/>
            <a:ext cx="3772227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3039B1-EDE3-5204-1A06-AF0C7110F7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36355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9416-636B-6616-8E5B-0515290CD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DD11EFE-0F3F-AE4E-8437-A08A8B24DB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9666BC3-22D0-E365-3C2B-3ED5051312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4BE23AA-62AD-F975-30AB-3B23DCCF01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06BED5A-34F8-562C-C40A-EBE932FB95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D5204-D7FB-A575-6BD3-BED96735AAB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lang="fr-FR" sz="48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Activité 1. Vocabulaire </a:t>
            </a: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3.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4.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17C1A-EFE4-921E-D79E-32F7945FAC8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820" y="3877171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4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26784" y="4806326"/>
            <a:ext cx="9518986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Réviser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mots de vocabulaire de la semaine.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5974" y="4739422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70394-7175-CD69-49C4-F54DA849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4CEE426-3FE1-4D38-9918-25C02392BB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1E18A7-BEFB-9EAD-5F34-E5E272C889A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312A846-1533-3614-2D44-84D2708281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C3AA473-7CE1-0A96-B353-C3D7D2E9CFE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2517F497-739E-11D6-419A-0A3F07FE2B1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81823" y="6221259"/>
            <a:ext cx="259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écrire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3B6B33-91E4-4C45-2326-AD517753C9D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89980" y="622125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lire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02E017-86E1-DDC3-55C9-1BBCCB48416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38142" y="6221257"/>
            <a:ext cx="330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dessiner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14217F-8EB9-367A-895C-3DC34F5771C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40214" y="6214294"/>
            <a:ext cx="23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parler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F929F9B-C19C-C689-929D-E42693C64F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9005" y="3906033"/>
            <a:ext cx="1547105" cy="19022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77D815-2DA7-6963-9CDC-A31E00A09D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4920" y="3895829"/>
            <a:ext cx="1669839" cy="20531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22A3BB-76EC-1E12-0AA4-E92BF9C85D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54257" y="4012258"/>
            <a:ext cx="1669839" cy="18203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6EF85F-93EA-3972-E3D8-53C3D61A8D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47020" y="3919289"/>
            <a:ext cx="1929975" cy="188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80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1711417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3E6AA49-E62B-1DFA-B8F0-D831190DA66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37FB805-D68B-1A24-8BC8-3E968BF7912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38925" y="6221259"/>
            <a:ext cx="293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jouer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F900F3-7222-5FE7-43F4-67C1FD9447C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89980" y="6221258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regarder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63D083-5106-5A97-16C2-BEBF4EF083E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38143" y="622125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se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lever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4901047-524A-D6F6-A0A9-6E6FF47489D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876282" y="6214294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s’assoir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485C27-5C37-567A-C997-A52C9BC470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5652" y="3699254"/>
            <a:ext cx="1320273" cy="21670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4B1765-0F29-6181-E045-31DFF223CB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5026" y="3780254"/>
            <a:ext cx="1294021" cy="20860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57EE2A-C106-19A6-A889-B3801E0C3D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61320" y="3929779"/>
            <a:ext cx="1589309" cy="19541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2A89A2-E41F-08D7-A1A7-9E57DF701E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93864" y="3929779"/>
            <a:ext cx="1589309" cy="19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99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41CBB-B2AA-E5C5-5BE8-D8A58A5B9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36BF74-7D14-7794-3686-8D4F3FD057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777690-81C2-78D8-7641-4B9A6D20E8F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CDDCDD-AFD7-A730-35D1-8CD7CADD4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DCB4992-FE6B-AF5E-3576-E3DD6977169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7951824-79FA-FEAE-32AD-E3036680E9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315170B-DBA1-3761-4C1C-1B751D0AECE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897944C-1FA0-16D7-55A4-6AD8A5EE34A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4A332F6-CCD2-0372-9FD7-8B86645643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2392" y="8057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524CE5-A87A-C0B4-0571-5B7334F3B6C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7967" y="718168"/>
            <a:ext cx="956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jouer au jeu des mots qui bougent.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E80C6C9-5609-7203-9B5D-452695A3B8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BE16E2B-05C5-6A93-6985-321CC64A0A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0264809C-393B-5D3F-AD4B-594828419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116765" y="7020212"/>
            <a:ext cx="7512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106584"/>
                </a:solidFill>
              </a:rPr>
              <a:t>Jeu des mots qui bougent</a:t>
            </a:r>
          </a:p>
        </p:txBody>
      </p:sp>
      <p:pic>
        <p:nvPicPr>
          <p:cNvPr id="14" name="Image 1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CC51ACAD-3720-23F0-4EEF-B9D11A24A67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41" y="3656414"/>
            <a:ext cx="2517917" cy="29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6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0B93-E83E-6CFA-38B5-A19284440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2DE6E5B-7DC7-DBA7-E72D-17731AC20A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26472" y="7043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9F145B-B5DE-A03E-EE39-5B208271278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62526" y="576203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ces images. Je vais bouger deux images. Vous devez les trouver. 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 m’expliquer la règle du jeu en arabe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2C47664-4091-284E-74B6-E9EDDBC160A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28654E9-49E8-7049-D8A2-30ABB89E95C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546D65A-48DA-9621-E397-8B3A35D745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005" y="4248943"/>
            <a:ext cx="1547105" cy="19022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307594-00EE-635E-EE2D-FFEB6C3C8A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4920" y="4238739"/>
            <a:ext cx="1669839" cy="20531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85B581-0A07-22B5-A458-26357B14D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4257" y="4355168"/>
            <a:ext cx="1669839" cy="182032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553467-45C7-49DF-09D7-CF089FD4E1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7020" y="4262199"/>
            <a:ext cx="1929975" cy="188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62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5ACD6-5571-1723-C3D9-0D2572DA8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503D248-84CA-3B27-5C09-60063E3CBA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944B3A-71D6-AF41-49D5-587C89F064E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Quelles sont les images qui ont bougé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2C20ADD-56E4-7E34-4DF6-FE5069DA068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BC2999E-3A56-F118-C0B6-43B59A8692B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088780-18D9-7451-CFA5-8C044D1692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005" y="4248943"/>
            <a:ext cx="1547105" cy="190227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91D2D3E-6693-2F0A-4222-7C5769EE5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3569" y="4098033"/>
            <a:ext cx="1669839" cy="20531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88B433F-3604-ECAA-6470-B8660ACA00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4920" y="4233336"/>
            <a:ext cx="1669839" cy="182032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5F75710-3E3F-F834-0D64-30BE2655B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7020" y="4262199"/>
            <a:ext cx="1929975" cy="188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13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2A584-CF39-F8E8-8046-BBA7009B1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C54FFA4-32A5-CE7C-886E-2C992D5210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853F84-4996-79BC-C168-75CEF2DD71D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Les images qui ont bougé sont «</a:t>
            </a:r>
            <a:r>
              <a:rPr lang="ar-MA" sz="2400" b="1" dirty="0">
                <a:solidFill>
                  <a:srgbClr val="A6A6A6"/>
                </a:solidFill>
                <a:latin typeface="Calibri"/>
              </a:rPr>
              <a:t> </a:t>
            </a:r>
            <a:r>
              <a:rPr lang="fr-MA" sz="2400" b="1" dirty="0">
                <a:solidFill>
                  <a:srgbClr val="A6A6A6"/>
                </a:solidFill>
                <a:latin typeface="Calibri"/>
              </a:rPr>
              <a:t>écrire 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» et « dessiner ».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0FEFC8D-3144-36B4-69AF-E0AD335835C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62A48C2-3AA1-1842-6A5C-1628BCB266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B76BB47E-FD07-78B7-F672-869DE5E106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9005" y="4248943"/>
            <a:ext cx="1547105" cy="19022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AFB7AF2-AAC6-D952-000F-16D3BB67CA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3569" y="4098033"/>
            <a:ext cx="1669839" cy="20531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52808C9-A405-1A1E-E24B-E23D66C240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4920" y="4233336"/>
            <a:ext cx="1669839" cy="18203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49BA3F-21E5-109D-1350-09F6B5F76F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47020" y="4262199"/>
            <a:ext cx="1929975" cy="1889021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D3A6AB05-76B7-7862-E1EE-D143F7F1B56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99554" y="3857722"/>
            <a:ext cx="2671927" cy="25338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97B21CE-C1BF-CA9D-F5CC-3112D981B83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332700" y="3876596"/>
            <a:ext cx="2671927" cy="25338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6490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4BBD-DFAD-C014-4DE9-FC2D5904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2982B80-35F1-826D-7284-C0906691F5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2392" y="8057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A02FB8-27B5-2D53-619A-31542FA9A3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7967" y="718168"/>
            <a:ext cx="956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jouer au jeu du mot invisible.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33D8A4B-4B26-6356-116A-482D756F69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FFB2F1E-B163-2637-35DF-5C1E3E36BD3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7DC72B3E-0F90-78C8-AE7F-D28F81BFDAC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11493" y="6522997"/>
            <a:ext cx="6907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106584"/>
                </a:solidFill>
              </a:rPr>
              <a:t>Jeu du mot invisible. </a:t>
            </a:r>
          </a:p>
        </p:txBody>
      </p:sp>
      <p:pic>
        <p:nvPicPr>
          <p:cNvPr id="7" name="Image 6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98F2083-85D9-A0ED-F09A-B66C95969A6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1641" y="2561126"/>
            <a:ext cx="2847686" cy="34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53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D7E0E-9FE4-59EB-EDD8-FA2517D46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4744BDD-537A-B5BD-F404-5AAE6B6199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930" y="7043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0A94C2-80A6-4901-A5B4-1468C3A5DC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62526" y="576203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Observez bien ces images. Je vais enlever une image. Vous devez la trouver. 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m’expliquer la règle du jeu en arabe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D574176-4813-9783-D076-10503586F24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FC9F27A-3FE5-C33F-5B33-0B0E352C508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3E659A-CF59-5567-FE61-31D04EC7C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7102" y="4019493"/>
            <a:ext cx="1320273" cy="21670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FA0244-84BC-D6B2-10E1-A0272A86D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6476" y="4100493"/>
            <a:ext cx="1294021" cy="20860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DE7DD1B-AB49-184F-FE57-37D943D07A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2770" y="4250018"/>
            <a:ext cx="1589309" cy="1954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3B616BD-D0FC-0FD1-BA28-43E687EDEA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5314" y="4250018"/>
            <a:ext cx="1589309" cy="19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A4AE9-A02A-EBA0-7B8D-27049D668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DF05D6A-EE3E-50C8-2227-461C5E154B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C3435C-0F7C-E08C-94F9-C6EE516C27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 est le mot qui manque?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95F4D11-2BE1-F8B5-5B73-E5C31D7D57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9490B5C-1B08-E703-ED28-793B63902B9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6C8BD779-35DE-F102-AC1B-B78F8675084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039659" y="3566145"/>
            <a:ext cx="38576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9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endParaRPr lang="fr-MA" sz="16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26E874-976B-46F0-27E0-A0200C05D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7102" y="4019493"/>
            <a:ext cx="1320273" cy="21670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A3E515-EBC2-34CE-20FB-F95C59359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76476" y="4100493"/>
            <a:ext cx="1294021" cy="20860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D8AB365-9D32-F11E-15B1-1D38323AAA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5314" y="4250018"/>
            <a:ext cx="1589309" cy="19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36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A97F7-011A-AC4B-8AF4-FE8EDA92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71AA1E4-ACC8-9038-EC31-437B235E2B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CED302-10FB-1154-4C57-FC1D3011833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Le mot qui manque est « regarder ».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B6F8700-182F-7577-B165-48E3F8A37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1A86CF8-A863-67A0-1DC9-B6B4CA77938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2770A204-408D-4353-7315-62FDB7F8C6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7102" y="4019493"/>
            <a:ext cx="1320273" cy="21670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958D2F-0859-8549-E12D-9BA54CF5EF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76476" y="4100493"/>
            <a:ext cx="1294021" cy="20860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BA7DB7-0873-352D-01FB-21D51018E5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2770" y="4250018"/>
            <a:ext cx="1589309" cy="19541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93CC7C-3016-1C6F-E24B-E9CACF3F70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5314" y="4250018"/>
            <a:ext cx="1589309" cy="195417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89E3AC3-7457-ED38-82C1-CAFF0C3FF48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92328" y="3938271"/>
            <a:ext cx="2808971" cy="2577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0732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D86EA-8A3B-A365-AFAE-B7E25982D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16F65C3-1EDF-272E-F1E2-49E85880E6F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930" y="74787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88D5144-2480-91BF-3354-4D7C08BF453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0D7C17E-65A5-9228-706C-A7E15C99098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9488" y="658696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nommer les images ?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A19E497-04F8-1CC3-F261-E61D786AB28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AFAE58-3467-9999-0877-BD93C9510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005" y="4248943"/>
            <a:ext cx="1547105" cy="19022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76A6F8-AAC4-10FC-5205-68CD39BCF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3569" y="4098033"/>
            <a:ext cx="1669839" cy="20531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F6F46E-20FD-97E6-2B64-A7BC73B69E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4920" y="4233336"/>
            <a:ext cx="1669839" cy="18203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2D645D-AA2C-EB08-2121-DAF673D889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7020" y="4262199"/>
            <a:ext cx="1929975" cy="188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9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376479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5CDBE-A984-03F5-139C-FC55F2DAC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831EFF4-D596-6FD3-28F2-816751E0CC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930" y="74787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4CAC401-8A4D-FC7F-63F7-3C924D37E8A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5BCD998-FD59-9732-2C44-6C43CD4B676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9488" y="658696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nommer les images ?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6240CD-8DA3-CF14-DEE5-348C08C423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DB4D20-6AD0-A94B-6823-A34CDCEAB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7102" y="4019493"/>
            <a:ext cx="1320273" cy="21670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B025DA-5F7C-B9F8-D7A0-2FC1A68693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6476" y="4100493"/>
            <a:ext cx="1294021" cy="20860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43F828-322E-0448-DD43-A6B0D07BBC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2770" y="4250018"/>
            <a:ext cx="1589309" cy="19541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C1DCA8-8B4E-193C-0895-1707187D5D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5314" y="4250018"/>
            <a:ext cx="1589309" cy="19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12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E42BE-0D7D-D35C-EEB4-84654DC6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E346547-A865-7E96-C019-78E8E05B37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3191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28F0CC-2786-B5D4-4D51-731281E751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1179" y="615993"/>
            <a:ext cx="834188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regarde la télé.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me montrer la bonne image ?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6C5E8E4-D111-B1E8-7265-A511F66DBB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07B873C-B862-6EF0-EC19-6A5BC558C5D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6E9389C-4D47-4235-D146-40F9B149E6F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regarde la télé.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3E2DA0-DFD1-67A7-DC71-6A46B3AB5A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1574" y="4457702"/>
            <a:ext cx="2786430" cy="34261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2C93C6-59C3-78DA-1E75-493727DC6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1710" y="4261018"/>
            <a:ext cx="3322716" cy="408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88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3C1D-8A18-4244-DB8B-AE89DF513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55EDE04-F3C4-BE96-C72B-EB3BB9668F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A66E7FF-7486-5510-44B6-3C04607B67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B4465BE-AB5E-F851-2414-42EA6851B7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2F12827-C543-73B4-D262-43D6D92277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41346-18CC-C622-C14B-BFD3AFD258B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1. </a:t>
            </a:r>
            <a:r>
              <a:rPr lang="fr-FR" sz="48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Vocabulaire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3. </a:t>
            </a:r>
            <a:r>
              <a:rPr lang="fr-FR" sz="48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4. </a:t>
            </a:r>
            <a:r>
              <a:rPr lang="fr-FR" sz="48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Écriture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69C769-9CF1-D505-0D0D-BCE7485421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820" y="4931955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83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C57B7-8B58-B7AB-6B00-7B835A74A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80AB1E-6D9B-072D-C1FE-BAF91BF0F8A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4A30D85-2F27-A42E-AA77-74556190FB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D07EC3B-E5DF-144B-BD83-C78F0D24D61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AA3CCDC-87C7-D72C-71EA-699789CEDB9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2120CC06-CD2B-099A-0D73-BC13CBB5F3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5B4045B-34AB-0F1F-0510-66A83C58FD3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5BB7B4F1-19BF-6D8F-4C42-134374F4A19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49321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BA6D18C-B45C-3134-87CD-7B5EA921529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24702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1C9E4A-D71D-1185-6A3A-DB3199281C6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F9A344A-26DD-3EF9-CAB6-B098B1929BE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97182" y="5351924"/>
            <a:ext cx="9779311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Participer à un dialogue en mobilisant les actes de parole étudiés.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991D094-B820-CFCF-B9F8-7573D758CAE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7971" y="5328174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55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5F599-4439-DD6F-23E6-45DB29D5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5ADC600-D8AA-4659-3368-EF1ECECBAC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74797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FC1205-CFC0-64F6-B4F9-056CFA57F8C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7078" y="633591"/>
            <a:ext cx="11511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Vous devez répondre avec des phrases.</a:t>
            </a:r>
          </a:p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8CBE7C3C-A5A1-DF64-0AC8-EE6680CD55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32" y="2958837"/>
            <a:ext cx="6917654" cy="5181834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140915B-A545-E00E-EB0B-AC3CC562A7C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085850" y="-21852"/>
          <a:ext cx="11511347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54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59506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5916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  <a:gridCol w="2953134">
                  <a:extLst>
                    <a:ext uri="{9D8B030D-6E8A-4147-A177-3AD203B41FA5}">
                      <a16:colId xmlns:a16="http://schemas.microsoft.com/office/drawing/2014/main" val="36363559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Activités orales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3. Activités de lecture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Activités écrites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982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35668-BB88-B624-165B-502F69A47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1967EC8-F712-A06C-6507-118A1AAD1B7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74797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340523-7EAC-01F8-F8FA-A0663B6B4A2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7079" y="605015"/>
            <a:ext cx="1068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quel jour, aujourd’hui ?  </a:t>
            </a:r>
          </a:p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3C9714-3D5E-AEE6-E21B-0DCC0F6130C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3716" y="2506397"/>
            <a:ext cx="12995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Qu’est-ce que tu fais en classe 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AC3639C-DE1A-2192-54B0-3A7BE82BD25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085850" y="-21852"/>
          <a:ext cx="11511347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54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59506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5916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  <a:gridCol w="2953134">
                  <a:extLst>
                    <a:ext uri="{9D8B030D-6E8A-4147-A177-3AD203B41FA5}">
                      <a16:colId xmlns:a16="http://schemas.microsoft.com/office/drawing/2014/main" val="36363559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Activités orales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3. Activités de lecture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Activités écrites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7E8502EB-142E-D344-6686-072142D7193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23828" y="579298"/>
            <a:ext cx="1984722" cy="13237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D4D842-E3A9-96C5-CF3A-F162867FE3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0527" y="5225230"/>
            <a:ext cx="2078262" cy="25553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E95C66-18CA-69A6-D1BD-E13884F317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2367" y="5022508"/>
            <a:ext cx="2243134" cy="27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03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DB566-632F-1B92-D1DF-0EE20EA2B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85142CC-668B-C70D-9A9C-875E88B645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74797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115560-5E04-5D8B-2A4A-743C0E2235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7079" y="605015"/>
            <a:ext cx="1068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fais des dessins en classe ?</a:t>
            </a:r>
          </a:p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3BD846-2B66-8644-C2BC-B907161F949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9" y="2506397"/>
            <a:ext cx="13037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Est-ce que tu fais des dessins en classe 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43B754F-106E-24EA-2DDC-54F1DBBD91D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085850" y="-21852"/>
          <a:ext cx="11511347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54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59506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5916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  <a:gridCol w="2953134">
                  <a:extLst>
                    <a:ext uri="{9D8B030D-6E8A-4147-A177-3AD203B41FA5}">
                      <a16:colId xmlns:a16="http://schemas.microsoft.com/office/drawing/2014/main" val="36363559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Activités orales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3. Activités de lecture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Activités écrites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25EABBE9-C7DA-F313-700B-A47BE9AC89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23828" y="579298"/>
            <a:ext cx="1984722" cy="13237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DB4B97-8C9D-1DBB-785A-7D9EEDA5A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8082" y="4869222"/>
            <a:ext cx="3066882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83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2064-CB7E-8C19-479C-D3BA5447F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5A9073A-47CE-6A81-861E-7520AC433F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74797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740463-87DB-764F-9FD5-A955794B527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7079" y="605015"/>
            <a:ext cx="1068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fais du sport en classe ?</a:t>
            </a:r>
          </a:p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7A857E-F876-BB09-F5BB-B7039B7E15A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9" y="2506397"/>
            <a:ext cx="13037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Est-ce que tu fais du sport en classe 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A9B3DFCC-2509-ECB6-D9F9-8AA30FB6470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085850" y="-21852"/>
          <a:ext cx="11511347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54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59506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5916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  <a:gridCol w="2953134">
                  <a:extLst>
                    <a:ext uri="{9D8B030D-6E8A-4147-A177-3AD203B41FA5}">
                      <a16:colId xmlns:a16="http://schemas.microsoft.com/office/drawing/2014/main" val="36363559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Activités orales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3. Activités de lecture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Activités écrites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62F390E-7E63-EC80-4C5A-99CBEFFEDF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23828" y="579298"/>
            <a:ext cx="1984722" cy="13237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8BD38C-5FE2-D099-4AE5-3BA6787E2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7292" y="5199741"/>
            <a:ext cx="3248462" cy="263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28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96F9-47DB-688D-484A-D15B5942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B43E4095-B2B6-62C2-06F2-AA61DB8471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685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B021DC-6A8E-E6C0-4C74-4D0E042445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592289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dialogue.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49718-BA4F-DB5F-D50A-EB9F4836FD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8" y="2969938"/>
            <a:ext cx="7493969" cy="4847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86232E-2457-1425-3A9F-0FE81D38DB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0051" y="614060"/>
            <a:ext cx="1274595" cy="140718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59C789D-4680-93D3-F5B1-AFD1D481768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74527036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8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08611"/>
            <a:ext cx="782558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?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Dites ce que vous faites en classe.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4459" y="566827"/>
            <a:ext cx="2263358" cy="146394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AE5D317-76FA-4FCA-7F91-F0E5EC6530B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65485" y="8439123"/>
            <a:ext cx="45248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88664C-907E-29F6-FFE3-0567B063D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9798" y="2448153"/>
            <a:ext cx="982491" cy="23733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E38B00-A86B-249B-7C9B-607DBC98F2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8746" y="5304641"/>
            <a:ext cx="1116799" cy="14828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6555999-9BCB-BFE4-C884-6763340FB0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1069" y="6888746"/>
            <a:ext cx="1492155" cy="1353134"/>
          </a:xfrm>
          <a:prstGeom prst="rect">
            <a:avLst/>
          </a:prstGeom>
        </p:spPr>
      </p:pic>
      <p:sp>
        <p:nvSpPr>
          <p:cNvPr id="4" name="ZoneTexte 4">
            <a:extLst>
              <a:ext uri="{FF2B5EF4-FFF2-40B4-BE49-F238E27FC236}">
                <a16:creationId xmlns:a16="http://schemas.microsoft.com/office/drawing/2014/main" id="{D508E92E-3C22-CFF1-CC18-C5E83FEBFFA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45531" y="3413487"/>
            <a:ext cx="924188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Qu’est-ce que tu fais en classe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En classe, je … et … .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endParaRPr lang="fr-FR" sz="2800" b="1" kern="100" spc="425" dirty="0">
              <a:solidFill>
                <a:srgbClr val="4290CA"/>
              </a:solidFill>
              <a:latin typeface="Dosis" pitchFamily="2" charset="0"/>
            </a:endParaRP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fais des dessins en classe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Oui, je fais … . 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Est-ce que tu fais du sport en classe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Non, je ne fais pas … 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645BEF1-D4CD-2C11-A50C-6FF348ABAE5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1603174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496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56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F53C-E8E3-51E9-3AD1-D5609F6EB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B902715-D28E-18F8-219E-9BB1E5FBF1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3E456CB-E8B0-0979-6EA7-714D57BCDB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C5B3E8-12A0-A532-4460-1CA8B5209A2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7BF49FC-D5CB-721A-D1BD-456F724915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047A3-870B-7081-63C4-387F898FC85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1.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Vocabulaire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lang="fr-FR" sz="4800" b="1" dirty="0">
                <a:solidFill>
                  <a:srgbClr val="106584"/>
                </a:solidFill>
                <a:latin typeface="Dosis" pitchFamily="2" charset="0"/>
                <a:cs typeface="Calibri" panose="020F0502020204030204" pitchFamily="34" charset="0"/>
              </a:rPr>
              <a:t>Activité 3. Lecture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4.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247C07-2E4D-F815-DBCF-6879BDA5BB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820" y="5794479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5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F12DE-848E-8374-BF88-0E7DF6BE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22FEB4-4FFD-FD50-641A-50C1EAA97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853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6B9713A-1B9D-0787-B778-5B45E0E6811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EB30CBD-4FAF-12DD-B2DE-C0EB3970B335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892A7DA-03B9-84FA-CBC7-4717A1F410E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ECF39F5C-9D6D-5DB2-048F-BAD06B0031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CF14BC4-3E10-930B-A3F5-338CAA0501D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D8C4DCA1-2498-F447-2DF1-08B32EBB30E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190D87A-EF30-53B2-2C94-0DB6916F05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A77AE5-F948-DD09-9FAB-086DC5D3CC5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354530A-8080-E811-6829-98311DD4628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900362" y="4823826"/>
            <a:ext cx="738663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Identifier et lire la lettre r.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D3E03B-1797-EE67-5450-FB596B729FF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4728347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C63AF3-FE72-26BA-18DF-C42BF14F2F0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900362" y="5781465"/>
            <a:ext cx="7386637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syllabes, des mots et des phrases simples.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625EF1-4EC3-4FAC-FBCB-3A37516DFA9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5685986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83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7B53F93-3F33-1905-AFB1-214629EFA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64694" y="68376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avons déjà vu la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lettre r. Elle fait le son « r ».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407826-ACBE-8F3E-4368-D6D04B2D40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80F831-EA61-A46A-4D70-8FD81F139D0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24266158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B589BC4-28F7-F35E-9184-85FF90E3AA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8960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3900" b="1" dirty="0">
                <a:solidFill>
                  <a:srgbClr val="106584"/>
                </a:solidFill>
                <a:latin typeface="KG Primary Penmanship 2" panose="020B0604020202020204" charset="0"/>
              </a:rPr>
              <a:t>r   </a:t>
            </a:r>
            <a:r>
              <a:rPr lang="fr-MA" sz="239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R</a:t>
            </a:r>
            <a:r>
              <a:rPr lang="fr-MA" sz="239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39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5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5B9B8-F1F2-2EDF-910D-3C57707C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0DD5467-CA06-88A6-95D3-DCBD4164ACE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R – r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07470DF-4974-E6DE-10AA-45BDF2D1CF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D13EF4-1AC4-4357-E17A-2DC7EADFDD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AF6D57F-3126-A910-A82B-C02AE4BD20D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10350916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36B287C-586B-4BB0-4AAE-9E26E27CCC9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8960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3900" b="1" dirty="0">
                <a:solidFill>
                  <a:srgbClr val="106584"/>
                </a:solidFill>
                <a:latin typeface="KG Primary Penmanship 2" panose="020B0604020202020204" charset="0"/>
              </a:rPr>
              <a:t>r   </a:t>
            </a:r>
            <a:r>
              <a:rPr lang="fr-MA" sz="239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R</a:t>
            </a:r>
            <a:r>
              <a:rPr lang="fr-MA" sz="239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39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86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2AA0C-0494-59F1-C26B-F16953DEB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27BA94BB-37AA-D3D1-4802-AAC630128D0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syllabes ?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70005B29-B35D-9ED9-7560-402B756602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77211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960B876-9EF0-B07A-4E61-7639E3F02AC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851BAC5-FA1B-34F5-65DD-BD05BB2AF4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64AD2D-6D97-1152-5995-8169864DF8E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4358670"/>
            <a:ext cx="1297304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Rou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ri   </a:t>
            </a: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ur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ra   re   or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ré   </a:t>
            </a: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ir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ro   </a:t>
            </a:r>
            <a:r>
              <a:rPr lang="fr-MA" sz="88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our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ru</a:t>
            </a:r>
          </a:p>
        </p:txBody>
      </p:sp>
    </p:spTree>
    <p:extLst>
      <p:ext uri="{BB962C8B-B14F-4D97-AF65-F5344CB8AC3E}">
        <p14:creationId xmlns:p14="http://schemas.microsoft.com/office/powerpoint/2010/main" val="1819929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AA6F7-4B52-658D-B9CD-C12366188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E9BD96F6-CB53-6DC6-3E5D-694D0A28D2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11060" y="742819"/>
            <a:ext cx="10115550" cy="4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Qui veut passer au tableau pour lire les mots ?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C44F4294-18FF-D898-CAA5-7794B446FC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77211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5D28FCC-2523-CD58-6F33-B9FD59D6F10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375F7CAF-65D1-DCC3-767A-59EEDE1664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1CD9E5C-6F43-B0E8-C9DB-E26C845FC89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5143500"/>
            <a:ext cx="12973049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Rama   mari   par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t</a:t>
            </a:r>
            <a:r>
              <a:rPr lang="fr-MA" sz="8800" b="1" dirty="0">
                <a:solidFill>
                  <a:srgbClr val="106584"/>
                </a:solidFill>
                <a:latin typeface="KG Primary Penmanship 2" panose="020B0604020202020204" charset="0"/>
              </a:rPr>
              <a:t>   souri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024179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2527-072B-B62F-CFCF-64D4B053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B9C6474-3C98-2E6B-6949-442F1C81D377}"/>
              </a:ext>
            </a:extLst>
          </p:cNvPr>
          <p:cNvSpPr txBox="1"/>
          <p:nvPr/>
        </p:nvSpPr>
        <p:spPr>
          <a:xfrm>
            <a:off x="1228725" y="672435"/>
            <a:ext cx="1231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je vais lire une phrase.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Ecoutez comment je fais : Le. Papa. Part. à. La. mer. Le papa part à la mer.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CABAB93-E9A1-8BBC-6125-878A1BE17661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B053E-C39D-C0AD-76A6-901D722775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B20A8F5-381D-406D-7AE0-60A6E36A858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F312957-9D8D-D061-A7C0-489A15E6D3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3822" y="4081671"/>
            <a:ext cx="129883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Le papa par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t</a:t>
            </a: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 à la mer.</a:t>
            </a:r>
            <a:endParaRPr lang="fr-MA" sz="9600" b="1" dirty="0">
              <a:solidFill>
                <a:schemeClr val="bg1">
                  <a:lumMod val="65000"/>
                </a:schemeClr>
              </a:solidFill>
              <a:latin typeface="KG Primary Penmanship 2" panose="020B0604020202020204" charset="0"/>
            </a:endParaRPr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8C168231-B777-AE64-83F1-FCF4F17069B8}"/>
              </a:ext>
            </a:extLst>
          </p:cNvPr>
          <p:cNvSpPr/>
          <p:nvPr/>
        </p:nvSpPr>
        <p:spPr>
          <a:xfrm rot="16200000">
            <a:off x="2107971" y="5706827"/>
            <a:ext cx="303645" cy="102394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D707ADB2-9027-1091-7870-489FBA2D0C2E}"/>
              </a:ext>
            </a:extLst>
          </p:cNvPr>
          <p:cNvSpPr/>
          <p:nvPr/>
        </p:nvSpPr>
        <p:spPr>
          <a:xfrm rot="16200000">
            <a:off x="4707918" y="5711190"/>
            <a:ext cx="294913" cy="102394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91DB7809-F1E4-182D-356B-EB085FB2DAE2}"/>
              </a:ext>
            </a:extLst>
          </p:cNvPr>
          <p:cNvSpPr/>
          <p:nvPr/>
        </p:nvSpPr>
        <p:spPr>
          <a:xfrm rot="16200000">
            <a:off x="6302176" y="5516306"/>
            <a:ext cx="310749" cy="142954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EA8DC36A-354D-DB24-9AB7-4CEDD2DC8182}"/>
              </a:ext>
            </a:extLst>
          </p:cNvPr>
          <p:cNvSpPr/>
          <p:nvPr/>
        </p:nvSpPr>
        <p:spPr>
          <a:xfrm rot="16200000">
            <a:off x="10662549" y="5446006"/>
            <a:ext cx="294915" cy="155431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1B712361-09E6-75DC-A182-E889FA1BF3AD}"/>
              </a:ext>
            </a:extLst>
          </p:cNvPr>
          <p:cNvSpPr/>
          <p:nvPr/>
        </p:nvSpPr>
        <p:spPr>
          <a:xfrm rot="16200000">
            <a:off x="3547837" y="5742549"/>
            <a:ext cx="303647" cy="96996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BFFBFB9A-59CE-8323-CB0F-55286FC33323}"/>
              </a:ext>
            </a:extLst>
          </p:cNvPr>
          <p:cNvSpPr/>
          <p:nvPr/>
        </p:nvSpPr>
        <p:spPr>
          <a:xfrm rot="16200000">
            <a:off x="9209187" y="5813529"/>
            <a:ext cx="272718" cy="79706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9" name="Parenthèse ouvrante 18">
            <a:extLst>
              <a:ext uri="{FF2B5EF4-FFF2-40B4-BE49-F238E27FC236}">
                <a16:creationId xmlns:a16="http://schemas.microsoft.com/office/drawing/2014/main" id="{0B28A34E-CACA-2E23-B3F2-D7A40135BA61}"/>
              </a:ext>
            </a:extLst>
          </p:cNvPr>
          <p:cNvSpPr/>
          <p:nvPr/>
        </p:nvSpPr>
        <p:spPr>
          <a:xfrm rot="16200000">
            <a:off x="8237180" y="5889807"/>
            <a:ext cx="286187" cy="63104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86064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44AF3-34E5-1F7C-34EE-6824D834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6D2AAC-6174-8ACC-E058-14034EF1410D}"/>
              </a:ext>
            </a:extLst>
          </p:cNvPr>
          <p:cNvSpPr txBox="1"/>
          <p:nvPr/>
        </p:nvSpPr>
        <p:spPr>
          <a:xfrm>
            <a:off x="1404569" y="732794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Le papa part à la mer.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1EABC65-AE3B-3EC7-D6A6-176406351BFC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4BBF4B-7781-7985-C0DF-2E45A8F1B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A4FDABCC-813D-FD88-DFA5-A0706C67B36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FFEFD8C8-86FC-E8A7-63F8-C8E60F1B0EC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3822" y="4081671"/>
            <a:ext cx="129883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Le papa par</a:t>
            </a:r>
            <a:r>
              <a:rPr lang="fr-MA" sz="96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t</a:t>
            </a:r>
            <a:r>
              <a:rPr lang="fr-MA" sz="9600" b="1" dirty="0">
                <a:solidFill>
                  <a:srgbClr val="106584"/>
                </a:solidFill>
                <a:latin typeface="KG Primary Penmanship 2" panose="020B0604020202020204" charset="0"/>
              </a:rPr>
              <a:t> à la mer.</a:t>
            </a:r>
            <a:endParaRPr lang="fr-MA" sz="9600" b="1" dirty="0">
              <a:solidFill>
                <a:schemeClr val="bg1">
                  <a:lumMod val="65000"/>
                </a:schemeClr>
              </a:solidFill>
              <a:latin typeface="KG Primary Penmanship 2" panose="020B0604020202020204" charset="0"/>
            </a:endParaRPr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D988D500-100E-E468-AE52-1320D1624B0B}"/>
              </a:ext>
            </a:extLst>
          </p:cNvPr>
          <p:cNvSpPr/>
          <p:nvPr/>
        </p:nvSpPr>
        <p:spPr>
          <a:xfrm rot="16200000">
            <a:off x="2107971" y="5706827"/>
            <a:ext cx="303645" cy="102394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9" name="Parenthèse ouvrante 18">
            <a:extLst>
              <a:ext uri="{FF2B5EF4-FFF2-40B4-BE49-F238E27FC236}">
                <a16:creationId xmlns:a16="http://schemas.microsoft.com/office/drawing/2014/main" id="{3C72E5DF-A3DB-CC16-1473-54D481B1F757}"/>
              </a:ext>
            </a:extLst>
          </p:cNvPr>
          <p:cNvSpPr/>
          <p:nvPr/>
        </p:nvSpPr>
        <p:spPr>
          <a:xfrm rot="16200000">
            <a:off x="4707918" y="5711190"/>
            <a:ext cx="294913" cy="102394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20" name="Parenthèse ouvrante 19">
            <a:extLst>
              <a:ext uri="{FF2B5EF4-FFF2-40B4-BE49-F238E27FC236}">
                <a16:creationId xmlns:a16="http://schemas.microsoft.com/office/drawing/2014/main" id="{684C7E7B-BDFF-C568-1301-96AD2F96E28C}"/>
              </a:ext>
            </a:extLst>
          </p:cNvPr>
          <p:cNvSpPr/>
          <p:nvPr/>
        </p:nvSpPr>
        <p:spPr>
          <a:xfrm rot="16200000">
            <a:off x="6302176" y="5516306"/>
            <a:ext cx="310749" cy="142954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21" name="Parenthèse ouvrante 20">
            <a:extLst>
              <a:ext uri="{FF2B5EF4-FFF2-40B4-BE49-F238E27FC236}">
                <a16:creationId xmlns:a16="http://schemas.microsoft.com/office/drawing/2014/main" id="{D26DFF91-ED36-CFBC-2B4A-2FABC38DF6C9}"/>
              </a:ext>
            </a:extLst>
          </p:cNvPr>
          <p:cNvSpPr/>
          <p:nvPr/>
        </p:nvSpPr>
        <p:spPr>
          <a:xfrm rot="16200000">
            <a:off x="10662549" y="5446006"/>
            <a:ext cx="294915" cy="155431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22" name="Parenthèse ouvrante 21">
            <a:extLst>
              <a:ext uri="{FF2B5EF4-FFF2-40B4-BE49-F238E27FC236}">
                <a16:creationId xmlns:a16="http://schemas.microsoft.com/office/drawing/2014/main" id="{46464F6A-5889-BD82-1359-FC4860A9580D}"/>
              </a:ext>
            </a:extLst>
          </p:cNvPr>
          <p:cNvSpPr/>
          <p:nvPr/>
        </p:nvSpPr>
        <p:spPr>
          <a:xfrm rot="16200000">
            <a:off x="3547837" y="5742549"/>
            <a:ext cx="303647" cy="96996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BA00D587-F46D-CC32-21AE-C41F5C6695FD}"/>
              </a:ext>
            </a:extLst>
          </p:cNvPr>
          <p:cNvSpPr/>
          <p:nvPr/>
        </p:nvSpPr>
        <p:spPr>
          <a:xfrm rot="16200000">
            <a:off x="9209187" y="5813529"/>
            <a:ext cx="272718" cy="79706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8255DFBF-FA5F-96C7-7E66-0A2BE5F7D452}"/>
              </a:ext>
            </a:extLst>
          </p:cNvPr>
          <p:cNvSpPr/>
          <p:nvPr/>
        </p:nvSpPr>
        <p:spPr>
          <a:xfrm rot="16200000">
            <a:off x="8237180" y="5889807"/>
            <a:ext cx="286187" cy="63104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79970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39ADF4-23B1-6DC8-2971-F9DFAE5AD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839" y="1835618"/>
            <a:ext cx="5484700" cy="77515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46424" y="1092330"/>
            <a:ext cx="9914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ils lisent, de l’écran projeté, les phrases affichées.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46424" y="634508"/>
            <a:ext cx="12557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livrets. Allez à la page 37.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5D0AA5E-FC88-3905-C84C-E3FBE254FB7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4030321-7C00-E285-24E0-82B39F772C0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42743" y="8524993"/>
            <a:ext cx="5701442" cy="714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970B-275D-32BC-96DE-ABBEA83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24A176D-DEDF-C6C8-BA3B-2D0C33CC092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B6A69C-8F22-C351-2E33-9542A6D2CDF3}"/>
              </a:ext>
            </a:extLst>
          </p:cNvPr>
          <p:cNvSpPr txBox="1"/>
          <p:nvPr/>
        </p:nvSpPr>
        <p:spPr>
          <a:xfrm>
            <a:off x="1411357" y="710514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6. Je vais lire des phrases. Répétez après moi.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DA0A29-8686-AAB0-E7AF-0C13D9212E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6FC199B-B8EF-D090-3F78-99E594674BA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CC4AA02-C8E2-0608-8CC6-D151691DA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41" y="4358572"/>
            <a:ext cx="12657917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3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4037677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83575-7425-84E1-667E-91CD7F3F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93947872-4278-3AEC-A5D4-8121D817B804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97D8E4-272A-3499-2F2C-9DFFAF6AF3E5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phrases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02A7043-90A7-ED8D-2463-4821E9487F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54E51BC-0C5F-F2ED-9231-98D14B7D260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1470381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CEBE09F-9DF2-D09A-0FFA-31C2B86C6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41" y="4358572"/>
            <a:ext cx="12657917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1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3F28-3F95-6543-C77E-08F2380C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6430208-D171-6E76-1139-B75B4305BD4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7CCA8F3-A452-3929-5CC3-A0986AC0C05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C980C79-AA18-4C61-7221-0A455EC4A3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0187BDF-5C30-1984-3D9B-61DF88B2106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1" y="1260912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E5E5A-73DA-80E2-BCA6-3EEAA062334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-17842" y="3793435"/>
            <a:ext cx="13716000" cy="380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3043238" defTabSz="914400">
              <a:spcAft>
                <a:spcPts val="30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1.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Vocabulaire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30432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2. Participer à un dialogue </a:t>
            </a:r>
          </a:p>
          <a:p>
            <a:pPr lvl="0" indent="3043238" defTabSz="914400">
              <a:spcAft>
                <a:spcPts val="1800"/>
              </a:spcAft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Activité 3. </a:t>
            </a:r>
            <a:r>
              <a:rPr lang="fr-FR" sz="4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3043238" defTabSz="914400">
              <a:spcAft>
                <a:spcPts val="1800"/>
              </a:spcAft>
              <a:defRPr/>
            </a:pPr>
            <a:r>
              <a:rPr lang="fr-FR" sz="48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Activité 4. Écriture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4DEB76-7FEF-AEA8-6955-6E37DEF4775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0506" y="6810380"/>
            <a:ext cx="149711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3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FC2F2-F15F-7FDE-DB55-233E4BA9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AEA9B4-E395-9A1C-9C9E-5C00546246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86D295A-C150-FB47-1266-15985A7B9D4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C5CABC-DA83-4E5E-9E81-CEB76365A645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13B070-1694-7EC2-2274-F99AD3F058C0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4B6CD92-32AD-05E5-F2CC-DDFE855689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11624A0-326C-EAD2-DE60-D589EF991E0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8D17433D-82B7-EFE6-2467-755E51E283A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09494E5-D6A2-19B4-583F-48666788C21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FC76A8-1A01-3D87-32F9-A8E2FFAB4AB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88C3C46-4C61-F2A9-30DA-CC69B876C18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86075" y="5234952"/>
            <a:ext cx="9523640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Écrire correctement, sous dictée, des syllabes.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2E092A-930D-EB04-0284-82F0E0AC84D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41670" y="513947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32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4027" y="1092330"/>
            <a:ext cx="768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les élèves ne disposent pas de manuels, faire la dictée sur les cahiers.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FA1BD46-EFEE-E8B8-F931-ABD212C5F0B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4B26FE18-E6EB-99E0-E874-F49D453150B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Allez à la page 38.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56BB37F-0AA3-833D-ABE2-67C8343350C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2981935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D4AE0F31-25C5-A4CD-AC2C-61F821B585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3876" y="1764638"/>
            <a:ext cx="5538490" cy="78118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2A771-AF24-6F80-A495-8E7177AA8B6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971926" y="7803098"/>
            <a:ext cx="5719166" cy="141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63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7" y="738856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85C68D-8DED-8C9D-E7AE-1C67F4328C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9298" y="604276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Activité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5. Écris sur les points : 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ra – ri – ro – ru – re.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6C7BD44-6F33-83BF-39E3-D5C0B344BE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6" b="99153" l="0" r="98833">
                        <a14:foregroundMark x1="3993" y1="70976" x2="778" y2="75424"/>
                        <a14:foregroundMark x1="43969" y1="15678" x2="28738" y2="36747"/>
                        <a14:foregroundMark x1="44747" y1="15678" x2="76923" y2="43383"/>
                        <a14:foregroundMark x1="95322" y1="77542" x2="98833" y2="84322"/>
                        <a14:foregroundMark x1="95029" y1="76976" x2="95322" y2="77542"/>
                        <a14:foregroundMark x1="58755" y1="25424" x2="52140" y2="95339"/>
                        <a14:foregroundMark x1="52140" y1="95339" x2="52140" y2="95339"/>
                        <a14:foregroundMark x1="50584" y1="36017" x2="14397" y2="89407"/>
                        <a14:foregroundMark x1="4972" y1="72157" x2="4280" y2="72881"/>
                        <a14:foregroundMark x1="8778" y1="68174" x2="8600" y2="68360"/>
                        <a14:foregroundMark x1="43969" y1="31356" x2="34436" y2="41330"/>
                        <a14:foregroundMark x1="8791" y1="76528" x2="29961" y2="93644"/>
                        <a14:foregroundMark x1="4280" y1="72881" x2="8206" y2="76055"/>
                        <a14:foregroundMark x1="29961" y1="93644" x2="67315" y2="91102"/>
                        <a14:foregroundMark x1="67315" y1="91102" x2="81328" y2="73038"/>
                        <a14:foregroundMark x1="73460" y1="45646" x2="62257" y2="27542"/>
                        <a14:foregroundMark x1="62257" y1="27542" x2="30350" y2="28814"/>
                        <a14:foregroundMark x1="8795" y1="68188" x2="8661" y2="68433"/>
                        <a14:foregroundMark x1="30350" y1="28814" x2="26842" y2="35222"/>
                        <a14:foregroundMark x1="7517" y1="75225" x2="20233" y2="98305"/>
                        <a14:foregroundMark x1="20233" y1="98305" x2="98833" y2="99153"/>
                        <a14:foregroundMark x1="98833" y1="99153" x2="96498" y2="84322"/>
                        <a14:foregroundMark x1="68482" y1="79661" x2="24125" y2="86864"/>
                        <a14:foregroundMark x1="28794" y1="67373" x2="59533" y2="86017"/>
                        <a14:foregroundMark x1="40078" y1="56780" x2="25681" y2="81356"/>
                        <a14:foregroundMark x1="7782" y1="93644" x2="24125" y2="96610"/>
                        <a14:foregroundMark x1="10117" y1="99153" x2="19844" y2="81356"/>
                        <a14:backgroundMark x1="31518" y1="38983" x2="7782" y2="67373"/>
                        <a14:backgroundMark x1="7782" y1="67373" x2="3113" y2="69915"/>
                        <a14:backgroundMark x1="73930" y1="45339" x2="94163" y2="77542"/>
                        <a14:backgroundMark x1="94163" y1="77542" x2="94163" y2="7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8928" y="549104"/>
            <a:ext cx="1772569" cy="1627727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3D4F501-E497-73CC-FD18-E461AAA6FDE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2981935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40B639A-BEC5-1FAF-1256-0DFB75FAE1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300" y="3482196"/>
            <a:ext cx="12467400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09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488C6-F760-1313-1336-587D9F76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CA64F278-A0C1-6FA8-BB78-F1657E24EB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5246" y="75756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>
              <a:defRPr/>
            </a:pPr>
            <a:endParaRPr lang="fr-MA" sz="135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CE9AA1-3631-11F9-A95F-C1808F8226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Corrigez !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Je vais circuler entre les rangs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pour vérifier votre écriture.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C4B493-540B-7B52-BE44-D40A239941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0C55315-7E6C-66A1-441C-2484E6735AE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29819353"/>
              </p:ext>
            </p:extLst>
          </p:nvPr>
        </p:nvGraphicFramePr>
        <p:xfrm>
          <a:off x="685799" y="-22122"/>
          <a:ext cx="12359372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84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3089843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Participer à un dialogue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AD7F6A48-4783-926D-B74C-578EFEC4B2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515" y="3528950"/>
            <a:ext cx="11883082" cy="32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65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4059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003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Au revoir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68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69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51588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4937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2503</TotalTime>
  <Words>1780</Words>
  <PresentationFormat>Personnalisé</PresentationFormat>
  <Paragraphs>349</Paragraphs>
  <Slides>59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59</vt:i4>
      </vt:variant>
    </vt:vector>
  </HeadingPairs>
  <TitlesOfParts>
    <vt:vector size="71" baseType="lpstr">
      <vt:lpstr>Dosis Bold</vt:lpstr>
      <vt:lpstr>Dosis</vt:lpstr>
      <vt:lpstr>Candara</vt:lpstr>
      <vt:lpstr>Carelia</vt:lpstr>
      <vt:lpstr>Arial</vt:lpstr>
      <vt:lpstr>Calibri</vt:lpstr>
      <vt:lpstr>Calibri </vt:lpstr>
      <vt:lpstr>Cambria</vt:lpstr>
      <vt:lpstr>KG Primary Penmanship 2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2025-07-22T07:06:18Z</dcterms:modified>
</cp:coreProperties>
</file>