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3"/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freegoogleslidestemplates.com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e279835d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e279835d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e27eccda8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e27eccda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e27eccda8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e27eccda8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e280e885a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e280e885a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27eccda8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27eccda8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Broken Car - https://pixabay.com/en/automotive-defect-broken-car-wreck-62827/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Chains - https://pixabay.com/en/chain-links-of-the-chain-iron-metal-517545/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Keys - https://pixabay.com/en/key-metal-home-security-wedding-96233/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e27eccda8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e27eccda8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ATTRIBUTION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https://pixabay.com/en/egg-eggshell-broken-yolk-shell-943413/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e279835d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e279835d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e27eccda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e27eccda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e280e885a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e280e885a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ATTRIBUTIONS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Broken Egg - https://pixabay.com/en/egg-eggshell-broken-yolk-shell-943413/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Broken Car - https://pixabay.com/en/automotive-defect-broken-car-wreck-62827/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Chains - https://pixabay.com/en/chain-links-of-the-chain-iron-metal-517545/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Keys - https://pixabay.com/en/key-metal-home-security-wedding-96233/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e280e885a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e280e885a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e279835df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7" name="Google Shape;857;ge279835d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safely remove this slide. This slide design was provided by Free Google Slides Templates – You can download more templates, shapes and elements for PowerPoint from </a:t>
            </a:r>
            <a:r>
              <a:rPr b="0" i="0" lang="en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http://freegoogleslidestemplates.com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ge279835df_0_1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e2967c60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e2967c60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e27eccda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e27eccda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27eccda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27eccda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e27eccda8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e27eccda8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e27eccda8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e27eccda8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e280e885a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e280e885a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27eccda8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e27eccda8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e280e885a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e280e885a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"/>
              <a:buNone/>
              <a:defRPr sz="5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4" name="Google Shape;184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5" name="Google Shape;1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11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3" name="Google Shape;193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4" name="Google Shape;19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13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8" name="Google Shape;19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14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3" name="Google Shape;203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4" name="Google Shape;204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5" name="Google Shape;20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08" name="Google Shape;20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000000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/>
          <p:nvPr>
            <p:ph hasCustomPrompt="1" type="title"/>
          </p:nvPr>
        </p:nvSpPr>
        <p:spPr>
          <a:xfrm>
            <a:off x="311700" y="14109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17"/>
          <p:cNvSpPr txBox="1"/>
          <p:nvPr>
            <p:ph idx="1" type="body"/>
          </p:nvPr>
        </p:nvSpPr>
        <p:spPr>
          <a:xfrm>
            <a:off x="311700" y="34570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17"/>
          <p:cNvSpPr txBox="1"/>
          <p:nvPr>
            <p:ph idx="2"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5" name="Google Shape;215;p17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000000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/>
        </p:nvSpPr>
        <p:spPr>
          <a:xfrm>
            <a:off x="311695" y="3150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C5D69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sz="3800">
              <a:solidFill>
                <a:srgbClr val="2C5D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1640790" y="468656"/>
            <a:ext cx="334963" cy="338138"/>
          </a:xfrm>
          <a:custGeom>
            <a:rect b="b" l="l" r="r" t="t"/>
            <a:pathLst>
              <a:path extrusionOk="0" h="337" w="333">
                <a:moveTo>
                  <a:pt x="333" y="65"/>
                </a:moveTo>
                <a:cubicBezTo>
                  <a:pt x="257" y="0"/>
                  <a:pt x="257" y="0"/>
                  <a:pt x="257" y="0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312" y="90"/>
                  <a:pt x="312" y="90"/>
                  <a:pt x="312" y="90"/>
                </a:cubicBezTo>
                <a:lnTo>
                  <a:pt x="333" y="65"/>
                </a:lnTo>
                <a:close/>
                <a:moveTo>
                  <a:pt x="98" y="27"/>
                </a:moveTo>
                <a:cubicBezTo>
                  <a:pt x="77" y="2"/>
                  <a:pt x="77" y="2"/>
                  <a:pt x="77" y="2"/>
                </a:cubicBezTo>
                <a:cubicBezTo>
                  <a:pt x="0" y="67"/>
                  <a:pt x="0" y="67"/>
                  <a:pt x="0" y="67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98" y="27"/>
                  <a:pt x="98" y="27"/>
                </a:cubicBezTo>
                <a:close/>
                <a:moveTo>
                  <a:pt x="175" y="104"/>
                </a:moveTo>
                <a:cubicBezTo>
                  <a:pt x="150" y="104"/>
                  <a:pt x="150" y="104"/>
                  <a:pt x="150" y="104"/>
                </a:cubicBezTo>
                <a:cubicBezTo>
                  <a:pt x="150" y="204"/>
                  <a:pt x="150" y="204"/>
                  <a:pt x="150" y="204"/>
                </a:cubicBezTo>
                <a:cubicBezTo>
                  <a:pt x="230" y="252"/>
                  <a:pt x="230" y="252"/>
                  <a:pt x="230" y="252"/>
                </a:cubicBezTo>
                <a:cubicBezTo>
                  <a:pt x="243" y="232"/>
                  <a:pt x="243" y="232"/>
                  <a:pt x="243" y="232"/>
                </a:cubicBezTo>
                <a:cubicBezTo>
                  <a:pt x="177" y="192"/>
                  <a:pt x="177" y="192"/>
                  <a:pt x="177" y="192"/>
                </a:cubicBezTo>
                <a:cubicBezTo>
                  <a:pt x="177" y="104"/>
                  <a:pt x="177" y="104"/>
                  <a:pt x="177" y="104"/>
                </a:cubicBezTo>
                <a:lnTo>
                  <a:pt x="175" y="104"/>
                </a:lnTo>
                <a:close/>
                <a:moveTo>
                  <a:pt x="167" y="37"/>
                </a:moveTo>
                <a:cubicBezTo>
                  <a:pt x="83" y="37"/>
                  <a:pt x="17" y="104"/>
                  <a:pt x="17" y="187"/>
                </a:cubicBezTo>
                <a:cubicBezTo>
                  <a:pt x="17" y="270"/>
                  <a:pt x="83" y="337"/>
                  <a:pt x="167" y="337"/>
                </a:cubicBezTo>
                <a:cubicBezTo>
                  <a:pt x="250" y="337"/>
                  <a:pt x="317" y="270"/>
                  <a:pt x="317" y="187"/>
                </a:cubicBezTo>
                <a:cubicBezTo>
                  <a:pt x="317" y="104"/>
                  <a:pt x="250" y="37"/>
                  <a:pt x="167" y="37"/>
                </a:cubicBezTo>
                <a:close/>
                <a:moveTo>
                  <a:pt x="167" y="304"/>
                </a:moveTo>
                <a:cubicBezTo>
                  <a:pt x="102" y="304"/>
                  <a:pt x="50" y="252"/>
                  <a:pt x="50" y="187"/>
                </a:cubicBezTo>
                <a:cubicBezTo>
                  <a:pt x="50" y="122"/>
                  <a:pt x="102" y="70"/>
                  <a:pt x="167" y="70"/>
                </a:cubicBezTo>
                <a:cubicBezTo>
                  <a:pt x="232" y="70"/>
                  <a:pt x="283" y="122"/>
                  <a:pt x="283" y="187"/>
                </a:cubicBezTo>
                <a:cubicBezTo>
                  <a:pt x="283" y="252"/>
                  <a:pt x="232" y="304"/>
                  <a:pt x="167" y="30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2793277" y="470244"/>
            <a:ext cx="334963" cy="334963"/>
          </a:xfrm>
          <a:custGeom>
            <a:rect b="b" l="l" r="r" t="t"/>
            <a:pathLst>
              <a:path extrusionOk="0" h="333" w="333">
                <a:moveTo>
                  <a:pt x="167" y="0"/>
                </a:moveTo>
                <a:cubicBezTo>
                  <a:pt x="75" y="0"/>
                  <a:pt x="0" y="75"/>
                  <a:pt x="0" y="166"/>
                </a:cubicBezTo>
                <a:cubicBezTo>
                  <a:pt x="0" y="258"/>
                  <a:pt x="75" y="333"/>
                  <a:pt x="167" y="333"/>
                </a:cubicBezTo>
                <a:cubicBezTo>
                  <a:pt x="258" y="333"/>
                  <a:pt x="333" y="258"/>
                  <a:pt x="333" y="166"/>
                </a:cubicBezTo>
                <a:cubicBezTo>
                  <a:pt x="333" y="75"/>
                  <a:pt x="258" y="0"/>
                  <a:pt x="167" y="0"/>
                </a:cubicBezTo>
                <a:close/>
                <a:moveTo>
                  <a:pt x="167" y="50"/>
                </a:moveTo>
                <a:cubicBezTo>
                  <a:pt x="195" y="50"/>
                  <a:pt x="217" y="71"/>
                  <a:pt x="217" y="100"/>
                </a:cubicBezTo>
                <a:cubicBezTo>
                  <a:pt x="217" y="128"/>
                  <a:pt x="195" y="150"/>
                  <a:pt x="167" y="150"/>
                </a:cubicBezTo>
                <a:cubicBezTo>
                  <a:pt x="138" y="150"/>
                  <a:pt x="117" y="128"/>
                  <a:pt x="117" y="100"/>
                </a:cubicBezTo>
                <a:cubicBezTo>
                  <a:pt x="117" y="71"/>
                  <a:pt x="138" y="50"/>
                  <a:pt x="167" y="50"/>
                </a:cubicBezTo>
                <a:close/>
                <a:moveTo>
                  <a:pt x="167" y="286"/>
                </a:moveTo>
                <a:cubicBezTo>
                  <a:pt x="125" y="286"/>
                  <a:pt x="88" y="265"/>
                  <a:pt x="67" y="233"/>
                </a:cubicBezTo>
                <a:cubicBezTo>
                  <a:pt x="67" y="200"/>
                  <a:pt x="133" y="181"/>
                  <a:pt x="167" y="181"/>
                </a:cubicBezTo>
                <a:cubicBezTo>
                  <a:pt x="200" y="181"/>
                  <a:pt x="267" y="200"/>
                  <a:pt x="267" y="233"/>
                </a:cubicBezTo>
                <a:cubicBezTo>
                  <a:pt x="245" y="265"/>
                  <a:pt x="208" y="286"/>
                  <a:pt x="167" y="286"/>
                </a:cubicBezTo>
                <a:close/>
              </a:path>
            </a:pathLst>
          </a:custGeom>
          <a:solidFill>
            <a:srgbClr val="653B6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6015782" y="471163"/>
            <a:ext cx="334950" cy="333124"/>
          </a:xfrm>
          <a:custGeom>
            <a:rect b="b" l="l" r="r" t="t"/>
            <a:pathLst>
              <a:path extrusionOk="0" h="286" w="287">
                <a:moveTo>
                  <a:pt x="144" y="0"/>
                </a:move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4" y="286"/>
                </a:cubicBezTo>
                <a:cubicBezTo>
                  <a:pt x="223" y="286"/>
                  <a:pt x="287" y="222"/>
                  <a:pt x="287" y="143"/>
                </a:cubicBezTo>
                <a:cubicBezTo>
                  <a:pt x="287" y="64"/>
                  <a:pt x="223" y="0"/>
                  <a:pt x="144" y="0"/>
                </a:cubicBezTo>
                <a:close/>
                <a:moveTo>
                  <a:pt x="144" y="208"/>
                </a:moveTo>
                <a:cubicBezTo>
                  <a:pt x="108" y="208"/>
                  <a:pt x="79" y="179"/>
                  <a:pt x="79" y="143"/>
                </a:cubicBezTo>
                <a:cubicBezTo>
                  <a:pt x="79" y="107"/>
                  <a:pt x="108" y="79"/>
                  <a:pt x="144" y="79"/>
                </a:cubicBezTo>
                <a:cubicBezTo>
                  <a:pt x="179" y="79"/>
                  <a:pt x="208" y="107"/>
                  <a:pt x="208" y="143"/>
                </a:cubicBezTo>
                <a:cubicBezTo>
                  <a:pt x="208" y="179"/>
                  <a:pt x="179" y="208"/>
                  <a:pt x="144" y="208"/>
                </a:cubicBezTo>
                <a:close/>
                <a:moveTo>
                  <a:pt x="144" y="129"/>
                </a:moveTo>
                <a:cubicBezTo>
                  <a:pt x="136" y="129"/>
                  <a:pt x="129" y="135"/>
                  <a:pt x="129" y="143"/>
                </a:cubicBezTo>
                <a:cubicBezTo>
                  <a:pt x="129" y="151"/>
                  <a:pt x="136" y="157"/>
                  <a:pt x="144" y="157"/>
                </a:cubicBezTo>
                <a:cubicBezTo>
                  <a:pt x="151" y="157"/>
                  <a:pt x="158" y="151"/>
                  <a:pt x="158" y="143"/>
                </a:cubicBezTo>
                <a:cubicBezTo>
                  <a:pt x="158" y="135"/>
                  <a:pt x="151" y="129"/>
                  <a:pt x="144" y="129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3908147" y="493262"/>
            <a:ext cx="212725" cy="288925"/>
          </a:xfrm>
          <a:custGeom>
            <a:rect b="b" l="l" r="r" t="t"/>
            <a:pathLst>
              <a:path extrusionOk="0" h="287" w="212">
                <a:moveTo>
                  <a:pt x="106" y="181"/>
                </a:moveTo>
                <a:cubicBezTo>
                  <a:pt x="131" y="181"/>
                  <a:pt x="152" y="161"/>
                  <a:pt x="152" y="136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52" y="20"/>
                  <a:pt x="131" y="0"/>
                  <a:pt x="106" y="0"/>
                </a:cubicBezTo>
                <a:cubicBezTo>
                  <a:pt x="81" y="0"/>
                  <a:pt x="61" y="20"/>
                  <a:pt x="61" y="45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61" y="161"/>
                  <a:pt x="81" y="181"/>
                  <a:pt x="106" y="181"/>
                </a:cubicBezTo>
                <a:close/>
                <a:moveTo>
                  <a:pt x="187" y="136"/>
                </a:moveTo>
                <a:cubicBezTo>
                  <a:pt x="187" y="181"/>
                  <a:pt x="148" y="213"/>
                  <a:pt x="106" y="213"/>
                </a:cubicBezTo>
                <a:cubicBezTo>
                  <a:pt x="64" y="213"/>
                  <a:pt x="26" y="181"/>
                  <a:pt x="2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88"/>
                  <a:pt x="41" y="230"/>
                  <a:pt x="91" y="238"/>
                </a:cubicBezTo>
                <a:cubicBezTo>
                  <a:pt x="91" y="287"/>
                  <a:pt x="91" y="287"/>
                  <a:pt x="91" y="287"/>
                </a:cubicBezTo>
                <a:cubicBezTo>
                  <a:pt x="121" y="287"/>
                  <a:pt x="121" y="287"/>
                  <a:pt x="121" y="287"/>
                </a:cubicBezTo>
                <a:cubicBezTo>
                  <a:pt x="121" y="238"/>
                  <a:pt x="121" y="238"/>
                  <a:pt x="121" y="238"/>
                </a:cubicBezTo>
                <a:cubicBezTo>
                  <a:pt x="171" y="230"/>
                  <a:pt x="212" y="188"/>
                  <a:pt x="212" y="136"/>
                </a:cubicBezTo>
                <a:lnTo>
                  <a:pt x="187" y="1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4900779" y="471225"/>
            <a:ext cx="335100" cy="333000"/>
          </a:xfrm>
          <a:prstGeom prst="rect">
            <a:avLst/>
          </a:prstGeom>
          <a:solidFill>
            <a:srgbClr val="416E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7130643" y="3150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712A34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</a:t>
            </a:r>
            <a:endParaRPr b="1" sz="3800">
              <a:solidFill>
                <a:srgbClr val="712A34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8482204" y="493250"/>
            <a:ext cx="290642" cy="288950"/>
          </a:xfrm>
          <a:custGeom>
            <a:rect b="b" l="l" r="r" t="t"/>
            <a:pathLst>
              <a:path extrusionOk="0" h="24" w="24">
                <a:moveTo>
                  <a:pt x="0" y="19"/>
                </a:moveTo>
                <a:cubicBezTo>
                  <a:pt x="0" y="24"/>
                  <a:pt x="0" y="24"/>
                  <a:pt x="0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20" y="9"/>
                  <a:pt x="20" y="9"/>
                  <a:pt x="20" y="9"/>
                </a:cubicBezTo>
                <a:cubicBezTo>
                  <a:pt x="15" y="4"/>
                  <a:pt x="15" y="4"/>
                  <a:pt x="15" y="4"/>
                </a:cubicBezTo>
                <a:lnTo>
                  <a:pt x="0" y="19"/>
                </a:lnTo>
                <a:close/>
                <a:moveTo>
                  <a:pt x="24" y="5"/>
                </a:moveTo>
                <a:cubicBezTo>
                  <a:pt x="24" y="5"/>
                  <a:pt x="24" y="4"/>
                  <a:pt x="24" y="4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0"/>
                  <a:pt x="19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22" y="8"/>
                  <a:pt x="22" y="8"/>
                  <a:pt x="22" y="8"/>
                </a:cubicBezTo>
                <a:lnTo>
                  <a:pt x="24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8497350" y="1720100"/>
            <a:ext cx="260350" cy="304800"/>
          </a:xfrm>
          <a:custGeom>
            <a:rect b="b" l="l" r="r" t="t"/>
            <a:pathLst>
              <a:path extrusionOk="0" h="27" w="23">
                <a:moveTo>
                  <a:pt x="19" y="3"/>
                </a:move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1" y="8"/>
                  <a:pt x="1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9" y="8"/>
                  <a:pt x="19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11"/>
                  <a:pt x="20" y="11"/>
                  <a:pt x="2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2" y="26"/>
                  <a:pt x="12" y="26"/>
                </a:cubicBezTo>
                <a:cubicBezTo>
                  <a:pt x="12" y="14"/>
                  <a:pt x="12" y="14"/>
                  <a:pt x="1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3"/>
                  <a:pt x="23" y="3"/>
                  <a:pt x="23" y="3"/>
                </a:cubicBezTo>
                <a:lnTo>
                  <a:pt x="19" y="3"/>
                </a:lnTo>
                <a:close/>
              </a:path>
            </a:pathLst>
          </a:custGeom>
          <a:solidFill>
            <a:srgbClr val="2C5D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458251" y="1664189"/>
            <a:ext cx="293688" cy="293688"/>
          </a:xfrm>
          <a:custGeom>
            <a:rect b="b" l="l" r="r" t="t"/>
            <a:pathLst>
              <a:path extrusionOk="0" h="292" w="292">
                <a:moveTo>
                  <a:pt x="209" y="183"/>
                </a:moveTo>
                <a:cubicBezTo>
                  <a:pt x="195" y="183"/>
                  <a:pt x="195" y="183"/>
                  <a:pt x="195" y="183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207" y="160"/>
                  <a:pt x="217" y="135"/>
                  <a:pt x="217" y="108"/>
                </a:cubicBezTo>
                <a:cubicBezTo>
                  <a:pt x="217" y="48"/>
                  <a:pt x="16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35" y="217"/>
                  <a:pt x="160" y="207"/>
                  <a:pt x="179" y="190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92" y="267"/>
                  <a:pt x="292" y="267"/>
                  <a:pt x="292" y="267"/>
                </a:cubicBezTo>
                <a:lnTo>
                  <a:pt x="209" y="183"/>
                </a:lnTo>
                <a:close/>
                <a:moveTo>
                  <a:pt x="109" y="183"/>
                </a:moveTo>
                <a:cubicBezTo>
                  <a:pt x="67" y="183"/>
                  <a:pt x="34" y="150"/>
                  <a:pt x="34" y="108"/>
                </a:cubicBezTo>
                <a:cubicBezTo>
                  <a:pt x="34" y="67"/>
                  <a:pt x="67" y="33"/>
                  <a:pt x="109" y="33"/>
                </a:cubicBezTo>
                <a:cubicBezTo>
                  <a:pt x="150" y="33"/>
                  <a:pt x="184" y="67"/>
                  <a:pt x="184" y="108"/>
                </a:cubicBezTo>
                <a:cubicBezTo>
                  <a:pt x="184" y="150"/>
                  <a:pt x="150" y="183"/>
                  <a:pt x="109" y="18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8460050" y="2831402"/>
            <a:ext cx="334950" cy="306075"/>
          </a:xfrm>
          <a:custGeom>
            <a:rect b="b" l="l" r="r" t="t"/>
            <a:pathLst>
              <a:path extrusionOk="0" h="335" w="366">
                <a:moveTo>
                  <a:pt x="0" y="335"/>
                </a:moveTo>
                <a:cubicBezTo>
                  <a:pt x="66" y="335"/>
                  <a:pt x="66" y="335"/>
                  <a:pt x="66" y="3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0" y="135"/>
                  <a:pt x="0" y="135"/>
                  <a:pt x="0" y="135"/>
                </a:cubicBezTo>
                <a:lnTo>
                  <a:pt x="0" y="335"/>
                </a:lnTo>
                <a:close/>
                <a:moveTo>
                  <a:pt x="366" y="152"/>
                </a:moveTo>
                <a:cubicBezTo>
                  <a:pt x="366" y="133"/>
                  <a:pt x="351" y="118"/>
                  <a:pt x="333" y="118"/>
                </a:cubicBezTo>
                <a:cubicBezTo>
                  <a:pt x="228" y="118"/>
                  <a:pt x="228" y="118"/>
                  <a:pt x="228" y="118"/>
                </a:cubicBezTo>
                <a:cubicBezTo>
                  <a:pt x="243" y="42"/>
                  <a:pt x="243" y="42"/>
                  <a:pt x="243" y="42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0"/>
                  <a:pt x="240" y="23"/>
                  <a:pt x="236" y="18"/>
                </a:cubicBezTo>
                <a:cubicBezTo>
                  <a:pt x="218" y="0"/>
                  <a:pt x="218" y="0"/>
                  <a:pt x="218" y="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1" y="117"/>
                  <a:pt x="98" y="125"/>
                  <a:pt x="98" y="133"/>
                </a:cubicBezTo>
                <a:cubicBezTo>
                  <a:pt x="98" y="300"/>
                  <a:pt x="98" y="300"/>
                  <a:pt x="98" y="300"/>
                </a:cubicBezTo>
                <a:cubicBezTo>
                  <a:pt x="98" y="318"/>
                  <a:pt x="113" y="333"/>
                  <a:pt x="131" y="333"/>
                </a:cubicBezTo>
                <a:cubicBezTo>
                  <a:pt x="281" y="333"/>
                  <a:pt x="281" y="333"/>
                  <a:pt x="281" y="333"/>
                </a:cubicBezTo>
                <a:cubicBezTo>
                  <a:pt x="295" y="333"/>
                  <a:pt x="306" y="325"/>
                  <a:pt x="311" y="313"/>
                </a:cubicBezTo>
                <a:cubicBezTo>
                  <a:pt x="361" y="197"/>
                  <a:pt x="361" y="197"/>
                  <a:pt x="361" y="197"/>
                </a:cubicBezTo>
                <a:cubicBezTo>
                  <a:pt x="363" y="193"/>
                  <a:pt x="363" y="188"/>
                  <a:pt x="363" y="185"/>
                </a:cubicBezTo>
                <a:cubicBezTo>
                  <a:pt x="363" y="152"/>
                  <a:pt x="363" y="152"/>
                  <a:pt x="363" y="152"/>
                </a:cubicBezTo>
                <a:lnTo>
                  <a:pt x="366" y="152"/>
                </a:lnTo>
                <a:close/>
              </a:path>
            </a:pathLst>
          </a:custGeom>
          <a:solidFill>
            <a:srgbClr val="A05E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311695" y="2661789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68AF69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3800">
              <a:solidFill>
                <a:srgbClr val="68AF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435225" y="4010806"/>
            <a:ext cx="339725" cy="350838"/>
          </a:xfrm>
          <a:custGeom>
            <a:rect b="b" l="l" r="r" t="t"/>
            <a:pathLst>
              <a:path extrusionOk="0" h="350" w="339">
                <a:moveTo>
                  <a:pt x="167" y="133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50" y="83"/>
                  <a:pt x="250" y="83"/>
                  <a:pt x="250" y="83"/>
                </a:cubicBezTo>
                <a:cubicBezTo>
                  <a:pt x="250" y="50"/>
                  <a:pt x="250" y="50"/>
                  <a:pt x="250" y="50"/>
                </a:cubicBezTo>
                <a:cubicBezTo>
                  <a:pt x="200" y="50"/>
                  <a:pt x="200" y="50"/>
                  <a:pt x="200" y="50"/>
                </a:cubicBezTo>
                <a:cubicBezTo>
                  <a:pt x="200" y="0"/>
                  <a:pt x="200" y="0"/>
                  <a:pt x="200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67" y="83"/>
                  <a:pt x="167" y="83"/>
                  <a:pt x="167" y="83"/>
                </a:cubicBezTo>
                <a:lnTo>
                  <a:pt x="167" y="133"/>
                </a:lnTo>
                <a:close/>
                <a:moveTo>
                  <a:pt x="100" y="283"/>
                </a:moveTo>
                <a:cubicBezTo>
                  <a:pt x="82" y="283"/>
                  <a:pt x="67" y="298"/>
                  <a:pt x="67" y="317"/>
                </a:cubicBezTo>
                <a:cubicBezTo>
                  <a:pt x="67" y="335"/>
                  <a:pt x="82" y="350"/>
                  <a:pt x="100" y="350"/>
                </a:cubicBezTo>
                <a:cubicBezTo>
                  <a:pt x="119" y="350"/>
                  <a:pt x="134" y="335"/>
                  <a:pt x="134" y="317"/>
                </a:cubicBezTo>
                <a:cubicBezTo>
                  <a:pt x="134" y="298"/>
                  <a:pt x="119" y="283"/>
                  <a:pt x="100" y="283"/>
                </a:cubicBezTo>
                <a:close/>
                <a:moveTo>
                  <a:pt x="267" y="283"/>
                </a:moveTo>
                <a:cubicBezTo>
                  <a:pt x="249" y="283"/>
                  <a:pt x="234" y="298"/>
                  <a:pt x="234" y="317"/>
                </a:cubicBezTo>
                <a:cubicBezTo>
                  <a:pt x="234" y="335"/>
                  <a:pt x="249" y="350"/>
                  <a:pt x="267" y="350"/>
                </a:cubicBezTo>
                <a:cubicBezTo>
                  <a:pt x="285" y="350"/>
                  <a:pt x="300" y="335"/>
                  <a:pt x="300" y="317"/>
                </a:cubicBezTo>
                <a:cubicBezTo>
                  <a:pt x="300" y="298"/>
                  <a:pt x="285" y="283"/>
                  <a:pt x="267" y="283"/>
                </a:cubicBezTo>
                <a:close/>
                <a:moveTo>
                  <a:pt x="104" y="230"/>
                </a:moveTo>
                <a:cubicBezTo>
                  <a:pt x="104" y="228"/>
                  <a:pt x="104" y="228"/>
                  <a:pt x="104" y="228"/>
                </a:cubicBezTo>
                <a:cubicBezTo>
                  <a:pt x="119" y="202"/>
                  <a:pt x="119" y="202"/>
                  <a:pt x="119" y="202"/>
                </a:cubicBezTo>
                <a:cubicBezTo>
                  <a:pt x="244" y="202"/>
                  <a:pt x="244" y="202"/>
                  <a:pt x="244" y="202"/>
                </a:cubicBezTo>
                <a:cubicBezTo>
                  <a:pt x="257" y="202"/>
                  <a:pt x="267" y="195"/>
                  <a:pt x="274" y="185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10" y="52"/>
                  <a:pt x="310" y="52"/>
                  <a:pt x="310" y="52"/>
                </a:cubicBezTo>
                <a:cubicBezTo>
                  <a:pt x="292" y="85"/>
                  <a:pt x="292" y="85"/>
                  <a:pt x="292" y="85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129" y="168"/>
                  <a:pt x="129" y="168"/>
                  <a:pt x="129" y="168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90" y="85"/>
                  <a:pt x="90" y="85"/>
                  <a:pt x="90" y="85"/>
                </a:cubicBezTo>
                <a:cubicBezTo>
                  <a:pt x="74" y="52"/>
                  <a:pt x="74" y="52"/>
                  <a:pt x="74" y="52"/>
                </a:cubicBezTo>
                <a:cubicBezTo>
                  <a:pt x="59" y="18"/>
                  <a:pt x="59" y="18"/>
                  <a:pt x="59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94" y="178"/>
                  <a:pt x="94" y="178"/>
                  <a:pt x="94" y="178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69" y="223"/>
                  <a:pt x="69" y="228"/>
                  <a:pt x="69" y="235"/>
                </a:cubicBezTo>
                <a:cubicBezTo>
                  <a:pt x="69" y="253"/>
                  <a:pt x="84" y="268"/>
                  <a:pt x="102" y="268"/>
                </a:cubicBezTo>
                <a:cubicBezTo>
                  <a:pt x="302" y="268"/>
                  <a:pt x="302" y="268"/>
                  <a:pt x="302" y="268"/>
                </a:cubicBezTo>
                <a:cubicBezTo>
                  <a:pt x="302" y="235"/>
                  <a:pt x="302" y="235"/>
                  <a:pt x="302" y="235"/>
                </a:cubicBezTo>
                <a:cubicBezTo>
                  <a:pt x="107" y="235"/>
                  <a:pt x="107" y="235"/>
                  <a:pt x="107" y="235"/>
                </a:cubicBezTo>
                <a:cubicBezTo>
                  <a:pt x="105" y="233"/>
                  <a:pt x="104" y="232"/>
                  <a:pt x="104" y="230"/>
                </a:cubicBezTo>
                <a:close/>
              </a:path>
            </a:pathLst>
          </a:custGeom>
          <a:solidFill>
            <a:srgbClr val="416E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1607450" y="3985406"/>
            <a:ext cx="401638" cy="401638"/>
          </a:xfrm>
          <a:custGeom>
            <a:rect b="b" l="l" r="r" t="t"/>
            <a:pathLst>
              <a:path extrusionOk="0" h="400" w="400">
                <a:moveTo>
                  <a:pt x="200" y="0"/>
                </a:moveTo>
                <a:cubicBezTo>
                  <a:pt x="90" y="0"/>
                  <a:pt x="0" y="90"/>
                  <a:pt x="0" y="200"/>
                </a:cubicBezTo>
                <a:cubicBezTo>
                  <a:pt x="0" y="310"/>
                  <a:pt x="90" y="400"/>
                  <a:pt x="200" y="400"/>
                </a:cubicBezTo>
                <a:cubicBezTo>
                  <a:pt x="310" y="400"/>
                  <a:pt x="400" y="310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lose/>
                <a:moveTo>
                  <a:pt x="333" y="246"/>
                </a:moveTo>
                <a:cubicBezTo>
                  <a:pt x="315" y="308"/>
                  <a:pt x="262" y="355"/>
                  <a:pt x="200" y="355"/>
                </a:cubicBezTo>
                <a:cubicBezTo>
                  <a:pt x="137" y="355"/>
                  <a:pt x="83" y="310"/>
                  <a:pt x="67" y="246"/>
                </a:cubicBezTo>
                <a:cubicBezTo>
                  <a:pt x="47" y="245"/>
                  <a:pt x="32" y="226"/>
                  <a:pt x="32" y="205"/>
                </a:cubicBezTo>
                <a:cubicBezTo>
                  <a:pt x="32" y="183"/>
                  <a:pt x="47" y="166"/>
                  <a:pt x="65" y="163"/>
                </a:cubicBezTo>
                <a:cubicBezTo>
                  <a:pt x="100" y="138"/>
                  <a:pt x="128" y="105"/>
                  <a:pt x="133" y="80"/>
                </a:cubicBezTo>
                <a:cubicBezTo>
                  <a:pt x="157" y="123"/>
                  <a:pt x="238" y="166"/>
                  <a:pt x="330" y="165"/>
                </a:cubicBezTo>
                <a:cubicBezTo>
                  <a:pt x="335" y="165"/>
                  <a:pt x="335" y="165"/>
                  <a:pt x="335" y="165"/>
                </a:cubicBezTo>
                <a:cubicBezTo>
                  <a:pt x="357" y="165"/>
                  <a:pt x="373" y="183"/>
                  <a:pt x="373" y="206"/>
                </a:cubicBezTo>
                <a:cubicBezTo>
                  <a:pt x="370" y="228"/>
                  <a:pt x="353" y="246"/>
                  <a:pt x="333" y="246"/>
                </a:cubicBezTo>
                <a:close/>
              </a:path>
            </a:pathLst>
          </a:custGeom>
          <a:solidFill>
            <a:srgbClr val="A05E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/>
          <p:cNvSpPr/>
          <p:nvPr/>
        </p:nvSpPr>
        <p:spPr>
          <a:xfrm>
            <a:off x="6014963" y="4033031"/>
            <a:ext cx="336550" cy="306388"/>
          </a:xfrm>
          <a:custGeom>
            <a:rect b="b" l="l" r="r" t="t"/>
            <a:pathLst>
              <a:path extrusionOk="0" h="305" w="334">
                <a:moveTo>
                  <a:pt x="242" y="0"/>
                </a:moveTo>
                <a:cubicBezTo>
                  <a:pt x="214" y="0"/>
                  <a:pt x="185" y="13"/>
                  <a:pt x="167" y="35"/>
                </a:cubicBezTo>
                <a:cubicBezTo>
                  <a:pt x="149" y="13"/>
                  <a:pt x="120" y="0"/>
                  <a:pt x="92" y="0"/>
                </a:cubicBezTo>
                <a:cubicBezTo>
                  <a:pt x="40" y="0"/>
                  <a:pt x="0" y="40"/>
                  <a:pt x="0" y="91"/>
                </a:cubicBezTo>
                <a:cubicBezTo>
                  <a:pt x="0" y="155"/>
                  <a:pt x="57" y="206"/>
                  <a:pt x="144" y="283"/>
                </a:cubicBezTo>
                <a:cubicBezTo>
                  <a:pt x="167" y="305"/>
                  <a:pt x="167" y="305"/>
                  <a:pt x="167" y="305"/>
                </a:cubicBezTo>
                <a:cubicBezTo>
                  <a:pt x="190" y="283"/>
                  <a:pt x="190" y="283"/>
                  <a:pt x="190" y="283"/>
                </a:cubicBezTo>
                <a:cubicBezTo>
                  <a:pt x="277" y="205"/>
                  <a:pt x="334" y="153"/>
                  <a:pt x="334" y="91"/>
                </a:cubicBezTo>
                <a:cubicBezTo>
                  <a:pt x="334" y="40"/>
                  <a:pt x="294" y="0"/>
                  <a:pt x="242" y="0"/>
                </a:cubicBezTo>
                <a:close/>
                <a:moveTo>
                  <a:pt x="169" y="260"/>
                </a:moveTo>
                <a:cubicBezTo>
                  <a:pt x="167" y="261"/>
                  <a:pt x="167" y="261"/>
                  <a:pt x="167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85" y="188"/>
                  <a:pt x="34" y="140"/>
                  <a:pt x="34" y="91"/>
                </a:cubicBezTo>
                <a:cubicBezTo>
                  <a:pt x="34" y="58"/>
                  <a:pt x="59" y="33"/>
                  <a:pt x="92" y="33"/>
                </a:cubicBezTo>
                <a:cubicBezTo>
                  <a:pt x="117" y="33"/>
                  <a:pt x="142" y="50"/>
                  <a:pt x="152" y="73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92" y="50"/>
                  <a:pt x="217" y="33"/>
                  <a:pt x="244" y="33"/>
                </a:cubicBezTo>
                <a:cubicBezTo>
                  <a:pt x="277" y="33"/>
                  <a:pt x="302" y="58"/>
                  <a:pt x="302" y="91"/>
                </a:cubicBezTo>
                <a:cubicBezTo>
                  <a:pt x="300" y="140"/>
                  <a:pt x="249" y="186"/>
                  <a:pt x="169" y="260"/>
                </a:cubicBezTo>
                <a:close/>
              </a:path>
            </a:pathLst>
          </a:custGeom>
          <a:solidFill>
            <a:srgbClr val="A941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2841588" y="4018744"/>
            <a:ext cx="233363" cy="334963"/>
          </a:xfrm>
          <a:custGeom>
            <a:rect b="b" l="l" r="r" t="t"/>
            <a:pathLst>
              <a:path extrusionOk="0" h="334" w="233">
                <a:moveTo>
                  <a:pt x="116" y="0"/>
                </a:moveTo>
                <a:cubicBezTo>
                  <a:pt x="51" y="0"/>
                  <a:pt x="0" y="52"/>
                  <a:pt x="0" y="117"/>
                </a:cubicBezTo>
                <a:cubicBezTo>
                  <a:pt x="0" y="204"/>
                  <a:pt x="116" y="334"/>
                  <a:pt x="116" y="334"/>
                </a:cubicBezTo>
                <a:cubicBezTo>
                  <a:pt x="116" y="334"/>
                  <a:pt x="233" y="204"/>
                  <a:pt x="233" y="117"/>
                </a:cubicBezTo>
                <a:cubicBezTo>
                  <a:pt x="233" y="54"/>
                  <a:pt x="181" y="0"/>
                  <a:pt x="116" y="0"/>
                </a:cubicBezTo>
                <a:close/>
                <a:moveTo>
                  <a:pt x="116" y="159"/>
                </a:moveTo>
                <a:cubicBezTo>
                  <a:pt x="93" y="159"/>
                  <a:pt x="75" y="140"/>
                  <a:pt x="75" y="117"/>
                </a:cubicBezTo>
                <a:cubicBezTo>
                  <a:pt x="75" y="94"/>
                  <a:pt x="93" y="75"/>
                  <a:pt x="116" y="75"/>
                </a:cubicBezTo>
                <a:cubicBezTo>
                  <a:pt x="140" y="75"/>
                  <a:pt x="158" y="94"/>
                  <a:pt x="158" y="117"/>
                </a:cubicBezTo>
                <a:cubicBezTo>
                  <a:pt x="158" y="140"/>
                  <a:pt x="140" y="159"/>
                  <a:pt x="116" y="159"/>
                </a:cubicBezTo>
                <a:close/>
              </a:path>
            </a:pathLst>
          </a:custGeom>
          <a:solidFill>
            <a:srgbClr val="2C5D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3830363" y="4060813"/>
            <a:ext cx="368300" cy="250825"/>
          </a:xfrm>
          <a:custGeom>
            <a:rect b="b" l="l" r="r" t="t"/>
            <a:pathLst>
              <a:path extrusionOk="0" h="250" w="367">
                <a:moveTo>
                  <a:pt x="183" y="0"/>
                </a:moveTo>
                <a:cubicBezTo>
                  <a:pt x="100" y="0"/>
                  <a:pt x="28" y="51"/>
                  <a:pt x="0" y="125"/>
                </a:cubicBezTo>
                <a:cubicBezTo>
                  <a:pt x="28" y="198"/>
                  <a:pt x="100" y="250"/>
                  <a:pt x="183" y="250"/>
                </a:cubicBezTo>
                <a:cubicBezTo>
                  <a:pt x="267" y="250"/>
                  <a:pt x="338" y="198"/>
                  <a:pt x="367" y="125"/>
                </a:cubicBezTo>
                <a:cubicBezTo>
                  <a:pt x="338" y="51"/>
                  <a:pt x="267" y="0"/>
                  <a:pt x="183" y="0"/>
                </a:cubicBezTo>
                <a:close/>
                <a:moveTo>
                  <a:pt x="183" y="208"/>
                </a:moveTo>
                <a:cubicBezTo>
                  <a:pt x="137" y="208"/>
                  <a:pt x="100" y="171"/>
                  <a:pt x="100" y="125"/>
                </a:cubicBezTo>
                <a:cubicBezTo>
                  <a:pt x="100" y="78"/>
                  <a:pt x="137" y="41"/>
                  <a:pt x="183" y="41"/>
                </a:cubicBezTo>
                <a:cubicBezTo>
                  <a:pt x="230" y="41"/>
                  <a:pt x="267" y="78"/>
                  <a:pt x="267" y="125"/>
                </a:cubicBezTo>
                <a:cubicBezTo>
                  <a:pt x="267" y="171"/>
                  <a:pt x="230" y="208"/>
                  <a:pt x="183" y="208"/>
                </a:cubicBezTo>
                <a:close/>
                <a:moveTo>
                  <a:pt x="183" y="75"/>
                </a:moveTo>
                <a:cubicBezTo>
                  <a:pt x="155" y="75"/>
                  <a:pt x="133" y="96"/>
                  <a:pt x="133" y="125"/>
                </a:cubicBezTo>
                <a:cubicBezTo>
                  <a:pt x="133" y="153"/>
                  <a:pt x="155" y="175"/>
                  <a:pt x="183" y="175"/>
                </a:cubicBezTo>
                <a:cubicBezTo>
                  <a:pt x="212" y="175"/>
                  <a:pt x="233" y="153"/>
                  <a:pt x="233" y="125"/>
                </a:cubicBezTo>
                <a:cubicBezTo>
                  <a:pt x="233" y="96"/>
                  <a:pt x="212" y="75"/>
                  <a:pt x="183" y="75"/>
                </a:cubicBezTo>
                <a:close/>
              </a:path>
            </a:pathLst>
          </a:custGeom>
          <a:solidFill>
            <a:srgbClr val="5FC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4915913" y="4033825"/>
            <a:ext cx="304800" cy="304800"/>
          </a:xfrm>
          <a:custGeom>
            <a:rect b="b" l="l" r="r" t="t"/>
            <a:pathLst>
              <a:path extrusionOk="0" h="303" w="303">
                <a:moveTo>
                  <a:pt x="106" y="212"/>
                </a:moveTo>
                <a:cubicBezTo>
                  <a:pt x="136" y="212"/>
                  <a:pt x="136" y="212"/>
                  <a:pt x="136" y="212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06" y="90"/>
                  <a:pt x="106" y="90"/>
                  <a:pt x="106" y="90"/>
                </a:cubicBezTo>
                <a:lnTo>
                  <a:pt x="106" y="212"/>
                </a:lnTo>
                <a:close/>
                <a:moveTo>
                  <a:pt x="151" y="0"/>
                </a:moveTo>
                <a:cubicBezTo>
                  <a:pt x="68" y="0"/>
                  <a:pt x="0" y="67"/>
                  <a:pt x="0" y="151"/>
                </a:cubicBezTo>
                <a:cubicBezTo>
                  <a:pt x="0" y="235"/>
                  <a:pt x="68" y="303"/>
                  <a:pt x="151" y="303"/>
                </a:cubicBezTo>
                <a:cubicBezTo>
                  <a:pt x="235" y="303"/>
                  <a:pt x="303" y="235"/>
                  <a:pt x="303" y="151"/>
                </a:cubicBezTo>
                <a:cubicBezTo>
                  <a:pt x="303" y="67"/>
                  <a:pt x="235" y="0"/>
                  <a:pt x="151" y="0"/>
                </a:cubicBezTo>
                <a:close/>
                <a:moveTo>
                  <a:pt x="151" y="272"/>
                </a:moveTo>
                <a:cubicBezTo>
                  <a:pt x="84" y="272"/>
                  <a:pt x="30" y="218"/>
                  <a:pt x="30" y="151"/>
                </a:cubicBezTo>
                <a:cubicBezTo>
                  <a:pt x="30" y="84"/>
                  <a:pt x="84" y="30"/>
                  <a:pt x="151" y="30"/>
                </a:cubicBezTo>
                <a:cubicBezTo>
                  <a:pt x="218" y="30"/>
                  <a:pt x="272" y="84"/>
                  <a:pt x="272" y="151"/>
                </a:cubicBezTo>
                <a:cubicBezTo>
                  <a:pt x="272" y="218"/>
                  <a:pt x="218" y="272"/>
                  <a:pt x="151" y="272"/>
                </a:cubicBezTo>
                <a:close/>
                <a:moveTo>
                  <a:pt x="166" y="212"/>
                </a:moveTo>
                <a:cubicBezTo>
                  <a:pt x="197" y="212"/>
                  <a:pt x="197" y="212"/>
                  <a:pt x="197" y="212"/>
                </a:cubicBezTo>
                <a:cubicBezTo>
                  <a:pt x="197" y="90"/>
                  <a:pt x="197" y="90"/>
                  <a:pt x="197" y="90"/>
                </a:cubicBezTo>
                <a:cubicBezTo>
                  <a:pt x="166" y="90"/>
                  <a:pt x="166" y="90"/>
                  <a:pt x="166" y="90"/>
                </a:cubicBezTo>
                <a:lnTo>
                  <a:pt x="166" y="212"/>
                </a:lnTo>
                <a:close/>
              </a:path>
            </a:pathLst>
          </a:custGeom>
          <a:solidFill>
            <a:srgbClr val="712A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7294663" y="4100500"/>
            <a:ext cx="258763" cy="171450"/>
          </a:xfrm>
          <a:custGeom>
            <a:rect b="b" l="l" r="r" t="t"/>
            <a:pathLst>
              <a:path extrusionOk="0" h="172" w="258">
                <a:moveTo>
                  <a:pt x="200" y="65"/>
                </a:moveTo>
                <a:cubicBezTo>
                  <a:pt x="200" y="14"/>
                  <a:pt x="200" y="14"/>
                  <a:pt x="200" y="14"/>
                </a:cubicBezTo>
                <a:cubicBezTo>
                  <a:pt x="200" y="7"/>
                  <a:pt x="194" y="0"/>
                  <a:pt x="186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6"/>
                  <a:pt x="6" y="172"/>
                  <a:pt x="14" y="172"/>
                </a:cubicBezTo>
                <a:cubicBezTo>
                  <a:pt x="186" y="172"/>
                  <a:pt x="186" y="172"/>
                  <a:pt x="186" y="172"/>
                </a:cubicBezTo>
                <a:cubicBezTo>
                  <a:pt x="194" y="172"/>
                  <a:pt x="200" y="166"/>
                  <a:pt x="200" y="158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58" y="165"/>
                  <a:pt x="258" y="165"/>
                  <a:pt x="258" y="165"/>
                </a:cubicBezTo>
                <a:cubicBezTo>
                  <a:pt x="258" y="7"/>
                  <a:pt x="258" y="7"/>
                  <a:pt x="258" y="7"/>
                </a:cubicBezTo>
                <a:lnTo>
                  <a:pt x="200" y="65"/>
                </a:lnTo>
                <a:close/>
              </a:path>
            </a:pathLst>
          </a:custGeom>
          <a:solidFill>
            <a:srgbClr val="68AF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8334121" y="38635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ACAB49"/>
                </a:solidFill>
              </a:rPr>
              <a:t>h</a:t>
            </a:r>
            <a:endParaRPr b="1" sz="3800">
              <a:solidFill>
                <a:srgbClr val="ACAB49"/>
              </a:solidFill>
            </a:endParaRPr>
          </a:p>
        </p:txBody>
      </p:sp>
      <p:sp>
        <p:nvSpPr>
          <p:cNvPr id="237" name="Google Shape;237;p18"/>
          <p:cNvSpPr txBox="1"/>
          <p:nvPr>
            <p:ph type="title"/>
          </p:nvPr>
        </p:nvSpPr>
        <p:spPr>
          <a:xfrm>
            <a:off x="1308925" y="1557800"/>
            <a:ext cx="6408600" cy="16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8" name="Google Shape;238;p18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ctrTitle"/>
          </p:nvPr>
        </p:nvSpPr>
        <p:spPr>
          <a:xfrm>
            <a:off x="457200" y="3114675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4000" u="none" cap="none" strike="noStrike">
                <a:solidFill>
                  <a:schemeClr val="lt1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9" name="Google Shape;249;p21"/>
          <p:cNvSpPr txBox="1"/>
          <p:nvPr>
            <p:ph idx="1" type="subTitle"/>
          </p:nvPr>
        </p:nvSpPr>
        <p:spPr>
          <a:xfrm>
            <a:off x="457200" y="3943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538CD5"/>
              </a:buClr>
              <a:buSzPts val="1400"/>
              <a:buNone/>
              <a:defRPr b="0" i="0" sz="2400" u="none" cap="none" strike="noStrike">
                <a:solidFill>
                  <a:srgbClr val="538CD5"/>
                </a:solidFill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1600" u="none" cap="none" strike="noStrike">
                <a:solidFill>
                  <a:srgbClr val="888888"/>
                </a:solidFill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1600" u="none" cap="none" strike="noStrike">
                <a:solidFill>
                  <a:srgbClr val="888888"/>
                </a:solidFill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b="0" i="0" sz="20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0" name="Google Shape;25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"/>
          <p:cNvSpPr txBox="1"/>
          <p:nvPr>
            <p:ph idx="1" type="body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3" name="Google Shape;253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22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3"/>
          <p:cNvSpPr txBox="1"/>
          <p:nvPr>
            <p:ph type="title"/>
          </p:nvPr>
        </p:nvSpPr>
        <p:spPr>
          <a:xfrm>
            <a:off x="457200" y="348854"/>
            <a:ext cx="2971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0" name="Google Shape;260;p23"/>
          <p:cNvSpPr txBox="1"/>
          <p:nvPr>
            <p:ph idx="1" type="body"/>
          </p:nvPr>
        </p:nvSpPr>
        <p:spPr>
          <a:xfrm>
            <a:off x="457200" y="2038350"/>
            <a:ext cx="29718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  <a:defRPr sz="1400">
                <a:solidFill>
                  <a:srgbClr val="D8D8D8"/>
                </a:solidFill>
              </a:defRPr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D8D8D8"/>
                </a:solidFill>
              </a:defRPr>
            </a:lvl1pPr>
            <a:lvl2pPr lvl="1">
              <a:buNone/>
              <a:defRPr sz="1300">
                <a:solidFill>
                  <a:srgbClr val="D8D8D8"/>
                </a:solidFill>
              </a:defRPr>
            </a:lvl2pPr>
            <a:lvl3pPr lvl="2">
              <a:buNone/>
              <a:defRPr sz="1300">
                <a:solidFill>
                  <a:srgbClr val="D8D8D8"/>
                </a:solidFill>
              </a:defRPr>
            </a:lvl3pPr>
            <a:lvl4pPr lvl="3">
              <a:buNone/>
              <a:defRPr sz="1300">
                <a:solidFill>
                  <a:srgbClr val="D8D8D8"/>
                </a:solidFill>
              </a:defRPr>
            </a:lvl4pPr>
            <a:lvl5pPr lvl="4">
              <a:buNone/>
              <a:defRPr sz="1300">
                <a:solidFill>
                  <a:srgbClr val="D8D8D8"/>
                </a:solidFill>
              </a:defRPr>
            </a:lvl5pPr>
            <a:lvl6pPr lvl="5">
              <a:buNone/>
              <a:defRPr sz="1300">
                <a:solidFill>
                  <a:srgbClr val="D8D8D8"/>
                </a:solidFill>
              </a:defRPr>
            </a:lvl6pPr>
            <a:lvl7pPr lvl="6">
              <a:buNone/>
              <a:defRPr sz="1300">
                <a:solidFill>
                  <a:srgbClr val="D8D8D8"/>
                </a:solidFill>
              </a:defRPr>
            </a:lvl7pPr>
            <a:lvl8pPr lvl="7">
              <a:buNone/>
              <a:defRPr sz="1300">
                <a:solidFill>
                  <a:srgbClr val="D8D8D8"/>
                </a:solidFill>
              </a:defRPr>
            </a:lvl8pPr>
            <a:lvl9pPr lvl="8">
              <a:buNone/>
              <a:defRPr sz="1300">
                <a:solidFill>
                  <a:srgbClr val="D8D8D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4" name="Google Shape;264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9" name="Google Shape;269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5"/>
          <p:cNvSpPr txBox="1"/>
          <p:nvPr>
            <p:ph idx="1" type="body"/>
          </p:nvPr>
        </p:nvSpPr>
        <p:spPr>
          <a:xfrm>
            <a:off x="457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3" name="Google Shape;273;p25"/>
          <p:cNvSpPr txBox="1"/>
          <p:nvPr>
            <p:ph idx="2" type="body"/>
          </p:nvPr>
        </p:nvSpPr>
        <p:spPr>
          <a:xfrm>
            <a:off x="4648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ntent">
  <p:cSld name="4_Two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6" name="Google Shape;276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26"/>
          <p:cNvSpPr txBox="1"/>
          <p:nvPr>
            <p:ph idx="1" type="body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0" name="Google Shape;280;p26"/>
          <p:cNvSpPr txBox="1"/>
          <p:nvPr>
            <p:ph idx="2" type="body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1" name="Google Shape;281;p26"/>
          <p:cNvSpPr txBox="1"/>
          <p:nvPr>
            <p:ph idx="3" type="body"/>
          </p:nvPr>
        </p:nvSpPr>
        <p:spPr>
          <a:xfrm>
            <a:off x="60198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/>
          <p:nvPr>
            <p:ph type="ctrTitle"/>
          </p:nvPr>
        </p:nvSpPr>
        <p:spPr>
          <a:xfrm>
            <a:off x="533400" y="15811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6000" u="none" cap="none" strike="noStrike">
                <a:solidFill>
                  <a:schemeClr val="lt1"/>
                </a:solidFill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4" name="Google Shape;284;p27"/>
          <p:cNvSpPr txBox="1"/>
          <p:nvPr>
            <p:ph idx="1" type="subTitle"/>
          </p:nvPr>
        </p:nvSpPr>
        <p:spPr>
          <a:xfrm>
            <a:off x="533400" y="241935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b="0" i="0" sz="2400" u="none" cap="none" strike="noStrike">
                <a:solidFill>
                  <a:srgbClr val="002060"/>
                </a:solidFill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/>
          <p:nvPr>
            <p:ph type="title"/>
          </p:nvPr>
        </p:nvSpPr>
        <p:spPr>
          <a:xfrm>
            <a:off x="2414004" y="2152975"/>
            <a:ext cx="4449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8" name="Google Shape;28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 cap="none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1" name="Google Shape;291;p29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2" name="Google Shape;292;p2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2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wo Content">
  <p:cSld name="5_Two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/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7" name="Google Shape;297;p3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3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30"/>
          <p:cNvSpPr txBox="1"/>
          <p:nvPr>
            <p:ph idx="1" type="body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30"/>
          <p:cNvSpPr txBox="1"/>
          <p:nvPr>
            <p:ph idx="2" type="body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3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 txBox="1"/>
          <p:nvPr>
            <p:ph type="title"/>
          </p:nvPr>
        </p:nvSpPr>
        <p:spPr>
          <a:xfrm>
            <a:off x="457201" y="81915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8" name="Google Shape;308;p32"/>
          <p:cNvSpPr txBox="1"/>
          <p:nvPr>
            <p:ph idx="1" type="body"/>
          </p:nvPr>
        </p:nvSpPr>
        <p:spPr>
          <a:xfrm>
            <a:off x="3575050" y="819150"/>
            <a:ext cx="5111700" cy="3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/>
        </p:txBody>
      </p:sp>
      <p:sp>
        <p:nvSpPr>
          <p:cNvPr id="309" name="Google Shape;309;p32"/>
          <p:cNvSpPr txBox="1"/>
          <p:nvPr>
            <p:ph idx="2" type="body"/>
          </p:nvPr>
        </p:nvSpPr>
        <p:spPr>
          <a:xfrm>
            <a:off x="457201" y="1733550"/>
            <a:ext cx="3008400" cy="28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/>
        </p:txBody>
      </p:sp>
      <p:sp>
        <p:nvSpPr>
          <p:cNvPr id="310" name="Google Shape;310;p3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3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15" name="Google Shape;315;p33"/>
          <p:cNvSpPr/>
          <p:nvPr>
            <p:ph idx="2" type="pic"/>
          </p:nvPr>
        </p:nvSpPr>
        <p:spPr>
          <a:xfrm>
            <a:off x="1792288" y="895349"/>
            <a:ext cx="5486400" cy="26502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33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indent="-228600" lvl="3" marL="18288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indent="-228600" lvl="4" marL="22860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/>
        </p:txBody>
      </p:sp>
      <p:sp>
        <p:nvSpPr>
          <p:cNvPr id="317" name="Google Shape;317;p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3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/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2" name="Google Shape;322;p34"/>
          <p:cNvSpPr txBox="1"/>
          <p:nvPr>
            <p:ph idx="1" type="body"/>
          </p:nvPr>
        </p:nvSpPr>
        <p:spPr>
          <a:xfrm rot="5400000">
            <a:off x="2760450" y="-1331700"/>
            <a:ext cx="3623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3" name="Google Shape;323;p3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3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>
            <p:ph type="title"/>
          </p:nvPr>
        </p:nvSpPr>
        <p:spPr>
          <a:xfrm rot="5400000">
            <a:off x="5884650" y="1792499"/>
            <a:ext cx="35469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9B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8" name="Google Shape;328;p35"/>
          <p:cNvSpPr txBox="1"/>
          <p:nvPr>
            <p:ph idx="1" type="body"/>
          </p:nvPr>
        </p:nvSpPr>
        <p:spPr>
          <a:xfrm rot="5400000">
            <a:off x="1693650" y="-188701"/>
            <a:ext cx="35469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9" name="Google Shape;329;p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3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">
  <p:cSld name="TITLE_AND_BODY_1_2">
    <p:bg>
      <p:bgPr>
        <a:solidFill>
          <a:srgbClr val="00000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1023175" y="1622950"/>
            <a:ext cx="37101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1023175" y="2171700"/>
            <a:ext cx="34383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3" type="subTitle"/>
          </p:nvPr>
        </p:nvSpPr>
        <p:spPr>
          <a:xfrm>
            <a:off x="4945625" y="1622950"/>
            <a:ext cx="37101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4" type="body"/>
          </p:nvPr>
        </p:nvSpPr>
        <p:spPr>
          <a:xfrm>
            <a:off x="4945625" y="2171700"/>
            <a:ext cx="34383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9" name="Google Shape;29;p5"/>
          <p:cNvGrpSpPr/>
          <p:nvPr/>
        </p:nvGrpSpPr>
        <p:grpSpPr>
          <a:xfrm>
            <a:off x="334949" y="333000"/>
            <a:ext cx="1086854" cy="916532"/>
            <a:chOff x="334949" y="333000"/>
            <a:chExt cx="1086854" cy="916532"/>
          </a:xfrm>
        </p:grpSpPr>
        <p:sp>
          <p:nvSpPr>
            <p:cNvPr id="30" name="Google Shape;30;p5"/>
            <p:cNvSpPr/>
            <p:nvPr/>
          </p:nvSpPr>
          <p:spPr>
            <a:xfrm>
              <a:off x="1086840" y="333006"/>
              <a:ext cx="334963" cy="338138"/>
            </a:xfrm>
            <a:custGeom>
              <a:rect b="b" l="l" r="r" t="t"/>
              <a:pathLst>
                <a:path extrusionOk="0" h="337" w="333">
                  <a:moveTo>
                    <a:pt x="333" y="65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312" y="90"/>
                    <a:pt x="312" y="90"/>
                    <a:pt x="312" y="90"/>
                  </a:cubicBezTo>
                  <a:lnTo>
                    <a:pt x="333" y="65"/>
                  </a:lnTo>
                  <a:close/>
                  <a:moveTo>
                    <a:pt x="98" y="27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0"/>
                    <a:pt x="98" y="27"/>
                    <a:pt x="98" y="27"/>
                  </a:cubicBezTo>
                  <a:close/>
                  <a:moveTo>
                    <a:pt x="175" y="104"/>
                  </a:moveTo>
                  <a:cubicBezTo>
                    <a:pt x="150" y="104"/>
                    <a:pt x="150" y="104"/>
                    <a:pt x="150" y="1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04"/>
                    <a:pt x="177" y="104"/>
                    <a:pt x="177" y="104"/>
                  </a:cubicBezTo>
                  <a:lnTo>
                    <a:pt x="175" y="104"/>
                  </a:lnTo>
                  <a:close/>
                  <a:moveTo>
                    <a:pt x="167" y="37"/>
                  </a:moveTo>
                  <a:cubicBezTo>
                    <a:pt x="83" y="37"/>
                    <a:pt x="17" y="104"/>
                    <a:pt x="17" y="187"/>
                  </a:cubicBezTo>
                  <a:cubicBezTo>
                    <a:pt x="17" y="270"/>
                    <a:pt x="83" y="337"/>
                    <a:pt x="167" y="337"/>
                  </a:cubicBezTo>
                  <a:cubicBezTo>
                    <a:pt x="250" y="337"/>
                    <a:pt x="317" y="270"/>
                    <a:pt x="317" y="187"/>
                  </a:cubicBezTo>
                  <a:cubicBezTo>
                    <a:pt x="317" y="104"/>
                    <a:pt x="250" y="37"/>
                    <a:pt x="167" y="37"/>
                  </a:cubicBezTo>
                  <a:close/>
                  <a:moveTo>
                    <a:pt x="167" y="304"/>
                  </a:moveTo>
                  <a:cubicBezTo>
                    <a:pt x="102" y="304"/>
                    <a:pt x="50" y="252"/>
                    <a:pt x="50" y="187"/>
                  </a:cubicBezTo>
                  <a:cubicBezTo>
                    <a:pt x="50" y="122"/>
                    <a:pt x="102" y="70"/>
                    <a:pt x="167" y="70"/>
                  </a:cubicBezTo>
                  <a:cubicBezTo>
                    <a:pt x="232" y="70"/>
                    <a:pt x="283" y="122"/>
                    <a:pt x="283" y="187"/>
                  </a:cubicBezTo>
                  <a:cubicBezTo>
                    <a:pt x="283" y="252"/>
                    <a:pt x="232" y="304"/>
                    <a:pt x="167" y="304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086840" y="914568"/>
              <a:ext cx="334963" cy="334963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8" y="333"/>
                    <a:pt x="333" y="258"/>
                    <a:pt x="333" y="166"/>
                  </a:cubicBezTo>
                  <a:cubicBezTo>
                    <a:pt x="333" y="75"/>
                    <a:pt x="258" y="0"/>
                    <a:pt x="167" y="0"/>
                  </a:cubicBezTo>
                  <a:close/>
                  <a:moveTo>
                    <a:pt x="167" y="50"/>
                  </a:moveTo>
                  <a:cubicBezTo>
                    <a:pt x="195" y="50"/>
                    <a:pt x="217" y="71"/>
                    <a:pt x="217" y="100"/>
                  </a:cubicBezTo>
                  <a:cubicBezTo>
                    <a:pt x="217" y="128"/>
                    <a:pt x="195" y="150"/>
                    <a:pt x="167" y="150"/>
                  </a:cubicBezTo>
                  <a:cubicBezTo>
                    <a:pt x="138" y="150"/>
                    <a:pt x="117" y="128"/>
                    <a:pt x="117" y="100"/>
                  </a:cubicBezTo>
                  <a:cubicBezTo>
                    <a:pt x="117" y="71"/>
                    <a:pt x="138" y="50"/>
                    <a:pt x="167" y="50"/>
                  </a:cubicBezTo>
                  <a:close/>
                  <a:moveTo>
                    <a:pt x="167" y="286"/>
                  </a:moveTo>
                  <a:cubicBezTo>
                    <a:pt x="125" y="286"/>
                    <a:pt x="88" y="265"/>
                    <a:pt x="67" y="233"/>
                  </a:cubicBezTo>
                  <a:cubicBezTo>
                    <a:pt x="67" y="200"/>
                    <a:pt x="133" y="181"/>
                    <a:pt x="167" y="181"/>
                  </a:cubicBezTo>
                  <a:cubicBezTo>
                    <a:pt x="200" y="181"/>
                    <a:pt x="267" y="200"/>
                    <a:pt x="267" y="233"/>
                  </a:cubicBezTo>
                  <a:cubicBezTo>
                    <a:pt x="245" y="265"/>
                    <a:pt x="208" y="286"/>
                    <a:pt x="167" y="286"/>
                  </a:cubicBezTo>
                  <a:close/>
                </a:path>
              </a:pathLst>
            </a:custGeom>
            <a:solidFill>
              <a:srgbClr val="653B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334949" y="333000"/>
              <a:ext cx="335100" cy="333000"/>
            </a:xfrm>
            <a:prstGeom prst="rect">
              <a:avLst/>
            </a:prstGeom>
            <a:solidFill>
              <a:srgbClr val="416E4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355651" y="932627"/>
              <a:ext cx="293688" cy="293688"/>
            </a:xfrm>
            <a:custGeom>
              <a:rect b="b" l="l" r="r" t="t"/>
              <a:pathLst>
                <a:path extrusionOk="0" h="292" w="292">
                  <a:moveTo>
                    <a:pt x="209" y="183"/>
                  </a:moveTo>
                  <a:cubicBezTo>
                    <a:pt x="195" y="183"/>
                    <a:pt x="195" y="183"/>
                    <a:pt x="195" y="183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207" y="160"/>
                    <a:pt x="217" y="135"/>
                    <a:pt x="217" y="108"/>
                  </a:cubicBezTo>
                  <a:cubicBezTo>
                    <a:pt x="217" y="48"/>
                    <a:pt x="169" y="0"/>
                    <a:pt x="109" y="0"/>
                  </a:cubicBezTo>
                  <a:cubicBezTo>
                    <a:pt x="49" y="0"/>
                    <a:pt x="0" y="48"/>
                    <a:pt x="0" y="108"/>
                  </a:cubicBezTo>
                  <a:cubicBezTo>
                    <a:pt x="0" y="168"/>
                    <a:pt x="49" y="217"/>
                    <a:pt x="109" y="217"/>
                  </a:cubicBezTo>
                  <a:cubicBezTo>
                    <a:pt x="135" y="217"/>
                    <a:pt x="160" y="207"/>
                    <a:pt x="179" y="190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267" y="292"/>
                    <a:pt x="267" y="292"/>
                    <a:pt x="267" y="292"/>
                  </a:cubicBezTo>
                  <a:cubicBezTo>
                    <a:pt x="292" y="267"/>
                    <a:pt x="292" y="267"/>
                    <a:pt x="292" y="267"/>
                  </a:cubicBezTo>
                  <a:lnTo>
                    <a:pt x="209" y="183"/>
                  </a:lnTo>
                  <a:close/>
                  <a:moveTo>
                    <a:pt x="109" y="183"/>
                  </a:moveTo>
                  <a:cubicBezTo>
                    <a:pt x="67" y="183"/>
                    <a:pt x="34" y="150"/>
                    <a:pt x="34" y="108"/>
                  </a:cubicBezTo>
                  <a:cubicBezTo>
                    <a:pt x="34" y="67"/>
                    <a:pt x="67" y="33"/>
                    <a:pt x="109" y="33"/>
                  </a:cubicBezTo>
                  <a:cubicBezTo>
                    <a:pt x="150" y="33"/>
                    <a:pt x="184" y="67"/>
                    <a:pt x="184" y="108"/>
                  </a:cubicBezTo>
                  <a:cubicBezTo>
                    <a:pt x="184" y="150"/>
                    <a:pt x="150" y="183"/>
                    <a:pt x="109" y="183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5"/>
          <p:cNvGrpSpPr/>
          <p:nvPr/>
        </p:nvGrpSpPr>
        <p:grpSpPr>
          <a:xfrm>
            <a:off x="7709406" y="3893777"/>
            <a:ext cx="1099481" cy="916732"/>
            <a:chOff x="7709406" y="3893777"/>
            <a:chExt cx="1099481" cy="916732"/>
          </a:xfrm>
        </p:grpSpPr>
        <p:sp>
          <p:nvSpPr>
            <p:cNvPr id="35" name="Google Shape;35;p5"/>
            <p:cNvSpPr/>
            <p:nvPr/>
          </p:nvSpPr>
          <p:spPr>
            <a:xfrm>
              <a:off x="7709406" y="3893777"/>
              <a:ext cx="327025" cy="333375"/>
            </a:xfrm>
            <a:custGeom>
              <a:rect b="b" l="l" r="r" t="t"/>
              <a:pathLst>
                <a:path extrusionOk="0" h="332" w="326">
                  <a:moveTo>
                    <a:pt x="288" y="183"/>
                  </a:moveTo>
                  <a:cubicBezTo>
                    <a:pt x="288" y="178"/>
                    <a:pt x="290" y="173"/>
                    <a:pt x="290" y="167"/>
                  </a:cubicBezTo>
                  <a:cubicBezTo>
                    <a:pt x="290" y="160"/>
                    <a:pt x="290" y="155"/>
                    <a:pt x="288" y="150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6" y="120"/>
                    <a:pt x="326" y="115"/>
                    <a:pt x="325" y="112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0" y="50"/>
                    <a:pt x="285" y="48"/>
                    <a:pt x="281" y="50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1" y="60"/>
                    <a:pt x="221" y="55"/>
                    <a:pt x="211" y="50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3"/>
                    <a:pt x="201" y="0"/>
                    <a:pt x="19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0"/>
                    <a:pt x="121" y="3"/>
                    <a:pt x="121" y="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5" y="53"/>
                    <a:pt x="95" y="60"/>
                    <a:pt x="86" y="67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1" y="48"/>
                    <a:pt x="36" y="50"/>
                    <a:pt x="35" y="5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5"/>
                    <a:pt x="0" y="120"/>
                    <a:pt x="3" y="122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53"/>
                    <a:pt x="36" y="160"/>
                    <a:pt x="36" y="165"/>
                  </a:cubicBezTo>
                  <a:cubicBezTo>
                    <a:pt x="36" y="170"/>
                    <a:pt x="36" y="177"/>
                    <a:pt x="38" y="182"/>
                  </a:cubicBezTo>
                  <a:cubicBezTo>
                    <a:pt x="3" y="208"/>
                    <a:pt x="3" y="208"/>
                    <a:pt x="3" y="208"/>
                  </a:cubicBezTo>
                  <a:cubicBezTo>
                    <a:pt x="0" y="210"/>
                    <a:pt x="0" y="215"/>
                    <a:pt x="1" y="218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80"/>
                    <a:pt x="41" y="282"/>
                    <a:pt x="45" y="280"/>
                  </a:cubicBezTo>
                  <a:cubicBezTo>
                    <a:pt x="86" y="263"/>
                    <a:pt x="86" y="263"/>
                    <a:pt x="86" y="263"/>
                  </a:cubicBezTo>
                  <a:cubicBezTo>
                    <a:pt x="95" y="270"/>
                    <a:pt x="105" y="275"/>
                    <a:pt x="115" y="280"/>
                  </a:cubicBezTo>
                  <a:cubicBezTo>
                    <a:pt x="121" y="325"/>
                    <a:pt x="121" y="325"/>
                    <a:pt x="121" y="325"/>
                  </a:cubicBezTo>
                  <a:cubicBezTo>
                    <a:pt x="121" y="328"/>
                    <a:pt x="125" y="332"/>
                    <a:pt x="130" y="332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00" y="332"/>
                    <a:pt x="205" y="328"/>
                    <a:pt x="205" y="325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21" y="277"/>
                    <a:pt x="231" y="270"/>
                    <a:pt x="240" y="263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5" y="282"/>
                    <a:pt x="290" y="280"/>
                    <a:pt x="291" y="277"/>
                  </a:cubicBezTo>
                  <a:cubicBezTo>
                    <a:pt x="325" y="218"/>
                    <a:pt x="325" y="218"/>
                    <a:pt x="325" y="218"/>
                  </a:cubicBezTo>
                  <a:cubicBezTo>
                    <a:pt x="326" y="215"/>
                    <a:pt x="326" y="210"/>
                    <a:pt x="323" y="208"/>
                  </a:cubicBezTo>
                  <a:lnTo>
                    <a:pt x="288" y="183"/>
                  </a:lnTo>
                  <a:close/>
                  <a:moveTo>
                    <a:pt x="165" y="225"/>
                  </a:moveTo>
                  <a:cubicBezTo>
                    <a:pt x="133" y="225"/>
                    <a:pt x="106" y="198"/>
                    <a:pt x="106" y="167"/>
                  </a:cubicBezTo>
                  <a:cubicBezTo>
                    <a:pt x="106" y="135"/>
                    <a:pt x="133" y="108"/>
                    <a:pt x="165" y="108"/>
                  </a:cubicBezTo>
                  <a:cubicBezTo>
                    <a:pt x="196" y="108"/>
                    <a:pt x="223" y="135"/>
                    <a:pt x="223" y="167"/>
                  </a:cubicBezTo>
                  <a:cubicBezTo>
                    <a:pt x="223" y="198"/>
                    <a:pt x="196" y="225"/>
                    <a:pt x="165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8473927" y="4475545"/>
              <a:ext cx="301625" cy="334963"/>
            </a:xfrm>
            <a:custGeom>
              <a:rect b="b" l="l" r="r" t="t"/>
              <a:pathLst>
                <a:path extrusionOk="0" h="333" w="300">
                  <a:moveTo>
                    <a:pt x="150" y="0"/>
                  </a:moveTo>
                  <a:cubicBezTo>
                    <a:pt x="168" y="0"/>
                    <a:pt x="183" y="15"/>
                    <a:pt x="183" y="33"/>
                  </a:cubicBezTo>
                  <a:cubicBezTo>
                    <a:pt x="183" y="51"/>
                    <a:pt x="168" y="66"/>
                    <a:pt x="150" y="66"/>
                  </a:cubicBezTo>
                  <a:cubicBezTo>
                    <a:pt x="131" y="66"/>
                    <a:pt x="116" y="51"/>
                    <a:pt x="116" y="33"/>
                  </a:cubicBezTo>
                  <a:cubicBezTo>
                    <a:pt x="116" y="15"/>
                    <a:pt x="131" y="0"/>
                    <a:pt x="150" y="0"/>
                  </a:cubicBezTo>
                  <a:close/>
                  <a:moveTo>
                    <a:pt x="3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233"/>
                    <a:pt x="166" y="233"/>
                    <a:pt x="166" y="233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00" y="333"/>
                    <a:pt x="100" y="333"/>
                    <a:pt x="100" y="333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00" y="83"/>
                    <a:pt x="300" y="83"/>
                    <a:pt x="300" y="83"/>
                  </a:cubicBezTo>
                  <a:lnTo>
                    <a:pt x="300" y="116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7756225" y="4472968"/>
              <a:ext cx="233363" cy="334963"/>
            </a:xfrm>
            <a:custGeom>
              <a:rect b="b" l="l" r="r" t="t"/>
              <a:pathLst>
                <a:path extrusionOk="0" h="334" w="233">
                  <a:moveTo>
                    <a:pt x="116" y="0"/>
                  </a:moveTo>
                  <a:cubicBezTo>
                    <a:pt x="51" y="0"/>
                    <a:pt x="0" y="52"/>
                    <a:pt x="0" y="117"/>
                  </a:cubicBezTo>
                  <a:cubicBezTo>
                    <a:pt x="0" y="204"/>
                    <a:pt x="116" y="334"/>
                    <a:pt x="116" y="334"/>
                  </a:cubicBezTo>
                  <a:cubicBezTo>
                    <a:pt x="116" y="334"/>
                    <a:pt x="233" y="204"/>
                    <a:pt x="233" y="117"/>
                  </a:cubicBezTo>
                  <a:cubicBezTo>
                    <a:pt x="233" y="54"/>
                    <a:pt x="181" y="0"/>
                    <a:pt x="116" y="0"/>
                  </a:cubicBezTo>
                  <a:close/>
                  <a:moveTo>
                    <a:pt x="116" y="159"/>
                  </a:moveTo>
                  <a:cubicBezTo>
                    <a:pt x="93" y="159"/>
                    <a:pt x="75" y="140"/>
                    <a:pt x="75" y="117"/>
                  </a:cubicBezTo>
                  <a:cubicBezTo>
                    <a:pt x="75" y="94"/>
                    <a:pt x="93" y="75"/>
                    <a:pt x="116" y="75"/>
                  </a:cubicBezTo>
                  <a:cubicBezTo>
                    <a:pt x="140" y="75"/>
                    <a:pt x="158" y="94"/>
                    <a:pt x="158" y="117"/>
                  </a:cubicBezTo>
                  <a:cubicBezTo>
                    <a:pt x="158" y="140"/>
                    <a:pt x="140" y="159"/>
                    <a:pt x="116" y="159"/>
                  </a:cubicBezTo>
                  <a:close/>
                </a:path>
              </a:pathLst>
            </a:custGeom>
            <a:solidFill>
              <a:srgbClr val="A941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8440588" y="3937650"/>
              <a:ext cx="368300" cy="250825"/>
            </a:xfrm>
            <a:custGeom>
              <a:rect b="b" l="l" r="r" t="t"/>
              <a:pathLst>
                <a:path extrusionOk="0" h="250" w="367">
                  <a:moveTo>
                    <a:pt x="183" y="0"/>
                  </a:moveTo>
                  <a:cubicBezTo>
                    <a:pt x="100" y="0"/>
                    <a:pt x="28" y="51"/>
                    <a:pt x="0" y="125"/>
                  </a:cubicBezTo>
                  <a:cubicBezTo>
                    <a:pt x="28" y="198"/>
                    <a:pt x="100" y="250"/>
                    <a:pt x="183" y="250"/>
                  </a:cubicBezTo>
                  <a:cubicBezTo>
                    <a:pt x="267" y="250"/>
                    <a:pt x="338" y="198"/>
                    <a:pt x="367" y="125"/>
                  </a:cubicBezTo>
                  <a:cubicBezTo>
                    <a:pt x="338" y="51"/>
                    <a:pt x="267" y="0"/>
                    <a:pt x="183" y="0"/>
                  </a:cubicBezTo>
                  <a:close/>
                  <a:moveTo>
                    <a:pt x="183" y="208"/>
                  </a:moveTo>
                  <a:cubicBezTo>
                    <a:pt x="137" y="208"/>
                    <a:pt x="100" y="171"/>
                    <a:pt x="100" y="125"/>
                  </a:cubicBezTo>
                  <a:cubicBezTo>
                    <a:pt x="100" y="78"/>
                    <a:pt x="137" y="41"/>
                    <a:pt x="183" y="41"/>
                  </a:cubicBezTo>
                  <a:cubicBezTo>
                    <a:pt x="230" y="41"/>
                    <a:pt x="267" y="78"/>
                    <a:pt x="267" y="125"/>
                  </a:cubicBezTo>
                  <a:cubicBezTo>
                    <a:pt x="267" y="171"/>
                    <a:pt x="230" y="208"/>
                    <a:pt x="183" y="208"/>
                  </a:cubicBezTo>
                  <a:close/>
                  <a:moveTo>
                    <a:pt x="183" y="75"/>
                  </a:moveTo>
                  <a:cubicBezTo>
                    <a:pt x="155" y="75"/>
                    <a:pt x="133" y="96"/>
                    <a:pt x="133" y="125"/>
                  </a:cubicBezTo>
                  <a:cubicBezTo>
                    <a:pt x="133" y="153"/>
                    <a:pt x="155" y="175"/>
                    <a:pt x="183" y="175"/>
                  </a:cubicBezTo>
                  <a:cubicBezTo>
                    <a:pt x="212" y="175"/>
                    <a:pt x="233" y="153"/>
                    <a:pt x="233" y="125"/>
                  </a:cubicBezTo>
                  <a:cubicBezTo>
                    <a:pt x="233" y="96"/>
                    <a:pt x="212" y="75"/>
                    <a:pt x="183" y="75"/>
                  </a:cubicBez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5"/>
          <p:cNvGrpSpPr/>
          <p:nvPr/>
        </p:nvGrpSpPr>
        <p:grpSpPr>
          <a:xfrm>
            <a:off x="351253" y="3885764"/>
            <a:ext cx="1054243" cy="932736"/>
            <a:chOff x="351253" y="3885764"/>
            <a:chExt cx="1054243" cy="932736"/>
          </a:xfrm>
        </p:grpSpPr>
        <p:sp>
          <p:nvSpPr>
            <p:cNvPr id="40" name="Google Shape;40;p5"/>
            <p:cNvSpPr/>
            <p:nvPr/>
          </p:nvSpPr>
          <p:spPr>
            <a:xfrm>
              <a:off x="1114854" y="3936363"/>
              <a:ext cx="290642" cy="288950"/>
            </a:xfrm>
            <a:custGeom>
              <a:rect b="b" l="l" r="r" t="t"/>
              <a:pathLst>
                <a:path extrusionOk="0" h="24" w="24">
                  <a:moveTo>
                    <a:pt x="0" y="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0" y="19"/>
                  </a:lnTo>
                  <a:close/>
                  <a:moveTo>
                    <a:pt x="24" y="5"/>
                  </a:moveTo>
                  <a:cubicBezTo>
                    <a:pt x="24" y="5"/>
                    <a:pt x="24" y="4"/>
                    <a:pt x="24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ACA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1142938" y="4513700"/>
              <a:ext cx="260350" cy="304800"/>
            </a:xfrm>
            <a:custGeom>
              <a:rect b="b" l="l" r="r" t="t"/>
              <a:pathLst>
                <a:path extrusionOk="0" h="27" w="23">
                  <a:moveTo>
                    <a:pt x="19" y="3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6"/>
                    <a:pt x="12" y="2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351253" y="3885764"/>
              <a:ext cx="334950" cy="306075"/>
            </a:xfrm>
            <a:custGeom>
              <a:rect b="b" l="l" r="r" t="t"/>
              <a:pathLst>
                <a:path extrusionOk="0" h="335" w="366">
                  <a:moveTo>
                    <a:pt x="0" y="335"/>
                  </a:moveTo>
                  <a:cubicBezTo>
                    <a:pt x="66" y="335"/>
                    <a:pt x="66" y="335"/>
                    <a:pt x="66" y="3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0" y="335"/>
                  </a:lnTo>
                  <a:close/>
                  <a:moveTo>
                    <a:pt x="366" y="152"/>
                  </a:moveTo>
                  <a:cubicBezTo>
                    <a:pt x="366" y="133"/>
                    <a:pt x="351" y="118"/>
                    <a:pt x="333" y="118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0"/>
                    <a:pt x="240" y="23"/>
                    <a:pt x="236" y="18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1" y="117"/>
                    <a:pt x="98" y="125"/>
                    <a:pt x="98" y="13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8" y="318"/>
                    <a:pt x="113" y="333"/>
                    <a:pt x="131" y="333"/>
                  </a:cubicBezTo>
                  <a:cubicBezTo>
                    <a:pt x="281" y="333"/>
                    <a:pt x="281" y="333"/>
                    <a:pt x="281" y="333"/>
                  </a:cubicBezTo>
                  <a:cubicBezTo>
                    <a:pt x="295" y="333"/>
                    <a:pt x="306" y="325"/>
                    <a:pt x="311" y="313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3"/>
                    <a:pt x="363" y="188"/>
                    <a:pt x="363" y="185"/>
                  </a:cubicBezTo>
                  <a:cubicBezTo>
                    <a:pt x="363" y="152"/>
                    <a:pt x="363" y="152"/>
                    <a:pt x="363" y="152"/>
                  </a:cubicBezTo>
                  <a:lnTo>
                    <a:pt x="366" y="152"/>
                  </a:lnTo>
                  <a:close/>
                </a:path>
              </a:pathLst>
            </a:custGeom>
            <a:solidFill>
              <a:srgbClr val="2C5D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78951" y="4575075"/>
              <a:ext cx="258763" cy="171450"/>
            </a:xfrm>
            <a:custGeom>
              <a:rect b="b" l="l" r="r" t="t"/>
              <a:pathLst>
                <a:path extrusionOk="0" h="172" w="258">
                  <a:moveTo>
                    <a:pt x="200" y="65"/>
                  </a:moveTo>
                  <a:cubicBezTo>
                    <a:pt x="200" y="14"/>
                    <a:pt x="200" y="14"/>
                    <a:pt x="200" y="14"/>
                  </a:cubicBezTo>
                  <a:cubicBezTo>
                    <a:pt x="200" y="7"/>
                    <a:pt x="194" y="0"/>
                    <a:pt x="18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6"/>
                    <a:pt x="6" y="172"/>
                    <a:pt x="14" y="172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94" y="172"/>
                    <a:pt x="200" y="166"/>
                    <a:pt x="200" y="15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58" y="165"/>
                    <a:pt x="258" y="165"/>
                    <a:pt x="258" y="165"/>
                  </a:cubicBezTo>
                  <a:cubicBezTo>
                    <a:pt x="258" y="7"/>
                    <a:pt x="258" y="7"/>
                    <a:pt x="258" y="7"/>
                  </a:cubicBezTo>
                  <a:lnTo>
                    <a:pt x="200" y="65"/>
                  </a:lnTo>
                  <a:close/>
                </a:path>
              </a:pathLst>
            </a:custGeom>
            <a:solidFill>
              <a:srgbClr val="68AF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5"/>
          <p:cNvGrpSpPr/>
          <p:nvPr/>
        </p:nvGrpSpPr>
        <p:grpSpPr>
          <a:xfrm>
            <a:off x="7722032" y="333000"/>
            <a:ext cx="1086855" cy="939950"/>
            <a:chOff x="7722032" y="333000"/>
            <a:chExt cx="1086855" cy="939950"/>
          </a:xfrm>
        </p:grpSpPr>
        <p:sp>
          <p:nvSpPr>
            <p:cNvPr id="45" name="Google Shape;45;p5"/>
            <p:cNvSpPr/>
            <p:nvPr/>
          </p:nvSpPr>
          <p:spPr>
            <a:xfrm>
              <a:off x="8505605" y="356810"/>
              <a:ext cx="271463" cy="304800"/>
            </a:xfrm>
            <a:custGeom>
              <a:rect b="b" l="l" r="r" t="t"/>
              <a:pathLst>
                <a:path extrusionOk="0" h="27" w="24">
                  <a:moveTo>
                    <a:pt x="19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15"/>
                  </a:lnTo>
                  <a:close/>
                  <a:moveTo>
                    <a:pt x="18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4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6"/>
                    <a:pt x="24" y="2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8" y="0"/>
                  </a:lnTo>
                  <a:close/>
                  <a:moveTo>
                    <a:pt x="2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24"/>
                  </a:ln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8473788" y="926923"/>
              <a:ext cx="335100" cy="335100"/>
            </a:xfrm>
            <a:prstGeom prst="ellipse">
              <a:avLst/>
            </a:prstGeom>
            <a:solidFill>
              <a:srgbClr val="712A3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solidFill>
                  <a:srgbClr val="712A34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755356" y="333000"/>
              <a:ext cx="268288" cy="352425"/>
            </a:xfrm>
            <a:custGeom>
              <a:rect b="b" l="l" r="r" t="t"/>
              <a:pathLst>
                <a:path extrusionOk="0" h="350" w="266">
                  <a:moveTo>
                    <a:pt x="233" y="117"/>
                  </a:moveTo>
                  <a:cubicBezTo>
                    <a:pt x="216" y="117"/>
                    <a:pt x="216" y="117"/>
                    <a:pt x="216" y="117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6" y="37"/>
                    <a:pt x="180" y="0"/>
                    <a:pt x="133" y="0"/>
                  </a:cubicBezTo>
                  <a:cubicBezTo>
                    <a:pt x="86" y="0"/>
                    <a:pt x="50" y="37"/>
                    <a:pt x="50" y="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15" y="117"/>
                    <a:pt x="0" y="132"/>
                    <a:pt x="0" y="150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35"/>
                    <a:pt x="15" y="350"/>
                    <a:pt x="33" y="350"/>
                  </a:cubicBezTo>
                  <a:cubicBezTo>
                    <a:pt x="233" y="350"/>
                    <a:pt x="233" y="350"/>
                    <a:pt x="233" y="350"/>
                  </a:cubicBezTo>
                  <a:cubicBezTo>
                    <a:pt x="251" y="350"/>
                    <a:pt x="266" y="335"/>
                    <a:pt x="266" y="317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6" y="132"/>
                    <a:pt x="251" y="117"/>
                    <a:pt x="233" y="117"/>
                  </a:cubicBezTo>
                  <a:close/>
                  <a:moveTo>
                    <a:pt x="133" y="32"/>
                  </a:moveTo>
                  <a:cubicBezTo>
                    <a:pt x="161" y="32"/>
                    <a:pt x="185" y="55"/>
                    <a:pt x="185" y="83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55"/>
                    <a:pt x="105" y="32"/>
                    <a:pt x="133" y="32"/>
                  </a:cubicBezTo>
                  <a:close/>
                  <a:moveTo>
                    <a:pt x="233" y="317"/>
                  </a:moveTo>
                  <a:cubicBezTo>
                    <a:pt x="33" y="317"/>
                    <a:pt x="33" y="317"/>
                    <a:pt x="33" y="317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233" y="150"/>
                    <a:pt x="233" y="150"/>
                    <a:pt x="233" y="150"/>
                  </a:cubicBezTo>
                  <a:lnTo>
                    <a:pt x="233" y="317"/>
                  </a:lnTo>
                  <a:close/>
                  <a:moveTo>
                    <a:pt x="133" y="267"/>
                  </a:moveTo>
                  <a:cubicBezTo>
                    <a:pt x="151" y="267"/>
                    <a:pt x="166" y="252"/>
                    <a:pt x="166" y="233"/>
                  </a:cubicBezTo>
                  <a:cubicBezTo>
                    <a:pt x="166" y="215"/>
                    <a:pt x="151" y="200"/>
                    <a:pt x="133" y="200"/>
                  </a:cubicBezTo>
                  <a:cubicBezTo>
                    <a:pt x="115" y="200"/>
                    <a:pt x="100" y="215"/>
                    <a:pt x="100" y="233"/>
                  </a:cubicBezTo>
                  <a:cubicBezTo>
                    <a:pt x="100" y="252"/>
                    <a:pt x="115" y="267"/>
                    <a:pt x="133" y="267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7722032" y="939825"/>
              <a:ext cx="334950" cy="333124"/>
            </a:xfrm>
            <a:custGeom>
              <a:rect b="b" l="l" r="r" t="t"/>
              <a:pathLst>
                <a:path extrusionOk="0" h="286" w="287">
                  <a:moveTo>
                    <a:pt x="144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4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144" y="208"/>
                  </a:moveTo>
                  <a:cubicBezTo>
                    <a:pt x="108" y="208"/>
                    <a:pt x="79" y="179"/>
                    <a:pt x="79" y="143"/>
                  </a:cubicBezTo>
                  <a:cubicBezTo>
                    <a:pt x="79" y="107"/>
                    <a:pt x="108" y="79"/>
                    <a:pt x="144" y="79"/>
                  </a:cubicBezTo>
                  <a:cubicBezTo>
                    <a:pt x="179" y="79"/>
                    <a:pt x="208" y="107"/>
                    <a:pt x="208" y="143"/>
                  </a:cubicBezTo>
                  <a:cubicBezTo>
                    <a:pt x="208" y="179"/>
                    <a:pt x="179" y="208"/>
                    <a:pt x="144" y="208"/>
                  </a:cubicBezTo>
                  <a:close/>
                  <a:moveTo>
                    <a:pt x="144" y="129"/>
                  </a:moveTo>
                  <a:cubicBezTo>
                    <a:pt x="136" y="129"/>
                    <a:pt x="129" y="135"/>
                    <a:pt x="129" y="143"/>
                  </a:cubicBezTo>
                  <a:cubicBezTo>
                    <a:pt x="129" y="151"/>
                    <a:pt x="136" y="157"/>
                    <a:pt x="144" y="157"/>
                  </a:cubicBezTo>
                  <a:cubicBezTo>
                    <a:pt x="151" y="157"/>
                    <a:pt x="158" y="151"/>
                    <a:pt x="158" y="143"/>
                  </a:cubicBezTo>
                  <a:cubicBezTo>
                    <a:pt x="158" y="135"/>
                    <a:pt x="151" y="129"/>
                    <a:pt x="144" y="12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5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 2">
  <p:cSld name="TITLE_AND_BODY_1_2_2">
    <p:bg>
      <p:bgPr>
        <a:solidFill>
          <a:srgbClr val="000000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6"/>
          <p:cNvSpPr txBox="1"/>
          <p:nvPr>
            <p:ph idx="1" type="subTitle"/>
          </p:nvPr>
        </p:nvSpPr>
        <p:spPr>
          <a:xfrm>
            <a:off x="1023175" y="1622950"/>
            <a:ext cx="37101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1023175" y="2171700"/>
            <a:ext cx="34383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3" type="subTitle"/>
          </p:nvPr>
        </p:nvSpPr>
        <p:spPr>
          <a:xfrm>
            <a:off x="4945625" y="1622950"/>
            <a:ext cx="37101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4945625" y="2171700"/>
            <a:ext cx="34383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57" name="Google Shape;57;p6"/>
          <p:cNvGrpSpPr/>
          <p:nvPr/>
        </p:nvGrpSpPr>
        <p:grpSpPr>
          <a:xfrm>
            <a:off x="334949" y="333000"/>
            <a:ext cx="1086854" cy="916532"/>
            <a:chOff x="334949" y="333000"/>
            <a:chExt cx="1086854" cy="916532"/>
          </a:xfrm>
        </p:grpSpPr>
        <p:sp>
          <p:nvSpPr>
            <p:cNvPr id="58" name="Google Shape;58;p6"/>
            <p:cNvSpPr/>
            <p:nvPr/>
          </p:nvSpPr>
          <p:spPr>
            <a:xfrm>
              <a:off x="1086840" y="333006"/>
              <a:ext cx="334963" cy="338138"/>
            </a:xfrm>
            <a:custGeom>
              <a:rect b="b" l="l" r="r" t="t"/>
              <a:pathLst>
                <a:path extrusionOk="0" h="337" w="333">
                  <a:moveTo>
                    <a:pt x="333" y="65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312" y="90"/>
                    <a:pt x="312" y="90"/>
                    <a:pt x="312" y="90"/>
                  </a:cubicBezTo>
                  <a:lnTo>
                    <a:pt x="333" y="65"/>
                  </a:lnTo>
                  <a:close/>
                  <a:moveTo>
                    <a:pt x="98" y="27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0"/>
                    <a:pt x="98" y="27"/>
                    <a:pt x="98" y="27"/>
                  </a:cubicBezTo>
                  <a:close/>
                  <a:moveTo>
                    <a:pt x="175" y="104"/>
                  </a:moveTo>
                  <a:cubicBezTo>
                    <a:pt x="150" y="104"/>
                    <a:pt x="150" y="104"/>
                    <a:pt x="150" y="1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04"/>
                    <a:pt x="177" y="104"/>
                    <a:pt x="177" y="104"/>
                  </a:cubicBezTo>
                  <a:lnTo>
                    <a:pt x="175" y="104"/>
                  </a:lnTo>
                  <a:close/>
                  <a:moveTo>
                    <a:pt x="167" y="37"/>
                  </a:moveTo>
                  <a:cubicBezTo>
                    <a:pt x="83" y="37"/>
                    <a:pt x="17" y="104"/>
                    <a:pt x="17" y="187"/>
                  </a:cubicBezTo>
                  <a:cubicBezTo>
                    <a:pt x="17" y="270"/>
                    <a:pt x="83" y="337"/>
                    <a:pt x="167" y="337"/>
                  </a:cubicBezTo>
                  <a:cubicBezTo>
                    <a:pt x="250" y="337"/>
                    <a:pt x="317" y="270"/>
                    <a:pt x="317" y="187"/>
                  </a:cubicBezTo>
                  <a:cubicBezTo>
                    <a:pt x="317" y="104"/>
                    <a:pt x="250" y="37"/>
                    <a:pt x="167" y="37"/>
                  </a:cubicBezTo>
                  <a:close/>
                  <a:moveTo>
                    <a:pt x="167" y="304"/>
                  </a:moveTo>
                  <a:cubicBezTo>
                    <a:pt x="102" y="304"/>
                    <a:pt x="50" y="252"/>
                    <a:pt x="50" y="187"/>
                  </a:cubicBezTo>
                  <a:cubicBezTo>
                    <a:pt x="50" y="122"/>
                    <a:pt x="102" y="70"/>
                    <a:pt x="167" y="70"/>
                  </a:cubicBezTo>
                  <a:cubicBezTo>
                    <a:pt x="232" y="70"/>
                    <a:pt x="283" y="122"/>
                    <a:pt x="283" y="187"/>
                  </a:cubicBezTo>
                  <a:cubicBezTo>
                    <a:pt x="283" y="252"/>
                    <a:pt x="232" y="304"/>
                    <a:pt x="167" y="304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1086840" y="914568"/>
              <a:ext cx="334963" cy="334963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8" y="333"/>
                    <a:pt x="333" y="258"/>
                    <a:pt x="333" y="166"/>
                  </a:cubicBezTo>
                  <a:cubicBezTo>
                    <a:pt x="333" y="75"/>
                    <a:pt x="258" y="0"/>
                    <a:pt x="167" y="0"/>
                  </a:cubicBezTo>
                  <a:close/>
                  <a:moveTo>
                    <a:pt x="167" y="50"/>
                  </a:moveTo>
                  <a:cubicBezTo>
                    <a:pt x="195" y="50"/>
                    <a:pt x="217" y="71"/>
                    <a:pt x="217" y="100"/>
                  </a:cubicBezTo>
                  <a:cubicBezTo>
                    <a:pt x="217" y="128"/>
                    <a:pt x="195" y="150"/>
                    <a:pt x="167" y="150"/>
                  </a:cubicBezTo>
                  <a:cubicBezTo>
                    <a:pt x="138" y="150"/>
                    <a:pt x="117" y="128"/>
                    <a:pt x="117" y="100"/>
                  </a:cubicBezTo>
                  <a:cubicBezTo>
                    <a:pt x="117" y="71"/>
                    <a:pt x="138" y="50"/>
                    <a:pt x="167" y="50"/>
                  </a:cubicBezTo>
                  <a:close/>
                  <a:moveTo>
                    <a:pt x="167" y="286"/>
                  </a:moveTo>
                  <a:cubicBezTo>
                    <a:pt x="125" y="286"/>
                    <a:pt x="88" y="265"/>
                    <a:pt x="67" y="233"/>
                  </a:cubicBezTo>
                  <a:cubicBezTo>
                    <a:pt x="67" y="200"/>
                    <a:pt x="133" y="181"/>
                    <a:pt x="167" y="181"/>
                  </a:cubicBezTo>
                  <a:cubicBezTo>
                    <a:pt x="200" y="181"/>
                    <a:pt x="267" y="200"/>
                    <a:pt x="267" y="233"/>
                  </a:cubicBezTo>
                  <a:cubicBezTo>
                    <a:pt x="245" y="265"/>
                    <a:pt x="208" y="286"/>
                    <a:pt x="167" y="286"/>
                  </a:cubicBezTo>
                  <a:close/>
                </a:path>
              </a:pathLst>
            </a:custGeom>
            <a:solidFill>
              <a:srgbClr val="653B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334949" y="333000"/>
              <a:ext cx="335100" cy="333000"/>
            </a:xfrm>
            <a:prstGeom prst="rect">
              <a:avLst/>
            </a:prstGeom>
            <a:solidFill>
              <a:srgbClr val="416E4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355651" y="932627"/>
              <a:ext cx="293688" cy="293688"/>
            </a:xfrm>
            <a:custGeom>
              <a:rect b="b" l="l" r="r" t="t"/>
              <a:pathLst>
                <a:path extrusionOk="0" h="292" w="292">
                  <a:moveTo>
                    <a:pt x="209" y="183"/>
                  </a:moveTo>
                  <a:cubicBezTo>
                    <a:pt x="195" y="183"/>
                    <a:pt x="195" y="183"/>
                    <a:pt x="195" y="183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207" y="160"/>
                    <a:pt x="217" y="135"/>
                    <a:pt x="217" y="108"/>
                  </a:cubicBezTo>
                  <a:cubicBezTo>
                    <a:pt x="217" y="48"/>
                    <a:pt x="169" y="0"/>
                    <a:pt x="109" y="0"/>
                  </a:cubicBezTo>
                  <a:cubicBezTo>
                    <a:pt x="49" y="0"/>
                    <a:pt x="0" y="48"/>
                    <a:pt x="0" y="108"/>
                  </a:cubicBezTo>
                  <a:cubicBezTo>
                    <a:pt x="0" y="168"/>
                    <a:pt x="49" y="217"/>
                    <a:pt x="109" y="217"/>
                  </a:cubicBezTo>
                  <a:cubicBezTo>
                    <a:pt x="135" y="217"/>
                    <a:pt x="160" y="207"/>
                    <a:pt x="179" y="190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267" y="292"/>
                    <a:pt x="267" y="292"/>
                    <a:pt x="267" y="292"/>
                  </a:cubicBezTo>
                  <a:cubicBezTo>
                    <a:pt x="292" y="267"/>
                    <a:pt x="292" y="267"/>
                    <a:pt x="292" y="267"/>
                  </a:cubicBezTo>
                  <a:lnTo>
                    <a:pt x="209" y="183"/>
                  </a:lnTo>
                  <a:close/>
                  <a:moveTo>
                    <a:pt x="109" y="183"/>
                  </a:moveTo>
                  <a:cubicBezTo>
                    <a:pt x="67" y="183"/>
                    <a:pt x="34" y="150"/>
                    <a:pt x="34" y="108"/>
                  </a:cubicBezTo>
                  <a:cubicBezTo>
                    <a:pt x="34" y="67"/>
                    <a:pt x="67" y="33"/>
                    <a:pt x="109" y="33"/>
                  </a:cubicBezTo>
                  <a:cubicBezTo>
                    <a:pt x="150" y="33"/>
                    <a:pt x="184" y="67"/>
                    <a:pt x="184" y="108"/>
                  </a:cubicBezTo>
                  <a:cubicBezTo>
                    <a:pt x="184" y="150"/>
                    <a:pt x="150" y="183"/>
                    <a:pt x="109" y="183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7709406" y="3893777"/>
            <a:ext cx="1099481" cy="916732"/>
            <a:chOff x="7709406" y="3893777"/>
            <a:chExt cx="1099481" cy="916732"/>
          </a:xfrm>
        </p:grpSpPr>
        <p:sp>
          <p:nvSpPr>
            <p:cNvPr id="63" name="Google Shape;63;p6"/>
            <p:cNvSpPr/>
            <p:nvPr/>
          </p:nvSpPr>
          <p:spPr>
            <a:xfrm>
              <a:off x="7709406" y="3893777"/>
              <a:ext cx="327025" cy="333375"/>
            </a:xfrm>
            <a:custGeom>
              <a:rect b="b" l="l" r="r" t="t"/>
              <a:pathLst>
                <a:path extrusionOk="0" h="332" w="326">
                  <a:moveTo>
                    <a:pt x="288" y="183"/>
                  </a:moveTo>
                  <a:cubicBezTo>
                    <a:pt x="288" y="178"/>
                    <a:pt x="290" y="173"/>
                    <a:pt x="290" y="167"/>
                  </a:cubicBezTo>
                  <a:cubicBezTo>
                    <a:pt x="290" y="160"/>
                    <a:pt x="290" y="155"/>
                    <a:pt x="288" y="150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6" y="120"/>
                    <a:pt x="326" y="115"/>
                    <a:pt x="325" y="112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0" y="50"/>
                    <a:pt x="285" y="48"/>
                    <a:pt x="281" y="50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1" y="60"/>
                    <a:pt x="221" y="55"/>
                    <a:pt x="211" y="50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3"/>
                    <a:pt x="201" y="0"/>
                    <a:pt x="19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0"/>
                    <a:pt x="121" y="3"/>
                    <a:pt x="121" y="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5" y="53"/>
                    <a:pt x="95" y="60"/>
                    <a:pt x="86" y="67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1" y="48"/>
                    <a:pt x="36" y="50"/>
                    <a:pt x="35" y="5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5"/>
                    <a:pt x="0" y="120"/>
                    <a:pt x="3" y="122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53"/>
                    <a:pt x="36" y="160"/>
                    <a:pt x="36" y="165"/>
                  </a:cubicBezTo>
                  <a:cubicBezTo>
                    <a:pt x="36" y="170"/>
                    <a:pt x="36" y="177"/>
                    <a:pt x="38" y="182"/>
                  </a:cubicBezTo>
                  <a:cubicBezTo>
                    <a:pt x="3" y="208"/>
                    <a:pt x="3" y="208"/>
                    <a:pt x="3" y="208"/>
                  </a:cubicBezTo>
                  <a:cubicBezTo>
                    <a:pt x="0" y="210"/>
                    <a:pt x="0" y="215"/>
                    <a:pt x="1" y="218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80"/>
                    <a:pt x="41" y="282"/>
                    <a:pt x="45" y="280"/>
                  </a:cubicBezTo>
                  <a:cubicBezTo>
                    <a:pt x="86" y="263"/>
                    <a:pt x="86" y="263"/>
                    <a:pt x="86" y="263"/>
                  </a:cubicBezTo>
                  <a:cubicBezTo>
                    <a:pt x="95" y="270"/>
                    <a:pt x="105" y="275"/>
                    <a:pt x="115" y="280"/>
                  </a:cubicBezTo>
                  <a:cubicBezTo>
                    <a:pt x="121" y="325"/>
                    <a:pt x="121" y="325"/>
                    <a:pt x="121" y="325"/>
                  </a:cubicBezTo>
                  <a:cubicBezTo>
                    <a:pt x="121" y="328"/>
                    <a:pt x="125" y="332"/>
                    <a:pt x="130" y="332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00" y="332"/>
                    <a:pt x="205" y="328"/>
                    <a:pt x="205" y="325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21" y="277"/>
                    <a:pt x="231" y="270"/>
                    <a:pt x="240" y="263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5" y="282"/>
                    <a:pt x="290" y="280"/>
                    <a:pt x="291" y="277"/>
                  </a:cubicBezTo>
                  <a:cubicBezTo>
                    <a:pt x="325" y="218"/>
                    <a:pt x="325" y="218"/>
                    <a:pt x="325" y="218"/>
                  </a:cubicBezTo>
                  <a:cubicBezTo>
                    <a:pt x="326" y="215"/>
                    <a:pt x="326" y="210"/>
                    <a:pt x="323" y="208"/>
                  </a:cubicBezTo>
                  <a:lnTo>
                    <a:pt x="288" y="183"/>
                  </a:lnTo>
                  <a:close/>
                  <a:moveTo>
                    <a:pt x="165" y="225"/>
                  </a:moveTo>
                  <a:cubicBezTo>
                    <a:pt x="133" y="225"/>
                    <a:pt x="106" y="198"/>
                    <a:pt x="106" y="167"/>
                  </a:cubicBezTo>
                  <a:cubicBezTo>
                    <a:pt x="106" y="135"/>
                    <a:pt x="133" y="108"/>
                    <a:pt x="165" y="108"/>
                  </a:cubicBezTo>
                  <a:cubicBezTo>
                    <a:pt x="196" y="108"/>
                    <a:pt x="223" y="135"/>
                    <a:pt x="223" y="167"/>
                  </a:cubicBezTo>
                  <a:cubicBezTo>
                    <a:pt x="223" y="198"/>
                    <a:pt x="196" y="225"/>
                    <a:pt x="165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8473927" y="4475545"/>
              <a:ext cx="301625" cy="334963"/>
            </a:xfrm>
            <a:custGeom>
              <a:rect b="b" l="l" r="r" t="t"/>
              <a:pathLst>
                <a:path extrusionOk="0" h="333" w="300">
                  <a:moveTo>
                    <a:pt x="150" y="0"/>
                  </a:moveTo>
                  <a:cubicBezTo>
                    <a:pt x="168" y="0"/>
                    <a:pt x="183" y="15"/>
                    <a:pt x="183" y="33"/>
                  </a:cubicBezTo>
                  <a:cubicBezTo>
                    <a:pt x="183" y="51"/>
                    <a:pt x="168" y="66"/>
                    <a:pt x="150" y="66"/>
                  </a:cubicBezTo>
                  <a:cubicBezTo>
                    <a:pt x="131" y="66"/>
                    <a:pt x="116" y="51"/>
                    <a:pt x="116" y="33"/>
                  </a:cubicBezTo>
                  <a:cubicBezTo>
                    <a:pt x="116" y="15"/>
                    <a:pt x="131" y="0"/>
                    <a:pt x="150" y="0"/>
                  </a:cubicBezTo>
                  <a:close/>
                  <a:moveTo>
                    <a:pt x="3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233"/>
                    <a:pt x="166" y="233"/>
                    <a:pt x="166" y="233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00" y="333"/>
                    <a:pt x="100" y="333"/>
                    <a:pt x="100" y="333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00" y="83"/>
                    <a:pt x="300" y="83"/>
                    <a:pt x="300" y="83"/>
                  </a:cubicBezTo>
                  <a:lnTo>
                    <a:pt x="300" y="116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7756225" y="4472968"/>
              <a:ext cx="233363" cy="334963"/>
            </a:xfrm>
            <a:custGeom>
              <a:rect b="b" l="l" r="r" t="t"/>
              <a:pathLst>
                <a:path extrusionOk="0" h="334" w="233">
                  <a:moveTo>
                    <a:pt x="116" y="0"/>
                  </a:moveTo>
                  <a:cubicBezTo>
                    <a:pt x="51" y="0"/>
                    <a:pt x="0" y="52"/>
                    <a:pt x="0" y="117"/>
                  </a:cubicBezTo>
                  <a:cubicBezTo>
                    <a:pt x="0" y="204"/>
                    <a:pt x="116" y="334"/>
                    <a:pt x="116" y="334"/>
                  </a:cubicBezTo>
                  <a:cubicBezTo>
                    <a:pt x="116" y="334"/>
                    <a:pt x="233" y="204"/>
                    <a:pt x="233" y="117"/>
                  </a:cubicBezTo>
                  <a:cubicBezTo>
                    <a:pt x="233" y="54"/>
                    <a:pt x="181" y="0"/>
                    <a:pt x="116" y="0"/>
                  </a:cubicBezTo>
                  <a:close/>
                  <a:moveTo>
                    <a:pt x="116" y="159"/>
                  </a:moveTo>
                  <a:cubicBezTo>
                    <a:pt x="93" y="159"/>
                    <a:pt x="75" y="140"/>
                    <a:pt x="75" y="117"/>
                  </a:cubicBezTo>
                  <a:cubicBezTo>
                    <a:pt x="75" y="94"/>
                    <a:pt x="93" y="75"/>
                    <a:pt x="116" y="75"/>
                  </a:cubicBezTo>
                  <a:cubicBezTo>
                    <a:pt x="140" y="75"/>
                    <a:pt x="158" y="94"/>
                    <a:pt x="158" y="117"/>
                  </a:cubicBezTo>
                  <a:cubicBezTo>
                    <a:pt x="158" y="140"/>
                    <a:pt x="140" y="159"/>
                    <a:pt x="116" y="159"/>
                  </a:cubicBezTo>
                  <a:close/>
                </a:path>
              </a:pathLst>
            </a:custGeom>
            <a:solidFill>
              <a:srgbClr val="A941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8440588" y="3937650"/>
              <a:ext cx="368300" cy="250825"/>
            </a:xfrm>
            <a:custGeom>
              <a:rect b="b" l="l" r="r" t="t"/>
              <a:pathLst>
                <a:path extrusionOk="0" h="250" w="367">
                  <a:moveTo>
                    <a:pt x="183" y="0"/>
                  </a:moveTo>
                  <a:cubicBezTo>
                    <a:pt x="100" y="0"/>
                    <a:pt x="28" y="51"/>
                    <a:pt x="0" y="125"/>
                  </a:cubicBezTo>
                  <a:cubicBezTo>
                    <a:pt x="28" y="198"/>
                    <a:pt x="100" y="250"/>
                    <a:pt x="183" y="250"/>
                  </a:cubicBezTo>
                  <a:cubicBezTo>
                    <a:pt x="267" y="250"/>
                    <a:pt x="338" y="198"/>
                    <a:pt x="367" y="125"/>
                  </a:cubicBezTo>
                  <a:cubicBezTo>
                    <a:pt x="338" y="51"/>
                    <a:pt x="267" y="0"/>
                    <a:pt x="183" y="0"/>
                  </a:cubicBezTo>
                  <a:close/>
                  <a:moveTo>
                    <a:pt x="183" y="208"/>
                  </a:moveTo>
                  <a:cubicBezTo>
                    <a:pt x="137" y="208"/>
                    <a:pt x="100" y="171"/>
                    <a:pt x="100" y="125"/>
                  </a:cubicBezTo>
                  <a:cubicBezTo>
                    <a:pt x="100" y="78"/>
                    <a:pt x="137" y="41"/>
                    <a:pt x="183" y="41"/>
                  </a:cubicBezTo>
                  <a:cubicBezTo>
                    <a:pt x="230" y="41"/>
                    <a:pt x="267" y="78"/>
                    <a:pt x="267" y="125"/>
                  </a:cubicBezTo>
                  <a:cubicBezTo>
                    <a:pt x="267" y="171"/>
                    <a:pt x="230" y="208"/>
                    <a:pt x="183" y="208"/>
                  </a:cubicBezTo>
                  <a:close/>
                  <a:moveTo>
                    <a:pt x="183" y="75"/>
                  </a:moveTo>
                  <a:cubicBezTo>
                    <a:pt x="155" y="75"/>
                    <a:pt x="133" y="96"/>
                    <a:pt x="133" y="125"/>
                  </a:cubicBezTo>
                  <a:cubicBezTo>
                    <a:pt x="133" y="153"/>
                    <a:pt x="155" y="175"/>
                    <a:pt x="183" y="175"/>
                  </a:cubicBezTo>
                  <a:cubicBezTo>
                    <a:pt x="212" y="175"/>
                    <a:pt x="233" y="153"/>
                    <a:pt x="233" y="125"/>
                  </a:cubicBezTo>
                  <a:cubicBezTo>
                    <a:pt x="233" y="96"/>
                    <a:pt x="212" y="75"/>
                    <a:pt x="183" y="75"/>
                  </a:cubicBez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6"/>
          <p:cNvGrpSpPr/>
          <p:nvPr/>
        </p:nvGrpSpPr>
        <p:grpSpPr>
          <a:xfrm>
            <a:off x="351253" y="3885764"/>
            <a:ext cx="1054243" cy="932736"/>
            <a:chOff x="351253" y="3885764"/>
            <a:chExt cx="1054243" cy="932736"/>
          </a:xfrm>
        </p:grpSpPr>
        <p:sp>
          <p:nvSpPr>
            <p:cNvPr id="68" name="Google Shape;68;p6"/>
            <p:cNvSpPr/>
            <p:nvPr/>
          </p:nvSpPr>
          <p:spPr>
            <a:xfrm>
              <a:off x="1114854" y="3936363"/>
              <a:ext cx="290642" cy="288950"/>
            </a:xfrm>
            <a:custGeom>
              <a:rect b="b" l="l" r="r" t="t"/>
              <a:pathLst>
                <a:path extrusionOk="0" h="24" w="24">
                  <a:moveTo>
                    <a:pt x="0" y="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0" y="19"/>
                  </a:lnTo>
                  <a:close/>
                  <a:moveTo>
                    <a:pt x="24" y="5"/>
                  </a:moveTo>
                  <a:cubicBezTo>
                    <a:pt x="24" y="5"/>
                    <a:pt x="24" y="4"/>
                    <a:pt x="24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ACA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142938" y="4513700"/>
              <a:ext cx="260350" cy="304800"/>
            </a:xfrm>
            <a:custGeom>
              <a:rect b="b" l="l" r="r" t="t"/>
              <a:pathLst>
                <a:path extrusionOk="0" h="27" w="23">
                  <a:moveTo>
                    <a:pt x="19" y="3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6"/>
                    <a:pt x="12" y="2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51253" y="3885764"/>
              <a:ext cx="334950" cy="306075"/>
            </a:xfrm>
            <a:custGeom>
              <a:rect b="b" l="l" r="r" t="t"/>
              <a:pathLst>
                <a:path extrusionOk="0" h="335" w="366">
                  <a:moveTo>
                    <a:pt x="0" y="335"/>
                  </a:moveTo>
                  <a:cubicBezTo>
                    <a:pt x="66" y="335"/>
                    <a:pt x="66" y="335"/>
                    <a:pt x="66" y="3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0" y="335"/>
                  </a:lnTo>
                  <a:close/>
                  <a:moveTo>
                    <a:pt x="366" y="152"/>
                  </a:moveTo>
                  <a:cubicBezTo>
                    <a:pt x="366" y="133"/>
                    <a:pt x="351" y="118"/>
                    <a:pt x="333" y="118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0"/>
                    <a:pt x="240" y="23"/>
                    <a:pt x="236" y="18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1" y="117"/>
                    <a:pt x="98" y="125"/>
                    <a:pt x="98" y="13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8" y="318"/>
                    <a:pt x="113" y="333"/>
                    <a:pt x="131" y="333"/>
                  </a:cubicBezTo>
                  <a:cubicBezTo>
                    <a:pt x="281" y="333"/>
                    <a:pt x="281" y="333"/>
                    <a:pt x="281" y="333"/>
                  </a:cubicBezTo>
                  <a:cubicBezTo>
                    <a:pt x="295" y="333"/>
                    <a:pt x="306" y="325"/>
                    <a:pt x="311" y="313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3"/>
                    <a:pt x="363" y="188"/>
                    <a:pt x="363" y="185"/>
                  </a:cubicBezTo>
                  <a:cubicBezTo>
                    <a:pt x="363" y="152"/>
                    <a:pt x="363" y="152"/>
                    <a:pt x="363" y="152"/>
                  </a:cubicBezTo>
                  <a:lnTo>
                    <a:pt x="366" y="152"/>
                  </a:lnTo>
                  <a:close/>
                </a:path>
              </a:pathLst>
            </a:custGeom>
            <a:solidFill>
              <a:srgbClr val="2C5D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78951" y="4575075"/>
              <a:ext cx="258763" cy="171450"/>
            </a:xfrm>
            <a:custGeom>
              <a:rect b="b" l="l" r="r" t="t"/>
              <a:pathLst>
                <a:path extrusionOk="0" h="172" w="258">
                  <a:moveTo>
                    <a:pt x="200" y="65"/>
                  </a:moveTo>
                  <a:cubicBezTo>
                    <a:pt x="200" y="14"/>
                    <a:pt x="200" y="14"/>
                    <a:pt x="200" y="14"/>
                  </a:cubicBezTo>
                  <a:cubicBezTo>
                    <a:pt x="200" y="7"/>
                    <a:pt x="194" y="0"/>
                    <a:pt x="18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6"/>
                    <a:pt x="6" y="172"/>
                    <a:pt x="14" y="172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94" y="172"/>
                    <a:pt x="200" y="166"/>
                    <a:pt x="200" y="15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58" y="165"/>
                    <a:pt x="258" y="165"/>
                    <a:pt x="258" y="165"/>
                  </a:cubicBezTo>
                  <a:cubicBezTo>
                    <a:pt x="258" y="7"/>
                    <a:pt x="258" y="7"/>
                    <a:pt x="258" y="7"/>
                  </a:cubicBezTo>
                  <a:lnTo>
                    <a:pt x="200" y="65"/>
                  </a:lnTo>
                  <a:close/>
                </a:path>
              </a:pathLst>
            </a:custGeom>
            <a:solidFill>
              <a:srgbClr val="68AF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6"/>
          <p:cNvGrpSpPr/>
          <p:nvPr/>
        </p:nvGrpSpPr>
        <p:grpSpPr>
          <a:xfrm>
            <a:off x="7722032" y="333000"/>
            <a:ext cx="1086855" cy="939950"/>
            <a:chOff x="7722032" y="333000"/>
            <a:chExt cx="1086855" cy="939950"/>
          </a:xfrm>
        </p:grpSpPr>
        <p:sp>
          <p:nvSpPr>
            <p:cNvPr id="73" name="Google Shape;73;p6"/>
            <p:cNvSpPr/>
            <p:nvPr/>
          </p:nvSpPr>
          <p:spPr>
            <a:xfrm>
              <a:off x="8505605" y="356810"/>
              <a:ext cx="271463" cy="304800"/>
            </a:xfrm>
            <a:custGeom>
              <a:rect b="b" l="l" r="r" t="t"/>
              <a:pathLst>
                <a:path extrusionOk="0" h="27" w="24">
                  <a:moveTo>
                    <a:pt x="19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15"/>
                  </a:lnTo>
                  <a:close/>
                  <a:moveTo>
                    <a:pt x="18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4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6"/>
                    <a:pt x="24" y="2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8" y="0"/>
                  </a:lnTo>
                  <a:close/>
                  <a:moveTo>
                    <a:pt x="2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24"/>
                  </a:ln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473788" y="926923"/>
              <a:ext cx="335100" cy="335100"/>
            </a:xfrm>
            <a:prstGeom prst="ellipse">
              <a:avLst/>
            </a:prstGeom>
            <a:solidFill>
              <a:srgbClr val="712A3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solidFill>
                  <a:srgbClr val="712A34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7755356" y="333000"/>
              <a:ext cx="268288" cy="352425"/>
            </a:xfrm>
            <a:custGeom>
              <a:rect b="b" l="l" r="r" t="t"/>
              <a:pathLst>
                <a:path extrusionOk="0" h="350" w="266">
                  <a:moveTo>
                    <a:pt x="233" y="117"/>
                  </a:moveTo>
                  <a:cubicBezTo>
                    <a:pt x="216" y="117"/>
                    <a:pt x="216" y="117"/>
                    <a:pt x="216" y="117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6" y="37"/>
                    <a:pt x="180" y="0"/>
                    <a:pt x="133" y="0"/>
                  </a:cubicBezTo>
                  <a:cubicBezTo>
                    <a:pt x="86" y="0"/>
                    <a:pt x="50" y="37"/>
                    <a:pt x="50" y="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15" y="117"/>
                    <a:pt x="0" y="132"/>
                    <a:pt x="0" y="150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35"/>
                    <a:pt x="15" y="350"/>
                    <a:pt x="33" y="350"/>
                  </a:cubicBezTo>
                  <a:cubicBezTo>
                    <a:pt x="233" y="350"/>
                    <a:pt x="233" y="350"/>
                    <a:pt x="233" y="350"/>
                  </a:cubicBezTo>
                  <a:cubicBezTo>
                    <a:pt x="251" y="350"/>
                    <a:pt x="266" y="335"/>
                    <a:pt x="266" y="317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6" y="132"/>
                    <a:pt x="251" y="117"/>
                    <a:pt x="233" y="117"/>
                  </a:cubicBezTo>
                  <a:close/>
                  <a:moveTo>
                    <a:pt x="133" y="32"/>
                  </a:moveTo>
                  <a:cubicBezTo>
                    <a:pt x="161" y="32"/>
                    <a:pt x="185" y="55"/>
                    <a:pt x="185" y="83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55"/>
                    <a:pt x="105" y="32"/>
                    <a:pt x="133" y="32"/>
                  </a:cubicBezTo>
                  <a:close/>
                  <a:moveTo>
                    <a:pt x="233" y="317"/>
                  </a:moveTo>
                  <a:cubicBezTo>
                    <a:pt x="33" y="317"/>
                    <a:pt x="33" y="317"/>
                    <a:pt x="33" y="317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233" y="150"/>
                    <a:pt x="233" y="150"/>
                    <a:pt x="233" y="150"/>
                  </a:cubicBezTo>
                  <a:lnTo>
                    <a:pt x="233" y="317"/>
                  </a:lnTo>
                  <a:close/>
                  <a:moveTo>
                    <a:pt x="133" y="267"/>
                  </a:moveTo>
                  <a:cubicBezTo>
                    <a:pt x="151" y="267"/>
                    <a:pt x="166" y="252"/>
                    <a:pt x="166" y="233"/>
                  </a:cubicBezTo>
                  <a:cubicBezTo>
                    <a:pt x="166" y="215"/>
                    <a:pt x="151" y="200"/>
                    <a:pt x="133" y="200"/>
                  </a:cubicBezTo>
                  <a:cubicBezTo>
                    <a:pt x="115" y="200"/>
                    <a:pt x="100" y="215"/>
                    <a:pt x="100" y="233"/>
                  </a:cubicBezTo>
                  <a:cubicBezTo>
                    <a:pt x="100" y="252"/>
                    <a:pt x="115" y="267"/>
                    <a:pt x="133" y="267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7722032" y="939825"/>
              <a:ext cx="334950" cy="333124"/>
            </a:xfrm>
            <a:custGeom>
              <a:rect b="b" l="l" r="r" t="t"/>
              <a:pathLst>
                <a:path extrusionOk="0" h="286" w="287">
                  <a:moveTo>
                    <a:pt x="144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4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144" y="208"/>
                  </a:moveTo>
                  <a:cubicBezTo>
                    <a:pt x="108" y="208"/>
                    <a:pt x="79" y="179"/>
                    <a:pt x="79" y="143"/>
                  </a:cubicBezTo>
                  <a:cubicBezTo>
                    <a:pt x="79" y="107"/>
                    <a:pt x="108" y="79"/>
                    <a:pt x="144" y="79"/>
                  </a:cubicBezTo>
                  <a:cubicBezTo>
                    <a:pt x="179" y="79"/>
                    <a:pt x="208" y="107"/>
                    <a:pt x="208" y="143"/>
                  </a:cubicBezTo>
                  <a:cubicBezTo>
                    <a:pt x="208" y="179"/>
                    <a:pt x="179" y="208"/>
                    <a:pt x="144" y="208"/>
                  </a:cubicBezTo>
                  <a:close/>
                  <a:moveTo>
                    <a:pt x="144" y="129"/>
                  </a:moveTo>
                  <a:cubicBezTo>
                    <a:pt x="136" y="129"/>
                    <a:pt x="129" y="135"/>
                    <a:pt x="129" y="143"/>
                  </a:cubicBezTo>
                  <a:cubicBezTo>
                    <a:pt x="129" y="151"/>
                    <a:pt x="136" y="157"/>
                    <a:pt x="144" y="157"/>
                  </a:cubicBezTo>
                  <a:cubicBezTo>
                    <a:pt x="151" y="157"/>
                    <a:pt x="158" y="151"/>
                    <a:pt x="158" y="143"/>
                  </a:cubicBezTo>
                  <a:cubicBezTo>
                    <a:pt x="158" y="135"/>
                    <a:pt x="151" y="129"/>
                    <a:pt x="144" y="12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 1">
  <p:cSld name="TITLE_AND_BODY_1_2_1">
    <p:bg>
      <p:bgPr>
        <a:solidFill>
          <a:srgbClr val="0000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7"/>
          <p:cNvGrpSpPr/>
          <p:nvPr/>
        </p:nvGrpSpPr>
        <p:grpSpPr>
          <a:xfrm>
            <a:off x="334949" y="333000"/>
            <a:ext cx="1086854" cy="916532"/>
            <a:chOff x="334949" y="333000"/>
            <a:chExt cx="1086854" cy="916532"/>
          </a:xfrm>
        </p:grpSpPr>
        <p:sp>
          <p:nvSpPr>
            <p:cNvPr id="79" name="Google Shape;79;p7"/>
            <p:cNvSpPr/>
            <p:nvPr/>
          </p:nvSpPr>
          <p:spPr>
            <a:xfrm>
              <a:off x="1086840" y="333006"/>
              <a:ext cx="334963" cy="338138"/>
            </a:xfrm>
            <a:custGeom>
              <a:rect b="b" l="l" r="r" t="t"/>
              <a:pathLst>
                <a:path extrusionOk="0" h="337" w="333">
                  <a:moveTo>
                    <a:pt x="333" y="65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312" y="90"/>
                    <a:pt x="312" y="90"/>
                    <a:pt x="312" y="90"/>
                  </a:cubicBezTo>
                  <a:lnTo>
                    <a:pt x="333" y="65"/>
                  </a:lnTo>
                  <a:close/>
                  <a:moveTo>
                    <a:pt x="98" y="27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0"/>
                    <a:pt x="98" y="27"/>
                    <a:pt x="98" y="27"/>
                  </a:cubicBezTo>
                  <a:close/>
                  <a:moveTo>
                    <a:pt x="175" y="104"/>
                  </a:moveTo>
                  <a:cubicBezTo>
                    <a:pt x="150" y="104"/>
                    <a:pt x="150" y="104"/>
                    <a:pt x="150" y="1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04"/>
                    <a:pt x="177" y="104"/>
                    <a:pt x="177" y="104"/>
                  </a:cubicBezTo>
                  <a:lnTo>
                    <a:pt x="175" y="104"/>
                  </a:lnTo>
                  <a:close/>
                  <a:moveTo>
                    <a:pt x="167" y="37"/>
                  </a:moveTo>
                  <a:cubicBezTo>
                    <a:pt x="83" y="37"/>
                    <a:pt x="17" y="104"/>
                    <a:pt x="17" y="187"/>
                  </a:cubicBezTo>
                  <a:cubicBezTo>
                    <a:pt x="17" y="270"/>
                    <a:pt x="83" y="337"/>
                    <a:pt x="167" y="337"/>
                  </a:cubicBezTo>
                  <a:cubicBezTo>
                    <a:pt x="250" y="337"/>
                    <a:pt x="317" y="270"/>
                    <a:pt x="317" y="187"/>
                  </a:cubicBezTo>
                  <a:cubicBezTo>
                    <a:pt x="317" y="104"/>
                    <a:pt x="250" y="37"/>
                    <a:pt x="167" y="37"/>
                  </a:cubicBezTo>
                  <a:close/>
                  <a:moveTo>
                    <a:pt x="167" y="304"/>
                  </a:moveTo>
                  <a:cubicBezTo>
                    <a:pt x="102" y="304"/>
                    <a:pt x="50" y="252"/>
                    <a:pt x="50" y="187"/>
                  </a:cubicBezTo>
                  <a:cubicBezTo>
                    <a:pt x="50" y="122"/>
                    <a:pt x="102" y="70"/>
                    <a:pt x="167" y="70"/>
                  </a:cubicBezTo>
                  <a:cubicBezTo>
                    <a:pt x="232" y="70"/>
                    <a:pt x="283" y="122"/>
                    <a:pt x="283" y="187"/>
                  </a:cubicBezTo>
                  <a:cubicBezTo>
                    <a:pt x="283" y="252"/>
                    <a:pt x="232" y="304"/>
                    <a:pt x="167" y="304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1086840" y="914568"/>
              <a:ext cx="334963" cy="334963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8" y="333"/>
                    <a:pt x="333" y="258"/>
                    <a:pt x="333" y="166"/>
                  </a:cubicBezTo>
                  <a:cubicBezTo>
                    <a:pt x="333" y="75"/>
                    <a:pt x="258" y="0"/>
                    <a:pt x="167" y="0"/>
                  </a:cubicBezTo>
                  <a:close/>
                  <a:moveTo>
                    <a:pt x="167" y="50"/>
                  </a:moveTo>
                  <a:cubicBezTo>
                    <a:pt x="195" y="50"/>
                    <a:pt x="217" y="71"/>
                    <a:pt x="217" y="100"/>
                  </a:cubicBezTo>
                  <a:cubicBezTo>
                    <a:pt x="217" y="128"/>
                    <a:pt x="195" y="150"/>
                    <a:pt x="167" y="150"/>
                  </a:cubicBezTo>
                  <a:cubicBezTo>
                    <a:pt x="138" y="150"/>
                    <a:pt x="117" y="128"/>
                    <a:pt x="117" y="100"/>
                  </a:cubicBezTo>
                  <a:cubicBezTo>
                    <a:pt x="117" y="71"/>
                    <a:pt x="138" y="50"/>
                    <a:pt x="167" y="50"/>
                  </a:cubicBezTo>
                  <a:close/>
                  <a:moveTo>
                    <a:pt x="167" y="286"/>
                  </a:moveTo>
                  <a:cubicBezTo>
                    <a:pt x="125" y="286"/>
                    <a:pt x="88" y="265"/>
                    <a:pt x="67" y="233"/>
                  </a:cubicBezTo>
                  <a:cubicBezTo>
                    <a:pt x="67" y="200"/>
                    <a:pt x="133" y="181"/>
                    <a:pt x="167" y="181"/>
                  </a:cubicBezTo>
                  <a:cubicBezTo>
                    <a:pt x="200" y="181"/>
                    <a:pt x="267" y="200"/>
                    <a:pt x="267" y="233"/>
                  </a:cubicBezTo>
                  <a:cubicBezTo>
                    <a:pt x="245" y="265"/>
                    <a:pt x="208" y="286"/>
                    <a:pt x="167" y="286"/>
                  </a:cubicBezTo>
                  <a:close/>
                </a:path>
              </a:pathLst>
            </a:custGeom>
            <a:solidFill>
              <a:srgbClr val="653B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334949" y="333000"/>
              <a:ext cx="335100" cy="333000"/>
            </a:xfrm>
            <a:prstGeom prst="rect">
              <a:avLst/>
            </a:prstGeom>
            <a:solidFill>
              <a:srgbClr val="416E4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355651" y="932627"/>
              <a:ext cx="293688" cy="293688"/>
            </a:xfrm>
            <a:custGeom>
              <a:rect b="b" l="l" r="r" t="t"/>
              <a:pathLst>
                <a:path extrusionOk="0" h="292" w="292">
                  <a:moveTo>
                    <a:pt x="209" y="183"/>
                  </a:moveTo>
                  <a:cubicBezTo>
                    <a:pt x="195" y="183"/>
                    <a:pt x="195" y="183"/>
                    <a:pt x="195" y="183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207" y="160"/>
                    <a:pt x="217" y="135"/>
                    <a:pt x="217" y="108"/>
                  </a:cubicBezTo>
                  <a:cubicBezTo>
                    <a:pt x="217" y="48"/>
                    <a:pt x="169" y="0"/>
                    <a:pt x="109" y="0"/>
                  </a:cubicBezTo>
                  <a:cubicBezTo>
                    <a:pt x="49" y="0"/>
                    <a:pt x="0" y="48"/>
                    <a:pt x="0" y="108"/>
                  </a:cubicBezTo>
                  <a:cubicBezTo>
                    <a:pt x="0" y="168"/>
                    <a:pt x="49" y="217"/>
                    <a:pt x="109" y="217"/>
                  </a:cubicBezTo>
                  <a:cubicBezTo>
                    <a:pt x="135" y="217"/>
                    <a:pt x="160" y="207"/>
                    <a:pt x="179" y="190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267" y="292"/>
                    <a:pt x="267" y="292"/>
                    <a:pt x="267" y="292"/>
                  </a:cubicBezTo>
                  <a:cubicBezTo>
                    <a:pt x="292" y="267"/>
                    <a:pt x="292" y="267"/>
                    <a:pt x="292" y="267"/>
                  </a:cubicBezTo>
                  <a:lnTo>
                    <a:pt x="209" y="183"/>
                  </a:lnTo>
                  <a:close/>
                  <a:moveTo>
                    <a:pt x="109" y="183"/>
                  </a:moveTo>
                  <a:cubicBezTo>
                    <a:pt x="67" y="183"/>
                    <a:pt x="34" y="150"/>
                    <a:pt x="34" y="108"/>
                  </a:cubicBezTo>
                  <a:cubicBezTo>
                    <a:pt x="34" y="67"/>
                    <a:pt x="67" y="33"/>
                    <a:pt x="109" y="33"/>
                  </a:cubicBezTo>
                  <a:cubicBezTo>
                    <a:pt x="150" y="33"/>
                    <a:pt x="184" y="67"/>
                    <a:pt x="184" y="108"/>
                  </a:cubicBezTo>
                  <a:cubicBezTo>
                    <a:pt x="184" y="150"/>
                    <a:pt x="150" y="183"/>
                    <a:pt x="109" y="183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7"/>
          <p:cNvGrpSpPr/>
          <p:nvPr/>
        </p:nvGrpSpPr>
        <p:grpSpPr>
          <a:xfrm>
            <a:off x="7709406" y="3893777"/>
            <a:ext cx="1099481" cy="916732"/>
            <a:chOff x="7709406" y="3893777"/>
            <a:chExt cx="1099481" cy="916732"/>
          </a:xfrm>
        </p:grpSpPr>
        <p:sp>
          <p:nvSpPr>
            <p:cNvPr id="84" name="Google Shape;84;p7"/>
            <p:cNvSpPr/>
            <p:nvPr/>
          </p:nvSpPr>
          <p:spPr>
            <a:xfrm>
              <a:off x="7709406" y="3893777"/>
              <a:ext cx="327025" cy="333375"/>
            </a:xfrm>
            <a:custGeom>
              <a:rect b="b" l="l" r="r" t="t"/>
              <a:pathLst>
                <a:path extrusionOk="0" h="332" w="326">
                  <a:moveTo>
                    <a:pt x="288" y="183"/>
                  </a:moveTo>
                  <a:cubicBezTo>
                    <a:pt x="288" y="178"/>
                    <a:pt x="290" y="173"/>
                    <a:pt x="290" y="167"/>
                  </a:cubicBezTo>
                  <a:cubicBezTo>
                    <a:pt x="290" y="160"/>
                    <a:pt x="290" y="155"/>
                    <a:pt x="288" y="150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6" y="120"/>
                    <a:pt x="326" y="115"/>
                    <a:pt x="325" y="112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0" y="50"/>
                    <a:pt x="285" y="48"/>
                    <a:pt x="281" y="50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1" y="60"/>
                    <a:pt x="221" y="55"/>
                    <a:pt x="211" y="50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3"/>
                    <a:pt x="201" y="0"/>
                    <a:pt x="19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0"/>
                    <a:pt x="121" y="3"/>
                    <a:pt x="121" y="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5" y="53"/>
                    <a:pt x="95" y="60"/>
                    <a:pt x="86" y="67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1" y="48"/>
                    <a:pt x="36" y="50"/>
                    <a:pt x="35" y="5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5"/>
                    <a:pt x="0" y="120"/>
                    <a:pt x="3" y="122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53"/>
                    <a:pt x="36" y="160"/>
                    <a:pt x="36" y="165"/>
                  </a:cubicBezTo>
                  <a:cubicBezTo>
                    <a:pt x="36" y="170"/>
                    <a:pt x="36" y="177"/>
                    <a:pt x="38" y="182"/>
                  </a:cubicBezTo>
                  <a:cubicBezTo>
                    <a:pt x="3" y="208"/>
                    <a:pt x="3" y="208"/>
                    <a:pt x="3" y="208"/>
                  </a:cubicBezTo>
                  <a:cubicBezTo>
                    <a:pt x="0" y="210"/>
                    <a:pt x="0" y="215"/>
                    <a:pt x="1" y="218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80"/>
                    <a:pt x="41" y="282"/>
                    <a:pt x="45" y="280"/>
                  </a:cubicBezTo>
                  <a:cubicBezTo>
                    <a:pt x="86" y="263"/>
                    <a:pt x="86" y="263"/>
                    <a:pt x="86" y="263"/>
                  </a:cubicBezTo>
                  <a:cubicBezTo>
                    <a:pt x="95" y="270"/>
                    <a:pt x="105" y="275"/>
                    <a:pt x="115" y="280"/>
                  </a:cubicBezTo>
                  <a:cubicBezTo>
                    <a:pt x="121" y="325"/>
                    <a:pt x="121" y="325"/>
                    <a:pt x="121" y="325"/>
                  </a:cubicBezTo>
                  <a:cubicBezTo>
                    <a:pt x="121" y="328"/>
                    <a:pt x="125" y="332"/>
                    <a:pt x="130" y="332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00" y="332"/>
                    <a:pt x="205" y="328"/>
                    <a:pt x="205" y="325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21" y="277"/>
                    <a:pt x="231" y="270"/>
                    <a:pt x="240" y="263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5" y="282"/>
                    <a:pt x="290" y="280"/>
                    <a:pt x="291" y="277"/>
                  </a:cubicBezTo>
                  <a:cubicBezTo>
                    <a:pt x="325" y="218"/>
                    <a:pt x="325" y="218"/>
                    <a:pt x="325" y="218"/>
                  </a:cubicBezTo>
                  <a:cubicBezTo>
                    <a:pt x="326" y="215"/>
                    <a:pt x="326" y="210"/>
                    <a:pt x="323" y="208"/>
                  </a:cubicBezTo>
                  <a:lnTo>
                    <a:pt x="288" y="183"/>
                  </a:lnTo>
                  <a:close/>
                  <a:moveTo>
                    <a:pt x="165" y="225"/>
                  </a:moveTo>
                  <a:cubicBezTo>
                    <a:pt x="133" y="225"/>
                    <a:pt x="106" y="198"/>
                    <a:pt x="106" y="167"/>
                  </a:cubicBezTo>
                  <a:cubicBezTo>
                    <a:pt x="106" y="135"/>
                    <a:pt x="133" y="108"/>
                    <a:pt x="165" y="108"/>
                  </a:cubicBezTo>
                  <a:cubicBezTo>
                    <a:pt x="196" y="108"/>
                    <a:pt x="223" y="135"/>
                    <a:pt x="223" y="167"/>
                  </a:cubicBezTo>
                  <a:cubicBezTo>
                    <a:pt x="223" y="198"/>
                    <a:pt x="196" y="225"/>
                    <a:pt x="165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8473927" y="4475545"/>
              <a:ext cx="301625" cy="334963"/>
            </a:xfrm>
            <a:custGeom>
              <a:rect b="b" l="l" r="r" t="t"/>
              <a:pathLst>
                <a:path extrusionOk="0" h="333" w="300">
                  <a:moveTo>
                    <a:pt x="150" y="0"/>
                  </a:moveTo>
                  <a:cubicBezTo>
                    <a:pt x="168" y="0"/>
                    <a:pt x="183" y="15"/>
                    <a:pt x="183" y="33"/>
                  </a:cubicBezTo>
                  <a:cubicBezTo>
                    <a:pt x="183" y="51"/>
                    <a:pt x="168" y="66"/>
                    <a:pt x="150" y="66"/>
                  </a:cubicBezTo>
                  <a:cubicBezTo>
                    <a:pt x="131" y="66"/>
                    <a:pt x="116" y="51"/>
                    <a:pt x="116" y="33"/>
                  </a:cubicBezTo>
                  <a:cubicBezTo>
                    <a:pt x="116" y="15"/>
                    <a:pt x="131" y="0"/>
                    <a:pt x="150" y="0"/>
                  </a:cubicBezTo>
                  <a:close/>
                  <a:moveTo>
                    <a:pt x="3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233"/>
                    <a:pt x="166" y="233"/>
                    <a:pt x="166" y="233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00" y="333"/>
                    <a:pt x="100" y="333"/>
                    <a:pt x="100" y="333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00" y="83"/>
                    <a:pt x="300" y="83"/>
                    <a:pt x="300" y="83"/>
                  </a:cubicBezTo>
                  <a:lnTo>
                    <a:pt x="300" y="116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756225" y="4472968"/>
              <a:ext cx="233363" cy="334963"/>
            </a:xfrm>
            <a:custGeom>
              <a:rect b="b" l="l" r="r" t="t"/>
              <a:pathLst>
                <a:path extrusionOk="0" h="334" w="233">
                  <a:moveTo>
                    <a:pt x="116" y="0"/>
                  </a:moveTo>
                  <a:cubicBezTo>
                    <a:pt x="51" y="0"/>
                    <a:pt x="0" y="52"/>
                    <a:pt x="0" y="117"/>
                  </a:cubicBezTo>
                  <a:cubicBezTo>
                    <a:pt x="0" y="204"/>
                    <a:pt x="116" y="334"/>
                    <a:pt x="116" y="334"/>
                  </a:cubicBezTo>
                  <a:cubicBezTo>
                    <a:pt x="116" y="334"/>
                    <a:pt x="233" y="204"/>
                    <a:pt x="233" y="117"/>
                  </a:cubicBezTo>
                  <a:cubicBezTo>
                    <a:pt x="233" y="54"/>
                    <a:pt x="181" y="0"/>
                    <a:pt x="116" y="0"/>
                  </a:cubicBezTo>
                  <a:close/>
                  <a:moveTo>
                    <a:pt x="116" y="159"/>
                  </a:moveTo>
                  <a:cubicBezTo>
                    <a:pt x="93" y="159"/>
                    <a:pt x="75" y="140"/>
                    <a:pt x="75" y="117"/>
                  </a:cubicBezTo>
                  <a:cubicBezTo>
                    <a:pt x="75" y="94"/>
                    <a:pt x="93" y="75"/>
                    <a:pt x="116" y="75"/>
                  </a:cubicBezTo>
                  <a:cubicBezTo>
                    <a:pt x="140" y="75"/>
                    <a:pt x="158" y="94"/>
                    <a:pt x="158" y="117"/>
                  </a:cubicBezTo>
                  <a:cubicBezTo>
                    <a:pt x="158" y="140"/>
                    <a:pt x="140" y="159"/>
                    <a:pt x="116" y="159"/>
                  </a:cubicBezTo>
                  <a:close/>
                </a:path>
              </a:pathLst>
            </a:custGeom>
            <a:solidFill>
              <a:srgbClr val="A941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8440588" y="3937650"/>
              <a:ext cx="368300" cy="250825"/>
            </a:xfrm>
            <a:custGeom>
              <a:rect b="b" l="l" r="r" t="t"/>
              <a:pathLst>
                <a:path extrusionOk="0" h="250" w="367">
                  <a:moveTo>
                    <a:pt x="183" y="0"/>
                  </a:moveTo>
                  <a:cubicBezTo>
                    <a:pt x="100" y="0"/>
                    <a:pt x="28" y="51"/>
                    <a:pt x="0" y="125"/>
                  </a:cubicBezTo>
                  <a:cubicBezTo>
                    <a:pt x="28" y="198"/>
                    <a:pt x="100" y="250"/>
                    <a:pt x="183" y="250"/>
                  </a:cubicBezTo>
                  <a:cubicBezTo>
                    <a:pt x="267" y="250"/>
                    <a:pt x="338" y="198"/>
                    <a:pt x="367" y="125"/>
                  </a:cubicBezTo>
                  <a:cubicBezTo>
                    <a:pt x="338" y="51"/>
                    <a:pt x="267" y="0"/>
                    <a:pt x="183" y="0"/>
                  </a:cubicBezTo>
                  <a:close/>
                  <a:moveTo>
                    <a:pt x="183" y="208"/>
                  </a:moveTo>
                  <a:cubicBezTo>
                    <a:pt x="137" y="208"/>
                    <a:pt x="100" y="171"/>
                    <a:pt x="100" y="125"/>
                  </a:cubicBezTo>
                  <a:cubicBezTo>
                    <a:pt x="100" y="78"/>
                    <a:pt x="137" y="41"/>
                    <a:pt x="183" y="41"/>
                  </a:cubicBezTo>
                  <a:cubicBezTo>
                    <a:pt x="230" y="41"/>
                    <a:pt x="267" y="78"/>
                    <a:pt x="267" y="125"/>
                  </a:cubicBezTo>
                  <a:cubicBezTo>
                    <a:pt x="267" y="171"/>
                    <a:pt x="230" y="208"/>
                    <a:pt x="183" y="208"/>
                  </a:cubicBezTo>
                  <a:close/>
                  <a:moveTo>
                    <a:pt x="183" y="75"/>
                  </a:moveTo>
                  <a:cubicBezTo>
                    <a:pt x="155" y="75"/>
                    <a:pt x="133" y="96"/>
                    <a:pt x="133" y="125"/>
                  </a:cubicBezTo>
                  <a:cubicBezTo>
                    <a:pt x="133" y="153"/>
                    <a:pt x="155" y="175"/>
                    <a:pt x="183" y="175"/>
                  </a:cubicBezTo>
                  <a:cubicBezTo>
                    <a:pt x="212" y="175"/>
                    <a:pt x="233" y="153"/>
                    <a:pt x="233" y="125"/>
                  </a:cubicBezTo>
                  <a:cubicBezTo>
                    <a:pt x="233" y="96"/>
                    <a:pt x="212" y="75"/>
                    <a:pt x="183" y="75"/>
                  </a:cubicBez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7"/>
          <p:cNvGrpSpPr/>
          <p:nvPr/>
        </p:nvGrpSpPr>
        <p:grpSpPr>
          <a:xfrm>
            <a:off x="351253" y="3885764"/>
            <a:ext cx="1054243" cy="932736"/>
            <a:chOff x="351253" y="3885764"/>
            <a:chExt cx="1054243" cy="932736"/>
          </a:xfrm>
        </p:grpSpPr>
        <p:sp>
          <p:nvSpPr>
            <p:cNvPr id="89" name="Google Shape;89;p7"/>
            <p:cNvSpPr/>
            <p:nvPr/>
          </p:nvSpPr>
          <p:spPr>
            <a:xfrm>
              <a:off x="1114854" y="3936363"/>
              <a:ext cx="290642" cy="288950"/>
            </a:xfrm>
            <a:custGeom>
              <a:rect b="b" l="l" r="r" t="t"/>
              <a:pathLst>
                <a:path extrusionOk="0" h="24" w="24">
                  <a:moveTo>
                    <a:pt x="0" y="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0" y="19"/>
                  </a:lnTo>
                  <a:close/>
                  <a:moveTo>
                    <a:pt x="24" y="5"/>
                  </a:moveTo>
                  <a:cubicBezTo>
                    <a:pt x="24" y="5"/>
                    <a:pt x="24" y="4"/>
                    <a:pt x="24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ACA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142938" y="4513700"/>
              <a:ext cx="260350" cy="304800"/>
            </a:xfrm>
            <a:custGeom>
              <a:rect b="b" l="l" r="r" t="t"/>
              <a:pathLst>
                <a:path extrusionOk="0" h="27" w="23">
                  <a:moveTo>
                    <a:pt x="19" y="3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6"/>
                    <a:pt x="12" y="2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51253" y="3885764"/>
              <a:ext cx="334950" cy="306075"/>
            </a:xfrm>
            <a:custGeom>
              <a:rect b="b" l="l" r="r" t="t"/>
              <a:pathLst>
                <a:path extrusionOk="0" h="335" w="366">
                  <a:moveTo>
                    <a:pt x="0" y="335"/>
                  </a:moveTo>
                  <a:cubicBezTo>
                    <a:pt x="66" y="335"/>
                    <a:pt x="66" y="335"/>
                    <a:pt x="66" y="3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0" y="335"/>
                  </a:lnTo>
                  <a:close/>
                  <a:moveTo>
                    <a:pt x="366" y="152"/>
                  </a:moveTo>
                  <a:cubicBezTo>
                    <a:pt x="366" y="133"/>
                    <a:pt x="351" y="118"/>
                    <a:pt x="333" y="118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0"/>
                    <a:pt x="240" y="23"/>
                    <a:pt x="236" y="18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1" y="117"/>
                    <a:pt x="98" y="125"/>
                    <a:pt x="98" y="13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8" y="318"/>
                    <a:pt x="113" y="333"/>
                    <a:pt x="131" y="333"/>
                  </a:cubicBezTo>
                  <a:cubicBezTo>
                    <a:pt x="281" y="333"/>
                    <a:pt x="281" y="333"/>
                    <a:pt x="281" y="333"/>
                  </a:cubicBezTo>
                  <a:cubicBezTo>
                    <a:pt x="295" y="333"/>
                    <a:pt x="306" y="325"/>
                    <a:pt x="311" y="313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3"/>
                    <a:pt x="363" y="188"/>
                    <a:pt x="363" y="185"/>
                  </a:cubicBezTo>
                  <a:cubicBezTo>
                    <a:pt x="363" y="152"/>
                    <a:pt x="363" y="152"/>
                    <a:pt x="363" y="152"/>
                  </a:cubicBezTo>
                  <a:lnTo>
                    <a:pt x="366" y="152"/>
                  </a:lnTo>
                  <a:close/>
                </a:path>
              </a:pathLst>
            </a:custGeom>
            <a:solidFill>
              <a:srgbClr val="2C5D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378951" y="4575075"/>
              <a:ext cx="258763" cy="171450"/>
            </a:xfrm>
            <a:custGeom>
              <a:rect b="b" l="l" r="r" t="t"/>
              <a:pathLst>
                <a:path extrusionOk="0" h="172" w="258">
                  <a:moveTo>
                    <a:pt x="200" y="65"/>
                  </a:moveTo>
                  <a:cubicBezTo>
                    <a:pt x="200" y="14"/>
                    <a:pt x="200" y="14"/>
                    <a:pt x="200" y="14"/>
                  </a:cubicBezTo>
                  <a:cubicBezTo>
                    <a:pt x="200" y="7"/>
                    <a:pt x="194" y="0"/>
                    <a:pt x="18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6"/>
                    <a:pt x="6" y="172"/>
                    <a:pt x="14" y="172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94" y="172"/>
                    <a:pt x="200" y="166"/>
                    <a:pt x="200" y="15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58" y="165"/>
                    <a:pt x="258" y="165"/>
                    <a:pt x="258" y="165"/>
                  </a:cubicBezTo>
                  <a:cubicBezTo>
                    <a:pt x="258" y="7"/>
                    <a:pt x="258" y="7"/>
                    <a:pt x="258" y="7"/>
                  </a:cubicBezTo>
                  <a:lnTo>
                    <a:pt x="200" y="65"/>
                  </a:lnTo>
                  <a:close/>
                </a:path>
              </a:pathLst>
            </a:custGeom>
            <a:solidFill>
              <a:srgbClr val="68AF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7"/>
          <p:cNvGrpSpPr/>
          <p:nvPr/>
        </p:nvGrpSpPr>
        <p:grpSpPr>
          <a:xfrm>
            <a:off x="7722032" y="333000"/>
            <a:ext cx="1086855" cy="939950"/>
            <a:chOff x="7722032" y="333000"/>
            <a:chExt cx="1086855" cy="939950"/>
          </a:xfrm>
        </p:grpSpPr>
        <p:sp>
          <p:nvSpPr>
            <p:cNvPr id="94" name="Google Shape;94;p7"/>
            <p:cNvSpPr/>
            <p:nvPr/>
          </p:nvSpPr>
          <p:spPr>
            <a:xfrm>
              <a:off x="8505605" y="356810"/>
              <a:ext cx="271463" cy="304800"/>
            </a:xfrm>
            <a:custGeom>
              <a:rect b="b" l="l" r="r" t="t"/>
              <a:pathLst>
                <a:path extrusionOk="0" h="27" w="24">
                  <a:moveTo>
                    <a:pt x="19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15"/>
                  </a:lnTo>
                  <a:close/>
                  <a:moveTo>
                    <a:pt x="18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4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6"/>
                    <a:pt x="24" y="2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8" y="0"/>
                  </a:lnTo>
                  <a:close/>
                  <a:moveTo>
                    <a:pt x="2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24"/>
                  </a:ln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8473788" y="926923"/>
              <a:ext cx="335100" cy="335100"/>
            </a:xfrm>
            <a:prstGeom prst="ellipse">
              <a:avLst/>
            </a:prstGeom>
            <a:solidFill>
              <a:srgbClr val="712A3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solidFill>
                  <a:srgbClr val="712A34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7755356" y="333000"/>
              <a:ext cx="268288" cy="352425"/>
            </a:xfrm>
            <a:custGeom>
              <a:rect b="b" l="l" r="r" t="t"/>
              <a:pathLst>
                <a:path extrusionOk="0" h="350" w="266">
                  <a:moveTo>
                    <a:pt x="233" y="117"/>
                  </a:moveTo>
                  <a:cubicBezTo>
                    <a:pt x="216" y="117"/>
                    <a:pt x="216" y="117"/>
                    <a:pt x="216" y="117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6" y="37"/>
                    <a:pt x="180" y="0"/>
                    <a:pt x="133" y="0"/>
                  </a:cubicBezTo>
                  <a:cubicBezTo>
                    <a:pt x="86" y="0"/>
                    <a:pt x="50" y="37"/>
                    <a:pt x="50" y="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15" y="117"/>
                    <a:pt x="0" y="132"/>
                    <a:pt x="0" y="150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35"/>
                    <a:pt x="15" y="350"/>
                    <a:pt x="33" y="350"/>
                  </a:cubicBezTo>
                  <a:cubicBezTo>
                    <a:pt x="233" y="350"/>
                    <a:pt x="233" y="350"/>
                    <a:pt x="233" y="350"/>
                  </a:cubicBezTo>
                  <a:cubicBezTo>
                    <a:pt x="251" y="350"/>
                    <a:pt x="266" y="335"/>
                    <a:pt x="266" y="317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6" y="132"/>
                    <a:pt x="251" y="117"/>
                    <a:pt x="233" y="117"/>
                  </a:cubicBezTo>
                  <a:close/>
                  <a:moveTo>
                    <a:pt x="133" y="32"/>
                  </a:moveTo>
                  <a:cubicBezTo>
                    <a:pt x="161" y="32"/>
                    <a:pt x="185" y="55"/>
                    <a:pt x="185" y="83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55"/>
                    <a:pt x="105" y="32"/>
                    <a:pt x="133" y="32"/>
                  </a:cubicBezTo>
                  <a:close/>
                  <a:moveTo>
                    <a:pt x="233" y="317"/>
                  </a:moveTo>
                  <a:cubicBezTo>
                    <a:pt x="33" y="317"/>
                    <a:pt x="33" y="317"/>
                    <a:pt x="33" y="317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233" y="150"/>
                    <a:pt x="233" y="150"/>
                    <a:pt x="233" y="150"/>
                  </a:cubicBezTo>
                  <a:lnTo>
                    <a:pt x="233" y="317"/>
                  </a:lnTo>
                  <a:close/>
                  <a:moveTo>
                    <a:pt x="133" y="267"/>
                  </a:moveTo>
                  <a:cubicBezTo>
                    <a:pt x="151" y="267"/>
                    <a:pt x="166" y="252"/>
                    <a:pt x="166" y="233"/>
                  </a:cubicBezTo>
                  <a:cubicBezTo>
                    <a:pt x="166" y="215"/>
                    <a:pt x="151" y="200"/>
                    <a:pt x="133" y="200"/>
                  </a:cubicBezTo>
                  <a:cubicBezTo>
                    <a:pt x="115" y="200"/>
                    <a:pt x="100" y="215"/>
                    <a:pt x="100" y="233"/>
                  </a:cubicBezTo>
                  <a:cubicBezTo>
                    <a:pt x="100" y="252"/>
                    <a:pt x="115" y="267"/>
                    <a:pt x="133" y="267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7722032" y="939825"/>
              <a:ext cx="334950" cy="333124"/>
            </a:xfrm>
            <a:custGeom>
              <a:rect b="b" l="l" r="r" t="t"/>
              <a:pathLst>
                <a:path extrusionOk="0" h="286" w="287">
                  <a:moveTo>
                    <a:pt x="144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4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144" y="208"/>
                  </a:moveTo>
                  <a:cubicBezTo>
                    <a:pt x="108" y="208"/>
                    <a:pt x="79" y="179"/>
                    <a:pt x="79" y="143"/>
                  </a:cubicBezTo>
                  <a:cubicBezTo>
                    <a:pt x="79" y="107"/>
                    <a:pt x="108" y="79"/>
                    <a:pt x="144" y="79"/>
                  </a:cubicBezTo>
                  <a:cubicBezTo>
                    <a:pt x="179" y="79"/>
                    <a:pt x="208" y="107"/>
                    <a:pt x="208" y="143"/>
                  </a:cubicBezTo>
                  <a:cubicBezTo>
                    <a:pt x="208" y="179"/>
                    <a:pt x="179" y="208"/>
                    <a:pt x="144" y="208"/>
                  </a:cubicBezTo>
                  <a:close/>
                  <a:moveTo>
                    <a:pt x="144" y="129"/>
                  </a:moveTo>
                  <a:cubicBezTo>
                    <a:pt x="136" y="129"/>
                    <a:pt x="129" y="135"/>
                    <a:pt x="129" y="143"/>
                  </a:cubicBezTo>
                  <a:cubicBezTo>
                    <a:pt x="129" y="151"/>
                    <a:pt x="136" y="157"/>
                    <a:pt x="144" y="157"/>
                  </a:cubicBezTo>
                  <a:cubicBezTo>
                    <a:pt x="151" y="157"/>
                    <a:pt x="158" y="151"/>
                    <a:pt x="158" y="143"/>
                  </a:cubicBezTo>
                  <a:cubicBezTo>
                    <a:pt x="158" y="135"/>
                    <a:pt x="151" y="129"/>
                    <a:pt x="144" y="12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7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7"/>
          <p:cNvSpPr txBox="1"/>
          <p:nvPr>
            <p:ph idx="1" type="subTitle"/>
          </p:nvPr>
        </p:nvSpPr>
        <p:spPr>
          <a:xfrm>
            <a:off x="691325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1" name="Google Shape;101;p7"/>
          <p:cNvSpPr txBox="1"/>
          <p:nvPr>
            <p:ph idx="2" type="body"/>
          </p:nvPr>
        </p:nvSpPr>
        <p:spPr>
          <a:xfrm>
            <a:off x="691325" y="2171700"/>
            <a:ext cx="27468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2" name="Google Shape;102;p7"/>
          <p:cNvSpPr txBox="1"/>
          <p:nvPr>
            <p:ph idx="3" type="subTitle"/>
          </p:nvPr>
        </p:nvSpPr>
        <p:spPr>
          <a:xfrm>
            <a:off x="3321407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3" name="Google Shape;103;p7"/>
          <p:cNvSpPr txBox="1"/>
          <p:nvPr>
            <p:ph idx="4" type="body"/>
          </p:nvPr>
        </p:nvSpPr>
        <p:spPr>
          <a:xfrm>
            <a:off x="3321407" y="2171700"/>
            <a:ext cx="27468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4" name="Google Shape;104;p7"/>
          <p:cNvSpPr txBox="1"/>
          <p:nvPr>
            <p:ph idx="5" type="subTitle"/>
          </p:nvPr>
        </p:nvSpPr>
        <p:spPr>
          <a:xfrm>
            <a:off x="5951490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5" name="Google Shape;105;p7"/>
          <p:cNvSpPr txBox="1"/>
          <p:nvPr>
            <p:ph idx="6" type="body"/>
          </p:nvPr>
        </p:nvSpPr>
        <p:spPr>
          <a:xfrm>
            <a:off x="5951490" y="2171700"/>
            <a:ext cx="27468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●"/>
              <a:defRPr sz="1000">
                <a:solidFill>
                  <a:srgbClr val="FFFFFF"/>
                </a:solidFill>
              </a:defRPr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 sz="1000">
                <a:solidFill>
                  <a:srgbClr val="FFFFFF"/>
                </a:solidFill>
              </a:defRPr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Char char="■"/>
              <a:defRPr sz="1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p7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 1 2">
  <p:cSld name="TITLE_AND_BODY_1_2_1_2">
    <p:bg>
      <p:bgPr>
        <a:solidFill>
          <a:srgbClr val="0000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8"/>
          <p:cNvGrpSpPr/>
          <p:nvPr/>
        </p:nvGrpSpPr>
        <p:grpSpPr>
          <a:xfrm>
            <a:off x="334949" y="333000"/>
            <a:ext cx="1086854" cy="916532"/>
            <a:chOff x="334949" y="333000"/>
            <a:chExt cx="1086854" cy="916532"/>
          </a:xfrm>
        </p:grpSpPr>
        <p:sp>
          <p:nvSpPr>
            <p:cNvPr id="109" name="Google Shape;109;p8"/>
            <p:cNvSpPr/>
            <p:nvPr/>
          </p:nvSpPr>
          <p:spPr>
            <a:xfrm>
              <a:off x="1086840" y="333006"/>
              <a:ext cx="334963" cy="338138"/>
            </a:xfrm>
            <a:custGeom>
              <a:rect b="b" l="l" r="r" t="t"/>
              <a:pathLst>
                <a:path extrusionOk="0" h="337" w="333">
                  <a:moveTo>
                    <a:pt x="333" y="65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312" y="90"/>
                    <a:pt x="312" y="90"/>
                    <a:pt x="312" y="90"/>
                  </a:cubicBezTo>
                  <a:lnTo>
                    <a:pt x="333" y="65"/>
                  </a:lnTo>
                  <a:close/>
                  <a:moveTo>
                    <a:pt x="98" y="27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0"/>
                    <a:pt x="98" y="27"/>
                    <a:pt x="98" y="27"/>
                  </a:cubicBezTo>
                  <a:close/>
                  <a:moveTo>
                    <a:pt x="175" y="104"/>
                  </a:moveTo>
                  <a:cubicBezTo>
                    <a:pt x="150" y="104"/>
                    <a:pt x="150" y="104"/>
                    <a:pt x="150" y="1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230" y="252"/>
                    <a:pt x="230" y="252"/>
                    <a:pt x="230" y="252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04"/>
                    <a:pt x="177" y="104"/>
                    <a:pt x="177" y="104"/>
                  </a:cubicBezTo>
                  <a:lnTo>
                    <a:pt x="175" y="104"/>
                  </a:lnTo>
                  <a:close/>
                  <a:moveTo>
                    <a:pt x="167" y="37"/>
                  </a:moveTo>
                  <a:cubicBezTo>
                    <a:pt x="83" y="37"/>
                    <a:pt x="17" y="104"/>
                    <a:pt x="17" y="187"/>
                  </a:cubicBezTo>
                  <a:cubicBezTo>
                    <a:pt x="17" y="270"/>
                    <a:pt x="83" y="337"/>
                    <a:pt x="167" y="337"/>
                  </a:cubicBezTo>
                  <a:cubicBezTo>
                    <a:pt x="250" y="337"/>
                    <a:pt x="317" y="270"/>
                    <a:pt x="317" y="187"/>
                  </a:cubicBezTo>
                  <a:cubicBezTo>
                    <a:pt x="317" y="104"/>
                    <a:pt x="250" y="37"/>
                    <a:pt x="167" y="37"/>
                  </a:cubicBezTo>
                  <a:close/>
                  <a:moveTo>
                    <a:pt x="167" y="304"/>
                  </a:moveTo>
                  <a:cubicBezTo>
                    <a:pt x="102" y="304"/>
                    <a:pt x="50" y="252"/>
                    <a:pt x="50" y="187"/>
                  </a:cubicBezTo>
                  <a:cubicBezTo>
                    <a:pt x="50" y="122"/>
                    <a:pt x="102" y="70"/>
                    <a:pt x="167" y="70"/>
                  </a:cubicBezTo>
                  <a:cubicBezTo>
                    <a:pt x="232" y="70"/>
                    <a:pt x="283" y="122"/>
                    <a:pt x="283" y="187"/>
                  </a:cubicBezTo>
                  <a:cubicBezTo>
                    <a:pt x="283" y="252"/>
                    <a:pt x="232" y="304"/>
                    <a:pt x="167" y="304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086840" y="914568"/>
              <a:ext cx="334963" cy="334963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8" y="333"/>
                    <a:pt x="333" y="258"/>
                    <a:pt x="333" y="166"/>
                  </a:cubicBezTo>
                  <a:cubicBezTo>
                    <a:pt x="333" y="75"/>
                    <a:pt x="258" y="0"/>
                    <a:pt x="167" y="0"/>
                  </a:cubicBezTo>
                  <a:close/>
                  <a:moveTo>
                    <a:pt x="167" y="50"/>
                  </a:moveTo>
                  <a:cubicBezTo>
                    <a:pt x="195" y="50"/>
                    <a:pt x="217" y="71"/>
                    <a:pt x="217" y="100"/>
                  </a:cubicBezTo>
                  <a:cubicBezTo>
                    <a:pt x="217" y="128"/>
                    <a:pt x="195" y="150"/>
                    <a:pt x="167" y="150"/>
                  </a:cubicBezTo>
                  <a:cubicBezTo>
                    <a:pt x="138" y="150"/>
                    <a:pt x="117" y="128"/>
                    <a:pt x="117" y="100"/>
                  </a:cubicBezTo>
                  <a:cubicBezTo>
                    <a:pt x="117" y="71"/>
                    <a:pt x="138" y="50"/>
                    <a:pt x="167" y="50"/>
                  </a:cubicBezTo>
                  <a:close/>
                  <a:moveTo>
                    <a:pt x="167" y="286"/>
                  </a:moveTo>
                  <a:cubicBezTo>
                    <a:pt x="125" y="286"/>
                    <a:pt x="88" y="265"/>
                    <a:pt x="67" y="233"/>
                  </a:cubicBezTo>
                  <a:cubicBezTo>
                    <a:pt x="67" y="200"/>
                    <a:pt x="133" y="181"/>
                    <a:pt x="167" y="181"/>
                  </a:cubicBezTo>
                  <a:cubicBezTo>
                    <a:pt x="200" y="181"/>
                    <a:pt x="267" y="200"/>
                    <a:pt x="267" y="233"/>
                  </a:cubicBezTo>
                  <a:cubicBezTo>
                    <a:pt x="245" y="265"/>
                    <a:pt x="208" y="286"/>
                    <a:pt x="167" y="286"/>
                  </a:cubicBezTo>
                  <a:close/>
                </a:path>
              </a:pathLst>
            </a:custGeom>
            <a:solidFill>
              <a:srgbClr val="653B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334949" y="333000"/>
              <a:ext cx="335100" cy="333000"/>
            </a:xfrm>
            <a:prstGeom prst="rect">
              <a:avLst/>
            </a:prstGeom>
            <a:solidFill>
              <a:srgbClr val="416E4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355651" y="932627"/>
              <a:ext cx="293688" cy="293688"/>
            </a:xfrm>
            <a:custGeom>
              <a:rect b="b" l="l" r="r" t="t"/>
              <a:pathLst>
                <a:path extrusionOk="0" h="292" w="292">
                  <a:moveTo>
                    <a:pt x="209" y="183"/>
                  </a:moveTo>
                  <a:cubicBezTo>
                    <a:pt x="195" y="183"/>
                    <a:pt x="195" y="183"/>
                    <a:pt x="195" y="183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207" y="160"/>
                    <a:pt x="217" y="135"/>
                    <a:pt x="217" y="108"/>
                  </a:cubicBezTo>
                  <a:cubicBezTo>
                    <a:pt x="217" y="48"/>
                    <a:pt x="169" y="0"/>
                    <a:pt x="109" y="0"/>
                  </a:cubicBezTo>
                  <a:cubicBezTo>
                    <a:pt x="49" y="0"/>
                    <a:pt x="0" y="48"/>
                    <a:pt x="0" y="108"/>
                  </a:cubicBezTo>
                  <a:cubicBezTo>
                    <a:pt x="0" y="168"/>
                    <a:pt x="49" y="217"/>
                    <a:pt x="109" y="217"/>
                  </a:cubicBezTo>
                  <a:cubicBezTo>
                    <a:pt x="135" y="217"/>
                    <a:pt x="160" y="207"/>
                    <a:pt x="179" y="190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267" y="292"/>
                    <a:pt x="267" y="292"/>
                    <a:pt x="267" y="292"/>
                  </a:cubicBezTo>
                  <a:cubicBezTo>
                    <a:pt x="292" y="267"/>
                    <a:pt x="292" y="267"/>
                    <a:pt x="292" y="267"/>
                  </a:cubicBezTo>
                  <a:lnTo>
                    <a:pt x="209" y="183"/>
                  </a:lnTo>
                  <a:close/>
                  <a:moveTo>
                    <a:pt x="109" y="183"/>
                  </a:moveTo>
                  <a:cubicBezTo>
                    <a:pt x="67" y="183"/>
                    <a:pt x="34" y="150"/>
                    <a:pt x="34" y="108"/>
                  </a:cubicBezTo>
                  <a:cubicBezTo>
                    <a:pt x="34" y="67"/>
                    <a:pt x="67" y="33"/>
                    <a:pt x="109" y="33"/>
                  </a:cubicBezTo>
                  <a:cubicBezTo>
                    <a:pt x="150" y="33"/>
                    <a:pt x="184" y="67"/>
                    <a:pt x="184" y="108"/>
                  </a:cubicBezTo>
                  <a:cubicBezTo>
                    <a:pt x="184" y="150"/>
                    <a:pt x="150" y="183"/>
                    <a:pt x="109" y="183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8"/>
          <p:cNvGrpSpPr/>
          <p:nvPr/>
        </p:nvGrpSpPr>
        <p:grpSpPr>
          <a:xfrm>
            <a:off x="7709406" y="3893777"/>
            <a:ext cx="1099481" cy="916732"/>
            <a:chOff x="7709406" y="3893777"/>
            <a:chExt cx="1099481" cy="916732"/>
          </a:xfrm>
        </p:grpSpPr>
        <p:sp>
          <p:nvSpPr>
            <p:cNvPr id="114" name="Google Shape;114;p8"/>
            <p:cNvSpPr/>
            <p:nvPr/>
          </p:nvSpPr>
          <p:spPr>
            <a:xfrm>
              <a:off x="7709406" y="3893777"/>
              <a:ext cx="327025" cy="333375"/>
            </a:xfrm>
            <a:custGeom>
              <a:rect b="b" l="l" r="r" t="t"/>
              <a:pathLst>
                <a:path extrusionOk="0" h="332" w="326">
                  <a:moveTo>
                    <a:pt x="288" y="183"/>
                  </a:moveTo>
                  <a:cubicBezTo>
                    <a:pt x="288" y="178"/>
                    <a:pt x="290" y="173"/>
                    <a:pt x="290" y="167"/>
                  </a:cubicBezTo>
                  <a:cubicBezTo>
                    <a:pt x="290" y="160"/>
                    <a:pt x="290" y="155"/>
                    <a:pt x="288" y="150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6" y="120"/>
                    <a:pt x="326" y="115"/>
                    <a:pt x="325" y="112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0" y="50"/>
                    <a:pt x="285" y="48"/>
                    <a:pt x="281" y="50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1" y="60"/>
                    <a:pt x="221" y="55"/>
                    <a:pt x="211" y="50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3"/>
                    <a:pt x="201" y="0"/>
                    <a:pt x="19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0"/>
                    <a:pt x="121" y="3"/>
                    <a:pt x="121" y="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5" y="53"/>
                    <a:pt x="95" y="60"/>
                    <a:pt x="86" y="67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1" y="48"/>
                    <a:pt x="36" y="50"/>
                    <a:pt x="35" y="5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5"/>
                    <a:pt x="0" y="120"/>
                    <a:pt x="3" y="122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53"/>
                    <a:pt x="36" y="160"/>
                    <a:pt x="36" y="165"/>
                  </a:cubicBezTo>
                  <a:cubicBezTo>
                    <a:pt x="36" y="170"/>
                    <a:pt x="36" y="177"/>
                    <a:pt x="38" y="182"/>
                  </a:cubicBezTo>
                  <a:cubicBezTo>
                    <a:pt x="3" y="208"/>
                    <a:pt x="3" y="208"/>
                    <a:pt x="3" y="208"/>
                  </a:cubicBezTo>
                  <a:cubicBezTo>
                    <a:pt x="0" y="210"/>
                    <a:pt x="0" y="215"/>
                    <a:pt x="1" y="218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80"/>
                    <a:pt x="41" y="282"/>
                    <a:pt x="45" y="280"/>
                  </a:cubicBezTo>
                  <a:cubicBezTo>
                    <a:pt x="86" y="263"/>
                    <a:pt x="86" y="263"/>
                    <a:pt x="86" y="263"/>
                  </a:cubicBezTo>
                  <a:cubicBezTo>
                    <a:pt x="95" y="270"/>
                    <a:pt x="105" y="275"/>
                    <a:pt x="115" y="280"/>
                  </a:cubicBezTo>
                  <a:cubicBezTo>
                    <a:pt x="121" y="325"/>
                    <a:pt x="121" y="325"/>
                    <a:pt x="121" y="325"/>
                  </a:cubicBezTo>
                  <a:cubicBezTo>
                    <a:pt x="121" y="328"/>
                    <a:pt x="125" y="332"/>
                    <a:pt x="130" y="332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00" y="332"/>
                    <a:pt x="205" y="328"/>
                    <a:pt x="205" y="325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21" y="277"/>
                    <a:pt x="231" y="270"/>
                    <a:pt x="240" y="263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5" y="282"/>
                    <a:pt x="290" y="280"/>
                    <a:pt x="291" y="277"/>
                  </a:cubicBezTo>
                  <a:cubicBezTo>
                    <a:pt x="325" y="218"/>
                    <a:pt x="325" y="218"/>
                    <a:pt x="325" y="218"/>
                  </a:cubicBezTo>
                  <a:cubicBezTo>
                    <a:pt x="326" y="215"/>
                    <a:pt x="326" y="210"/>
                    <a:pt x="323" y="208"/>
                  </a:cubicBezTo>
                  <a:lnTo>
                    <a:pt x="288" y="183"/>
                  </a:lnTo>
                  <a:close/>
                  <a:moveTo>
                    <a:pt x="165" y="225"/>
                  </a:moveTo>
                  <a:cubicBezTo>
                    <a:pt x="133" y="225"/>
                    <a:pt x="106" y="198"/>
                    <a:pt x="106" y="167"/>
                  </a:cubicBezTo>
                  <a:cubicBezTo>
                    <a:pt x="106" y="135"/>
                    <a:pt x="133" y="108"/>
                    <a:pt x="165" y="108"/>
                  </a:cubicBezTo>
                  <a:cubicBezTo>
                    <a:pt x="196" y="108"/>
                    <a:pt x="223" y="135"/>
                    <a:pt x="223" y="167"/>
                  </a:cubicBezTo>
                  <a:cubicBezTo>
                    <a:pt x="223" y="198"/>
                    <a:pt x="196" y="225"/>
                    <a:pt x="165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473927" y="4475545"/>
              <a:ext cx="301625" cy="334963"/>
            </a:xfrm>
            <a:custGeom>
              <a:rect b="b" l="l" r="r" t="t"/>
              <a:pathLst>
                <a:path extrusionOk="0" h="333" w="300">
                  <a:moveTo>
                    <a:pt x="150" y="0"/>
                  </a:moveTo>
                  <a:cubicBezTo>
                    <a:pt x="168" y="0"/>
                    <a:pt x="183" y="15"/>
                    <a:pt x="183" y="33"/>
                  </a:cubicBezTo>
                  <a:cubicBezTo>
                    <a:pt x="183" y="51"/>
                    <a:pt x="168" y="66"/>
                    <a:pt x="150" y="66"/>
                  </a:cubicBezTo>
                  <a:cubicBezTo>
                    <a:pt x="131" y="66"/>
                    <a:pt x="116" y="51"/>
                    <a:pt x="116" y="33"/>
                  </a:cubicBezTo>
                  <a:cubicBezTo>
                    <a:pt x="116" y="15"/>
                    <a:pt x="131" y="0"/>
                    <a:pt x="150" y="0"/>
                  </a:cubicBezTo>
                  <a:close/>
                  <a:moveTo>
                    <a:pt x="3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233"/>
                    <a:pt x="166" y="233"/>
                    <a:pt x="166" y="233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00" y="333"/>
                    <a:pt x="100" y="333"/>
                    <a:pt x="100" y="333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00" y="83"/>
                    <a:pt x="300" y="83"/>
                    <a:pt x="300" y="83"/>
                  </a:cubicBezTo>
                  <a:lnTo>
                    <a:pt x="300" y="116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7756225" y="4472968"/>
              <a:ext cx="233363" cy="334963"/>
            </a:xfrm>
            <a:custGeom>
              <a:rect b="b" l="l" r="r" t="t"/>
              <a:pathLst>
                <a:path extrusionOk="0" h="334" w="233">
                  <a:moveTo>
                    <a:pt x="116" y="0"/>
                  </a:moveTo>
                  <a:cubicBezTo>
                    <a:pt x="51" y="0"/>
                    <a:pt x="0" y="52"/>
                    <a:pt x="0" y="117"/>
                  </a:cubicBezTo>
                  <a:cubicBezTo>
                    <a:pt x="0" y="204"/>
                    <a:pt x="116" y="334"/>
                    <a:pt x="116" y="334"/>
                  </a:cubicBezTo>
                  <a:cubicBezTo>
                    <a:pt x="116" y="334"/>
                    <a:pt x="233" y="204"/>
                    <a:pt x="233" y="117"/>
                  </a:cubicBezTo>
                  <a:cubicBezTo>
                    <a:pt x="233" y="54"/>
                    <a:pt x="181" y="0"/>
                    <a:pt x="116" y="0"/>
                  </a:cubicBezTo>
                  <a:close/>
                  <a:moveTo>
                    <a:pt x="116" y="159"/>
                  </a:moveTo>
                  <a:cubicBezTo>
                    <a:pt x="93" y="159"/>
                    <a:pt x="75" y="140"/>
                    <a:pt x="75" y="117"/>
                  </a:cubicBezTo>
                  <a:cubicBezTo>
                    <a:pt x="75" y="94"/>
                    <a:pt x="93" y="75"/>
                    <a:pt x="116" y="75"/>
                  </a:cubicBezTo>
                  <a:cubicBezTo>
                    <a:pt x="140" y="75"/>
                    <a:pt x="158" y="94"/>
                    <a:pt x="158" y="117"/>
                  </a:cubicBezTo>
                  <a:cubicBezTo>
                    <a:pt x="158" y="140"/>
                    <a:pt x="140" y="159"/>
                    <a:pt x="116" y="159"/>
                  </a:cubicBezTo>
                  <a:close/>
                </a:path>
              </a:pathLst>
            </a:custGeom>
            <a:solidFill>
              <a:srgbClr val="A941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8440588" y="3937650"/>
              <a:ext cx="368300" cy="250825"/>
            </a:xfrm>
            <a:custGeom>
              <a:rect b="b" l="l" r="r" t="t"/>
              <a:pathLst>
                <a:path extrusionOk="0" h="250" w="367">
                  <a:moveTo>
                    <a:pt x="183" y="0"/>
                  </a:moveTo>
                  <a:cubicBezTo>
                    <a:pt x="100" y="0"/>
                    <a:pt x="28" y="51"/>
                    <a:pt x="0" y="125"/>
                  </a:cubicBezTo>
                  <a:cubicBezTo>
                    <a:pt x="28" y="198"/>
                    <a:pt x="100" y="250"/>
                    <a:pt x="183" y="250"/>
                  </a:cubicBezTo>
                  <a:cubicBezTo>
                    <a:pt x="267" y="250"/>
                    <a:pt x="338" y="198"/>
                    <a:pt x="367" y="125"/>
                  </a:cubicBezTo>
                  <a:cubicBezTo>
                    <a:pt x="338" y="51"/>
                    <a:pt x="267" y="0"/>
                    <a:pt x="183" y="0"/>
                  </a:cubicBezTo>
                  <a:close/>
                  <a:moveTo>
                    <a:pt x="183" y="208"/>
                  </a:moveTo>
                  <a:cubicBezTo>
                    <a:pt x="137" y="208"/>
                    <a:pt x="100" y="171"/>
                    <a:pt x="100" y="125"/>
                  </a:cubicBezTo>
                  <a:cubicBezTo>
                    <a:pt x="100" y="78"/>
                    <a:pt x="137" y="41"/>
                    <a:pt x="183" y="41"/>
                  </a:cubicBezTo>
                  <a:cubicBezTo>
                    <a:pt x="230" y="41"/>
                    <a:pt x="267" y="78"/>
                    <a:pt x="267" y="125"/>
                  </a:cubicBezTo>
                  <a:cubicBezTo>
                    <a:pt x="267" y="171"/>
                    <a:pt x="230" y="208"/>
                    <a:pt x="183" y="208"/>
                  </a:cubicBezTo>
                  <a:close/>
                  <a:moveTo>
                    <a:pt x="183" y="75"/>
                  </a:moveTo>
                  <a:cubicBezTo>
                    <a:pt x="155" y="75"/>
                    <a:pt x="133" y="96"/>
                    <a:pt x="133" y="125"/>
                  </a:cubicBezTo>
                  <a:cubicBezTo>
                    <a:pt x="133" y="153"/>
                    <a:pt x="155" y="175"/>
                    <a:pt x="183" y="175"/>
                  </a:cubicBezTo>
                  <a:cubicBezTo>
                    <a:pt x="212" y="175"/>
                    <a:pt x="233" y="153"/>
                    <a:pt x="233" y="125"/>
                  </a:cubicBezTo>
                  <a:cubicBezTo>
                    <a:pt x="233" y="96"/>
                    <a:pt x="212" y="75"/>
                    <a:pt x="183" y="75"/>
                  </a:cubicBez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8"/>
          <p:cNvGrpSpPr/>
          <p:nvPr/>
        </p:nvGrpSpPr>
        <p:grpSpPr>
          <a:xfrm>
            <a:off x="351253" y="3885764"/>
            <a:ext cx="1054243" cy="932736"/>
            <a:chOff x="351253" y="3885764"/>
            <a:chExt cx="1054243" cy="932736"/>
          </a:xfrm>
        </p:grpSpPr>
        <p:sp>
          <p:nvSpPr>
            <p:cNvPr id="119" name="Google Shape;119;p8"/>
            <p:cNvSpPr/>
            <p:nvPr/>
          </p:nvSpPr>
          <p:spPr>
            <a:xfrm>
              <a:off x="1114854" y="3936363"/>
              <a:ext cx="290642" cy="288950"/>
            </a:xfrm>
            <a:custGeom>
              <a:rect b="b" l="l" r="r" t="t"/>
              <a:pathLst>
                <a:path extrusionOk="0" h="24" w="24">
                  <a:moveTo>
                    <a:pt x="0" y="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0" y="19"/>
                  </a:lnTo>
                  <a:close/>
                  <a:moveTo>
                    <a:pt x="24" y="5"/>
                  </a:moveTo>
                  <a:cubicBezTo>
                    <a:pt x="24" y="5"/>
                    <a:pt x="24" y="4"/>
                    <a:pt x="24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ACA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1142938" y="4513700"/>
              <a:ext cx="260350" cy="304800"/>
            </a:xfrm>
            <a:custGeom>
              <a:rect b="b" l="l" r="r" t="t"/>
              <a:pathLst>
                <a:path extrusionOk="0" h="27" w="23">
                  <a:moveTo>
                    <a:pt x="19" y="3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9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6"/>
                    <a:pt x="12" y="2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351253" y="3885764"/>
              <a:ext cx="334950" cy="306075"/>
            </a:xfrm>
            <a:custGeom>
              <a:rect b="b" l="l" r="r" t="t"/>
              <a:pathLst>
                <a:path extrusionOk="0" h="335" w="366">
                  <a:moveTo>
                    <a:pt x="0" y="335"/>
                  </a:moveTo>
                  <a:cubicBezTo>
                    <a:pt x="66" y="335"/>
                    <a:pt x="66" y="335"/>
                    <a:pt x="66" y="3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0" y="335"/>
                  </a:lnTo>
                  <a:close/>
                  <a:moveTo>
                    <a:pt x="366" y="152"/>
                  </a:moveTo>
                  <a:cubicBezTo>
                    <a:pt x="366" y="133"/>
                    <a:pt x="351" y="118"/>
                    <a:pt x="333" y="118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0"/>
                    <a:pt x="240" y="23"/>
                    <a:pt x="236" y="18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1" y="117"/>
                    <a:pt x="98" y="125"/>
                    <a:pt x="98" y="13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8" y="318"/>
                    <a:pt x="113" y="333"/>
                    <a:pt x="131" y="333"/>
                  </a:cubicBezTo>
                  <a:cubicBezTo>
                    <a:pt x="281" y="333"/>
                    <a:pt x="281" y="333"/>
                    <a:pt x="281" y="333"/>
                  </a:cubicBezTo>
                  <a:cubicBezTo>
                    <a:pt x="295" y="333"/>
                    <a:pt x="306" y="325"/>
                    <a:pt x="311" y="313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3"/>
                    <a:pt x="363" y="188"/>
                    <a:pt x="363" y="185"/>
                  </a:cubicBezTo>
                  <a:cubicBezTo>
                    <a:pt x="363" y="152"/>
                    <a:pt x="363" y="152"/>
                    <a:pt x="363" y="152"/>
                  </a:cubicBezTo>
                  <a:lnTo>
                    <a:pt x="366" y="152"/>
                  </a:lnTo>
                  <a:close/>
                </a:path>
              </a:pathLst>
            </a:custGeom>
            <a:solidFill>
              <a:srgbClr val="2C5D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378951" y="4575075"/>
              <a:ext cx="258763" cy="171450"/>
            </a:xfrm>
            <a:custGeom>
              <a:rect b="b" l="l" r="r" t="t"/>
              <a:pathLst>
                <a:path extrusionOk="0" h="172" w="258">
                  <a:moveTo>
                    <a:pt x="200" y="65"/>
                  </a:moveTo>
                  <a:cubicBezTo>
                    <a:pt x="200" y="14"/>
                    <a:pt x="200" y="14"/>
                    <a:pt x="200" y="14"/>
                  </a:cubicBezTo>
                  <a:cubicBezTo>
                    <a:pt x="200" y="7"/>
                    <a:pt x="194" y="0"/>
                    <a:pt x="18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6"/>
                    <a:pt x="6" y="172"/>
                    <a:pt x="14" y="172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94" y="172"/>
                    <a:pt x="200" y="166"/>
                    <a:pt x="200" y="15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58" y="165"/>
                    <a:pt x="258" y="165"/>
                    <a:pt x="258" y="165"/>
                  </a:cubicBezTo>
                  <a:cubicBezTo>
                    <a:pt x="258" y="7"/>
                    <a:pt x="258" y="7"/>
                    <a:pt x="258" y="7"/>
                  </a:cubicBezTo>
                  <a:lnTo>
                    <a:pt x="200" y="65"/>
                  </a:lnTo>
                  <a:close/>
                </a:path>
              </a:pathLst>
            </a:custGeom>
            <a:solidFill>
              <a:srgbClr val="68AF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8"/>
          <p:cNvGrpSpPr/>
          <p:nvPr/>
        </p:nvGrpSpPr>
        <p:grpSpPr>
          <a:xfrm>
            <a:off x="7722032" y="333000"/>
            <a:ext cx="1086855" cy="939950"/>
            <a:chOff x="7722032" y="333000"/>
            <a:chExt cx="1086855" cy="939950"/>
          </a:xfrm>
        </p:grpSpPr>
        <p:sp>
          <p:nvSpPr>
            <p:cNvPr id="124" name="Google Shape;124;p8"/>
            <p:cNvSpPr/>
            <p:nvPr/>
          </p:nvSpPr>
          <p:spPr>
            <a:xfrm>
              <a:off x="8505605" y="356810"/>
              <a:ext cx="271463" cy="304800"/>
            </a:xfrm>
            <a:custGeom>
              <a:rect b="b" l="l" r="r" t="t"/>
              <a:pathLst>
                <a:path extrusionOk="0" h="27" w="24">
                  <a:moveTo>
                    <a:pt x="19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15"/>
                  </a:lnTo>
                  <a:close/>
                  <a:moveTo>
                    <a:pt x="18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4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6"/>
                    <a:pt x="24" y="2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8" y="0"/>
                  </a:lnTo>
                  <a:close/>
                  <a:moveTo>
                    <a:pt x="2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24"/>
                  </a:ln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473788" y="926923"/>
              <a:ext cx="335100" cy="335100"/>
            </a:xfrm>
            <a:prstGeom prst="ellipse">
              <a:avLst/>
            </a:prstGeom>
            <a:solidFill>
              <a:srgbClr val="712A3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00">
                <a:solidFill>
                  <a:srgbClr val="712A34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7755356" y="333000"/>
              <a:ext cx="268288" cy="352425"/>
            </a:xfrm>
            <a:custGeom>
              <a:rect b="b" l="l" r="r" t="t"/>
              <a:pathLst>
                <a:path extrusionOk="0" h="350" w="266">
                  <a:moveTo>
                    <a:pt x="233" y="117"/>
                  </a:moveTo>
                  <a:cubicBezTo>
                    <a:pt x="216" y="117"/>
                    <a:pt x="216" y="117"/>
                    <a:pt x="216" y="117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16" y="37"/>
                    <a:pt x="180" y="0"/>
                    <a:pt x="133" y="0"/>
                  </a:cubicBezTo>
                  <a:cubicBezTo>
                    <a:pt x="86" y="0"/>
                    <a:pt x="50" y="37"/>
                    <a:pt x="50" y="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15" y="117"/>
                    <a:pt x="0" y="132"/>
                    <a:pt x="0" y="150"/>
                  </a:cubicBezTo>
                  <a:cubicBezTo>
                    <a:pt x="0" y="317"/>
                    <a:pt x="0" y="317"/>
                    <a:pt x="0" y="317"/>
                  </a:cubicBezTo>
                  <a:cubicBezTo>
                    <a:pt x="0" y="335"/>
                    <a:pt x="15" y="350"/>
                    <a:pt x="33" y="350"/>
                  </a:cubicBezTo>
                  <a:cubicBezTo>
                    <a:pt x="233" y="350"/>
                    <a:pt x="233" y="350"/>
                    <a:pt x="233" y="350"/>
                  </a:cubicBezTo>
                  <a:cubicBezTo>
                    <a:pt x="251" y="350"/>
                    <a:pt x="266" y="335"/>
                    <a:pt x="266" y="317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6" y="132"/>
                    <a:pt x="251" y="117"/>
                    <a:pt x="233" y="117"/>
                  </a:cubicBezTo>
                  <a:close/>
                  <a:moveTo>
                    <a:pt x="133" y="32"/>
                  </a:moveTo>
                  <a:cubicBezTo>
                    <a:pt x="161" y="32"/>
                    <a:pt x="185" y="55"/>
                    <a:pt x="185" y="83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55"/>
                    <a:pt x="105" y="32"/>
                    <a:pt x="133" y="32"/>
                  </a:cubicBezTo>
                  <a:close/>
                  <a:moveTo>
                    <a:pt x="233" y="317"/>
                  </a:moveTo>
                  <a:cubicBezTo>
                    <a:pt x="33" y="317"/>
                    <a:pt x="33" y="317"/>
                    <a:pt x="33" y="317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233" y="150"/>
                    <a:pt x="233" y="150"/>
                    <a:pt x="233" y="150"/>
                  </a:cubicBezTo>
                  <a:lnTo>
                    <a:pt x="233" y="317"/>
                  </a:lnTo>
                  <a:close/>
                  <a:moveTo>
                    <a:pt x="133" y="267"/>
                  </a:moveTo>
                  <a:cubicBezTo>
                    <a:pt x="151" y="267"/>
                    <a:pt x="166" y="252"/>
                    <a:pt x="166" y="233"/>
                  </a:cubicBezTo>
                  <a:cubicBezTo>
                    <a:pt x="166" y="215"/>
                    <a:pt x="151" y="200"/>
                    <a:pt x="133" y="200"/>
                  </a:cubicBezTo>
                  <a:cubicBezTo>
                    <a:pt x="115" y="200"/>
                    <a:pt x="100" y="215"/>
                    <a:pt x="100" y="233"/>
                  </a:cubicBezTo>
                  <a:cubicBezTo>
                    <a:pt x="100" y="252"/>
                    <a:pt x="115" y="267"/>
                    <a:pt x="133" y="267"/>
                  </a:cubicBezTo>
                  <a:close/>
                </a:path>
              </a:pathLst>
            </a:custGeom>
            <a:solidFill>
              <a:srgbClr val="FFFFFF">
                <a:alpha val="4706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722032" y="939825"/>
              <a:ext cx="334950" cy="333124"/>
            </a:xfrm>
            <a:custGeom>
              <a:rect b="b" l="l" r="r" t="t"/>
              <a:pathLst>
                <a:path extrusionOk="0" h="286" w="287">
                  <a:moveTo>
                    <a:pt x="144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4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144" y="208"/>
                  </a:moveTo>
                  <a:cubicBezTo>
                    <a:pt x="108" y="208"/>
                    <a:pt x="79" y="179"/>
                    <a:pt x="79" y="143"/>
                  </a:cubicBezTo>
                  <a:cubicBezTo>
                    <a:pt x="79" y="107"/>
                    <a:pt x="108" y="79"/>
                    <a:pt x="144" y="79"/>
                  </a:cubicBezTo>
                  <a:cubicBezTo>
                    <a:pt x="179" y="79"/>
                    <a:pt x="208" y="107"/>
                    <a:pt x="208" y="143"/>
                  </a:cubicBezTo>
                  <a:cubicBezTo>
                    <a:pt x="208" y="179"/>
                    <a:pt x="179" y="208"/>
                    <a:pt x="144" y="208"/>
                  </a:cubicBezTo>
                  <a:close/>
                  <a:moveTo>
                    <a:pt x="144" y="129"/>
                  </a:moveTo>
                  <a:cubicBezTo>
                    <a:pt x="136" y="129"/>
                    <a:pt x="129" y="135"/>
                    <a:pt x="129" y="143"/>
                  </a:cubicBezTo>
                  <a:cubicBezTo>
                    <a:pt x="129" y="151"/>
                    <a:pt x="136" y="157"/>
                    <a:pt x="144" y="157"/>
                  </a:cubicBezTo>
                  <a:cubicBezTo>
                    <a:pt x="151" y="157"/>
                    <a:pt x="158" y="151"/>
                    <a:pt x="158" y="143"/>
                  </a:cubicBezTo>
                  <a:cubicBezTo>
                    <a:pt x="158" y="135"/>
                    <a:pt x="151" y="129"/>
                    <a:pt x="144" y="12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8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9" name="Google Shape;12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8"/>
          <p:cNvSpPr txBox="1"/>
          <p:nvPr>
            <p:ph idx="1" type="subTitle"/>
          </p:nvPr>
        </p:nvSpPr>
        <p:spPr>
          <a:xfrm>
            <a:off x="691313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1" name="Google Shape;131;p8"/>
          <p:cNvSpPr txBox="1"/>
          <p:nvPr>
            <p:ph idx="2" type="body"/>
          </p:nvPr>
        </p:nvSpPr>
        <p:spPr>
          <a:xfrm>
            <a:off x="691313" y="2033425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1pPr>
            <a:lvl2pPr indent="-28575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2" name="Google Shape;132;p8"/>
          <p:cNvSpPr txBox="1"/>
          <p:nvPr>
            <p:ph idx="3" type="subTitle"/>
          </p:nvPr>
        </p:nvSpPr>
        <p:spPr>
          <a:xfrm>
            <a:off x="3321407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3" name="Google Shape;133;p8"/>
          <p:cNvSpPr txBox="1"/>
          <p:nvPr>
            <p:ph idx="4" type="body"/>
          </p:nvPr>
        </p:nvSpPr>
        <p:spPr>
          <a:xfrm>
            <a:off x="3321398" y="2033425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1pPr>
            <a:lvl2pPr indent="-28575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" name="Google Shape;134;p8"/>
          <p:cNvSpPr txBox="1"/>
          <p:nvPr>
            <p:ph idx="5" type="subTitle"/>
          </p:nvPr>
        </p:nvSpPr>
        <p:spPr>
          <a:xfrm>
            <a:off x="5951490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5" name="Google Shape;135;p8"/>
          <p:cNvSpPr txBox="1"/>
          <p:nvPr>
            <p:ph idx="6" type="body"/>
          </p:nvPr>
        </p:nvSpPr>
        <p:spPr>
          <a:xfrm>
            <a:off x="5951484" y="2033425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1pPr>
            <a:lvl2pPr indent="-28575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6" name="Google Shape;136;p8"/>
          <p:cNvSpPr txBox="1"/>
          <p:nvPr>
            <p:ph idx="7" type="subTitle"/>
          </p:nvPr>
        </p:nvSpPr>
        <p:spPr>
          <a:xfrm>
            <a:off x="691313" y="2797525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7" name="Google Shape;137;p8"/>
          <p:cNvSpPr txBox="1"/>
          <p:nvPr>
            <p:ph idx="8" type="body"/>
          </p:nvPr>
        </p:nvSpPr>
        <p:spPr>
          <a:xfrm>
            <a:off x="691313" y="3208000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1pPr>
            <a:lvl2pPr indent="-28575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8" name="Google Shape;138;p8"/>
          <p:cNvSpPr txBox="1"/>
          <p:nvPr>
            <p:ph idx="9" type="subTitle"/>
          </p:nvPr>
        </p:nvSpPr>
        <p:spPr>
          <a:xfrm>
            <a:off x="3321407" y="2797525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9" name="Google Shape;139;p8"/>
          <p:cNvSpPr txBox="1"/>
          <p:nvPr>
            <p:ph idx="13" type="body"/>
          </p:nvPr>
        </p:nvSpPr>
        <p:spPr>
          <a:xfrm>
            <a:off x="3321398" y="3208000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1pPr>
            <a:lvl2pPr indent="-28575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0" name="Google Shape;140;p8"/>
          <p:cNvSpPr txBox="1"/>
          <p:nvPr>
            <p:ph idx="14" type="subTitle"/>
          </p:nvPr>
        </p:nvSpPr>
        <p:spPr>
          <a:xfrm>
            <a:off x="5951490" y="2797525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1" name="Google Shape;141;p8"/>
          <p:cNvSpPr txBox="1"/>
          <p:nvPr>
            <p:ph idx="15" type="body"/>
          </p:nvPr>
        </p:nvSpPr>
        <p:spPr>
          <a:xfrm>
            <a:off x="5951484" y="3208000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1pPr>
            <a:lvl2pPr indent="-28575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2pPr>
            <a:lvl3pPr indent="-28575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3pPr>
            <a:lvl4pPr indent="-28575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4pPr>
            <a:lvl5pPr indent="-28575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5pPr>
            <a:lvl6pPr indent="-28575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6pPr>
            <a:lvl7pPr indent="-28575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●"/>
              <a:defRPr sz="900">
                <a:solidFill>
                  <a:srgbClr val="FFFFFF"/>
                </a:solidFill>
              </a:defRPr>
            </a:lvl7pPr>
            <a:lvl8pPr indent="-28575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900">
                <a:solidFill>
                  <a:srgbClr val="FFFFFF"/>
                </a:solidFill>
              </a:defRPr>
            </a:lvl8pPr>
            <a:lvl9pPr indent="-28575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900"/>
              <a:buChar char="■"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2" name="Google Shape;142;p8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 1 2 1">
  <p:cSld name="TITLE_AND_BODY_1_2_1_2_1"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5" name="Google Shape;145;p9"/>
          <p:cNvGrpSpPr/>
          <p:nvPr/>
        </p:nvGrpSpPr>
        <p:grpSpPr>
          <a:xfrm>
            <a:off x="7458478" y="111100"/>
            <a:ext cx="1569249" cy="1654375"/>
            <a:chOff x="7458478" y="111100"/>
            <a:chExt cx="1569249" cy="1654375"/>
          </a:xfrm>
        </p:grpSpPr>
        <p:sp>
          <p:nvSpPr>
            <p:cNvPr id="146" name="Google Shape;146;p9"/>
            <p:cNvSpPr/>
            <p:nvPr/>
          </p:nvSpPr>
          <p:spPr>
            <a:xfrm>
              <a:off x="8758677" y="111100"/>
              <a:ext cx="195425" cy="194275"/>
            </a:xfrm>
            <a:custGeom>
              <a:rect b="b" l="l" r="r" t="t"/>
              <a:pathLst>
                <a:path extrusionOk="0" h="24" w="24">
                  <a:moveTo>
                    <a:pt x="0" y="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0" y="19"/>
                  </a:lnTo>
                  <a:close/>
                  <a:moveTo>
                    <a:pt x="24" y="5"/>
                  </a:moveTo>
                  <a:cubicBezTo>
                    <a:pt x="24" y="5"/>
                    <a:pt x="24" y="4"/>
                    <a:pt x="24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832302" y="498200"/>
              <a:ext cx="195425" cy="219414"/>
            </a:xfrm>
            <a:custGeom>
              <a:rect b="b" l="l" r="r" t="t"/>
              <a:pathLst>
                <a:path extrusionOk="0" h="27" w="24">
                  <a:moveTo>
                    <a:pt x="19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15"/>
                  </a:lnTo>
                  <a:close/>
                  <a:moveTo>
                    <a:pt x="18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4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6"/>
                    <a:pt x="24" y="2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8" y="0"/>
                  </a:lnTo>
                  <a:close/>
                  <a:moveTo>
                    <a:pt x="2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24"/>
                  </a:ln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8364725" y="111101"/>
              <a:ext cx="170267" cy="194275"/>
            </a:xfrm>
            <a:custGeom>
              <a:rect b="b" l="l" r="r" t="t"/>
              <a:pathLst>
                <a:path extrusionOk="0" h="24" w="21">
                  <a:moveTo>
                    <a:pt x="19" y="14"/>
                  </a:moveTo>
                  <a:cubicBezTo>
                    <a:pt x="19" y="9"/>
                    <a:pt x="11" y="0"/>
                    <a:pt x="11" y="0"/>
                  </a:cubicBezTo>
                  <a:cubicBezTo>
                    <a:pt x="11" y="0"/>
                    <a:pt x="9" y="2"/>
                    <a:pt x="7" y="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4"/>
                  </a:cubicBezTo>
                  <a:close/>
                  <a:moveTo>
                    <a:pt x="18" y="18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0"/>
                    <a:pt x="3" y="12"/>
                    <a:pt x="3" y="14"/>
                  </a:cubicBezTo>
                  <a:cubicBezTo>
                    <a:pt x="3" y="18"/>
                    <a:pt x="7" y="22"/>
                    <a:pt x="11" y="22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2"/>
                    <a:pt x="21" y="22"/>
                    <a:pt x="21" y="22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ACA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8364713" y="498200"/>
              <a:ext cx="304800" cy="304800"/>
            </a:xfrm>
            <a:custGeom>
              <a:rect b="b" l="l" r="r" t="t"/>
              <a:pathLst>
                <a:path extrusionOk="0" h="303" w="303">
                  <a:moveTo>
                    <a:pt x="106" y="212"/>
                  </a:moveTo>
                  <a:cubicBezTo>
                    <a:pt x="136" y="212"/>
                    <a:pt x="136" y="212"/>
                    <a:pt x="136" y="212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06" y="90"/>
                    <a:pt x="106" y="90"/>
                    <a:pt x="106" y="90"/>
                  </a:cubicBezTo>
                  <a:lnTo>
                    <a:pt x="106" y="212"/>
                  </a:lnTo>
                  <a:close/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cubicBezTo>
                    <a:pt x="0" y="235"/>
                    <a:pt x="68" y="303"/>
                    <a:pt x="151" y="303"/>
                  </a:cubicBezTo>
                  <a:cubicBezTo>
                    <a:pt x="235" y="303"/>
                    <a:pt x="303" y="235"/>
                    <a:pt x="303" y="151"/>
                  </a:cubicBezTo>
                  <a:cubicBezTo>
                    <a:pt x="303" y="67"/>
                    <a:pt x="235" y="0"/>
                    <a:pt x="151" y="0"/>
                  </a:cubicBezTo>
                  <a:close/>
                  <a:moveTo>
                    <a:pt x="151" y="272"/>
                  </a:moveTo>
                  <a:cubicBezTo>
                    <a:pt x="84" y="272"/>
                    <a:pt x="30" y="218"/>
                    <a:pt x="30" y="151"/>
                  </a:cubicBezTo>
                  <a:cubicBezTo>
                    <a:pt x="30" y="84"/>
                    <a:pt x="84" y="30"/>
                    <a:pt x="151" y="30"/>
                  </a:cubicBezTo>
                  <a:cubicBezTo>
                    <a:pt x="218" y="30"/>
                    <a:pt x="272" y="84"/>
                    <a:pt x="272" y="151"/>
                  </a:cubicBezTo>
                  <a:cubicBezTo>
                    <a:pt x="272" y="218"/>
                    <a:pt x="218" y="272"/>
                    <a:pt x="151" y="272"/>
                  </a:cubicBezTo>
                  <a:close/>
                  <a:moveTo>
                    <a:pt x="166" y="212"/>
                  </a:moveTo>
                  <a:cubicBezTo>
                    <a:pt x="197" y="212"/>
                    <a:pt x="197" y="212"/>
                    <a:pt x="197" y="212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66" y="90"/>
                    <a:pt x="166" y="90"/>
                    <a:pt x="166" y="90"/>
                  </a:cubicBezTo>
                  <a:lnTo>
                    <a:pt x="166" y="212"/>
                  </a:lnTo>
                  <a:close/>
                </a:path>
              </a:pathLst>
            </a:custGeom>
            <a:solidFill>
              <a:srgbClr val="712A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0538" y="368900"/>
              <a:ext cx="258763" cy="171450"/>
            </a:xfrm>
            <a:custGeom>
              <a:rect b="b" l="l" r="r" t="t"/>
              <a:pathLst>
                <a:path extrusionOk="0" h="172" w="258">
                  <a:moveTo>
                    <a:pt x="200" y="65"/>
                  </a:moveTo>
                  <a:cubicBezTo>
                    <a:pt x="200" y="14"/>
                    <a:pt x="200" y="14"/>
                    <a:pt x="200" y="14"/>
                  </a:cubicBezTo>
                  <a:cubicBezTo>
                    <a:pt x="200" y="7"/>
                    <a:pt x="194" y="0"/>
                    <a:pt x="18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6"/>
                    <a:pt x="6" y="172"/>
                    <a:pt x="14" y="172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94" y="172"/>
                    <a:pt x="200" y="166"/>
                    <a:pt x="200" y="15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58" y="165"/>
                    <a:pt x="258" y="165"/>
                    <a:pt x="258" y="165"/>
                  </a:cubicBezTo>
                  <a:cubicBezTo>
                    <a:pt x="258" y="7"/>
                    <a:pt x="258" y="7"/>
                    <a:pt x="258" y="7"/>
                  </a:cubicBezTo>
                  <a:lnTo>
                    <a:pt x="200" y="65"/>
                  </a:lnTo>
                  <a:close/>
                </a:path>
              </a:pathLst>
            </a:custGeom>
            <a:solidFill>
              <a:srgbClr val="68AF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8423725" y="922452"/>
              <a:ext cx="334950" cy="306075"/>
            </a:xfrm>
            <a:custGeom>
              <a:rect b="b" l="l" r="r" t="t"/>
              <a:pathLst>
                <a:path extrusionOk="0" h="335" w="366">
                  <a:moveTo>
                    <a:pt x="0" y="335"/>
                  </a:moveTo>
                  <a:cubicBezTo>
                    <a:pt x="66" y="335"/>
                    <a:pt x="66" y="335"/>
                    <a:pt x="66" y="3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0" y="335"/>
                  </a:lnTo>
                  <a:close/>
                  <a:moveTo>
                    <a:pt x="366" y="152"/>
                  </a:moveTo>
                  <a:cubicBezTo>
                    <a:pt x="366" y="133"/>
                    <a:pt x="351" y="118"/>
                    <a:pt x="333" y="118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0"/>
                    <a:pt x="240" y="23"/>
                    <a:pt x="236" y="18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1" y="117"/>
                    <a:pt x="98" y="125"/>
                    <a:pt x="98" y="13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8" y="318"/>
                    <a:pt x="113" y="333"/>
                    <a:pt x="131" y="333"/>
                  </a:cubicBezTo>
                  <a:cubicBezTo>
                    <a:pt x="281" y="333"/>
                    <a:pt x="281" y="333"/>
                    <a:pt x="281" y="333"/>
                  </a:cubicBezTo>
                  <a:cubicBezTo>
                    <a:pt x="295" y="333"/>
                    <a:pt x="306" y="325"/>
                    <a:pt x="311" y="313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3"/>
                    <a:pt x="363" y="188"/>
                    <a:pt x="363" y="185"/>
                  </a:cubicBezTo>
                  <a:cubicBezTo>
                    <a:pt x="363" y="152"/>
                    <a:pt x="363" y="152"/>
                    <a:pt x="363" y="152"/>
                  </a:cubicBezTo>
                  <a:lnTo>
                    <a:pt x="366" y="152"/>
                  </a:lnTo>
                  <a:close/>
                </a:path>
              </a:pathLst>
            </a:custGeom>
            <a:solidFill>
              <a:srgbClr val="A05E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7948024" y="717625"/>
              <a:ext cx="334950" cy="334950"/>
            </a:xfrm>
            <a:custGeom>
              <a:rect b="b" l="l" r="r" t="t"/>
              <a:pathLst>
                <a:path extrusionOk="0" h="27" w="27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  <a:moveTo>
                    <a:pt x="14" y="24"/>
                  </a:moveTo>
                  <a:cubicBezTo>
                    <a:pt x="8" y="24"/>
                    <a:pt x="3" y="20"/>
                    <a:pt x="3" y="14"/>
                  </a:cubicBezTo>
                  <a:cubicBezTo>
                    <a:pt x="3" y="8"/>
                    <a:pt x="8" y="3"/>
                    <a:pt x="14" y="3"/>
                  </a:cubicBezTo>
                  <a:cubicBezTo>
                    <a:pt x="20" y="3"/>
                    <a:pt x="24" y="8"/>
                    <a:pt x="24" y="14"/>
                  </a:cubicBezTo>
                  <a:cubicBezTo>
                    <a:pt x="24" y="20"/>
                    <a:pt x="20" y="24"/>
                    <a:pt x="14" y="24"/>
                  </a:cubicBezTo>
                  <a:close/>
                  <a:moveTo>
                    <a:pt x="18" y="12"/>
                  </a:moveTo>
                  <a:cubicBezTo>
                    <a:pt x="19" y="12"/>
                    <a:pt x="20" y="11"/>
                    <a:pt x="20" y="10"/>
                  </a:cubicBezTo>
                  <a:cubicBezTo>
                    <a:pt x="20" y="9"/>
                    <a:pt x="19" y="8"/>
                    <a:pt x="18" y="8"/>
                  </a:cubicBezTo>
                  <a:cubicBezTo>
                    <a:pt x="17" y="8"/>
                    <a:pt x="16" y="9"/>
                    <a:pt x="16" y="10"/>
                  </a:cubicBezTo>
                  <a:cubicBezTo>
                    <a:pt x="16" y="11"/>
                    <a:pt x="17" y="12"/>
                    <a:pt x="18" y="12"/>
                  </a:cubicBezTo>
                  <a:close/>
                  <a:moveTo>
                    <a:pt x="9" y="12"/>
                  </a:moveTo>
                  <a:cubicBezTo>
                    <a:pt x="10" y="12"/>
                    <a:pt x="11" y="11"/>
                    <a:pt x="11" y="10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11"/>
                    <a:pt x="8" y="12"/>
                    <a:pt x="9" y="12"/>
                  </a:cubicBezTo>
                  <a:close/>
                  <a:moveTo>
                    <a:pt x="14" y="21"/>
                  </a:moveTo>
                  <a:cubicBezTo>
                    <a:pt x="17" y="21"/>
                    <a:pt x="19" y="19"/>
                    <a:pt x="2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9"/>
                    <a:pt x="11" y="21"/>
                    <a:pt x="14" y="2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487327" y="251838"/>
              <a:ext cx="407797" cy="405575"/>
            </a:xfrm>
            <a:custGeom>
              <a:rect b="b" l="l" r="r" t="t"/>
              <a:pathLst>
                <a:path extrusionOk="0" h="286" w="287">
                  <a:moveTo>
                    <a:pt x="144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4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144" y="208"/>
                  </a:moveTo>
                  <a:cubicBezTo>
                    <a:pt x="108" y="208"/>
                    <a:pt x="79" y="179"/>
                    <a:pt x="79" y="143"/>
                  </a:cubicBezTo>
                  <a:cubicBezTo>
                    <a:pt x="79" y="107"/>
                    <a:pt x="108" y="79"/>
                    <a:pt x="144" y="79"/>
                  </a:cubicBezTo>
                  <a:cubicBezTo>
                    <a:pt x="179" y="79"/>
                    <a:pt x="208" y="107"/>
                    <a:pt x="208" y="143"/>
                  </a:cubicBezTo>
                  <a:cubicBezTo>
                    <a:pt x="208" y="179"/>
                    <a:pt x="179" y="208"/>
                    <a:pt x="144" y="208"/>
                  </a:cubicBezTo>
                  <a:close/>
                  <a:moveTo>
                    <a:pt x="144" y="129"/>
                  </a:moveTo>
                  <a:cubicBezTo>
                    <a:pt x="136" y="129"/>
                    <a:pt x="129" y="135"/>
                    <a:pt x="129" y="143"/>
                  </a:cubicBezTo>
                  <a:cubicBezTo>
                    <a:pt x="129" y="151"/>
                    <a:pt x="136" y="157"/>
                    <a:pt x="144" y="157"/>
                  </a:cubicBezTo>
                  <a:cubicBezTo>
                    <a:pt x="151" y="157"/>
                    <a:pt x="158" y="151"/>
                    <a:pt x="158" y="143"/>
                  </a:cubicBezTo>
                  <a:cubicBezTo>
                    <a:pt x="158" y="135"/>
                    <a:pt x="151" y="129"/>
                    <a:pt x="144" y="12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000549" y="1360175"/>
              <a:ext cx="407700" cy="405300"/>
            </a:xfrm>
            <a:prstGeom prst="rect">
              <a:avLst/>
            </a:prstGeom>
            <a:solidFill>
              <a:srgbClr val="416E4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7458478" y="922302"/>
              <a:ext cx="407800" cy="371237"/>
            </a:xfrm>
            <a:custGeom>
              <a:rect b="b" l="l" r="r" t="t"/>
              <a:pathLst>
                <a:path extrusionOk="0" h="305" w="334">
                  <a:moveTo>
                    <a:pt x="242" y="0"/>
                  </a:moveTo>
                  <a:cubicBezTo>
                    <a:pt x="214" y="0"/>
                    <a:pt x="185" y="13"/>
                    <a:pt x="167" y="35"/>
                  </a:cubicBezTo>
                  <a:cubicBezTo>
                    <a:pt x="149" y="13"/>
                    <a:pt x="120" y="0"/>
                    <a:pt x="92" y="0"/>
                  </a:cubicBezTo>
                  <a:cubicBezTo>
                    <a:pt x="40" y="0"/>
                    <a:pt x="0" y="40"/>
                    <a:pt x="0" y="91"/>
                  </a:cubicBezTo>
                  <a:cubicBezTo>
                    <a:pt x="0" y="155"/>
                    <a:pt x="57" y="206"/>
                    <a:pt x="144" y="283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277" y="205"/>
                    <a:pt x="334" y="153"/>
                    <a:pt x="334" y="91"/>
                  </a:cubicBezTo>
                  <a:cubicBezTo>
                    <a:pt x="334" y="40"/>
                    <a:pt x="294" y="0"/>
                    <a:pt x="242" y="0"/>
                  </a:cubicBezTo>
                  <a:close/>
                  <a:moveTo>
                    <a:pt x="169" y="260"/>
                  </a:moveTo>
                  <a:cubicBezTo>
                    <a:pt x="167" y="261"/>
                    <a:pt x="167" y="261"/>
                    <a:pt x="167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85" y="188"/>
                    <a:pt x="34" y="140"/>
                    <a:pt x="34" y="91"/>
                  </a:cubicBezTo>
                  <a:cubicBezTo>
                    <a:pt x="34" y="58"/>
                    <a:pt x="59" y="33"/>
                    <a:pt x="92" y="33"/>
                  </a:cubicBezTo>
                  <a:cubicBezTo>
                    <a:pt x="117" y="33"/>
                    <a:pt x="142" y="50"/>
                    <a:pt x="152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92" y="50"/>
                    <a:pt x="217" y="33"/>
                    <a:pt x="244" y="33"/>
                  </a:cubicBezTo>
                  <a:cubicBezTo>
                    <a:pt x="277" y="33"/>
                    <a:pt x="302" y="58"/>
                    <a:pt x="302" y="91"/>
                  </a:cubicBezTo>
                  <a:cubicBezTo>
                    <a:pt x="300" y="140"/>
                    <a:pt x="249" y="186"/>
                    <a:pt x="169" y="260"/>
                  </a:cubicBezTo>
                  <a:close/>
                </a:path>
              </a:pathLst>
            </a:custGeom>
            <a:solidFill>
              <a:srgbClr val="A941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>
            <a:off x="139129" y="3677401"/>
            <a:ext cx="1485714" cy="1357517"/>
            <a:chOff x="139129" y="3677401"/>
            <a:chExt cx="1485714" cy="1357517"/>
          </a:xfrm>
        </p:grpSpPr>
        <p:sp>
          <p:nvSpPr>
            <p:cNvPr id="157" name="Google Shape;157;p9"/>
            <p:cNvSpPr/>
            <p:nvPr/>
          </p:nvSpPr>
          <p:spPr>
            <a:xfrm>
              <a:off x="139129" y="4795596"/>
              <a:ext cx="223500" cy="193500"/>
            </a:xfrm>
            <a:prstGeom prst="triangle">
              <a:avLst>
                <a:gd fmla="val 50000" name="adj"/>
              </a:avLst>
            </a:prstGeom>
            <a:solidFill>
              <a:srgbClr val="5FC6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311701" y="4440864"/>
              <a:ext cx="276100" cy="281461"/>
            </a:xfrm>
            <a:custGeom>
              <a:rect b="b" l="l" r="r" t="t"/>
              <a:pathLst>
                <a:path extrusionOk="0" h="332" w="326">
                  <a:moveTo>
                    <a:pt x="288" y="183"/>
                  </a:moveTo>
                  <a:cubicBezTo>
                    <a:pt x="288" y="178"/>
                    <a:pt x="290" y="173"/>
                    <a:pt x="290" y="167"/>
                  </a:cubicBezTo>
                  <a:cubicBezTo>
                    <a:pt x="290" y="160"/>
                    <a:pt x="290" y="155"/>
                    <a:pt x="288" y="150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6" y="120"/>
                    <a:pt x="326" y="115"/>
                    <a:pt x="325" y="112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0" y="50"/>
                    <a:pt x="285" y="48"/>
                    <a:pt x="281" y="50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1" y="60"/>
                    <a:pt x="221" y="55"/>
                    <a:pt x="211" y="50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3"/>
                    <a:pt x="201" y="0"/>
                    <a:pt x="19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0"/>
                    <a:pt x="121" y="3"/>
                    <a:pt x="121" y="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5" y="53"/>
                    <a:pt x="95" y="60"/>
                    <a:pt x="86" y="67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1" y="48"/>
                    <a:pt x="36" y="50"/>
                    <a:pt x="35" y="5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5"/>
                    <a:pt x="0" y="120"/>
                    <a:pt x="3" y="122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53"/>
                    <a:pt x="36" y="160"/>
                    <a:pt x="36" y="165"/>
                  </a:cubicBezTo>
                  <a:cubicBezTo>
                    <a:pt x="36" y="170"/>
                    <a:pt x="36" y="177"/>
                    <a:pt x="38" y="182"/>
                  </a:cubicBezTo>
                  <a:cubicBezTo>
                    <a:pt x="3" y="208"/>
                    <a:pt x="3" y="208"/>
                    <a:pt x="3" y="208"/>
                  </a:cubicBezTo>
                  <a:cubicBezTo>
                    <a:pt x="0" y="210"/>
                    <a:pt x="0" y="215"/>
                    <a:pt x="1" y="218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80"/>
                    <a:pt x="41" y="282"/>
                    <a:pt x="45" y="280"/>
                  </a:cubicBezTo>
                  <a:cubicBezTo>
                    <a:pt x="86" y="263"/>
                    <a:pt x="86" y="263"/>
                    <a:pt x="86" y="263"/>
                  </a:cubicBezTo>
                  <a:cubicBezTo>
                    <a:pt x="95" y="270"/>
                    <a:pt x="105" y="275"/>
                    <a:pt x="115" y="280"/>
                  </a:cubicBezTo>
                  <a:cubicBezTo>
                    <a:pt x="121" y="325"/>
                    <a:pt x="121" y="325"/>
                    <a:pt x="121" y="325"/>
                  </a:cubicBezTo>
                  <a:cubicBezTo>
                    <a:pt x="121" y="328"/>
                    <a:pt x="125" y="332"/>
                    <a:pt x="130" y="332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00" y="332"/>
                    <a:pt x="205" y="328"/>
                    <a:pt x="205" y="325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21" y="277"/>
                    <a:pt x="231" y="270"/>
                    <a:pt x="240" y="263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5" y="282"/>
                    <a:pt x="290" y="280"/>
                    <a:pt x="291" y="277"/>
                  </a:cubicBezTo>
                  <a:cubicBezTo>
                    <a:pt x="325" y="218"/>
                    <a:pt x="325" y="218"/>
                    <a:pt x="325" y="218"/>
                  </a:cubicBezTo>
                  <a:cubicBezTo>
                    <a:pt x="326" y="215"/>
                    <a:pt x="326" y="210"/>
                    <a:pt x="323" y="208"/>
                  </a:cubicBezTo>
                  <a:lnTo>
                    <a:pt x="288" y="183"/>
                  </a:lnTo>
                  <a:close/>
                  <a:moveTo>
                    <a:pt x="165" y="225"/>
                  </a:moveTo>
                  <a:cubicBezTo>
                    <a:pt x="133" y="225"/>
                    <a:pt x="106" y="198"/>
                    <a:pt x="106" y="167"/>
                  </a:cubicBezTo>
                  <a:cubicBezTo>
                    <a:pt x="106" y="135"/>
                    <a:pt x="133" y="108"/>
                    <a:pt x="165" y="108"/>
                  </a:cubicBezTo>
                  <a:cubicBezTo>
                    <a:pt x="196" y="108"/>
                    <a:pt x="223" y="135"/>
                    <a:pt x="223" y="167"/>
                  </a:cubicBezTo>
                  <a:cubicBezTo>
                    <a:pt x="223" y="198"/>
                    <a:pt x="196" y="225"/>
                    <a:pt x="165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87800" y="4749776"/>
              <a:ext cx="276100" cy="285142"/>
            </a:xfrm>
            <a:custGeom>
              <a:rect b="b" l="l" r="r" t="t"/>
              <a:pathLst>
                <a:path extrusionOk="0" h="350" w="339">
                  <a:moveTo>
                    <a:pt x="167" y="133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50"/>
                    <a:pt x="250" y="50"/>
                    <a:pt x="250" y="50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67" y="83"/>
                    <a:pt x="167" y="83"/>
                    <a:pt x="167" y="83"/>
                  </a:cubicBezTo>
                  <a:lnTo>
                    <a:pt x="167" y="133"/>
                  </a:lnTo>
                  <a:close/>
                  <a:moveTo>
                    <a:pt x="100" y="283"/>
                  </a:moveTo>
                  <a:cubicBezTo>
                    <a:pt x="82" y="283"/>
                    <a:pt x="67" y="298"/>
                    <a:pt x="67" y="317"/>
                  </a:cubicBezTo>
                  <a:cubicBezTo>
                    <a:pt x="67" y="335"/>
                    <a:pt x="82" y="350"/>
                    <a:pt x="100" y="350"/>
                  </a:cubicBezTo>
                  <a:cubicBezTo>
                    <a:pt x="119" y="350"/>
                    <a:pt x="134" y="335"/>
                    <a:pt x="134" y="317"/>
                  </a:cubicBezTo>
                  <a:cubicBezTo>
                    <a:pt x="134" y="298"/>
                    <a:pt x="119" y="283"/>
                    <a:pt x="100" y="283"/>
                  </a:cubicBezTo>
                  <a:close/>
                  <a:moveTo>
                    <a:pt x="267" y="283"/>
                  </a:moveTo>
                  <a:cubicBezTo>
                    <a:pt x="249" y="283"/>
                    <a:pt x="234" y="298"/>
                    <a:pt x="234" y="317"/>
                  </a:cubicBezTo>
                  <a:cubicBezTo>
                    <a:pt x="234" y="335"/>
                    <a:pt x="249" y="350"/>
                    <a:pt x="267" y="350"/>
                  </a:cubicBezTo>
                  <a:cubicBezTo>
                    <a:pt x="285" y="350"/>
                    <a:pt x="300" y="335"/>
                    <a:pt x="300" y="317"/>
                  </a:cubicBezTo>
                  <a:cubicBezTo>
                    <a:pt x="300" y="298"/>
                    <a:pt x="285" y="283"/>
                    <a:pt x="267" y="283"/>
                  </a:cubicBezTo>
                  <a:close/>
                  <a:moveTo>
                    <a:pt x="104" y="230"/>
                  </a:moveTo>
                  <a:cubicBezTo>
                    <a:pt x="104" y="228"/>
                    <a:pt x="104" y="228"/>
                    <a:pt x="104" y="228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57" y="202"/>
                    <a:pt x="267" y="195"/>
                    <a:pt x="274" y="185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94" y="178"/>
                    <a:pt x="94" y="178"/>
                    <a:pt x="94" y="178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69" y="223"/>
                    <a:pt x="69" y="228"/>
                    <a:pt x="69" y="235"/>
                  </a:cubicBezTo>
                  <a:cubicBezTo>
                    <a:pt x="69" y="253"/>
                    <a:pt x="84" y="268"/>
                    <a:pt x="102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2" y="235"/>
                    <a:pt x="302" y="235"/>
                    <a:pt x="302" y="235"/>
                  </a:cubicBezTo>
                  <a:cubicBezTo>
                    <a:pt x="107" y="235"/>
                    <a:pt x="107" y="235"/>
                    <a:pt x="107" y="235"/>
                  </a:cubicBezTo>
                  <a:cubicBezTo>
                    <a:pt x="105" y="233"/>
                    <a:pt x="104" y="232"/>
                    <a:pt x="104" y="230"/>
                  </a:cubicBezTo>
                  <a:close/>
                </a:path>
              </a:pathLst>
            </a:custGeom>
            <a:solidFill>
              <a:srgbClr val="416E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575025" y="4177823"/>
              <a:ext cx="354000" cy="393125"/>
            </a:xfrm>
            <a:custGeom>
              <a:rect b="b" l="l" r="r" t="t"/>
              <a:pathLst>
                <a:path extrusionOk="0" h="333" w="300">
                  <a:moveTo>
                    <a:pt x="150" y="0"/>
                  </a:moveTo>
                  <a:cubicBezTo>
                    <a:pt x="168" y="0"/>
                    <a:pt x="183" y="15"/>
                    <a:pt x="183" y="33"/>
                  </a:cubicBezTo>
                  <a:cubicBezTo>
                    <a:pt x="183" y="51"/>
                    <a:pt x="168" y="66"/>
                    <a:pt x="150" y="66"/>
                  </a:cubicBezTo>
                  <a:cubicBezTo>
                    <a:pt x="131" y="66"/>
                    <a:pt x="116" y="51"/>
                    <a:pt x="116" y="33"/>
                  </a:cubicBezTo>
                  <a:cubicBezTo>
                    <a:pt x="116" y="15"/>
                    <a:pt x="131" y="0"/>
                    <a:pt x="150" y="0"/>
                  </a:cubicBezTo>
                  <a:close/>
                  <a:moveTo>
                    <a:pt x="3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233"/>
                    <a:pt x="166" y="233"/>
                    <a:pt x="166" y="233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00" y="333"/>
                    <a:pt x="100" y="333"/>
                    <a:pt x="100" y="333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00" y="83"/>
                    <a:pt x="300" y="83"/>
                    <a:pt x="300" y="83"/>
                  </a:cubicBezTo>
                  <a:lnTo>
                    <a:pt x="300" y="11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929028" y="4583653"/>
              <a:ext cx="418701" cy="285150"/>
            </a:xfrm>
            <a:custGeom>
              <a:rect b="b" l="l" r="r" t="t"/>
              <a:pathLst>
                <a:path extrusionOk="0" h="250" w="367">
                  <a:moveTo>
                    <a:pt x="183" y="0"/>
                  </a:moveTo>
                  <a:cubicBezTo>
                    <a:pt x="100" y="0"/>
                    <a:pt x="28" y="51"/>
                    <a:pt x="0" y="125"/>
                  </a:cubicBezTo>
                  <a:cubicBezTo>
                    <a:pt x="28" y="198"/>
                    <a:pt x="100" y="250"/>
                    <a:pt x="183" y="250"/>
                  </a:cubicBezTo>
                  <a:cubicBezTo>
                    <a:pt x="267" y="250"/>
                    <a:pt x="338" y="198"/>
                    <a:pt x="367" y="125"/>
                  </a:cubicBezTo>
                  <a:cubicBezTo>
                    <a:pt x="338" y="51"/>
                    <a:pt x="267" y="0"/>
                    <a:pt x="183" y="0"/>
                  </a:cubicBezTo>
                  <a:close/>
                  <a:moveTo>
                    <a:pt x="183" y="208"/>
                  </a:moveTo>
                  <a:cubicBezTo>
                    <a:pt x="137" y="208"/>
                    <a:pt x="100" y="171"/>
                    <a:pt x="100" y="125"/>
                  </a:cubicBezTo>
                  <a:cubicBezTo>
                    <a:pt x="100" y="78"/>
                    <a:pt x="137" y="41"/>
                    <a:pt x="183" y="41"/>
                  </a:cubicBezTo>
                  <a:cubicBezTo>
                    <a:pt x="230" y="41"/>
                    <a:pt x="267" y="78"/>
                    <a:pt x="267" y="125"/>
                  </a:cubicBezTo>
                  <a:cubicBezTo>
                    <a:pt x="267" y="171"/>
                    <a:pt x="230" y="208"/>
                    <a:pt x="183" y="208"/>
                  </a:cubicBezTo>
                  <a:close/>
                  <a:moveTo>
                    <a:pt x="183" y="75"/>
                  </a:moveTo>
                  <a:cubicBezTo>
                    <a:pt x="155" y="75"/>
                    <a:pt x="133" y="96"/>
                    <a:pt x="133" y="125"/>
                  </a:cubicBezTo>
                  <a:cubicBezTo>
                    <a:pt x="133" y="153"/>
                    <a:pt x="155" y="175"/>
                    <a:pt x="183" y="175"/>
                  </a:cubicBezTo>
                  <a:cubicBezTo>
                    <a:pt x="212" y="175"/>
                    <a:pt x="233" y="153"/>
                    <a:pt x="233" y="125"/>
                  </a:cubicBezTo>
                  <a:cubicBezTo>
                    <a:pt x="233" y="96"/>
                    <a:pt x="212" y="75"/>
                    <a:pt x="183" y="75"/>
                  </a:cubicBez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55277" y="3948251"/>
              <a:ext cx="276100" cy="396314"/>
            </a:xfrm>
            <a:custGeom>
              <a:rect b="b" l="l" r="r" t="t"/>
              <a:pathLst>
                <a:path extrusionOk="0" h="334" w="233">
                  <a:moveTo>
                    <a:pt x="116" y="0"/>
                  </a:moveTo>
                  <a:cubicBezTo>
                    <a:pt x="51" y="0"/>
                    <a:pt x="0" y="52"/>
                    <a:pt x="0" y="117"/>
                  </a:cubicBezTo>
                  <a:cubicBezTo>
                    <a:pt x="0" y="204"/>
                    <a:pt x="116" y="334"/>
                    <a:pt x="116" y="334"/>
                  </a:cubicBezTo>
                  <a:cubicBezTo>
                    <a:pt x="116" y="334"/>
                    <a:pt x="233" y="204"/>
                    <a:pt x="233" y="117"/>
                  </a:cubicBezTo>
                  <a:cubicBezTo>
                    <a:pt x="233" y="54"/>
                    <a:pt x="181" y="0"/>
                    <a:pt x="116" y="0"/>
                  </a:cubicBezTo>
                  <a:close/>
                  <a:moveTo>
                    <a:pt x="116" y="159"/>
                  </a:moveTo>
                  <a:cubicBezTo>
                    <a:pt x="93" y="159"/>
                    <a:pt x="75" y="140"/>
                    <a:pt x="75" y="117"/>
                  </a:cubicBezTo>
                  <a:cubicBezTo>
                    <a:pt x="75" y="94"/>
                    <a:pt x="93" y="75"/>
                    <a:pt x="116" y="75"/>
                  </a:cubicBezTo>
                  <a:cubicBezTo>
                    <a:pt x="140" y="75"/>
                    <a:pt x="158" y="94"/>
                    <a:pt x="158" y="117"/>
                  </a:cubicBezTo>
                  <a:cubicBezTo>
                    <a:pt x="158" y="140"/>
                    <a:pt x="140" y="159"/>
                    <a:pt x="116" y="159"/>
                  </a:cubicBezTo>
                  <a:close/>
                </a:path>
              </a:pathLst>
            </a:custGeom>
            <a:solidFill>
              <a:srgbClr val="B545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750875" y="3677401"/>
              <a:ext cx="418700" cy="418668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8" y="333"/>
                    <a:pt x="333" y="258"/>
                    <a:pt x="333" y="166"/>
                  </a:cubicBezTo>
                  <a:cubicBezTo>
                    <a:pt x="333" y="75"/>
                    <a:pt x="258" y="0"/>
                    <a:pt x="167" y="0"/>
                  </a:cubicBezTo>
                  <a:close/>
                  <a:moveTo>
                    <a:pt x="167" y="50"/>
                  </a:moveTo>
                  <a:cubicBezTo>
                    <a:pt x="195" y="50"/>
                    <a:pt x="217" y="71"/>
                    <a:pt x="217" y="100"/>
                  </a:cubicBezTo>
                  <a:cubicBezTo>
                    <a:pt x="217" y="128"/>
                    <a:pt x="195" y="150"/>
                    <a:pt x="167" y="150"/>
                  </a:cubicBezTo>
                  <a:cubicBezTo>
                    <a:pt x="138" y="150"/>
                    <a:pt x="117" y="128"/>
                    <a:pt x="117" y="100"/>
                  </a:cubicBezTo>
                  <a:cubicBezTo>
                    <a:pt x="117" y="71"/>
                    <a:pt x="138" y="50"/>
                    <a:pt x="167" y="50"/>
                  </a:cubicBezTo>
                  <a:close/>
                  <a:moveTo>
                    <a:pt x="167" y="286"/>
                  </a:moveTo>
                  <a:cubicBezTo>
                    <a:pt x="125" y="286"/>
                    <a:pt x="88" y="265"/>
                    <a:pt x="67" y="233"/>
                  </a:cubicBezTo>
                  <a:cubicBezTo>
                    <a:pt x="67" y="200"/>
                    <a:pt x="133" y="181"/>
                    <a:pt x="167" y="181"/>
                  </a:cubicBezTo>
                  <a:cubicBezTo>
                    <a:pt x="200" y="181"/>
                    <a:pt x="267" y="200"/>
                    <a:pt x="267" y="233"/>
                  </a:cubicBezTo>
                  <a:cubicBezTo>
                    <a:pt x="245" y="265"/>
                    <a:pt x="208" y="286"/>
                    <a:pt x="167" y="286"/>
                  </a:cubicBezTo>
                  <a:close/>
                </a:path>
              </a:pathLst>
            </a:custGeom>
            <a:solidFill>
              <a:srgbClr val="653B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270843" y="4096066"/>
              <a:ext cx="354000" cy="480848"/>
            </a:xfrm>
            <a:custGeom>
              <a:rect b="b" l="l" r="r" t="t"/>
              <a:pathLst>
                <a:path extrusionOk="0" h="287" w="212">
                  <a:moveTo>
                    <a:pt x="106" y="181"/>
                  </a:moveTo>
                  <a:cubicBezTo>
                    <a:pt x="131" y="181"/>
                    <a:pt x="152" y="161"/>
                    <a:pt x="152" y="136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20"/>
                    <a:pt x="131" y="0"/>
                    <a:pt x="106" y="0"/>
                  </a:cubicBezTo>
                  <a:cubicBezTo>
                    <a:pt x="81" y="0"/>
                    <a:pt x="61" y="20"/>
                    <a:pt x="61" y="45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61"/>
                    <a:pt x="81" y="181"/>
                    <a:pt x="106" y="181"/>
                  </a:cubicBezTo>
                  <a:close/>
                  <a:moveTo>
                    <a:pt x="187" y="136"/>
                  </a:moveTo>
                  <a:cubicBezTo>
                    <a:pt x="187" y="181"/>
                    <a:pt x="148" y="213"/>
                    <a:pt x="106" y="213"/>
                  </a:cubicBezTo>
                  <a:cubicBezTo>
                    <a:pt x="64" y="213"/>
                    <a:pt x="26" y="181"/>
                    <a:pt x="26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88"/>
                    <a:pt x="41" y="230"/>
                    <a:pt x="91" y="238"/>
                  </a:cubicBezTo>
                  <a:cubicBezTo>
                    <a:pt x="91" y="287"/>
                    <a:pt x="91" y="287"/>
                    <a:pt x="91" y="287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71" y="230"/>
                    <a:pt x="212" y="188"/>
                    <a:pt x="212" y="136"/>
                  </a:cubicBezTo>
                  <a:lnTo>
                    <a:pt x="187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9"/>
          <p:cNvSpPr txBox="1"/>
          <p:nvPr>
            <p:ph type="title"/>
          </p:nvPr>
        </p:nvSpPr>
        <p:spPr>
          <a:xfrm>
            <a:off x="304175" y="414800"/>
            <a:ext cx="71544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6" name="Google Shape;166;p9"/>
          <p:cNvSpPr txBox="1"/>
          <p:nvPr>
            <p:ph idx="1" type="subTitle"/>
          </p:nvPr>
        </p:nvSpPr>
        <p:spPr>
          <a:xfrm>
            <a:off x="313400" y="1133775"/>
            <a:ext cx="39360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7" name="Google Shape;167;p9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 1 1">
  <p:cSld name="TITLE_AND_BODY_1_2_1_1">
    <p:bg>
      <p:bgPr>
        <a:solidFill>
          <a:srgbClr val="000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10"/>
          <p:cNvSpPr txBox="1"/>
          <p:nvPr>
            <p:ph idx="12" type="sldNum"/>
          </p:nvPr>
        </p:nvSpPr>
        <p:spPr>
          <a:xfrm>
            <a:off x="8472458" y="452925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1253700" y="1304010"/>
            <a:ext cx="2212200" cy="1631400"/>
          </a:xfrm>
          <a:prstGeom prst="rect">
            <a:avLst/>
          </a:prstGeom>
          <a:solidFill>
            <a:srgbClr val="22D1BE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3465900" y="1304010"/>
            <a:ext cx="2212200" cy="16314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Insert Your Image Here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5678100" y="1304010"/>
            <a:ext cx="2212200" cy="1631400"/>
          </a:xfrm>
          <a:prstGeom prst="rect">
            <a:avLst/>
          </a:prstGeom>
          <a:solidFill>
            <a:srgbClr val="B54553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253550" y="2935411"/>
            <a:ext cx="2212200" cy="16314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Insert Your Image Here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3465750" y="2935411"/>
            <a:ext cx="2212200" cy="1631400"/>
          </a:xfrm>
          <a:prstGeom prst="rect">
            <a:avLst/>
          </a:prstGeom>
          <a:solidFill>
            <a:srgbClr val="D59D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5677950" y="2935411"/>
            <a:ext cx="2212200" cy="16314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Insert Your Image Here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10"/>
          <p:cNvSpPr txBox="1"/>
          <p:nvPr>
            <p:ph idx="1" type="body"/>
          </p:nvPr>
        </p:nvSpPr>
        <p:spPr>
          <a:xfrm>
            <a:off x="1281275" y="1322435"/>
            <a:ext cx="21846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8" name="Google Shape;178;p10"/>
          <p:cNvSpPr txBox="1"/>
          <p:nvPr>
            <p:ph idx="2" type="body"/>
          </p:nvPr>
        </p:nvSpPr>
        <p:spPr>
          <a:xfrm>
            <a:off x="3493500" y="2953711"/>
            <a:ext cx="21846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9" name="Google Shape;179;p10"/>
          <p:cNvSpPr txBox="1"/>
          <p:nvPr>
            <p:ph idx="3" type="body"/>
          </p:nvPr>
        </p:nvSpPr>
        <p:spPr>
          <a:xfrm>
            <a:off x="5691900" y="1304010"/>
            <a:ext cx="21846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0" name="Google Shape;180;p10"/>
          <p:cNvSpPr txBox="1"/>
          <p:nvPr/>
        </p:nvSpPr>
        <p:spPr>
          <a:xfrm>
            <a:off x="3124200" y="4663217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freegoogleslidestemplates.com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b="1" i="0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3" name="Google Shape;243;p20"/>
          <p:cNvSpPr txBox="1"/>
          <p:nvPr>
            <p:ph idx="1" type="body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»"/>
              <a:defRPr b="0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4" name="Google Shape;244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6" name="Google Shape;24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google.com/fonts/specimen/Roboto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://creativecommons.org/licenses/by/4.0/" TargetMode="External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/>
          <p:nvPr>
            <p:ph idx="1" type="subTitle"/>
          </p:nvPr>
        </p:nvSpPr>
        <p:spPr>
          <a:xfrm>
            <a:off x="311700" y="3246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7" name="Google Shape;337;p36"/>
          <p:cNvSpPr txBox="1"/>
          <p:nvPr>
            <p:ph type="ctrTitle"/>
          </p:nvPr>
        </p:nvSpPr>
        <p:spPr>
          <a:xfrm>
            <a:off x="311700" y="919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</a:t>
            </a:r>
            <a:r>
              <a:rPr lang="en">
                <a:solidFill>
                  <a:srgbClr val="FFFFFF"/>
                </a:solidFill>
              </a:rPr>
              <a:t> Branding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Presentation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8" name="Google Shape;338;p36"/>
          <p:cNvSpPr txBox="1"/>
          <p:nvPr/>
        </p:nvSpPr>
        <p:spPr>
          <a:xfrm>
            <a:off x="311695" y="3150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C5D69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sz="3800">
              <a:solidFill>
                <a:srgbClr val="2C5D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36"/>
          <p:cNvSpPr/>
          <p:nvPr/>
        </p:nvSpPr>
        <p:spPr>
          <a:xfrm>
            <a:off x="1640790" y="468656"/>
            <a:ext cx="334963" cy="338138"/>
          </a:xfrm>
          <a:custGeom>
            <a:rect b="b" l="l" r="r" t="t"/>
            <a:pathLst>
              <a:path extrusionOk="0" h="337" w="333">
                <a:moveTo>
                  <a:pt x="333" y="65"/>
                </a:moveTo>
                <a:cubicBezTo>
                  <a:pt x="257" y="0"/>
                  <a:pt x="257" y="0"/>
                  <a:pt x="257" y="0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312" y="90"/>
                  <a:pt x="312" y="90"/>
                  <a:pt x="312" y="90"/>
                </a:cubicBezTo>
                <a:lnTo>
                  <a:pt x="333" y="65"/>
                </a:lnTo>
                <a:close/>
                <a:moveTo>
                  <a:pt x="98" y="27"/>
                </a:moveTo>
                <a:cubicBezTo>
                  <a:pt x="77" y="2"/>
                  <a:pt x="77" y="2"/>
                  <a:pt x="77" y="2"/>
                </a:cubicBezTo>
                <a:cubicBezTo>
                  <a:pt x="0" y="67"/>
                  <a:pt x="0" y="67"/>
                  <a:pt x="0" y="67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98" y="27"/>
                  <a:pt x="98" y="27"/>
                </a:cubicBezTo>
                <a:close/>
                <a:moveTo>
                  <a:pt x="175" y="104"/>
                </a:moveTo>
                <a:cubicBezTo>
                  <a:pt x="150" y="104"/>
                  <a:pt x="150" y="104"/>
                  <a:pt x="150" y="104"/>
                </a:cubicBezTo>
                <a:cubicBezTo>
                  <a:pt x="150" y="204"/>
                  <a:pt x="150" y="204"/>
                  <a:pt x="150" y="204"/>
                </a:cubicBezTo>
                <a:cubicBezTo>
                  <a:pt x="230" y="252"/>
                  <a:pt x="230" y="252"/>
                  <a:pt x="230" y="252"/>
                </a:cubicBezTo>
                <a:cubicBezTo>
                  <a:pt x="243" y="232"/>
                  <a:pt x="243" y="232"/>
                  <a:pt x="243" y="232"/>
                </a:cubicBezTo>
                <a:cubicBezTo>
                  <a:pt x="177" y="192"/>
                  <a:pt x="177" y="192"/>
                  <a:pt x="177" y="192"/>
                </a:cubicBezTo>
                <a:cubicBezTo>
                  <a:pt x="177" y="104"/>
                  <a:pt x="177" y="104"/>
                  <a:pt x="177" y="104"/>
                </a:cubicBezTo>
                <a:lnTo>
                  <a:pt x="175" y="104"/>
                </a:lnTo>
                <a:close/>
                <a:moveTo>
                  <a:pt x="167" y="37"/>
                </a:moveTo>
                <a:cubicBezTo>
                  <a:pt x="83" y="37"/>
                  <a:pt x="17" y="104"/>
                  <a:pt x="17" y="187"/>
                </a:cubicBezTo>
                <a:cubicBezTo>
                  <a:pt x="17" y="270"/>
                  <a:pt x="83" y="337"/>
                  <a:pt x="167" y="337"/>
                </a:cubicBezTo>
                <a:cubicBezTo>
                  <a:pt x="250" y="337"/>
                  <a:pt x="317" y="270"/>
                  <a:pt x="317" y="187"/>
                </a:cubicBezTo>
                <a:cubicBezTo>
                  <a:pt x="317" y="104"/>
                  <a:pt x="250" y="37"/>
                  <a:pt x="167" y="37"/>
                </a:cubicBezTo>
                <a:close/>
                <a:moveTo>
                  <a:pt x="167" y="304"/>
                </a:moveTo>
                <a:cubicBezTo>
                  <a:pt x="102" y="304"/>
                  <a:pt x="50" y="252"/>
                  <a:pt x="50" y="187"/>
                </a:cubicBezTo>
                <a:cubicBezTo>
                  <a:pt x="50" y="122"/>
                  <a:pt x="102" y="70"/>
                  <a:pt x="167" y="70"/>
                </a:cubicBezTo>
                <a:cubicBezTo>
                  <a:pt x="232" y="70"/>
                  <a:pt x="283" y="122"/>
                  <a:pt x="283" y="187"/>
                </a:cubicBezTo>
                <a:cubicBezTo>
                  <a:pt x="283" y="252"/>
                  <a:pt x="232" y="304"/>
                  <a:pt x="167" y="30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6"/>
          <p:cNvSpPr/>
          <p:nvPr/>
        </p:nvSpPr>
        <p:spPr>
          <a:xfrm>
            <a:off x="2793277" y="470244"/>
            <a:ext cx="334963" cy="334963"/>
          </a:xfrm>
          <a:custGeom>
            <a:rect b="b" l="l" r="r" t="t"/>
            <a:pathLst>
              <a:path extrusionOk="0" h="333" w="333">
                <a:moveTo>
                  <a:pt x="167" y="0"/>
                </a:moveTo>
                <a:cubicBezTo>
                  <a:pt x="75" y="0"/>
                  <a:pt x="0" y="75"/>
                  <a:pt x="0" y="166"/>
                </a:cubicBezTo>
                <a:cubicBezTo>
                  <a:pt x="0" y="258"/>
                  <a:pt x="75" y="333"/>
                  <a:pt x="167" y="333"/>
                </a:cubicBezTo>
                <a:cubicBezTo>
                  <a:pt x="258" y="333"/>
                  <a:pt x="333" y="258"/>
                  <a:pt x="333" y="166"/>
                </a:cubicBezTo>
                <a:cubicBezTo>
                  <a:pt x="333" y="75"/>
                  <a:pt x="258" y="0"/>
                  <a:pt x="167" y="0"/>
                </a:cubicBezTo>
                <a:close/>
                <a:moveTo>
                  <a:pt x="167" y="50"/>
                </a:moveTo>
                <a:cubicBezTo>
                  <a:pt x="195" y="50"/>
                  <a:pt x="217" y="71"/>
                  <a:pt x="217" y="100"/>
                </a:cubicBezTo>
                <a:cubicBezTo>
                  <a:pt x="217" y="128"/>
                  <a:pt x="195" y="150"/>
                  <a:pt x="167" y="150"/>
                </a:cubicBezTo>
                <a:cubicBezTo>
                  <a:pt x="138" y="150"/>
                  <a:pt x="117" y="128"/>
                  <a:pt x="117" y="100"/>
                </a:cubicBezTo>
                <a:cubicBezTo>
                  <a:pt x="117" y="71"/>
                  <a:pt x="138" y="50"/>
                  <a:pt x="167" y="50"/>
                </a:cubicBezTo>
                <a:close/>
                <a:moveTo>
                  <a:pt x="167" y="286"/>
                </a:moveTo>
                <a:cubicBezTo>
                  <a:pt x="125" y="286"/>
                  <a:pt x="88" y="265"/>
                  <a:pt x="67" y="233"/>
                </a:cubicBezTo>
                <a:cubicBezTo>
                  <a:pt x="67" y="200"/>
                  <a:pt x="133" y="181"/>
                  <a:pt x="167" y="181"/>
                </a:cubicBezTo>
                <a:cubicBezTo>
                  <a:pt x="200" y="181"/>
                  <a:pt x="267" y="200"/>
                  <a:pt x="267" y="233"/>
                </a:cubicBezTo>
                <a:cubicBezTo>
                  <a:pt x="245" y="265"/>
                  <a:pt x="208" y="286"/>
                  <a:pt x="167" y="286"/>
                </a:cubicBezTo>
                <a:close/>
              </a:path>
            </a:pathLst>
          </a:custGeom>
          <a:solidFill>
            <a:srgbClr val="653B6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6"/>
          <p:cNvSpPr/>
          <p:nvPr/>
        </p:nvSpPr>
        <p:spPr>
          <a:xfrm>
            <a:off x="6015782" y="471163"/>
            <a:ext cx="334950" cy="333124"/>
          </a:xfrm>
          <a:custGeom>
            <a:rect b="b" l="l" r="r" t="t"/>
            <a:pathLst>
              <a:path extrusionOk="0" h="286" w="287">
                <a:moveTo>
                  <a:pt x="144" y="0"/>
                </a:move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4" y="286"/>
                </a:cubicBezTo>
                <a:cubicBezTo>
                  <a:pt x="223" y="286"/>
                  <a:pt x="287" y="222"/>
                  <a:pt x="287" y="143"/>
                </a:cubicBezTo>
                <a:cubicBezTo>
                  <a:pt x="287" y="64"/>
                  <a:pt x="223" y="0"/>
                  <a:pt x="144" y="0"/>
                </a:cubicBezTo>
                <a:close/>
                <a:moveTo>
                  <a:pt x="144" y="208"/>
                </a:moveTo>
                <a:cubicBezTo>
                  <a:pt x="108" y="208"/>
                  <a:pt x="79" y="179"/>
                  <a:pt x="79" y="143"/>
                </a:cubicBezTo>
                <a:cubicBezTo>
                  <a:pt x="79" y="107"/>
                  <a:pt x="108" y="79"/>
                  <a:pt x="144" y="79"/>
                </a:cubicBezTo>
                <a:cubicBezTo>
                  <a:pt x="179" y="79"/>
                  <a:pt x="208" y="107"/>
                  <a:pt x="208" y="143"/>
                </a:cubicBezTo>
                <a:cubicBezTo>
                  <a:pt x="208" y="179"/>
                  <a:pt x="179" y="208"/>
                  <a:pt x="144" y="208"/>
                </a:cubicBezTo>
                <a:close/>
                <a:moveTo>
                  <a:pt x="144" y="129"/>
                </a:moveTo>
                <a:cubicBezTo>
                  <a:pt x="136" y="129"/>
                  <a:pt x="129" y="135"/>
                  <a:pt x="129" y="143"/>
                </a:cubicBezTo>
                <a:cubicBezTo>
                  <a:pt x="129" y="151"/>
                  <a:pt x="136" y="157"/>
                  <a:pt x="144" y="157"/>
                </a:cubicBezTo>
                <a:cubicBezTo>
                  <a:pt x="151" y="157"/>
                  <a:pt x="158" y="151"/>
                  <a:pt x="158" y="143"/>
                </a:cubicBezTo>
                <a:cubicBezTo>
                  <a:pt x="158" y="135"/>
                  <a:pt x="151" y="129"/>
                  <a:pt x="144" y="129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6"/>
          <p:cNvSpPr/>
          <p:nvPr/>
        </p:nvSpPr>
        <p:spPr>
          <a:xfrm>
            <a:off x="3908147" y="493262"/>
            <a:ext cx="212725" cy="288925"/>
          </a:xfrm>
          <a:custGeom>
            <a:rect b="b" l="l" r="r" t="t"/>
            <a:pathLst>
              <a:path extrusionOk="0" h="287" w="212">
                <a:moveTo>
                  <a:pt x="106" y="181"/>
                </a:moveTo>
                <a:cubicBezTo>
                  <a:pt x="131" y="181"/>
                  <a:pt x="152" y="161"/>
                  <a:pt x="152" y="136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52" y="20"/>
                  <a:pt x="131" y="0"/>
                  <a:pt x="106" y="0"/>
                </a:cubicBezTo>
                <a:cubicBezTo>
                  <a:pt x="81" y="0"/>
                  <a:pt x="61" y="20"/>
                  <a:pt x="61" y="45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61" y="161"/>
                  <a:pt x="81" y="181"/>
                  <a:pt x="106" y="181"/>
                </a:cubicBezTo>
                <a:close/>
                <a:moveTo>
                  <a:pt x="187" y="136"/>
                </a:moveTo>
                <a:cubicBezTo>
                  <a:pt x="187" y="181"/>
                  <a:pt x="148" y="213"/>
                  <a:pt x="106" y="213"/>
                </a:cubicBezTo>
                <a:cubicBezTo>
                  <a:pt x="64" y="213"/>
                  <a:pt x="26" y="181"/>
                  <a:pt x="2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88"/>
                  <a:pt x="41" y="230"/>
                  <a:pt x="91" y="238"/>
                </a:cubicBezTo>
                <a:cubicBezTo>
                  <a:pt x="91" y="287"/>
                  <a:pt x="91" y="287"/>
                  <a:pt x="91" y="287"/>
                </a:cubicBezTo>
                <a:cubicBezTo>
                  <a:pt x="121" y="287"/>
                  <a:pt x="121" y="287"/>
                  <a:pt x="121" y="287"/>
                </a:cubicBezTo>
                <a:cubicBezTo>
                  <a:pt x="121" y="238"/>
                  <a:pt x="121" y="238"/>
                  <a:pt x="121" y="238"/>
                </a:cubicBezTo>
                <a:cubicBezTo>
                  <a:pt x="171" y="230"/>
                  <a:pt x="212" y="188"/>
                  <a:pt x="212" y="136"/>
                </a:cubicBezTo>
                <a:lnTo>
                  <a:pt x="187" y="1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4900779" y="471225"/>
            <a:ext cx="335100" cy="333000"/>
          </a:xfrm>
          <a:prstGeom prst="rect">
            <a:avLst/>
          </a:prstGeom>
          <a:solidFill>
            <a:srgbClr val="416E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6"/>
          <p:cNvSpPr txBox="1"/>
          <p:nvPr/>
        </p:nvSpPr>
        <p:spPr>
          <a:xfrm>
            <a:off x="7130643" y="3150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712A34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</a:t>
            </a:r>
            <a:endParaRPr b="1" sz="3800">
              <a:solidFill>
                <a:srgbClr val="712A34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345" name="Google Shape;345;p36"/>
          <p:cNvSpPr/>
          <p:nvPr/>
        </p:nvSpPr>
        <p:spPr>
          <a:xfrm>
            <a:off x="8482204" y="493250"/>
            <a:ext cx="290642" cy="288950"/>
          </a:xfrm>
          <a:custGeom>
            <a:rect b="b" l="l" r="r" t="t"/>
            <a:pathLst>
              <a:path extrusionOk="0" h="24" w="24">
                <a:moveTo>
                  <a:pt x="0" y="19"/>
                </a:moveTo>
                <a:cubicBezTo>
                  <a:pt x="0" y="24"/>
                  <a:pt x="0" y="24"/>
                  <a:pt x="0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20" y="9"/>
                  <a:pt x="20" y="9"/>
                  <a:pt x="20" y="9"/>
                </a:cubicBezTo>
                <a:cubicBezTo>
                  <a:pt x="15" y="4"/>
                  <a:pt x="15" y="4"/>
                  <a:pt x="15" y="4"/>
                </a:cubicBezTo>
                <a:lnTo>
                  <a:pt x="0" y="19"/>
                </a:lnTo>
                <a:close/>
                <a:moveTo>
                  <a:pt x="24" y="5"/>
                </a:moveTo>
                <a:cubicBezTo>
                  <a:pt x="24" y="5"/>
                  <a:pt x="24" y="4"/>
                  <a:pt x="24" y="4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0"/>
                  <a:pt x="19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22" y="8"/>
                  <a:pt x="22" y="8"/>
                  <a:pt x="22" y="8"/>
                </a:cubicBezTo>
                <a:lnTo>
                  <a:pt x="24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6"/>
          <p:cNvSpPr/>
          <p:nvPr/>
        </p:nvSpPr>
        <p:spPr>
          <a:xfrm>
            <a:off x="8497350" y="2329700"/>
            <a:ext cx="260350" cy="304800"/>
          </a:xfrm>
          <a:custGeom>
            <a:rect b="b" l="l" r="r" t="t"/>
            <a:pathLst>
              <a:path extrusionOk="0" h="27" w="23">
                <a:moveTo>
                  <a:pt x="19" y="3"/>
                </a:move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1" y="8"/>
                  <a:pt x="1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9" y="8"/>
                  <a:pt x="19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11"/>
                  <a:pt x="20" y="11"/>
                  <a:pt x="2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2" y="26"/>
                  <a:pt x="12" y="26"/>
                </a:cubicBezTo>
                <a:cubicBezTo>
                  <a:pt x="12" y="14"/>
                  <a:pt x="12" y="14"/>
                  <a:pt x="1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3"/>
                  <a:pt x="23" y="3"/>
                  <a:pt x="23" y="3"/>
                </a:cubicBezTo>
                <a:lnTo>
                  <a:pt x="19" y="3"/>
                </a:lnTo>
                <a:close/>
              </a:path>
            </a:pathLst>
          </a:custGeom>
          <a:solidFill>
            <a:srgbClr val="2C5D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6"/>
          <p:cNvSpPr/>
          <p:nvPr/>
        </p:nvSpPr>
        <p:spPr>
          <a:xfrm>
            <a:off x="7288312" y="2329700"/>
            <a:ext cx="271463" cy="304800"/>
          </a:xfrm>
          <a:custGeom>
            <a:rect b="b" l="l" r="r" t="t"/>
            <a:pathLst>
              <a:path extrusionOk="0" h="27" w="24">
                <a:moveTo>
                  <a:pt x="19" y="15"/>
                </a:moveTo>
                <a:cubicBezTo>
                  <a:pt x="12" y="15"/>
                  <a:pt x="12" y="15"/>
                  <a:pt x="12" y="15"/>
                </a:cubicBezTo>
                <a:cubicBezTo>
                  <a:pt x="12" y="22"/>
                  <a:pt x="12" y="22"/>
                  <a:pt x="12" y="22"/>
                </a:cubicBezTo>
                <a:cubicBezTo>
                  <a:pt x="19" y="22"/>
                  <a:pt x="19" y="22"/>
                  <a:pt x="19" y="22"/>
                </a:cubicBezTo>
                <a:lnTo>
                  <a:pt x="19" y="15"/>
                </a:lnTo>
                <a:close/>
                <a:moveTo>
                  <a:pt x="18" y="0"/>
                </a:moveTo>
                <a:cubicBezTo>
                  <a:pt x="18" y="3"/>
                  <a:pt x="18" y="3"/>
                  <a:pt x="1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2" y="27"/>
                  <a:pt x="3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3" y="27"/>
                  <a:pt x="24" y="26"/>
                  <a:pt x="24" y="2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4"/>
                  <a:pt x="23" y="3"/>
                  <a:pt x="22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0"/>
                  <a:pt x="20" y="0"/>
                  <a:pt x="20" y="0"/>
                </a:cubicBezTo>
                <a:lnTo>
                  <a:pt x="18" y="0"/>
                </a:lnTo>
                <a:close/>
                <a:moveTo>
                  <a:pt x="2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0"/>
                  <a:pt x="3" y="10"/>
                  <a:pt x="3" y="10"/>
                </a:cubicBezTo>
                <a:cubicBezTo>
                  <a:pt x="22" y="10"/>
                  <a:pt x="22" y="10"/>
                  <a:pt x="22" y="10"/>
                </a:cubicBezTo>
                <a:lnTo>
                  <a:pt x="22" y="24"/>
                </a:lnTo>
                <a:close/>
              </a:path>
            </a:pathLst>
          </a:custGeom>
          <a:solidFill>
            <a:srgbClr val="5FC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4915929" y="2329700"/>
            <a:ext cx="304800" cy="304800"/>
          </a:xfrm>
          <a:custGeom>
            <a:rect b="b" l="l" r="r" t="t"/>
            <a:pathLst>
              <a:path extrusionOk="0" h="27" w="27">
                <a:moveTo>
                  <a:pt x="14" y="0"/>
                </a:move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21" y="27"/>
                  <a:pt x="27" y="21"/>
                  <a:pt x="27" y="14"/>
                </a:cubicBezTo>
                <a:cubicBezTo>
                  <a:pt x="27" y="6"/>
                  <a:pt x="21" y="0"/>
                  <a:pt x="14" y="0"/>
                </a:cubicBezTo>
                <a:close/>
                <a:moveTo>
                  <a:pt x="14" y="24"/>
                </a:moveTo>
                <a:cubicBezTo>
                  <a:pt x="8" y="24"/>
                  <a:pt x="3" y="20"/>
                  <a:pt x="3" y="14"/>
                </a:cubicBezTo>
                <a:cubicBezTo>
                  <a:pt x="3" y="8"/>
                  <a:pt x="8" y="3"/>
                  <a:pt x="14" y="3"/>
                </a:cubicBezTo>
                <a:cubicBezTo>
                  <a:pt x="20" y="3"/>
                  <a:pt x="24" y="8"/>
                  <a:pt x="24" y="14"/>
                </a:cubicBezTo>
                <a:cubicBezTo>
                  <a:pt x="24" y="20"/>
                  <a:pt x="20" y="24"/>
                  <a:pt x="14" y="24"/>
                </a:cubicBezTo>
                <a:close/>
                <a:moveTo>
                  <a:pt x="18" y="12"/>
                </a:moveTo>
                <a:cubicBezTo>
                  <a:pt x="19" y="12"/>
                  <a:pt x="20" y="11"/>
                  <a:pt x="20" y="10"/>
                </a:cubicBezTo>
                <a:cubicBezTo>
                  <a:pt x="20" y="9"/>
                  <a:pt x="19" y="8"/>
                  <a:pt x="18" y="8"/>
                </a:cubicBezTo>
                <a:cubicBezTo>
                  <a:pt x="17" y="8"/>
                  <a:pt x="16" y="9"/>
                  <a:pt x="16" y="10"/>
                </a:cubicBezTo>
                <a:cubicBezTo>
                  <a:pt x="16" y="11"/>
                  <a:pt x="17" y="12"/>
                  <a:pt x="18" y="12"/>
                </a:cubicBezTo>
                <a:close/>
                <a:moveTo>
                  <a:pt x="9" y="12"/>
                </a:moveTo>
                <a:cubicBezTo>
                  <a:pt x="10" y="12"/>
                  <a:pt x="11" y="11"/>
                  <a:pt x="11" y="10"/>
                </a:cubicBezTo>
                <a:cubicBezTo>
                  <a:pt x="11" y="9"/>
                  <a:pt x="10" y="8"/>
                  <a:pt x="9" y="8"/>
                </a:cubicBezTo>
                <a:cubicBezTo>
                  <a:pt x="8" y="8"/>
                  <a:pt x="7" y="9"/>
                  <a:pt x="7" y="10"/>
                </a:cubicBezTo>
                <a:cubicBezTo>
                  <a:pt x="7" y="11"/>
                  <a:pt x="8" y="12"/>
                  <a:pt x="9" y="12"/>
                </a:cubicBezTo>
                <a:close/>
                <a:moveTo>
                  <a:pt x="14" y="21"/>
                </a:moveTo>
                <a:cubicBezTo>
                  <a:pt x="17" y="21"/>
                  <a:pt x="19" y="19"/>
                  <a:pt x="20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9"/>
                  <a:pt x="11" y="21"/>
                  <a:pt x="14" y="2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6"/>
          <p:cNvSpPr/>
          <p:nvPr/>
        </p:nvSpPr>
        <p:spPr>
          <a:xfrm>
            <a:off x="6015707" y="2314550"/>
            <a:ext cx="335100" cy="335100"/>
          </a:xfrm>
          <a:prstGeom prst="ellipse">
            <a:avLst/>
          </a:prstGeom>
          <a:solidFill>
            <a:srgbClr val="A05EA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6"/>
          <p:cNvSpPr txBox="1"/>
          <p:nvPr/>
        </p:nvSpPr>
        <p:spPr>
          <a:xfrm>
            <a:off x="4774923" y="3195189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A9414E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sz="3800">
              <a:solidFill>
                <a:srgbClr val="A941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6049113" y="3341627"/>
            <a:ext cx="268288" cy="352425"/>
          </a:xfrm>
          <a:custGeom>
            <a:rect b="b" l="l" r="r" t="t"/>
            <a:pathLst>
              <a:path extrusionOk="0" h="350" w="266">
                <a:moveTo>
                  <a:pt x="233" y="117"/>
                </a:moveTo>
                <a:cubicBezTo>
                  <a:pt x="216" y="117"/>
                  <a:pt x="216" y="117"/>
                  <a:pt x="216" y="117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16" y="37"/>
                  <a:pt x="180" y="0"/>
                  <a:pt x="133" y="0"/>
                </a:cubicBezTo>
                <a:cubicBezTo>
                  <a:pt x="86" y="0"/>
                  <a:pt x="50" y="37"/>
                  <a:pt x="50" y="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15" y="117"/>
                  <a:pt x="0" y="132"/>
                  <a:pt x="0" y="150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5"/>
                  <a:pt x="15" y="350"/>
                  <a:pt x="33" y="350"/>
                </a:cubicBezTo>
                <a:cubicBezTo>
                  <a:pt x="233" y="350"/>
                  <a:pt x="233" y="350"/>
                  <a:pt x="233" y="350"/>
                </a:cubicBezTo>
                <a:cubicBezTo>
                  <a:pt x="251" y="350"/>
                  <a:pt x="266" y="335"/>
                  <a:pt x="266" y="317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6" y="132"/>
                  <a:pt x="251" y="117"/>
                  <a:pt x="233" y="117"/>
                </a:cubicBezTo>
                <a:close/>
                <a:moveTo>
                  <a:pt x="133" y="32"/>
                </a:moveTo>
                <a:cubicBezTo>
                  <a:pt x="161" y="32"/>
                  <a:pt x="185" y="55"/>
                  <a:pt x="185" y="83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83"/>
                  <a:pt x="83" y="83"/>
                  <a:pt x="83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55"/>
                  <a:pt x="105" y="32"/>
                  <a:pt x="133" y="32"/>
                </a:cubicBezTo>
                <a:close/>
                <a:moveTo>
                  <a:pt x="233" y="317"/>
                </a:moveTo>
                <a:cubicBezTo>
                  <a:pt x="33" y="317"/>
                  <a:pt x="33" y="317"/>
                  <a:pt x="33" y="317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233" y="150"/>
                  <a:pt x="233" y="150"/>
                  <a:pt x="233" y="150"/>
                </a:cubicBezTo>
                <a:lnTo>
                  <a:pt x="233" y="317"/>
                </a:lnTo>
                <a:close/>
                <a:moveTo>
                  <a:pt x="133" y="267"/>
                </a:moveTo>
                <a:cubicBezTo>
                  <a:pt x="151" y="267"/>
                  <a:pt x="166" y="252"/>
                  <a:pt x="166" y="233"/>
                </a:cubicBezTo>
                <a:cubicBezTo>
                  <a:pt x="166" y="215"/>
                  <a:pt x="151" y="200"/>
                  <a:pt x="133" y="200"/>
                </a:cubicBezTo>
                <a:cubicBezTo>
                  <a:pt x="115" y="200"/>
                  <a:pt x="100" y="215"/>
                  <a:pt x="100" y="233"/>
                </a:cubicBezTo>
                <a:cubicBezTo>
                  <a:pt x="100" y="252"/>
                  <a:pt x="115" y="267"/>
                  <a:pt x="133" y="26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36"/>
          <p:cNvSpPr/>
          <p:nvPr/>
        </p:nvSpPr>
        <p:spPr>
          <a:xfrm>
            <a:off x="7305774" y="3382902"/>
            <a:ext cx="236538" cy="269875"/>
          </a:xfrm>
          <a:custGeom>
            <a:rect b="b" l="l" r="r" t="t"/>
            <a:pathLst>
              <a:path extrusionOk="0" h="24" w="21">
                <a:moveTo>
                  <a:pt x="19" y="14"/>
                </a:moveTo>
                <a:cubicBezTo>
                  <a:pt x="19" y="9"/>
                  <a:pt x="11" y="0"/>
                  <a:pt x="11" y="0"/>
                </a:cubicBezTo>
                <a:cubicBezTo>
                  <a:pt x="11" y="0"/>
                  <a:pt x="9" y="2"/>
                  <a:pt x="7" y="4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5"/>
                  <a:pt x="19" y="15"/>
                  <a:pt x="19" y="14"/>
                </a:cubicBezTo>
                <a:close/>
                <a:moveTo>
                  <a:pt x="18" y="18"/>
                </a:moveTo>
                <a:cubicBezTo>
                  <a:pt x="12" y="12"/>
                  <a:pt x="12" y="12"/>
                  <a:pt x="12" y="12"/>
                </a:cubicBezTo>
                <a:cubicBezTo>
                  <a:pt x="2" y="2"/>
                  <a:pt x="2" y="2"/>
                  <a:pt x="2" y="2"/>
                </a:cubicBezTo>
                <a:cubicBezTo>
                  <a:pt x="0" y="4"/>
                  <a:pt x="0" y="4"/>
                  <a:pt x="0" y="4"/>
                </a:cubicBezTo>
                <a:cubicBezTo>
                  <a:pt x="5" y="8"/>
                  <a:pt x="5" y="8"/>
                  <a:pt x="5" y="8"/>
                </a:cubicBezTo>
                <a:cubicBezTo>
                  <a:pt x="4" y="10"/>
                  <a:pt x="3" y="12"/>
                  <a:pt x="3" y="14"/>
                </a:cubicBezTo>
                <a:cubicBezTo>
                  <a:pt x="3" y="18"/>
                  <a:pt x="7" y="22"/>
                  <a:pt x="11" y="22"/>
                </a:cubicBezTo>
                <a:cubicBezTo>
                  <a:pt x="13" y="22"/>
                  <a:pt x="15" y="21"/>
                  <a:pt x="16" y="20"/>
                </a:cubicBezTo>
                <a:cubicBezTo>
                  <a:pt x="20" y="24"/>
                  <a:pt x="20" y="24"/>
                  <a:pt x="20" y="24"/>
                </a:cubicBezTo>
                <a:cubicBezTo>
                  <a:pt x="21" y="22"/>
                  <a:pt x="21" y="22"/>
                  <a:pt x="21" y="22"/>
                </a:cubicBezTo>
                <a:lnTo>
                  <a:pt x="18" y="18"/>
                </a:lnTo>
                <a:close/>
              </a:path>
            </a:pathLst>
          </a:custGeom>
          <a:solidFill>
            <a:srgbClr val="ACAB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6"/>
          <p:cNvSpPr/>
          <p:nvPr/>
        </p:nvSpPr>
        <p:spPr>
          <a:xfrm>
            <a:off x="8460050" y="3364802"/>
            <a:ext cx="334950" cy="306075"/>
          </a:xfrm>
          <a:custGeom>
            <a:rect b="b" l="l" r="r" t="t"/>
            <a:pathLst>
              <a:path extrusionOk="0" h="335" w="366">
                <a:moveTo>
                  <a:pt x="0" y="335"/>
                </a:moveTo>
                <a:cubicBezTo>
                  <a:pt x="66" y="335"/>
                  <a:pt x="66" y="335"/>
                  <a:pt x="66" y="3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0" y="135"/>
                  <a:pt x="0" y="135"/>
                  <a:pt x="0" y="135"/>
                </a:cubicBezTo>
                <a:lnTo>
                  <a:pt x="0" y="335"/>
                </a:lnTo>
                <a:close/>
                <a:moveTo>
                  <a:pt x="366" y="152"/>
                </a:moveTo>
                <a:cubicBezTo>
                  <a:pt x="366" y="133"/>
                  <a:pt x="351" y="118"/>
                  <a:pt x="333" y="118"/>
                </a:cubicBezTo>
                <a:cubicBezTo>
                  <a:pt x="228" y="118"/>
                  <a:pt x="228" y="118"/>
                  <a:pt x="228" y="118"/>
                </a:cubicBezTo>
                <a:cubicBezTo>
                  <a:pt x="243" y="42"/>
                  <a:pt x="243" y="42"/>
                  <a:pt x="243" y="42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0"/>
                  <a:pt x="240" y="23"/>
                  <a:pt x="236" y="18"/>
                </a:cubicBezTo>
                <a:cubicBezTo>
                  <a:pt x="218" y="0"/>
                  <a:pt x="218" y="0"/>
                  <a:pt x="218" y="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1" y="117"/>
                  <a:pt x="98" y="125"/>
                  <a:pt x="98" y="133"/>
                </a:cubicBezTo>
                <a:cubicBezTo>
                  <a:pt x="98" y="300"/>
                  <a:pt x="98" y="300"/>
                  <a:pt x="98" y="300"/>
                </a:cubicBezTo>
                <a:cubicBezTo>
                  <a:pt x="98" y="318"/>
                  <a:pt x="113" y="333"/>
                  <a:pt x="131" y="333"/>
                </a:cubicBezTo>
                <a:cubicBezTo>
                  <a:pt x="281" y="333"/>
                  <a:pt x="281" y="333"/>
                  <a:pt x="281" y="333"/>
                </a:cubicBezTo>
                <a:cubicBezTo>
                  <a:pt x="295" y="333"/>
                  <a:pt x="306" y="325"/>
                  <a:pt x="311" y="313"/>
                </a:cubicBezTo>
                <a:cubicBezTo>
                  <a:pt x="361" y="197"/>
                  <a:pt x="361" y="197"/>
                  <a:pt x="361" y="197"/>
                </a:cubicBezTo>
                <a:cubicBezTo>
                  <a:pt x="363" y="193"/>
                  <a:pt x="363" y="188"/>
                  <a:pt x="363" y="185"/>
                </a:cubicBezTo>
                <a:cubicBezTo>
                  <a:pt x="363" y="152"/>
                  <a:pt x="363" y="152"/>
                  <a:pt x="363" y="152"/>
                </a:cubicBezTo>
                <a:lnTo>
                  <a:pt x="366" y="152"/>
                </a:lnTo>
                <a:close/>
              </a:path>
            </a:pathLst>
          </a:custGeom>
          <a:solidFill>
            <a:srgbClr val="A05E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6"/>
          <p:cNvSpPr/>
          <p:nvPr/>
        </p:nvSpPr>
        <p:spPr>
          <a:xfrm>
            <a:off x="3863702" y="3350358"/>
            <a:ext cx="301625" cy="334963"/>
          </a:xfrm>
          <a:custGeom>
            <a:rect b="b" l="l" r="r" t="t"/>
            <a:pathLst>
              <a:path extrusionOk="0" h="333" w="300">
                <a:moveTo>
                  <a:pt x="150" y="0"/>
                </a:moveTo>
                <a:cubicBezTo>
                  <a:pt x="168" y="0"/>
                  <a:pt x="183" y="15"/>
                  <a:pt x="183" y="33"/>
                </a:cubicBezTo>
                <a:cubicBezTo>
                  <a:pt x="183" y="51"/>
                  <a:pt x="168" y="66"/>
                  <a:pt x="150" y="66"/>
                </a:cubicBezTo>
                <a:cubicBezTo>
                  <a:pt x="131" y="66"/>
                  <a:pt x="116" y="51"/>
                  <a:pt x="116" y="33"/>
                </a:cubicBezTo>
                <a:cubicBezTo>
                  <a:pt x="116" y="15"/>
                  <a:pt x="131" y="0"/>
                  <a:pt x="150" y="0"/>
                </a:cubicBezTo>
                <a:close/>
                <a:moveTo>
                  <a:pt x="3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166" y="333"/>
                  <a:pt x="166" y="333"/>
                  <a:pt x="166" y="3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33" y="233"/>
                  <a:pt x="133" y="233"/>
                  <a:pt x="133" y="2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83"/>
                  <a:pt x="0" y="83"/>
                  <a:pt x="0" y="83"/>
                </a:cubicBezTo>
                <a:cubicBezTo>
                  <a:pt x="300" y="83"/>
                  <a:pt x="300" y="83"/>
                  <a:pt x="300" y="83"/>
                </a:cubicBezTo>
                <a:lnTo>
                  <a:pt x="300" y="11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6"/>
          <p:cNvSpPr/>
          <p:nvPr/>
        </p:nvSpPr>
        <p:spPr>
          <a:xfrm>
            <a:off x="435225" y="4315606"/>
            <a:ext cx="339725" cy="350838"/>
          </a:xfrm>
          <a:custGeom>
            <a:rect b="b" l="l" r="r" t="t"/>
            <a:pathLst>
              <a:path extrusionOk="0" h="350" w="339">
                <a:moveTo>
                  <a:pt x="167" y="133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50" y="83"/>
                  <a:pt x="250" y="83"/>
                  <a:pt x="250" y="83"/>
                </a:cubicBezTo>
                <a:cubicBezTo>
                  <a:pt x="250" y="50"/>
                  <a:pt x="250" y="50"/>
                  <a:pt x="250" y="50"/>
                </a:cubicBezTo>
                <a:cubicBezTo>
                  <a:pt x="200" y="50"/>
                  <a:pt x="200" y="50"/>
                  <a:pt x="200" y="50"/>
                </a:cubicBezTo>
                <a:cubicBezTo>
                  <a:pt x="200" y="0"/>
                  <a:pt x="200" y="0"/>
                  <a:pt x="200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67" y="83"/>
                  <a:pt x="167" y="83"/>
                  <a:pt x="167" y="83"/>
                </a:cubicBezTo>
                <a:lnTo>
                  <a:pt x="167" y="133"/>
                </a:lnTo>
                <a:close/>
                <a:moveTo>
                  <a:pt x="100" y="283"/>
                </a:moveTo>
                <a:cubicBezTo>
                  <a:pt x="82" y="283"/>
                  <a:pt x="67" y="298"/>
                  <a:pt x="67" y="317"/>
                </a:cubicBezTo>
                <a:cubicBezTo>
                  <a:pt x="67" y="335"/>
                  <a:pt x="82" y="350"/>
                  <a:pt x="100" y="350"/>
                </a:cubicBezTo>
                <a:cubicBezTo>
                  <a:pt x="119" y="350"/>
                  <a:pt x="134" y="335"/>
                  <a:pt x="134" y="317"/>
                </a:cubicBezTo>
                <a:cubicBezTo>
                  <a:pt x="134" y="298"/>
                  <a:pt x="119" y="283"/>
                  <a:pt x="100" y="283"/>
                </a:cubicBezTo>
                <a:close/>
                <a:moveTo>
                  <a:pt x="267" y="283"/>
                </a:moveTo>
                <a:cubicBezTo>
                  <a:pt x="249" y="283"/>
                  <a:pt x="234" y="298"/>
                  <a:pt x="234" y="317"/>
                </a:cubicBezTo>
                <a:cubicBezTo>
                  <a:pt x="234" y="335"/>
                  <a:pt x="249" y="350"/>
                  <a:pt x="267" y="350"/>
                </a:cubicBezTo>
                <a:cubicBezTo>
                  <a:pt x="285" y="350"/>
                  <a:pt x="300" y="335"/>
                  <a:pt x="300" y="317"/>
                </a:cubicBezTo>
                <a:cubicBezTo>
                  <a:pt x="300" y="298"/>
                  <a:pt x="285" y="283"/>
                  <a:pt x="267" y="283"/>
                </a:cubicBezTo>
                <a:close/>
                <a:moveTo>
                  <a:pt x="104" y="230"/>
                </a:moveTo>
                <a:cubicBezTo>
                  <a:pt x="104" y="228"/>
                  <a:pt x="104" y="228"/>
                  <a:pt x="104" y="228"/>
                </a:cubicBezTo>
                <a:cubicBezTo>
                  <a:pt x="119" y="202"/>
                  <a:pt x="119" y="202"/>
                  <a:pt x="119" y="202"/>
                </a:cubicBezTo>
                <a:cubicBezTo>
                  <a:pt x="244" y="202"/>
                  <a:pt x="244" y="202"/>
                  <a:pt x="244" y="202"/>
                </a:cubicBezTo>
                <a:cubicBezTo>
                  <a:pt x="257" y="202"/>
                  <a:pt x="267" y="195"/>
                  <a:pt x="274" y="185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10" y="52"/>
                  <a:pt x="310" y="52"/>
                  <a:pt x="310" y="52"/>
                </a:cubicBezTo>
                <a:cubicBezTo>
                  <a:pt x="292" y="85"/>
                  <a:pt x="292" y="85"/>
                  <a:pt x="292" y="85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129" y="168"/>
                  <a:pt x="129" y="168"/>
                  <a:pt x="129" y="168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90" y="85"/>
                  <a:pt x="90" y="85"/>
                  <a:pt x="90" y="85"/>
                </a:cubicBezTo>
                <a:cubicBezTo>
                  <a:pt x="74" y="52"/>
                  <a:pt x="74" y="52"/>
                  <a:pt x="74" y="52"/>
                </a:cubicBezTo>
                <a:cubicBezTo>
                  <a:pt x="59" y="18"/>
                  <a:pt x="59" y="18"/>
                  <a:pt x="59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94" y="178"/>
                  <a:pt x="94" y="178"/>
                  <a:pt x="94" y="178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69" y="223"/>
                  <a:pt x="69" y="228"/>
                  <a:pt x="69" y="235"/>
                </a:cubicBezTo>
                <a:cubicBezTo>
                  <a:pt x="69" y="253"/>
                  <a:pt x="84" y="268"/>
                  <a:pt x="102" y="268"/>
                </a:cubicBezTo>
                <a:cubicBezTo>
                  <a:pt x="302" y="268"/>
                  <a:pt x="302" y="268"/>
                  <a:pt x="302" y="268"/>
                </a:cubicBezTo>
                <a:cubicBezTo>
                  <a:pt x="302" y="235"/>
                  <a:pt x="302" y="235"/>
                  <a:pt x="302" y="235"/>
                </a:cubicBezTo>
                <a:cubicBezTo>
                  <a:pt x="107" y="235"/>
                  <a:pt x="107" y="235"/>
                  <a:pt x="107" y="235"/>
                </a:cubicBezTo>
                <a:cubicBezTo>
                  <a:pt x="105" y="233"/>
                  <a:pt x="104" y="232"/>
                  <a:pt x="104" y="230"/>
                </a:cubicBezTo>
                <a:close/>
              </a:path>
            </a:pathLst>
          </a:custGeom>
          <a:solidFill>
            <a:srgbClr val="416E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6"/>
          <p:cNvSpPr/>
          <p:nvPr/>
        </p:nvSpPr>
        <p:spPr>
          <a:xfrm>
            <a:off x="1607450" y="4290206"/>
            <a:ext cx="401638" cy="401638"/>
          </a:xfrm>
          <a:custGeom>
            <a:rect b="b" l="l" r="r" t="t"/>
            <a:pathLst>
              <a:path extrusionOk="0" h="400" w="400">
                <a:moveTo>
                  <a:pt x="200" y="0"/>
                </a:moveTo>
                <a:cubicBezTo>
                  <a:pt x="90" y="0"/>
                  <a:pt x="0" y="90"/>
                  <a:pt x="0" y="200"/>
                </a:cubicBezTo>
                <a:cubicBezTo>
                  <a:pt x="0" y="310"/>
                  <a:pt x="90" y="400"/>
                  <a:pt x="200" y="400"/>
                </a:cubicBezTo>
                <a:cubicBezTo>
                  <a:pt x="310" y="400"/>
                  <a:pt x="400" y="310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lose/>
                <a:moveTo>
                  <a:pt x="333" y="246"/>
                </a:moveTo>
                <a:cubicBezTo>
                  <a:pt x="315" y="308"/>
                  <a:pt x="262" y="355"/>
                  <a:pt x="200" y="355"/>
                </a:cubicBezTo>
                <a:cubicBezTo>
                  <a:pt x="137" y="355"/>
                  <a:pt x="83" y="310"/>
                  <a:pt x="67" y="246"/>
                </a:cubicBezTo>
                <a:cubicBezTo>
                  <a:pt x="47" y="245"/>
                  <a:pt x="32" y="226"/>
                  <a:pt x="32" y="205"/>
                </a:cubicBezTo>
                <a:cubicBezTo>
                  <a:pt x="32" y="183"/>
                  <a:pt x="47" y="166"/>
                  <a:pt x="65" y="163"/>
                </a:cubicBezTo>
                <a:cubicBezTo>
                  <a:pt x="100" y="138"/>
                  <a:pt x="128" y="105"/>
                  <a:pt x="133" y="80"/>
                </a:cubicBezTo>
                <a:cubicBezTo>
                  <a:pt x="157" y="123"/>
                  <a:pt x="238" y="166"/>
                  <a:pt x="330" y="165"/>
                </a:cubicBezTo>
                <a:cubicBezTo>
                  <a:pt x="335" y="165"/>
                  <a:pt x="335" y="165"/>
                  <a:pt x="335" y="165"/>
                </a:cubicBezTo>
                <a:cubicBezTo>
                  <a:pt x="357" y="165"/>
                  <a:pt x="373" y="183"/>
                  <a:pt x="373" y="206"/>
                </a:cubicBezTo>
                <a:cubicBezTo>
                  <a:pt x="370" y="228"/>
                  <a:pt x="353" y="246"/>
                  <a:pt x="333" y="246"/>
                </a:cubicBezTo>
                <a:close/>
              </a:path>
            </a:pathLst>
          </a:custGeom>
          <a:solidFill>
            <a:srgbClr val="A05E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36"/>
          <p:cNvSpPr/>
          <p:nvPr/>
        </p:nvSpPr>
        <p:spPr>
          <a:xfrm>
            <a:off x="6014963" y="4337831"/>
            <a:ext cx="336550" cy="306388"/>
          </a:xfrm>
          <a:custGeom>
            <a:rect b="b" l="l" r="r" t="t"/>
            <a:pathLst>
              <a:path extrusionOk="0" h="305" w="334">
                <a:moveTo>
                  <a:pt x="242" y="0"/>
                </a:moveTo>
                <a:cubicBezTo>
                  <a:pt x="214" y="0"/>
                  <a:pt x="185" y="13"/>
                  <a:pt x="167" y="35"/>
                </a:cubicBezTo>
                <a:cubicBezTo>
                  <a:pt x="149" y="13"/>
                  <a:pt x="120" y="0"/>
                  <a:pt x="92" y="0"/>
                </a:cubicBezTo>
                <a:cubicBezTo>
                  <a:pt x="40" y="0"/>
                  <a:pt x="0" y="40"/>
                  <a:pt x="0" y="91"/>
                </a:cubicBezTo>
                <a:cubicBezTo>
                  <a:pt x="0" y="155"/>
                  <a:pt x="57" y="206"/>
                  <a:pt x="144" y="283"/>
                </a:cubicBezTo>
                <a:cubicBezTo>
                  <a:pt x="167" y="305"/>
                  <a:pt x="167" y="305"/>
                  <a:pt x="167" y="305"/>
                </a:cubicBezTo>
                <a:cubicBezTo>
                  <a:pt x="190" y="283"/>
                  <a:pt x="190" y="283"/>
                  <a:pt x="190" y="283"/>
                </a:cubicBezTo>
                <a:cubicBezTo>
                  <a:pt x="277" y="205"/>
                  <a:pt x="334" y="153"/>
                  <a:pt x="334" y="91"/>
                </a:cubicBezTo>
                <a:cubicBezTo>
                  <a:pt x="334" y="40"/>
                  <a:pt x="294" y="0"/>
                  <a:pt x="242" y="0"/>
                </a:cubicBezTo>
                <a:close/>
                <a:moveTo>
                  <a:pt x="169" y="260"/>
                </a:moveTo>
                <a:cubicBezTo>
                  <a:pt x="167" y="261"/>
                  <a:pt x="167" y="261"/>
                  <a:pt x="167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85" y="188"/>
                  <a:pt x="34" y="140"/>
                  <a:pt x="34" y="91"/>
                </a:cubicBezTo>
                <a:cubicBezTo>
                  <a:pt x="34" y="58"/>
                  <a:pt x="59" y="33"/>
                  <a:pt x="92" y="33"/>
                </a:cubicBezTo>
                <a:cubicBezTo>
                  <a:pt x="117" y="33"/>
                  <a:pt x="142" y="50"/>
                  <a:pt x="152" y="73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92" y="50"/>
                  <a:pt x="217" y="33"/>
                  <a:pt x="244" y="33"/>
                </a:cubicBezTo>
                <a:cubicBezTo>
                  <a:pt x="277" y="33"/>
                  <a:pt x="302" y="58"/>
                  <a:pt x="302" y="91"/>
                </a:cubicBezTo>
                <a:cubicBezTo>
                  <a:pt x="300" y="140"/>
                  <a:pt x="249" y="186"/>
                  <a:pt x="169" y="260"/>
                </a:cubicBezTo>
                <a:close/>
              </a:path>
            </a:pathLst>
          </a:custGeom>
          <a:solidFill>
            <a:srgbClr val="A941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6"/>
          <p:cNvSpPr/>
          <p:nvPr/>
        </p:nvSpPr>
        <p:spPr>
          <a:xfrm>
            <a:off x="2841588" y="4323544"/>
            <a:ext cx="233363" cy="334963"/>
          </a:xfrm>
          <a:custGeom>
            <a:rect b="b" l="l" r="r" t="t"/>
            <a:pathLst>
              <a:path extrusionOk="0" h="334" w="233">
                <a:moveTo>
                  <a:pt x="116" y="0"/>
                </a:moveTo>
                <a:cubicBezTo>
                  <a:pt x="51" y="0"/>
                  <a:pt x="0" y="52"/>
                  <a:pt x="0" y="117"/>
                </a:cubicBezTo>
                <a:cubicBezTo>
                  <a:pt x="0" y="204"/>
                  <a:pt x="116" y="334"/>
                  <a:pt x="116" y="334"/>
                </a:cubicBezTo>
                <a:cubicBezTo>
                  <a:pt x="116" y="334"/>
                  <a:pt x="233" y="204"/>
                  <a:pt x="233" y="117"/>
                </a:cubicBezTo>
                <a:cubicBezTo>
                  <a:pt x="233" y="54"/>
                  <a:pt x="181" y="0"/>
                  <a:pt x="116" y="0"/>
                </a:cubicBezTo>
                <a:close/>
                <a:moveTo>
                  <a:pt x="116" y="159"/>
                </a:moveTo>
                <a:cubicBezTo>
                  <a:pt x="93" y="159"/>
                  <a:pt x="75" y="140"/>
                  <a:pt x="75" y="117"/>
                </a:cubicBezTo>
                <a:cubicBezTo>
                  <a:pt x="75" y="94"/>
                  <a:pt x="93" y="75"/>
                  <a:pt x="116" y="75"/>
                </a:cubicBezTo>
                <a:cubicBezTo>
                  <a:pt x="140" y="75"/>
                  <a:pt x="158" y="94"/>
                  <a:pt x="158" y="117"/>
                </a:cubicBezTo>
                <a:cubicBezTo>
                  <a:pt x="158" y="140"/>
                  <a:pt x="140" y="159"/>
                  <a:pt x="116" y="159"/>
                </a:cubicBezTo>
                <a:close/>
              </a:path>
            </a:pathLst>
          </a:custGeom>
          <a:solidFill>
            <a:srgbClr val="2C5D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6"/>
          <p:cNvSpPr/>
          <p:nvPr/>
        </p:nvSpPr>
        <p:spPr>
          <a:xfrm>
            <a:off x="3830363" y="4365613"/>
            <a:ext cx="368300" cy="250825"/>
          </a:xfrm>
          <a:custGeom>
            <a:rect b="b" l="l" r="r" t="t"/>
            <a:pathLst>
              <a:path extrusionOk="0" h="250" w="367">
                <a:moveTo>
                  <a:pt x="183" y="0"/>
                </a:moveTo>
                <a:cubicBezTo>
                  <a:pt x="100" y="0"/>
                  <a:pt x="28" y="51"/>
                  <a:pt x="0" y="125"/>
                </a:cubicBezTo>
                <a:cubicBezTo>
                  <a:pt x="28" y="198"/>
                  <a:pt x="100" y="250"/>
                  <a:pt x="183" y="250"/>
                </a:cubicBezTo>
                <a:cubicBezTo>
                  <a:pt x="267" y="250"/>
                  <a:pt x="338" y="198"/>
                  <a:pt x="367" y="125"/>
                </a:cubicBezTo>
                <a:cubicBezTo>
                  <a:pt x="338" y="51"/>
                  <a:pt x="267" y="0"/>
                  <a:pt x="183" y="0"/>
                </a:cubicBezTo>
                <a:close/>
                <a:moveTo>
                  <a:pt x="183" y="208"/>
                </a:moveTo>
                <a:cubicBezTo>
                  <a:pt x="137" y="208"/>
                  <a:pt x="100" y="171"/>
                  <a:pt x="100" y="125"/>
                </a:cubicBezTo>
                <a:cubicBezTo>
                  <a:pt x="100" y="78"/>
                  <a:pt x="137" y="41"/>
                  <a:pt x="183" y="41"/>
                </a:cubicBezTo>
                <a:cubicBezTo>
                  <a:pt x="230" y="41"/>
                  <a:pt x="267" y="78"/>
                  <a:pt x="267" y="125"/>
                </a:cubicBezTo>
                <a:cubicBezTo>
                  <a:pt x="267" y="171"/>
                  <a:pt x="230" y="208"/>
                  <a:pt x="183" y="208"/>
                </a:cubicBezTo>
                <a:close/>
                <a:moveTo>
                  <a:pt x="183" y="75"/>
                </a:moveTo>
                <a:cubicBezTo>
                  <a:pt x="155" y="75"/>
                  <a:pt x="133" y="96"/>
                  <a:pt x="133" y="125"/>
                </a:cubicBezTo>
                <a:cubicBezTo>
                  <a:pt x="133" y="153"/>
                  <a:pt x="155" y="175"/>
                  <a:pt x="183" y="175"/>
                </a:cubicBezTo>
                <a:cubicBezTo>
                  <a:pt x="212" y="175"/>
                  <a:pt x="233" y="153"/>
                  <a:pt x="233" y="125"/>
                </a:cubicBezTo>
                <a:cubicBezTo>
                  <a:pt x="233" y="96"/>
                  <a:pt x="212" y="75"/>
                  <a:pt x="183" y="75"/>
                </a:cubicBezTo>
                <a:close/>
              </a:path>
            </a:pathLst>
          </a:custGeom>
          <a:solidFill>
            <a:srgbClr val="5FC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6"/>
          <p:cNvSpPr/>
          <p:nvPr/>
        </p:nvSpPr>
        <p:spPr>
          <a:xfrm>
            <a:off x="4915913" y="4338625"/>
            <a:ext cx="304800" cy="304800"/>
          </a:xfrm>
          <a:custGeom>
            <a:rect b="b" l="l" r="r" t="t"/>
            <a:pathLst>
              <a:path extrusionOk="0" h="303" w="303">
                <a:moveTo>
                  <a:pt x="106" y="212"/>
                </a:moveTo>
                <a:cubicBezTo>
                  <a:pt x="136" y="212"/>
                  <a:pt x="136" y="212"/>
                  <a:pt x="136" y="212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06" y="90"/>
                  <a:pt x="106" y="90"/>
                  <a:pt x="106" y="90"/>
                </a:cubicBezTo>
                <a:lnTo>
                  <a:pt x="106" y="212"/>
                </a:lnTo>
                <a:close/>
                <a:moveTo>
                  <a:pt x="151" y="0"/>
                </a:moveTo>
                <a:cubicBezTo>
                  <a:pt x="68" y="0"/>
                  <a:pt x="0" y="67"/>
                  <a:pt x="0" y="151"/>
                </a:cubicBezTo>
                <a:cubicBezTo>
                  <a:pt x="0" y="235"/>
                  <a:pt x="68" y="303"/>
                  <a:pt x="151" y="303"/>
                </a:cubicBezTo>
                <a:cubicBezTo>
                  <a:pt x="235" y="303"/>
                  <a:pt x="303" y="235"/>
                  <a:pt x="303" y="151"/>
                </a:cubicBezTo>
                <a:cubicBezTo>
                  <a:pt x="303" y="67"/>
                  <a:pt x="235" y="0"/>
                  <a:pt x="151" y="0"/>
                </a:cubicBezTo>
                <a:close/>
                <a:moveTo>
                  <a:pt x="151" y="272"/>
                </a:moveTo>
                <a:cubicBezTo>
                  <a:pt x="84" y="272"/>
                  <a:pt x="30" y="218"/>
                  <a:pt x="30" y="151"/>
                </a:cubicBezTo>
                <a:cubicBezTo>
                  <a:pt x="30" y="84"/>
                  <a:pt x="84" y="30"/>
                  <a:pt x="151" y="30"/>
                </a:cubicBezTo>
                <a:cubicBezTo>
                  <a:pt x="218" y="30"/>
                  <a:pt x="272" y="84"/>
                  <a:pt x="272" y="151"/>
                </a:cubicBezTo>
                <a:cubicBezTo>
                  <a:pt x="272" y="218"/>
                  <a:pt x="218" y="272"/>
                  <a:pt x="151" y="272"/>
                </a:cubicBezTo>
                <a:close/>
                <a:moveTo>
                  <a:pt x="166" y="212"/>
                </a:moveTo>
                <a:cubicBezTo>
                  <a:pt x="197" y="212"/>
                  <a:pt x="197" y="212"/>
                  <a:pt x="197" y="212"/>
                </a:cubicBezTo>
                <a:cubicBezTo>
                  <a:pt x="197" y="90"/>
                  <a:pt x="197" y="90"/>
                  <a:pt x="197" y="90"/>
                </a:cubicBezTo>
                <a:cubicBezTo>
                  <a:pt x="166" y="90"/>
                  <a:pt x="166" y="90"/>
                  <a:pt x="166" y="90"/>
                </a:cubicBezTo>
                <a:lnTo>
                  <a:pt x="166" y="212"/>
                </a:lnTo>
                <a:close/>
              </a:path>
            </a:pathLst>
          </a:custGeom>
          <a:solidFill>
            <a:srgbClr val="712A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6"/>
          <p:cNvSpPr/>
          <p:nvPr/>
        </p:nvSpPr>
        <p:spPr>
          <a:xfrm>
            <a:off x="7294663" y="4405300"/>
            <a:ext cx="258763" cy="171450"/>
          </a:xfrm>
          <a:custGeom>
            <a:rect b="b" l="l" r="r" t="t"/>
            <a:pathLst>
              <a:path extrusionOk="0" h="172" w="258">
                <a:moveTo>
                  <a:pt x="200" y="65"/>
                </a:moveTo>
                <a:cubicBezTo>
                  <a:pt x="200" y="14"/>
                  <a:pt x="200" y="14"/>
                  <a:pt x="200" y="14"/>
                </a:cubicBezTo>
                <a:cubicBezTo>
                  <a:pt x="200" y="7"/>
                  <a:pt x="194" y="0"/>
                  <a:pt x="186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6"/>
                  <a:pt x="6" y="172"/>
                  <a:pt x="14" y="172"/>
                </a:cubicBezTo>
                <a:cubicBezTo>
                  <a:pt x="186" y="172"/>
                  <a:pt x="186" y="172"/>
                  <a:pt x="186" y="172"/>
                </a:cubicBezTo>
                <a:cubicBezTo>
                  <a:pt x="194" y="172"/>
                  <a:pt x="200" y="166"/>
                  <a:pt x="200" y="158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58" y="165"/>
                  <a:pt x="258" y="165"/>
                  <a:pt x="258" y="165"/>
                </a:cubicBezTo>
                <a:cubicBezTo>
                  <a:pt x="258" y="7"/>
                  <a:pt x="258" y="7"/>
                  <a:pt x="258" y="7"/>
                </a:cubicBezTo>
                <a:lnTo>
                  <a:pt x="200" y="65"/>
                </a:lnTo>
                <a:close/>
              </a:path>
            </a:pathLst>
          </a:custGeom>
          <a:solidFill>
            <a:srgbClr val="68AF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6"/>
          <p:cNvSpPr txBox="1"/>
          <p:nvPr/>
        </p:nvSpPr>
        <p:spPr>
          <a:xfrm>
            <a:off x="8334121" y="41683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ACAB49"/>
                </a:solidFill>
              </a:rPr>
              <a:t>h</a:t>
            </a:r>
            <a:endParaRPr b="1" sz="3800">
              <a:solidFill>
                <a:srgbClr val="ACAB49"/>
              </a:solidFill>
            </a:endParaRPr>
          </a:p>
        </p:txBody>
      </p:sp>
      <p:sp>
        <p:nvSpPr>
          <p:cNvPr id="363" name="Google Shape;363;p36"/>
          <p:cNvSpPr txBox="1"/>
          <p:nvPr/>
        </p:nvSpPr>
        <p:spPr>
          <a:xfrm>
            <a:off x="7130646" y="1235356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ACAB49"/>
                </a:solidFill>
              </a:rPr>
              <a:t>b</a:t>
            </a:r>
            <a:endParaRPr b="1" sz="3800">
              <a:solidFill>
                <a:srgbClr val="ACAB49"/>
              </a:solidFill>
            </a:endParaRPr>
          </a:p>
        </p:txBody>
      </p:sp>
      <p:sp>
        <p:nvSpPr>
          <p:cNvPr id="364" name="Google Shape;364;p36"/>
          <p:cNvSpPr/>
          <p:nvPr/>
        </p:nvSpPr>
        <p:spPr>
          <a:xfrm>
            <a:off x="8459987" y="1389450"/>
            <a:ext cx="335100" cy="333000"/>
          </a:xfrm>
          <a:prstGeom prst="rect">
            <a:avLst/>
          </a:prstGeom>
          <a:solidFill>
            <a:srgbClr val="68AF6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6"/>
          <p:cNvSpPr/>
          <p:nvPr/>
        </p:nvSpPr>
        <p:spPr>
          <a:xfrm>
            <a:off x="6036401" y="1412564"/>
            <a:ext cx="293688" cy="293688"/>
          </a:xfrm>
          <a:custGeom>
            <a:rect b="b" l="l" r="r" t="t"/>
            <a:pathLst>
              <a:path extrusionOk="0" h="292" w="292">
                <a:moveTo>
                  <a:pt x="209" y="183"/>
                </a:moveTo>
                <a:cubicBezTo>
                  <a:pt x="195" y="183"/>
                  <a:pt x="195" y="183"/>
                  <a:pt x="195" y="183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207" y="160"/>
                  <a:pt x="217" y="135"/>
                  <a:pt x="217" y="108"/>
                </a:cubicBezTo>
                <a:cubicBezTo>
                  <a:pt x="217" y="48"/>
                  <a:pt x="16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35" y="217"/>
                  <a:pt x="160" y="207"/>
                  <a:pt x="179" y="190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92" y="267"/>
                  <a:pt x="292" y="267"/>
                  <a:pt x="292" y="267"/>
                </a:cubicBezTo>
                <a:lnTo>
                  <a:pt x="209" y="183"/>
                </a:lnTo>
                <a:close/>
                <a:moveTo>
                  <a:pt x="109" y="183"/>
                </a:moveTo>
                <a:cubicBezTo>
                  <a:pt x="67" y="183"/>
                  <a:pt x="34" y="150"/>
                  <a:pt x="34" y="108"/>
                </a:cubicBezTo>
                <a:cubicBezTo>
                  <a:pt x="34" y="67"/>
                  <a:pt x="67" y="33"/>
                  <a:pt x="109" y="33"/>
                </a:cubicBezTo>
                <a:cubicBezTo>
                  <a:pt x="150" y="33"/>
                  <a:pt x="184" y="67"/>
                  <a:pt x="184" y="108"/>
                </a:cubicBezTo>
                <a:cubicBezTo>
                  <a:pt x="184" y="150"/>
                  <a:pt x="150" y="183"/>
                  <a:pt x="109" y="18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45"/>
          <p:cNvGrpSpPr/>
          <p:nvPr/>
        </p:nvGrpSpPr>
        <p:grpSpPr>
          <a:xfrm>
            <a:off x="1594390" y="1152478"/>
            <a:ext cx="5955221" cy="3716311"/>
            <a:chOff x="1594391" y="1152478"/>
            <a:chExt cx="5955221" cy="3716311"/>
          </a:xfrm>
        </p:grpSpPr>
        <p:sp>
          <p:nvSpPr>
            <p:cNvPr id="567" name="Google Shape;567;p45"/>
            <p:cNvSpPr/>
            <p:nvPr/>
          </p:nvSpPr>
          <p:spPr>
            <a:xfrm>
              <a:off x="1594391" y="1830862"/>
              <a:ext cx="5955221" cy="3037926"/>
            </a:xfrm>
            <a:prstGeom prst="flowChartDecision">
              <a:avLst/>
            </a:prstGeom>
            <a:solidFill>
              <a:srgbClr val="B76BC5">
                <a:alpha val="3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2130086" y="1604718"/>
              <a:ext cx="4883807" cy="2491367"/>
            </a:xfrm>
            <a:prstGeom prst="flowChartDecision">
              <a:avLst/>
            </a:prstGeom>
            <a:solidFill>
              <a:srgbClr val="A9414E">
                <a:alpha val="41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2847229" y="1360186"/>
              <a:ext cx="3449533" cy="1759698"/>
            </a:xfrm>
            <a:prstGeom prst="flowChartDecision">
              <a:avLst/>
            </a:prstGeom>
            <a:solidFill>
              <a:srgbClr val="22D1BE">
                <a:alpha val="3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3435945" y="1152478"/>
              <a:ext cx="2272090" cy="1159054"/>
            </a:xfrm>
            <a:prstGeom prst="flowChartDecision">
              <a:avLst/>
            </a:prstGeom>
            <a:solidFill>
              <a:srgbClr val="EEEEEE">
                <a:alpha val="75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45"/>
          <p:cNvSpPr txBox="1"/>
          <p:nvPr>
            <p:ph type="title"/>
          </p:nvPr>
        </p:nvSpPr>
        <p:spPr>
          <a:xfrm>
            <a:off x="304175" y="414800"/>
            <a:ext cx="71544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Layers Diagram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2" name="Google Shape;572;p45"/>
          <p:cNvSpPr txBox="1"/>
          <p:nvPr>
            <p:ph idx="1" type="subTitle"/>
          </p:nvPr>
        </p:nvSpPr>
        <p:spPr>
          <a:xfrm>
            <a:off x="313400" y="1133775"/>
            <a:ext cx="39360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Insert your text here.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573" name="Google Shape;573;p45"/>
          <p:cNvGrpSpPr/>
          <p:nvPr/>
        </p:nvGrpSpPr>
        <p:grpSpPr>
          <a:xfrm>
            <a:off x="7458478" y="111100"/>
            <a:ext cx="1569249" cy="1654375"/>
            <a:chOff x="7458478" y="111100"/>
            <a:chExt cx="1569249" cy="1654375"/>
          </a:xfrm>
        </p:grpSpPr>
        <p:sp>
          <p:nvSpPr>
            <p:cNvPr id="574" name="Google Shape;574;p45"/>
            <p:cNvSpPr/>
            <p:nvPr/>
          </p:nvSpPr>
          <p:spPr>
            <a:xfrm>
              <a:off x="8758677" y="111100"/>
              <a:ext cx="195425" cy="194275"/>
            </a:xfrm>
            <a:custGeom>
              <a:rect b="b" l="l" r="r" t="t"/>
              <a:pathLst>
                <a:path extrusionOk="0" h="24" w="24">
                  <a:moveTo>
                    <a:pt x="0" y="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0" y="19"/>
                  </a:lnTo>
                  <a:close/>
                  <a:moveTo>
                    <a:pt x="24" y="5"/>
                  </a:moveTo>
                  <a:cubicBezTo>
                    <a:pt x="24" y="5"/>
                    <a:pt x="24" y="4"/>
                    <a:pt x="24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8832302" y="498200"/>
              <a:ext cx="195425" cy="219414"/>
            </a:xfrm>
            <a:custGeom>
              <a:rect b="b" l="l" r="r" t="t"/>
              <a:pathLst>
                <a:path extrusionOk="0" h="27" w="24">
                  <a:moveTo>
                    <a:pt x="19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15"/>
                  </a:lnTo>
                  <a:close/>
                  <a:moveTo>
                    <a:pt x="18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4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6"/>
                    <a:pt x="24" y="2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8" y="0"/>
                  </a:lnTo>
                  <a:close/>
                  <a:moveTo>
                    <a:pt x="2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24"/>
                  </a:ln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8364725" y="111101"/>
              <a:ext cx="170267" cy="194275"/>
            </a:xfrm>
            <a:custGeom>
              <a:rect b="b" l="l" r="r" t="t"/>
              <a:pathLst>
                <a:path extrusionOk="0" h="24" w="21">
                  <a:moveTo>
                    <a:pt x="19" y="14"/>
                  </a:moveTo>
                  <a:cubicBezTo>
                    <a:pt x="19" y="9"/>
                    <a:pt x="11" y="0"/>
                    <a:pt x="11" y="0"/>
                  </a:cubicBezTo>
                  <a:cubicBezTo>
                    <a:pt x="11" y="0"/>
                    <a:pt x="9" y="2"/>
                    <a:pt x="7" y="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4"/>
                  </a:cubicBezTo>
                  <a:close/>
                  <a:moveTo>
                    <a:pt x="18" y="18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0"/>
                    <a:pt x="3" y="12"/>
                    <a:pt x="3" y="14"/>
                  </a:cubicBezTo>
                  <a:cubicBezTo>
                    <a:pt x="3" y="18"/>
                    <a:pt x="7" y="22"/>
                    <a:pt x="11" y="22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2"/>
                    <a:pt x="21" y="22"/>
                    <a:pt x="21" y="22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ACA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8364713" y="498200"/>
              <a:ext cx="304800" cy="304800"/>
            </a:xfrm>
            <a:custGeom>
              <a:rect b="b" l="l" r="r" t="t"/>
              <a:pathLst>
                <a:path extrusionOk="0" h="303" w="303">
                  <a:moveTo>
                    <a:pt x="106" y="212"/>
                  </a:moveTo>
                  <a:cubicBezTo>
                    <a:pt x="136" y="212"/>
                    <a:pt x="136" y="212"/>
                    <a:pt x="136" y="212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06" y="90"/>
                    <a:pt x="106" y="90"/>
                    <a:pt x="106" y="90"/>
                  </a:cubicBezTo>
                  <a:lnTo>
                    <a:pt x="106" y="212"/>
                  </a:lnTo>
                  <a:close/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cubicBezTo>
                    <a:pt x="0" y="235"/>
                    <a:pt x="68" y="303"/>
                    <a:pt x="151" y="303"/>
                  </a:cubicBezTo>
                  <a:cubicBezTo>
                    <a:pt x="235" y="303"/>
                    <a:pt x="303" y="235"/>
                    <a:pt x="303" y="151"/>
                  </a:cubicBezTo>
                  <a:cubicBezTo>
                    <a:pt x="303" y="67"/>
                    <a:pt x="235" y="0"/>
                    <a:pt x="151" y="0"/>
                  </a:cubicBezTo>
                  <a:close/>
                  <a:moveTo>
                    <a:pt x="151" y="272"/>
                  </a:moveTo>
                  <a:cubicBezTo>
                    <a:pt x="84" y="272"/>
                    <a:pt x="30" y="218"/>
                    <a:pt x="30" y="151"/>
                  </a:cubicBezTo>
                  <a:cubicBezTo>
                    <a:pt x="30" y="84"/>
                    <a:pt x="84" y="30"/>
                    <a:pt x="151" y="30"/>
                  </a:cubicBezTo>
                  <a:cubicBezTo>
                    <a:pt x="218" y="30"/>
                    <a:pt x="272" y="84"/>
                    <a:pt x="272" y="151"/>
                  </a:cubicBezTo>
                  <a:cubicBezTo>
                    <a:pt x="272" y="218"/>
                    <a:pt x="218" y="272"/>
                    <a:pt x="151" y="272"/>
                  </a:cubicBezTo>
                  <a:close/>
                  <a:moveTo>
                    <a:pt x="166" y="212"/>
                  </a:moveTo>
                  <a:cubicBezTo>
                    <a:pt x="197" y="212"/>
                    <a:pt x="197" y="212"/>
                    <a:pt x="197" y="212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66" y="90"/>
                    <a:pt x="166" y="90"/>
                    <a:pt x="166" y="90"/>
                  </a:cubicBezTo>
                  <a:lnTo>
                    <a:pt x="166" y="212"/>
                  </a:lnTo>
                  <a:close/>
                </a:path>
              </a:pathLst>
            </a:custGeom>
            <a:solidFill>
              <a:srgbClr val="712A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8000538" y="368900"/>
              <a:ext cx="258763" cy="171450"/>
            </a:xfrm>
            <a:custGeom>
              <a:rect b="b" l="l" r="r" t="t"/>
              <a:pathLst>
                <a:path extrusionOk="0" h="172" w="258">
                  <a:moveTo>
                    <a:pt x="200" y="65"/>
                  </a:moveTo>
                  <a:cubicBezTo>
                    <a:pt x="200" y="14"/>
                    <a:pt x="200" y="14"/>
                    <a:pt x="200" y="14"/>
                  </a:cubicBezTo>
                  <a:cubicBezTo>
                    <a:pt x="200" y="7"/>
                    <a:pt x="194" y="0"/>
                    <a:pt x="18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6"/>
                    <a:pt x="6" y="172"/>
                    <a:pt x="14" y="172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94" y="172"/>
                    <a:pt x="200" y="166"/>
                    <a:pt x="200" y="15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58" y="165"/>
                    <a:pt x="258" y="165"/>
                    <a:pt x="258" y="165"/>
                  </a:cubicBezTo>
                  <a:cubicBezTo>
                    <a:pt x="258" y="7"/>
                    <a:pt x="258" y="7"/>
                    <a:pt x="258" y="7"/>
                  </a:cubicBezTo>
                  <a:lnTo>
                    <a:pt x="200" y="65"/>
                  </a:lnTo>
                  <a:close/>
                </a:path>
              </a:pathLst>
            </a:custGeom>
            <a:solidFill>
              <a:srgbClr val="68AF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8423725" y="922452"/>
              <a:ext cx="334950" cy="306075"/>
            </a:xfrm>
            <a:custGeom>
              <a:rect b="b" l="l" r="r" t="t"/>
              <a:pathLst>
                <a:path extrusionOk="0" h="335" w="366">
                  <a:moveTo>
                    <a:pt x="0" y="335"/>
                  </a:moveTo>
                  <a:cubicBezTo>
                    <a:pt x="66" y="335"/>
                    <a:pt x="66" y="335"/>
                    <a:pt x="66" y="3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0" y="335"/>
                  </a:lnTo>
                  <a:close/>
                  <a:moveTo>
                    <a:pt x="366" y="152"/>
                  </a:moveTo>
                  <a:cubicBezTo>
                    <a:pt x="366" y="133"/>
                    <a:pt x="351" y="118"/>
                    <a:pt x="333" y="118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0"/>
                    <a:pt x="240" y="23"/>
                    <a:pt x="236" y="18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1" y="117"/>
                    <a:pt x="98" y="125"/>
                    <a:pt x="98" y="13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8" y="318"/>
                    <a:pt x="113" y="333"/>
                    <a:pt x="131" y="333"/>
                  </a:cubicBezTo>
                  <a:cubicBezTo>
                    <a:pt x="281" y="333"/>
                    <a:pt x="281" y="333"/>
                    <a:pt x="281" y="333"/>
                  </a:cubicBezTo>
                  <a:cubicBezTo>
                    <a:pt x="295" y="333"/>
                    <a:pt x="306" y="325"/>
                    <a:pt x="311" y="313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3"/>
                    <a:pt x="363" y="188"/>
                    <a:pt x="363" y="185"/>
                  </a:cubicBezTo>
                  <a:cubicBezTo>
                    <a:pt x="363" y="152"/>
                    <a:pt x="363" y="152"/>
                    <a:pt x="363" y="152"/>
                  </a:cubicBezTo>
                  <a:lnTo>
                    <a:pt x="366" y="152"/>
                  </a:lnTo>
                  <a:close/>
                </a:path>
              </a:pathLst>
            </a:custGeom>
            <a:solidFill>
              <a:srgbClr val="A05E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7948024" y="717625"/>
              <a:ext cx="334950" cy="334950"/>
            </a:xfrm>
            <a:custGeom>
              <a:rect b="b" l="l" r="r" t="t"/>
              <a:pathLst>
                <a:path extrusionOk="0" h="27" w="27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  <a:moveTo>
                    <a:pt x="14" y="24"/>
                  </a:moveTo>
                  <a:cubicBezTo>
                    <a:pt x="8" y="24"/>
                    <a:pt x="3" y="20"/>
                    <a:pt x="3" y="14"/>
                  </a:cubicBezTo>
                  <a:cubicBezTo>
                    <a:pt x="3" y="8"/>
                    <a:pt x="8" y="3"/>
                    <a:pt x="14" y="3"/>
                  </a:cubicBezTo>
                  <a:cubicBezTo>
                    <a:pt x="20" y="3"/>
                    <a:pt x="24" y="8"/>
                    <a:pt x="24" y="14"/>
                  </a:cubicBezTo>
                  <a:cubicBezTo>
                    <a:pt x="24" y="20"/>
                    <a:pt x="20" y="24"/>
                    <a:pt x="14" y="24"/>
                  </a:cubicBezTo>
                  <a:close/>
                  <a:moveTo>
                    <a:pt x="18" y="12"/>
                  </a:moveTo>
                  <a:cubicBezTo>
                    <a:pt x="19" y="12"/>
                    <a:pt x="20" y="11"/>
                    <a:pt x="20" y="10"/>
                  </a:cubicBezTo>
                  <a:cubicBezTo>
                    <a:pt x="20" y="9"/>
                    <a:pt x="19" y="8"/>
                    <a:pt x="18" y="8"/>
                  </a:cubicBezTo>
                  <a:cubicBezTo>
                    <a:pt x="17" y="8"/>
                    <a:pt x="16" y="9"/>
                    <a:pt x="16" y="10"/>
                  </a:cubicBezTo>
                  <a:cubicBezTo>
                    <a:pt x="16" y="11"/>
                    <a:pt x="17" y="12"/>
                    <a:pt x="18" y="12"/>
                  </a:cubicBezTo>
                  <a:close/>
                  <a:moveTo>
                    <a:pt x="9" y="12"/>
                  </a:moveTo>
                  <a:cubicBezTo>
                    <a:pt x="10" y="12"/>
                    <a:pt x="11" y="11"/>
                    <a:pt x="11" y="10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11"/>
                    <a:pt x="8" y="12"/>
                    <a:pt x="9" y="12"/>
                  </a:cubicBezTo>
                  <a:close/>
                  <a:moveTo>
                    <a:pt x="14" y="21"/>
                  </a:moveTo>
                  <a:cubicBezTo>
                    <a:pt x="17" y="21"/>
                    <a:pt x="19" y="19"/>
                    <a:pt x="2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9"/>
                    <a:pt x="11" y="21"/>
                    <a:pt x="14" y="2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7487327" y="251838"/>
              <a:ext cx="407797" cy="405575"/>
            </a:xfrm>
            <a:custGeom>
              <a:rect b="b" l="l" r="r" t="t"/>
              <a:pathLst>
                <a:path extrusionOk="0" h="286" w="287">
                  <a:moveTo>
                    <a:pt x="144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4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144" y="208"/>
                  </a:moveTo>
                  <a:cubicBezTo>
                    <a:pt x="108" y="208"/>
                    <a:pt x="79" y="179"/>
                    <a:pt x="79" y="143"/>
                  </a:cubicBezTo>
                  <a:cubicBezTo>
                    <a:pt x="79" y="107"/>
                    <a:pt x="108" y="79"/>
                    <a:pt x="144" y="79"/>
                  </a:cubicBezTo>
                  <a:cubicBezTo>
                    <a:pt x="179" y="79"/>
                    <a:pt x="208" y="107"/>
                    <a:pt x="208" y="143"/>
                  </a:cubicBezTo>
                  <a:cubicBezTo>
                    <a:pt x="208" y="179"/>
                    <a:pt x="179" y="208"/>
                    <a:pt x="144" y="208"/>
                  </a:cubicBezTo>
                  <a:close/>
                  <a:moveTo>
                    <a:pt x="144" y="129"/>
                  </a:moveTo>
                  <a:cubicBezTo>
                    <a:pt x="136" y="129"/>
                    <a:pt x="129" y="135"/>
                    <a:pt x="129" y="143"/>
                  </a:cubicBezTo>
                  <a:cubicBezTo>
                    <a:pt x="129" y="151"/>
                    <a:pt x="136" y="157"/>
                    <a:pt x="144" y="157"/>
                  </a:cubicBezTo>
                  <a:cubicBezTo>
                    <a:pt x="151" y="157"/>
                    <a:pt x="158" y="151"/>
                    <a:pt x="158" y="143"/>
                  </a:cubicBezTo>
                  <a:cubicBezTo>
                    <a:pt x="158" y="135"/>
                    <a:pt x="151" y="129"/>
                    <a:pt x="144" y="12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8000549" y="1360175"/>
              <a:ext cx="407700" cy="405300"/>
            </a:xfrm>
            <a:prstGeom prst="rect">
              <a:avLst/>
            </a:prstGeom>
            <a:solidFill>
              <a:srgbClr val="416E4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7458478" y="922302"/>
              <a:ext cx="407800" cy="371237"/>
            </a:xfrm>
            <a:custGeom>
              <a:rect b="b" l="l" r="r" t="t"/>
              <a:pathLst>
                <a:path extrusionOk="0" h="305" w="334">
                  <a:moveTo>
                    <a:pt x="242" y="0"/>
                  </a:moveTo>
                  <a:cubicBezTo>
                    <a:pt x="214" y="0"/>
                    <a:pt x="185" y="13"/>
                    <a:pt x="167" y="35"/>
                  </a:cubicBezTo>
                  <a:cubicBezTo>
                    <a:pt x="149" y="13"/>
                    <a:pt x="120" y="0"/>
                    <a:pt x="92" y="0"/>
                  </a:cubicBezTo>
                  <a:cubicBezTo>
                    <a:pt x="40" y="0"/>
                    <a:pt x="0" y="40"/>
                    <a:pt x="0" y="91"/>
                  </a:cubicBezTo>
                  <a:cubicBezTo>
                    <a:pt x="0" y="155"/>
                    <a:pt x="57" y="206"/>
                    <a:pt x="144" y="283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277" y="205"/>
                    <a:pt x="334" y="153"/>
                    <a:pt x="334" y="91"/>
                  </a:cubicBezTo>
                  <a:cubicBezTo>
                    <a:pt x="334" y="40"/>
                    <a:pt x="294" y="0"/>
                    <a:pt x="242" y="0"/>
                  </a:cubicBezTo>
                  <a:close/>
                  <a:moveTo>
                    <a:pt x="169" y="260"/>
                  </a:moveTo>
                  <a:cubicBezTo>
                    <a:pt x="167" y="261"/>
                    <a:pt x="167" y="261"/>
                    <a:pt x="167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85" y="188"/>
                    <a:pt x="34" y="140"/>
                    <a:pt x="34" y="91"/>
                  </a:cubicBezTo>
                  <a:cubicBezTo>
                    <a:pt x="34" y="58"/>
                    <a:pt x="59" y="33"/>
                    <a:pt x="92" y="33"/>
                  </a:cubicBezTo>
                  <a:cubicBezTo>
                    <a:pt x="117" y="33"/>
                    <a:pt x="142" y="50"/>
                    <a:pt x="152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92" y="50"/>
                    <a:pt x="217" y="33"/>
                    <a:pt x="244" y="33"/>
                  </a:cubicBezTo>
                  <a:cubicBezTo>
                    <a:pt x="277" y="33"/>
                    <a:pt x="302" y="58"/>
                    <a:pt x="302" y="91"/>
                  </a:cubicBezTo>
                  <a:cubicBezTo>
                    <a:pt x="300" y="140"/>
                    <a:pt x="249" y="186"/>
                    <a:pt x="169" y="260"/>
                  </a:cubicBezTo>
                  <a:close/>
                </a:path>
              </a:pathLst>
            </a:custGeom>
            <a:solidFill>
              <a:srgbClr val="A941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45"/>
          <p:cNvGrpSpPr/>
          <p:nvPr/>
        </p:nvGrpSpPr>
        <p:grpSpPr>
          <a:xfrm>
            <a:off x="139129" y="3677401"/>
            <a:ext cx="1485714" cy="1357517"/>
            <a:chOff x="139129" y="3677401"/>
            <a:chExt cx="1485714" cy="1357517"/>
          </a:xfrm>
        </p:grpSpPr>
        <p:sp>
          <p:nvSpPr>
            <p:cNvPr id="585" name="Google Shape;585;p45"/>
            <p:cNvSpPr/>
            <p:nvPr/>
          </p:nvSpPr>
          <p:spPr>
            <a:xfrm>
              <a:off x="139129" y="4795596"/>
              <a:ext cx="223500" cy="193500"/>
            </a:xfrm>
            <a:prstGeom prst="triangle">
              <a:avLst>
                <a:gd fmla="val 50000" name="adj"/>
              </a:avLst>
            </a:prstGeom>
            <a:solidFill>
              <a:srgbClr val="5FC6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311701" y="4440864"/>
              <a:ext cx="276100" cy="281461"/>
            </a:xfrm>
            <a:custGeom>
              <a:rect b="b" l="l" r="r" t="t"/>
              <a:pathLst>
                <a:path extrusionOk="0" h="332" w="326">
                  <a:moveTo>
                    <a:pt x="288" y="183"/>
                  </a:moveTo>
                  <a:cubicBezTo>
                    <a:pt x="288" y="178"/>
                    <a:pt x="290" y="173"/>
                    <a:pt x="290" y="167"/>
                  </a:cubicBezTo>
                  <a:cubicBezTo>
                    <a:pt x="290" y="160"/>
                    <a:pt x="290" y="155"/>
                    <a:pt x="288" y="150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6" y="120"/>
                    <a:pt x="326" y="115"/>
                    <a:pt x="325" y="112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0" y="50"/>
                    <a:pt x="285" y="48"/>
                    <a:pt x="281" y="50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1" y="60"/>
                    <a:pt x="221" y="55"/>
                    <a:pt x="211" y="50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3"/>
                    <a:pt x="201" y="0"/>
                    <a:pt x="19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0"/>
                    <a:pt x="121" y="3"/>
                    <a:pt x="121" y="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5" y="53"/>
                    <a:pt x="95" y="60"/>
                    <a:pt x="86" y="67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1" y="48"/>
                    <a:pt x="36" y="50"/>
                    <a:pt x="35" y="5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5"/>
                    <a:pt x="0" y="120"/>
                    <a:pt x="3" y="122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53"/>
                    <a:pt x="36" y="160"/>
                    <a:pt x="36" y="165"/>
                  </a:cubicBezTo>
                  <a:cubicBezTo>
                    <a:pt x="36" y="170"/>
                    <a:pt x="36" y="177"/>
                    <a:pt x="38" y="182"/>
                  </a:cubicBezTo>
                  <a:cubicBezTo>
                    <a:pt x="3" y="208"/>
                    <a:pt x="3" y="208"/>
                    <a:pt x="3" y="208"/>
                  </a:cubicBezTo>
                  <a:cubicBezTo>
                    <a:pt x="0" y="210"/>
                    <a:pt x="0" y="215"/>
                    <a:pt x="1" y="218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80"/>
                    <a:pt x="41" y="282"/>
                    <a:pt x="45" y="280"/>
                  </a:cubicBezTo>
                  <a:cubicBezTo>
                    <a:pt x="86" y="263"/>
                    <a:pt x="86" y="263"/>
                    <a:pt x="86" y="263"/>
                  </a:cubicBezTo>
                  <a:cubicBezTo>
                    <a:pt x="95" y="270"/>
                    <a:pt x="105" y="275"/>
                    <a:pt x="115" y="280"/>
                  </a:cubicBezTo>
                  <a:cubicBezTo>
                    <a:pt x="121" y="325"/>
                    <a:pt x="121" y="325"/>
                    <a:pt x="121" y="325"/>
                  </a:cubicBezTo>
                  <a:cubicBezTo>
                    <a:pt x="121" y="328"/>
                    <a:pt x="125" y="332"/>
                    <a:pt x="130" y="332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00" y="332"/>
                    <a:pt x="205" y="328"/>
                    <a:pt x="205" y="325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21" y="277"/>
                    <a:pt x="231" y="270"/>
                    <a:pt x="240" y="263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5" y="282"/>
                    <a:pt x="290" y="280"/>
                    <a:pt x="291" y="277"/>
                  </a:cubicBezTo>
                  <a:cubicBezTo>
                    <a:pt x="325" y="218"/>
                    <a:pt x="325" y="218"/>
                    <a:pt x="325" y="218"/>
                  </a:cubicBezTo>
                  <a:cubicBezTo>
                    <a:pt x="326" y="215"/>
                    <a:pt x="326" y="210"/>
                    <a:pt x="323" y="208"/>
                  </a:cubicBezTo>
                  <a:lnTo>
                    <a:pt x="288" y="183"/>
                  </a:lnTo>
                  <a:close/>
                  <a:moveTo>
                    <a:pt x="165" y="225"/>
                  </a:moveTo>
                  <a:cubicBezTo>
                    <a:pt x="133" y="225"/>
                    <a:pt x="106" y="198"/>
                    <a:pt x="106" y="167"/>
                  </a:cubicBezTo>
                  <a:cubicBezTo>
                    <a:pt x="106" y="135"/>
                    <a:pt x="133" y="108"/>
                    <a:pt x="165" y="108"/>
                  </a:cubicBezTo>
                  <a:cubicBezTo>
                    <a:pt x="196" y="108"/>
                    <a:pt x="223" y="135"/>
                    <a:pt x="223" y="167"/>
                  </a:cubicBezTo>
                  <a:cubicBezTo>
                    <a:pt x="223" y="198"/>
                    <a:pt x="196" y="225"/>
                    <a:pt x="165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87800" y="4749776"/>
              <a:ext cx="276100" cy="285142"/>
            </a:xfrm>
            <a:custGeom>
              <a:rect b="b" l="l" r="r" t="t"/>
              <a:pathLst>
                <a:path extrusionOk="0" h="350" w="339">
                  <a:moveTo>
                    <a:pt x="167" y="133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50"/>
                    <a:pt x="250" y="50"/>
                    <a:pt x="250" y="50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67" y="83"/>
                    <a:pt x="167" y="83"/>
                    <a:pt x="167" y="83"/>
                  </a:cubicBezTo>
                  <a:lnTo>
                    <a:pt x="167" y="133"/>
                  </a:lnTo>
                  <a:close/>
                  <a:moveTo>
                    <a:pt x="100" y="283"/>
                  </a:moveTo>
                  <a:cubicBezTo>
                    <a:pt x="82" y="283"/>
                    <a:pt x="67" y="298"/>
                    <a:pt x="67" y="317"/>
                  </a:cubicBezTo>
                  <a:cubicBezTo>
                    <a:pt x="67" y="335"/>
                    <a:pt x="82" y="350"/>
                    <a:pt x="100" y="350"/>
                  </a:cubicBezTo>
                  <a:cubicBezTo>
                    <a:pt x="119" y="350"/>
                    <a:pt x="134" y="335"/>
                    <a:pt x="134" y="317"/>
                  </a:cubicBezTo>
                  <a:cubicBezTo>
                    <a:pt x="134" y="298"/>
                    <a:pt x="119" y="283"/>
                    <a:pt x="100" y="283"/>
                  </a:cubicBezTo>
                  <a:close/>
                  <a:moveTo>
                    <a:pt x="267" y="283"/>
                  </a:moveTo>
                  <a:cubicBezTo>
                    <a:pt x="249" y="283"/>
                    <a:pt x="234" y="298"/>
                    <a:pt x="234" y="317"/>
                  </a:cubicBezTo>
                  <a:cubicBezTo>
                    <a:pt x="234" y="335"/>
                    <a:pt x="249" y="350"/>
                    <a:pt x="267" y="350"/>
                  </a:cubicBezTo>
                  <a:cubicBezTo>
                    <a:pt x="285" y="350"/>
                    <a:pt x="300" y="335"/>
                    <a:pt x="300" y="317"/>
                  </a:cubicBezTo>
                  <a:cubicBezTo>
                    <a:pt x="300" y="298"/>
                    <a:pt x="285" y="283"/>
                    <a:pt x="267" y="283"/>
                  </a:cubicBezTo>
                  <a:close/>
                  <a:moveTo>
                    <a:pt x="104" y="230"/>
                  </a:moveTo>
                  <a:cubicBezTo>
                    <a:pt x="104" y="228"/>
                    <a:pt x="104" y="228"/>
                    <a:pt x="104" y="228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57" y="202"/>
                    <a:pt x="267" y="195"/>
                    <a:pt x="274" y="185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94" y="178"/>
                    <a:pt x="94" y="178"/>
                    <a:pt x="94" y="178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69" y="223"/>
                    <a:pt x="69" y="228"/>
                    <a:pt x="69" y="235"/>
                  </a:cubicBezTo>
                  <a:cubicBezTo>
                    <a:pt x="69" y="253"/>
                    <a:pt x="84" y="268"/>
                    <a:pt x="102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2" y="235"/>
                    <a:pt x="302" y="235"/>
                    <a:pt x="302" y="235"/>
                  </a:cubicBezTo>
                  <a:cubicBezTo>
                    <a:pt x="107" y="235"/>
                    <a:pt x="107" y="235"/>
                    <a:pt x="107" y="235"/>
                  </a:cubicBezTo>
                  <a:cubicBezTo>
                    <a:pt x="105" y="233"/>
                    <a:pt x="104" y="232"/>
                    <a:pt x="104" y="230"/>
                  </a:cubicBezTo>
                  <a:close/>
                </a:path>
              </a:pathLst>
            </a:custGeom>
            <a:solidFill>
              <a:srgbClr val="416E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575025" y="4177823"/>
              <a:ext cx="354000" cy="393125"/>
            </a:xfrm>
            <a:custGeom>
              <a:rect b="b" l="l" r="r" t="t"/>
              <a:pathLst>
                <a:path extrusionOk="0" h="333" w="300">
                  <a:moveTo>
                    <a:pt x="150" y="0"/>
                  </a:moveTo>
                  <a:cubicBezTo>
                    <a:pt x="168" y="0"/>
                    <a:pt x="183" y="15"/>
                    <a:pt x="183" y="33"/>
                  </a:cubicBezTo>
                  <a:cubicBezTo>
                    <a:pt x="183" y="51"/>
                    <a:pt x="168" y="66"/>
                    <a:pt x="150" y="66"/>
                  </a:cubicBezTo>
                  <a:cubicBezTo>
                    <a:pt x="131" y="66"/>
                    <a:pt x="116" y="51"/>
                    <a:pt x="116" y="33"/>
                  </a:cubicBezTo>
                  <a:cubicBezTo>
                    <a:pt x="116" y="15"/>
                    <a:pt x="131" y="0"/>
                    <a:pt x="150" y="0"/>
                  </a:cubicBezTo>
                  <a:close/>
                  <a:moveTo>
                    <a:pt x="3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233"/>
                    <a:pt x="166" y="233"/>
                    <a:pt x="166" y="233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00" y="333"/>
                    <a:pt x="100" y="333"/>
                    <a:pt x="100" y="333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00" y="83"/>
                    <a:pt x="300" y="83"/>
                    <a:pt x="300" y="83"/>
                  </a:cubicBezTo>
                  <a:lnTo>
                    <a:pt x="300" y="11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929028" y="4583653"/>
              <a:ext cx="418701" cy="285150"/>
            </a:xfrm>
            <a:custGeom>
              <a:rect b="b" l="l" r="r" t="t"/>
              <a:pathLst>
                <a:path extrusionOk="0" h="250" w="367">
                  <a:moveTo>
                    <a:pt x="183" y="0"/>
                  </a:moveTo>
                  <a:cubicBezTo>
                    <a:pt x="100" y="0"/>
                    <a:pt x="28" y="51"/>
                    <a:pt x="0" y="125"/>
                  </a:cubicBezTo>
                  <a:cubicBezTo>
                    <a:pt x="28" y="198"/>
                    <a:pt x="100" y="250"/>
                    <a:pt x="183" y="250"/>
                  </a:cubicBezTo>
                  <a:cubicBezTo>
                    <a:pt x="267" y="250"/>
                    <a:pt x="338" y="198"/>
                    <a:pt x="367" y="125"/>
                  </a:cubicBezTo>
                  <a:cubicBezTo>
                    <a:pt x="338" y="51"/>
                    <a:pt x="267" y="0"/>
                    <a:pt x="183" y="0"/>
                  </a:cubicBezTo>
                  <a:close/>
                  <a:moveTo>
                    <a:pt x="183" y="208"/>
                  </a:moveTo>
                  <a:cubicBezTo>
                    <a:pt x="137" y="208"/>
                    <a:pt x="100" y="171"/>
                    <a:pt x="100" y="125"/>
                  </a:cubicBezTo>
                  <a:cubicBezTo>
                    <a:pt x="100" y="78"/>
                    <a:pt x="137" y="41"/>
                    <a:pt x="183" y="41"/>
                  </a:cubicBezTo>
                  <a:cubicBezTo>
                    <a:pt x="230" y="41"/>
                    <a:pt x="267" y="78"/>
                    <a:pt x="267" y="125"/>
                  </a:cubicBezTo>
                  <a:cubicBezTo>
                    <a:pt x="267" y="171"/>
                    <a:pt x="230" y="208"/>
                    <a:pt x="183" y="208"/>
                  </a:cubicBezTo>
                  <a:close/>
                  <a:moveTo>
                    <a:pt x="183" y="75"/>
                  </a:moveTo>
                  <a:cubicBezTo>
                    <a:pt x="155" y="75"/>
                    <a:pt x="133" y="96"/>
                    <a:pt x="133" y="125"/>
                  </a:cubicBezTo>
                  <a:cubicBezTo>
                    <a:pt x="133" y="153"/>
                    <a:pt x="155" y="175"/>
                    <a:pt x="183" y="175"/>
                  </a:cubicBezTo>
                  <a:cubicBezTo>
                    <a:pt x="212" y="175"/>
                    <a:pt x="233" y="153"/>
                    <a:pt x="233" y="125"/>
                  </a:cubicBezTo>
                  <a:cubicBezTo>
                    <a:pt x="233" y="96"/>
                    <a:pt x="212" y="75"/>
                    <a:pt x="183" y="75"/>
                  </a:cubicBez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255277" y="3948251"/>
              <a:ext cx="276100" cy="396314"/>
            </a:xfrm>
            <a:custGeom>
              <a:rect b="b" l="l" r="r" t="t"/>
              <a:pathLst>
                <a:path extrusionOk="0" h="334" w="233">
                  <a:moveTo>
                    <a:pt x="116" y="0"/>
                  </a:moveTo>
                  <a:cubicBezTo>
                    <a:pt x="51" y="0"/>
                    <a:pt x="0" y="52"/>
                    <a:pt x="0" y="117"/>
                  </a:cubicBezTo>
                  <a:cubicBezTo>
                    <a:pt x="0" y="204"/>
                    <a:pt x="116" y="334"/>
                    <a:pt x="116" y="334"/>
                  </a:cubicBezTo>
                  <a:cubicBezTo>
                    <a:pt x="116" y="334"/>
                    <a:pt x="233" y="204"/>
                    <a:pt x="233" y="117"/>
                  </a:cubicBezTo>
                  <a:cubicBezTo>
                    <a:pt x="233" y="54"/>
                    <a:pt x="181" y="0"/>
                    <a:pt x="116" y="0"/>
                  </a:cubicBezTo>
                  <a:close/>
                  <a:moveTo>
                    <a:pt x="116" y="159"/>
                  </a:moveTo>
                  <a:cubicBezTo>
                    <a:pt x="93" y="159"/>
                    <a:pt x="75" y="140"/>
                    <a:pt x="75" y="117"/>
                  </a:cubicBezTo>
                  <a:cubicBezTo>
                    <a:pt x="75" y="94"/>
                    <a:pt x="93" y="75"/>
                    <a:pt x="116" y="75"/>
                  </a:cubicBezTo>
                  <a:cubicBezTo>
                    <a:pt x="140" y="75"/>
                    <a:pt x="158" y="94"/>
                    <a:pt x="158" y="117"/>
                  </a:cubicBezTo>
                  <a:cubicBezTo>
                    <a:pt x="158" y="140"/>
                    <a:pt x="140" y="159"/>
                    <a:pt x="116" y="159"/>
                  </a:cubicBezTo>
                  <a:close/>
                </a:path>
              </a:pathLst>
            </a:custGeom>
            <a:solidFill>
              <a:srgbClr val="B545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750875" y="3677401"/>
              <a:ext cx="418700" cy="418668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8" y="333"/>
                    <a:pt x="333" y="258"/>
                    <a:pt x="333" y="166"/>
                  </a:cubicBezTo>
                  <a:cubicBezTo>
                    <a:pt x="333" y="75"/>
                    <a:pt x="258" y="0"/>
                    <a:pt x="167" y="0"/>
                  </a:cubicBezTo>
                  <a:close/>
                  <a:moveTo>
                    <a:pt x="167" y="50"/>
                  </a:moveTo>
                  <a:cubicBezTo>
                    <a:pt x="195" y="50"/>
                    <a:pt x="217" y="71"/>
                    <a:pt x="217" y="100"/>
                  </a:cubicBezTo>
                  <a:cubicBezTo>
                    <a:pt x="217" y="128"/>
                    <a:pt x="195" y="150"/>
                    <a:pt x="167" y="150"/>
                  </a:cubicBezTo>
                  <a:cubicBezTo>
                    <a:pt x="138" y="150"/>
                    <a:pt x="117" y="128"/>
                    <a:pt x="117" y="100"/>
                  </a:cubicBezTo>
                  <a:cubicBezTo>
                    <a:pt x="117" y="71"/>
                    <a:pt x="138" y="50"/>
                    <a:pt x="167" y="50"/>
                  </a:cubicBezTo>
                  <a:close/>
                  <a:moveTo>
                    <a:pt x="167" y="286"/>
                  </a:moveTo>
                  <a:cubicBezTo>
                    <a:pt x="125" y="286"/>
                    <a:pt x="88" y="265"/>
                    <a:pt x="67" y="233"/>
                  </a:cubicBezTo>
                  <a:cubicBezTo>
                    <a:pt x="67" y="200"/>
                    <a:pt x="133" y="181"/>
                    <a:pt x="167" y="181"/>
                  </a:cubicBezTo>
                  <a:cubicBezTo>
                    <a:pt x="200" y="181"/>
                    <a:pt x="267" y="200"/>
                    <a:pt x="267" y="233"/>
                  </a:cubicBezTo>
                  <a:cubicBezTo>
                    <a:pt x="245" y="265"/>
                    <a:pt x="208" y="286"/>
                    <a:pt x="167" y="286"/>
                  </a:cubicBezTo>
                  <a:close/>
                </a:path>
              </a:pathLst>
            </a:custGeom>
            <a:solidFill>
              <a:srgbClr val="653B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1270843" y="4096066"/>
              <a:ext cx="354000" cy="480848"/>
            </a:xfrm>
            <a:custGeom>
              <a:rect b="b" l="l" r="r" t="t"/>
              <a:pathLst>
                <a:path extrusionOk="0" h="287" w="212">
                  <a:moveTo>
                    <a:pt x="106" y="181"/>
                  </a:moveTo>
                  <a:cubicBezTo>
                    <a:pt x="131" y="181"/>
                    <a:pt x="152" y="161"/>
                    <a:pt x="152" y="136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20"/>
                    <a:pt x="131" y="0"/>
                    <a:pt x="106" y="0"/>
                  </a:cubicBezTo>
                  <a:cubicBezTo>
                    <a:pt x="81" y="0"/>
                    <a:pt x="61" y="20"/>
                    <a:pt x="61" y="45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61"/>
                    <a:pt x="81" y="181"/>
                    <a:pt x="106" y="181"/>
                  </a:cubicBezTo>
                  <a:close/>
                  <a:moveTo>
                    <a:pt x="187" y="136"/>
                  </a:moveTo>
                  <a:cubicBezTo>
                    <a:pt x="187" y="181"/>
                    <a:pt x="148" y="213"/>
                    <a:pt x="106" y="213"/>
                  </a:cubicBezTo>
                  <a:cubicBezTo>
                    <a:pt x="64" y="213"/>
                    <a:pt x="26" y="181"/>
                    <a:pt x="26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88"/>
                    <a:pt x="41" y="230"/>
                    <a:pt x="91" y="238"/>
                  </a:cubicBezTo>
                  <a:cubicBezTo>
                    <a:pt x="91" y="287"/>
                    <a:pt x="91" y="287"/>
                    <a:pt x="91" y="287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71" y="230"/>
                    <a:pt x="212" y="188"/>
                    <a:pt x="212" y="136"/>
                  </a:cubicBezTo>
                  <a:lnTo>
                    <a:pt x="187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" name="Google Shape;59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6"/>
          <p:cNvSpPr txBox="1"/>
          <p:nvPr>
            <p:ph type="title"/>
          </p:nvPr>
        </p:nvSpPr>
        <p:spPr>
          <a:xfrm>
            <a:off x="311700" y="14109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99,987,123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9" name="Google Shape;599;p46"/>
          <p:cNvSpPr txBox="1"/>
          <p:nvPr>
            <p:ph idx="1" type="body"/>
          </p:nvPr>
        </p:nvSpPr>
        <p:spPr>
          <a:xfrm>
            <a:off x="311700" y="34570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Brief explanation of your number.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0" name="Google Shape;600;p46"/>
          <p:cNvSpPr txBox="1"/>
          <p:nvPr>
            <p:ph idx="2"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numbers for Big impact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01" name="Google Shape;60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47"/>
          <p:cNvGrpSpPr/>
          <p:nvPr/>
        </p:nvGrpSpPr>
        <p:grpSpPr>
          <a:xfrm flipH="1">
            <a:off x="914400" y="1524000"/>
            <a:ext cx="533400" cy="304800"/>
            <a:chOff x="3962400" y="4724400"/>
            <a:chExt cx="533400" cy="304800"/>
          </a:xfrm>
        </p:grpSpPr>
        <p:cxnSp>
          <p:nvCxnSpPr>
            <p:cNvPr id="607" name="Google Shape;607;p47"/>
            <p:cNvCxnSpPr/>
            <p:nvPr/>
          </p:nvCxnSpPr>
          <p:spPr>
            <a:xfrm flipH="1" rot="10800000">
              <a:off x="3962400" y="4724400"/>
              <a:ext cx="228600" cy="304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4191000" y="4724400"/>
              <a:ext cx="3048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609" name="Google Shape;609;p47"/>
          <p:cNvGrpSpPr/>
          <p:nvPr/>
        </p:nvGrpSpPr>
        <p:grpSpPr>
          <a:xfrm rot="10800000">
            <a:off x="990600" y="2286000"/>
            <a:ext cx="533400" cy="304800"/>
            <a:chOff x="3962400" y="4724400"/>
            <a:chExt cx="533400" cy="304800"/>
          </a:xfrm>
        </p:grpSpPr>
        <p:cxnSp>
          <p:nvCxnSpPr>
            <p:cNvPr id="610" name="Google Shape;610;p47"/>
            <p:cNvCxnSpPr/>
            <p:nvPr/>
          </p:nvCxnSpPr>
          <p:spPr>
            <a:xfrm flipH="1" rot="10800000">
              <a:off x="3962400" y="4724400"/>
              <a:ext cx="228600" cy="304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4191000" y="4724400"/>
              <a:ext cx="3048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612" name="Google Shape;612;p47"/>
          <p:cNvGrpSpPr/>
          <p:nvPr/>
        </p:nvGrpSpPr>
        <p:grpSpPr>
          <a:xfrm flipH="1" rot="10800000">
            <a:off x="2209800" y="2286000"/>
            <a:ext cx="533400" cy="304800"/>
            <a:chOff x="3962400" y="4724400"/>
            <a:chExt cx="533400" cy="304800"/>
          </a:xfrm>
        </p:grpSpPr>
        <p:cxnSp>
          <p:nvCxnSpPr>
            <p:cNvPr id="613" name="Google Shape;613;p47"/>
            <p:cNvCxnSpPr/>
            <p:nvPr/>
          </p:nvCxnSpPr>
          <p:spPr>
            <a:xfrm flipH="1" rot="10800000">
              <a:off x="3962400" y="4724400"/>
              <a:ext cx="228600" cy="304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4191000" y="4724400"/>
              <a:ext cx="3048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oval"/>
            </a:ln>
          </p:spPr>
        </p:cxnSp>
      </p:grpSp>
      <p:grpSp>
        <p:nvGrpSpPr>
          <p:cNvPr id="615" name="Google Shape;615;p47"/>
          <p:cNvGrpSpPr/>
          <p:nvPr/>
        </p:nvGrpSpPr>
        <p:grpSpPr>
          <a:xfrm>
            <a:off x="2293742" y="1371600"/>
            <a:ext cx="533400" cy="304800"/>
            <a:chOff x="3962400" y="4724400"/>
            <a:chExt cx="533400" cy="304800"/>
          </a:xfrm>
        </p:grpSpPr>
        <p:cxnSp>
          <p:nvCxnSpPr>
            <p:cNvPr id="616" name="Google Shape;616;p47"/>
            <p:cNvCxnSpPr/>
            <p:nvPr/>
          </p:nvCxnSpPr>
          <p:spPr>
            <a:xfrm flipH="1" rot="10800000">
              <a:off x="3962400" y="4724400"/>
              <a:ext cx="228600" cy="3048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4191000" y="4724400"/>
              <a:ext cx="3048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med" w="med" type="none"/>
              <a:tailEnd len="med" w="med" type="oval"/>
            </a:ln>
          </p:spPr>
        </p:cxnSp>
      </p:grpSp>
      <p:sp>
        <p:nvSpPr>
          <p:cNvPr id="618" name="Google Shape;618;p47"/>
          <p:cNvSpPr/>
          <p:nvPr/>
        </p:nvSpPr>
        <p:spPr>
          <a:xfrm>
            <a:off x="457200" y="1219200"/>
            <a:ext cx="2792700" cy="1600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9" name="Google Shape;619;p47"/>
          <p:cNvGrpSpPr/>
          <p:nvPr/>
        </p:nvGrpSpPr>
        <p:grpSpPr>
          <a:xfrm>
            <a:off x="1143000" y="1295400"/>
            <a:ext cx="1447800" cy="1447800"/>
            <a:chOff x="6477000" y="-152400"/>
            <a:chExt cx="1447800" cy="1447800"/>
          </a:xfrm>
        </p:grpSpPr>
        <p:sp>
          <p:nvSpPr>
            <p:cNvPr id="620" name="Google Shape;620;p47"/>
            <p:cNvSpPr/>
            <p:nvPr/>
          </p:nvSpPr>
          <p:spPr>
            <a:xfrm>
              <a:off x="6477000" y="-152400"/>
              <a:ext cx="1447800" cy="1447800"/>
            </a:xfrm>
            <a:prstGeom prst="blockArc">
              <a:avLst>
                <a:gd fmla="val 3226088" name="adj1"/>
                <a:gd fmla="val 10845109" name="adj2"/>
                <a:gd fmla="val 27496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7"/>
            <p:cNvSpPr/>
            <p:nvPr/>
          </p:nvSpPr>
          <p:spPr>
            <a:xfrm>
              <a:off x="6477000" y="-152400"/>
              <a:ext cx="1447800" cy="1447800"/>
            </a:xfrm>
            <a:prstGeom prst="blockArc">
              <a:avLst>
                <a:gd fmla="val 10800000" name="adj1"/>
                <a:gd fmla="val 15209957" name="adj2"/>
                <a:gd fmla="val 27852" name="adj3"/>
              </a:avLst>
            </a:prstGeom>
            <a:solidFill>
              <a:srgbClr val="22D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7"/>
            <p:cNvSpPr/>
            <p:nvPr/>
          </p:nvSpPr>
          <p:spPr>
            <a:xfrm>
              <a:off x="6477000" y="-152400"/>
              <a:ext cx="1447800" cy="1447800"/>
            </a:xfrm>
            <a:prstGeom prst="blockArc">
              <a:avLst>
                <a:gd fmla="val 21589444" name="adj1"/>
                <a:gd fmla="val 6950106" name="adj2"/>
                <a:gd fmla="val 27814" name="adj3"/>
              </a:avLst>
            </a:prstGeom>
            <a:solidFill>
              <a:srgbClr val="B54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6477000" y="-152400"/>
              <a:ext cx="1447800" cy="1447800"/>
            </a:xfrm>
            <a:prstGeom prst="blockArc">
              <a:avLst>
                <a:gd fmla="val 15172847" name="adj1"/>
                <a:gd fmla="val 268835" name="adj2"/>
                <a:gd fmla="val 27852" name="adj3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4" name="Google Shape;624;p47"/>
          <p:cNvSpPr txBox="1"/>
          <p:nvPr/>
        </p:nvSpPr>
        <p:spPr>
          <a:xfrm>
            <a:off x="2804730" y="1219200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26%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47"/>
          <p:cNvSpPr txBox="1"/>
          <p:nvPr/>
        </p:nvSpPr>
        <p:spPr>
          <a:xfrm>
            <a:off x="2738310" y="2418841"/>
            <a:ext cx="538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31%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47"/>
          <p:cNvSpPr txBox="1"/>
          <p:nvPr/>
        </p:nvSpPr>
        <p:spPr>
          <a:xfrm>
            <a:off x="533400" y="2438400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47"/>
          <p:cNvSpPr txBox="1"/>
          <p:nvPr/>
        </p:nvSpPr>
        <p:spPr>
          <a:xfrm>
            <a:off x="515878" y="1332481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22%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47"/>
          <p:cNvSpPr/>
          <p:nvPr/>
        </p:nvSpPr>
        <p:spPr>
          <a:xfrm>
            <a:off x="5410200" y="1219200"/>
            <a:ext cx="3173700" cy="3204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7"/>
          <p:cNvSpPr/>
          <p:nvPr/>
        </p:nvSpPr>
        <p:spPr>
          <a:xfrm>
            <a:off x="3325100" y="1219200"/>
            <a:ext cx="1992000" cy="3204900"/>
          </a:xfrm>
          <a:prstGeom prst="rect">
            <a:avLst/>
          </a:prstGeom>
          <a:solidFill>
            <a:srgbClr val="68AF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0" name="Google Shape;630;p47"/>
          <p:cNvGrpSpPr/>
          <p:nvPr/>
        </p:nvGrpSpPr>
        <p:grpSpPr>
          <a:xfrm>
            <a:off x="457175" y="2917900"/>
            <a:ext cx="2792700" cy="1506000"/>
            <a:chOff x="457175" y="2917900"/>
            <a:chExt cx="2792700" cy="1506000"/>
          </a:xfrm>
        </p:grpSpPr>
        <p:sp>
          <p:nvSpPr>
            <p:cNvPr id="631" name="Google Shape;631;p47"/>
            <p:cNvSpPr/>
            <p:nvPr/>
          </p:nvSpPr>
          <p:spPr>
            <a:xfrm>
              <a:off x="571918" y="3649285"/>
              <a:ext cx="2542500" cy="14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457175" y="2917900"/>
              <a:ext cx="2792700" cy="1506000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3" name="Google Shape;633;p47"/>
            <p:cNvGrpSpPr/>
            <p:nvPr/>
          </p:nvGrpSpPr>
          <p:grpSpPr>
            <a:xfrm>
              <a:off x="639618" y="4210522"/>
              <a:ext cx="2590996" cy="108657"/>
              <a:chOff x="745911" y="4066066"/>
              <a:chExt cx="8241082" cy="345600"/>
            </a:xfrm>
          </p:grpSpPr>
          <p:sp>
            <p:nvSpPr>
              <p:cNvPr id="634" name="Google Shape;634;p47"/>
              <p:cNvSpPr txBox="1"/>
              <p:nvPr/>
            </p:nvSpPr>
            <p:spPr>
              <a:xfrm>
                <a:off x="745911" y="4066066"/>
                <a:ext cx="13053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2013</a:t>
                </a:r>
                <a:endPara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5" name="Google Shape;635;p47"/>
              <p:cNvSpPr txBox="1"/>
              <p:nvPr/>
            </p:nvSpPr>
            <p:spPr>
              <a:xfrm>
                <a:off x="1752631" y="4066066"/>
                <a:ext cx="13053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2014</a:t>
                </a:r>
                <a:endPara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6" name="Google Shape;636;p47"/>
              <p:cNvSpPr txBox="1"/>
              <p:nvPr/>
            </p:nvSpPr>
            <p:spPr>
              <a:xfrm>
                <a:off x="2759175" y="4066066"/>
                <a:ext cx="13053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2015</a:t>
                </a:r>
                <a:endPara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7" name="Google Shape;637;p47"/>
              <p:cNvSpPr txBox="1"/>
              <p:nvPr/>
            </p:nvSpPr>
            <p:spPr>
              <a:xfrm>
                <a:off x="3765885" y="4066066"/>
                <a:ext cx="13053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2016</a:t>
                </a:r>
                <a:endPara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8" name="Google Shape;638;p47"/>
              <p:cNvSpPr txBox="1"/>
              <p:nvPr/>
            </p:nvSpPr>
            <p:spPr>
              <a:xfrm>
                <a:off x="4772427" y="4066066"/>
                <a:ext cx="13053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2017</a:t>
                </a:r>
                <a:endPara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9" name="Google Shape;639;p47"/>
              <p:cNvSpPr txBox="1"/>
              <p:nvPr/>
            </p:nvSpPr>
            <p:spPr>
              <a:xfrm>
                <a:off x="5779137" y="4066066"/>
                <a:ext cx="13053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2018</a:t>
                </a:r>
                <a:endPara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0" name="Google Shape;640;p47"/>
              <p:cNvSpPr txBox="1"/>
              <p:nvPr/>
            </p:nvSpPr>
            <p:spPr>
              <a:xfrm>
                <a:off x="6785845" y="4066066"/>
                <a:ext cx="11946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2018</a:t>
                </a:r>
                <a:endPara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1" name="Google Shape;641;p47"/>
              <p:cNvSpPr txBox="1"/>
              <p:nvPr/>
            </p:nvSpPr>
            <p:spPr>
              <a:xfrm>
                <a:off x="7792393" y="4066066"/>
                <a:ext cx="1194600" cy="34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2020</a:t>
                </a:r>
                <a:endPara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42" name="Google Shape;642;p47"/>
            <p:cNvGrpSpPr/>
            <p:nvPr/>
          </p:nvGrpSpPr>
          <p:grpSpPr>
            <a:xfrm>
              <a:off x="1755691" y="3525088"/>
              <a:ext cx="479146" cy="119786"/>
              <a:chOff x="4495800" y="2343150"/>
              <a:chExt cx="1524000" cy="381000"/>
            </a:xfrm>
          </p:grpSpPr>
          <p:sp>
            <p:nvSpPr>
              <p:cNvPr id="643" name="Google Shape;643;p47"/>
              <p:cNvSpPr/>
              <p:nvPr/>
            </p:nvSpPr>
            <p:spPr>
              <a:xfrm>
                <a:off x="4495800" y="2419350"/>
                <a:ext cx="1524000" cy="304800"/>
              </a:xfrm>
              <a:prstGeom prst="roundRect">
                <a:avLst>
                  <a:gd fmla="val 16667" name="adj"/>
                </a:avLst>
              </a:prstGeom>
              <a:solidFill>
                <a:srgbClr val="22D1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4</a:t>
                </a:r>
                <a:r>
                  <a:rPr b="0" i="0" lang="en" sz="8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.</a:t>
                </a:r>
                <a:r>
                  <a:rPr lang="en" sz="8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45</a:t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44" name="Google Shape;644;p47"/>
              <p:cNvSpPr/>
              <p:nvPr/>
            </p:nvSpPr>
            <p:spPr>
              <a:xfrm>
                <a:off x="5181600" y="2343150"/>
                <a:ext cx="152400" cy="152400"/>
              </a:xfrm>
              <a:prstGeom prst="triangle">
                <a:avLst>
                  <a:gd fmla="val 50000" name="adj"/>
                </a:avLst>
              </a:prstGeom>
              <a:solidFill>
                <a:srgbClr val="22D1B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645" name="Google Shape;645;p47"/>
            <p:cNvCxnSpPr/>
            <p:nvPr/>
          </p:nvCxnSpPr>
          <p:spPr>
            <a:xfrm>
              <a:off x="572902" y="4219801"/>
              <a:ext cx="2542500" cy="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1209536" y="4219793"/>
              <a:ext cx="0" cy="28800"/>
            </a:xfrm>
            <a:prstGeom prst="straightConnector1">
              <a:avLst/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892718" y="4219793"/>
              <a:ext cx="0" cy="28800"/>
            </a:xfrm>
            <a:prstGeom prst="straightConnector1">
              <a:avLst/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575903" y="4219801"/>
              <a:ext cx="0" cy="14700"/>
            </a:xfrm>
            <a:prstGeom prst="straightConnector1">
              <a:avLst/>
            </a:prstGeom>
            <a:noFill/>
            <a:ln cap="flat" cmpd="sng" w="19050">
              <a:solidFill>
                <a:srgbClr val="1F497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1526354" y="4219793"/>
              <a:ext cx="0" cy="28800"/>
            </a:xfrm>
            <a:prstGeom prst="straightConnector1">
              <a:avLst/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1843172" y="4219793"/>
              <a:ext cx="0" cy="28800"/>
            </a:xfrm>
            <a:prstGeom prst="straightConnector1">
              <a:avLst/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159990" y="4219793"/>
              <a:ext cx="0" cy="28800"/>
            </a:xfrm>
            <a:prstGeom prst="straightConnector1">
              <a:avLst/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2476808" y="4219793"/>
              <a:ext cx="0" cy="28800"/>
            </a:xfrm>
            <a:prstGeom prst="straightConnector1">
              <a:avLst/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2793627" y="4219793"/>
              <a:ext cx="0" cy="28800"/>
            </a:xfrm>
            <a:prstGeom prst="straightConnector1">
              <a:avLst/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7"/>
            <p:cNvCxnSpPr/>
            <p:nvPr/>
          </p:nvCxnSpPr>
          <p:spPr>
            <a:xfrm>
              <a:off x="3108289" y="4219793"/>
              <a:ext cx="0" cy="28800"/>
            </a:xfrm>
            <a:prstGeom prst="straightConnector1">
              <a:avLst/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7"/>
            <p:cNvCxnSpPr/>
            <p:nvPr/>
          </p:nvCxnSpPr>
          <p:spPr>
            <a:xfrm rot="10800000">
              <a:off x="575903" y="3012212"/>
              <a:ext cx="0" cy="12135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6" name="Google Shape;656;p47"/>
            <p:cNvSpPr/>
            <p:nvPr/>
          </p:nvSpPr>
          <p:spPr>
            <a:xfrm>
              <a:off x="759298" y="3838226"/>
              <a:ext cx="38400" cy="45000"/>
            </a:xfrm>
            <a:prstGeom prst="diamond">
              <a:avLst/>
            </a:prstGeom>
            <a:solidFill>
              <a:srgbClr val="22D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657" name="Google Shape;657;p47"/>
            <p:cNvCxnSpPr>
              <a:stCxn id="656" idx="3"/>
              <a:endCxn id="658" idx="1"/>
            </p:cNvCxnSpPr>
            <p:nvPr/>
          </p:nvCxnSpPr>
          <p:spPr>
            <a:xfrm flipH="1" rot="10800000">
              <a:off x="797698" y="3770126"/>
              <a:ext cx="375600" cy="90600"/>
            </a:xfrm>
            <a:prstGeom prst="straightConnector1">
              <a:avLst/>
            </a:prstGeom>
            <a:noFill/>
            <a:ln cap="flat" cmpd="sng" w="19050">
              <a:solidFill>
                <a:srgbClr val="FEE068"/>
              </a:solidFill>
              <a:prstDash val="solid"/>
              <a:round/>
              <a:headEnd len="sm" w="sm" type="diamond"/>
              <a:tailEnd len="sm" w="sm" type="diamond"/>
            </a:ln>
          </p:spPr>
        </p:cxnSp>
        <p:sp>
          <p:nvSpPr>
            <p:cNvPr id="658" name="Google Shape;658;p47"/>
            <p:cNvSpPr/>
            <p:nvPr/>
          </p:nvSpPr>
          <p:spPr>
            <a:xfrm>
              <a:off x="1173353" y="3747564"/>
              <a:ext cx="38400" cy="45000"/>
            </a:xfrm>
            <a:prstGeom prst="diamond">
              <a:avLst/>
            </a:prstGeom>
            <a:solidFill>
              <a:srgbClr val="22D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1566280" y="3580145"/>
              <a:ext cx="38400" cy="45000"/>
            </a:xfrm>
            <a:prstGeom prst="diamond">
              <a:avLst/>
            </a:prstGeom>
            <a:solidFill>
              <a:srgbClr val="22D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660" name="Google Shape;660;p47"/>
            <p:cNvCxnSpPr>
              <a:stCxn id="658" idx="3"/>
              <a:endCxn id="659" idx="1"/>
            </p:cNvCxnSpPr>
            <p:nvPr/>
          </p:nvCxnSpPr>
          <p:spPr>
            <a:xfrm flipH="1" rot="10800000">
              <a:off x="1211753" y="3602664"/>
              <a:ext cx="354600" cy="167400"/>
            </a:xfrm>
            <a:prstGeom prst="straightConnector1">
              <a:avLst/>
            </a:prstGeom>
            <a:noFill/>
            <a:ln cap="flat" cmpd="sng" w="19050">
              <a:solidFill>
                <a:srgbClr val="FEE068"/>
              </a:solidFill>
              <a:prstDash val="solid"/>
              <a:round/>
              <a:headEnd len="sm" w="sm" type="diamond"/>
              <a:tailEnd len="sm" w="sm" type="diamond"/>
            </a:ln>
          </p:spPr>
        </p:cxnSp>
        <p:sp>
          <p:nvSpPr>
            <p:cNvPr id="661" name="Google Shape;661;p47"/>
            <p:cNvSpPr/>
            <p:nvPr/>
          </p:nvSpPr>
          <p:spPr>
            <a:xfrm>
              <a:off x="1975981" y="3385052"/>
              <a:ext cx="38400" cy="45000"/>
            </a:xfrm>
            <a:prstGeom prst="diamond">
              <a:avLst/>
            </a:prstGeom>
            <a:solidFill>
              <a:srgbClr val="22D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662" name="Google Shape;662;p47"/>
            <p:cNvCxnSpPr>
              <a:stCxn id="659" idx="3"/>
              <a:endCxn id="661" idx="1"/>
            </p:cNvCxnSpPr>
            <p:nvPr/>
          </p:nvCxnSpPr>
          <p:spPr>
            <a:xfrm flipH="1" rot="10800000">
              <a:off x="1604680" y="3407645"/>
              <a:ext cx="371400" cy="195000"/>
            </a:xfrm>
            <a:prstGeom prst="straightConnector1">
              <a:avLst/>
            </a:prstGeom>
            <a:noFill/>
            <a:ln cap="flat" cmpd="sng" w="19050">
              <a:solidFill>
                <a:srgbClr val="FEE068"/>
              </a:solidFill>
              <a:prstDash val="solid"/>
              <a:round/>
              <a:headEnd len="sm" w="sm" type="diamond"/>
              <a:tailEnd len="sm" w="sm" type="diamond"/>
            </a:ln>
          </p:spPr>
        </p:cxnSp>
        <p:sp>
          <p:nvSpPr>
            <p:cNvPr id="663" name="Google Shape;663;p47"/>
            <p:cNvSpPr/>
            <p:nvPr/>
          </p:nvSpPr>
          <p:spPr>
            <a:xfrm>
              <a:off x="2366551" y="3430041"/>
              <a:ext cx="38400" cy="45000"/>
            </a:xfrm>
            <a:prstGeom prst="diamond">
              <a:avLst/>
            </a:prstGeom>
            <a:solidFill>
              <a:srgbClr val="22D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664" name="Google Shape;664;p47"/>
            <p:cNvCxnSpPr>
              <a:stCxn id="661" idx="3"/>
              <a:endCxn id="663" idx="1"/>
            </p:cNvCxnSpPr>
            <p:nvPr/>
          </p:nvCxnSpPr>
          <p:spPr>
            <a:xfrm>
              <a:off x="2014381" y="3407552"/>
              <a:ext cx="352200" cy="45000"/>
            </a:xfrm>
            <a:prstGeom prst="straightConnector1">
              <a:avLst/>
            </a:prstGeom>
            <a:noFill/>
            <a:ln cap="flat" cmpd="sng" w="19050">
              <a:solidFill>
                <a:srgbClr val="FEE068"/>
              </a:solidFill>
              <a:prstDash val="solid"/>
              <a:round/>
              <a:headEnd len="sm" w="sm" type="diamond"/>
              <a:tailEnd len="sm" w="sm" type="diamond"/>
            </a:ln>
          </p:spPr>
        </p:cxnSp>
        <p:sp>
          <p:nvSpPr>
            <p:cNvPr id="665" name="Google Shape;665;p47"/>
            <p:cNvSpPr/>
            <p:nvPr/>
          </p:nvSpPr>
          <p:spPr>
            <a:xfrm>
              <a:off x="2774373" y="3745871"/>
              <a:ext cx="38400" cy="45000"/>
            </a:xfrm>
            <a:prstGeom prst="diamond">
              <a:avLst/>
            </a:prstGeom>
            <a:solidFill>
              <a:srgbClr val="22D1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666" name="Google Shape;666;p47"/>
            <p:cNvCxnSpPr>
              <a:stCxn id="663" idx="3"/>
              <a:endCxn id="665" idx="1"/>
            </p:cNvCxnSpPr>
            <p:nvPr/>
          </p:nvCxnSpPr>
          <p:spPr>
            <a:xfrm>
              <a:off x="2404951" y="3452541"/>
              <a:ext cx="369300" cy="315900"/>
            </a:xfrm>
            <a:prstGeom prst="straightConnector1">
              <a:avLst/>
            </a:prstGeom>
            <a:noFill/>
            <a:ln cap="flat" cmpd="sng" w="19050">
              <a:solidFill>
                <a:srgbClr val="FEE068"/>
              </a:solidFill>
              <a:prstDash val="solid"/>
              <a:round/>
              <a:headEnd len="sm" w="sm" type="diamond"/>
              <a:tailEnd len="sm" w="sm" type="diamond"/>
            </a:ln>
          </p:spPr>
        </p:cxnSp>
        <p:cxnSp>
          <p:nvCxnSpPr>
            <p:cNvPr id="667" name="Google Shape;667;p47"/>
            <p:cNvCxnSpPr/>
            <p:nvPr/>
          </p:nvCxnSpPr>
          <p:spPr>
            <a:xfrm>
              <a:off x="576143" y="4219793"/>
              <a:ext cx="0" cy="28800"/>
            </a:xfrm>
            <a:prstGeom prst="straightConnector1">
              <a:avLst/>
            </a:prstGeom>
            <a:noFill/>
            <a:ln cap="flat" cmpd="sng" w="19050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8" name="Google Shape;668;p47"/>
            <p:cNvSpPr/>
            <p:nvPr/>
          </p:nvSpPr>
          <p:spPr>
            <a:xfrm>
              <a:off x="576143" y="3940422"/>
              <a:ext cx="2542500" cy="14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571918" y="3370335"/>
              <a:ext cx="2542500" cy="14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571918" y="3055160"/>
              <a:ext cx="2542500" cy="14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47"/>
          <p:cNvSpPr/>
          <p:nvPr/>
        </p:nvSpPr>
        <p:spPr>
          <a:xfrm>
            <a:off x="5519675" y="3337661"/>
            <a:ext cx="2956800" cy="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7"/>
          <p:cNvSpPr/>
          <p:nvPr/>
        </p:nvSpPr>
        <p:spPr>
          <a:xfrm>
            <a:off x="5519675" y="2870658"/>
            <a:ext cx="2956800" cy="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7"/>
          <p:cNvSpPr/>
          <p:nvPr/>
        </p:nvSpPr>
        <p:spPr>
          <a:xfrm>
            <a:off x="5519675" y="1936653"/>
            <a:ext cx="2956800" cy="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7"/>
          <p:cNvSpPr/>
          <p:nvPr/>
        </p:nvSpPr>
        <p:spPr>
          <a:xfrm>
            <a:off x="5519675" y="2403655"/>
            <a:ext cx="2956800" cy="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7"/>
          <p:cNvSpPr/>
          <p:nvPr/>
        </p:nvSpPr>
        <p:spPr>
          <a:xfrm>
            <a:off x="5519675" y="1469650"/>
            <a:ext cx="2956800" cy="1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7"/>
          <p:cNvSpPr/>
          <p:nvPr/>
        </p:nvSpPr>
        <p:spPr>
          <a:xfrm>
            <a:off x="5655558" y="1799500"/>
            <a:ext cx="128696" cy="2031900"/>
          </a:xfrm>
          <a:prstGeom prst="rect">
            <a:avLst/>
          </a:prstGeom>
          <a:solidFill>
            <a:srgbClr val="22D1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7"/>
          <p:cNvSpPr/>
          <p:nvPr/>
        </p:nvSpPr>
        <p:spPr>
          <a:xfrm>
            <a:off x="5826775" y="2558125"/>
            <a:ext cx="128696" cy="1273200"/>
          </a:xfrm>
          <a:prstGeom prst="rect">
            <a:avLst/>
          </a:prstGeom>
          <a:solidFill>
            <a:srgbClr val="B545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6006009" y="2216625"/>
            <a:ext cx="128696" cy="16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6400854" y="2188000"/>
            <a:ext cx="128700" cy="1614900"/>
          </a:xfrm>
          <a:prstGeom prst="rect">
            <a:avLst/>
          </a:prstGeom>
          <a:solidFill>
            <a:srgbClr val="22D1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7"/>
          <p:cNvSpPr/>
          <p:nvPr/>
        </p:nvSpPr>
        <p:spPr>
          <a:xfrm>
            <a:off x="6572052" y="1691500"/>
            <a:ext cx="128700" cy="2111100"/>
          </a:xfrm>
          <a:prstGeom prst="rect">
            <a:avLst/>
          </a:prstGeom>
          <a:solidFill>
            <a:srgbClr val="B545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7"/>
          <p:cNvSpPr/>
          <p:nvPr/>
        </p:nvSpPr>
        <p:spPr>
          <a:xfrm>
            <a:off x="6751288" y="3111925"/>
            <a:ext cx="128700" cy="69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7"/>
          <p:cNvSpPr/>
          <p:nvPr/>
        </p:nvSpPr>
        <p:spPr>
          <a:xfrm>
            <a:off x="7146150" y="2176725"/>
            <a:ext cx="128700" cy="1654800"/>
          </a:xfrm>
          <a:prstGeom prst="rect">
            <a:avLst/>
          </a:prstGeom>
          <a:solidFill>
            <a:srgbClr val="22D1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7"/>
          <p:cNvSpPr/>
          <p:nvPr/>
        </p:nvSpPr>
        <p:spPr>
          <a:xfrm>
            <a:off x="7317355" y="2558125"/>
            <a:ext cx="128700" cy="1273200"/>
          </a:xfrm>
          <a:prstGeom prst="rect">
            <a:avLst/>
          </a:prstGeom>
          <a:solidFill>
            <a:srgbClr val="B545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7"/>
          <p:cNvSpPr/>
          <p:nvPr/>
        </p:nvSpPr>
        <p:spPr>
          <a:xfrm>
            <a:off x="7496600" y="2053225"/>
            <a:ext cx="128700" cy="177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7"/>
          <p:cNvSpPr/>
          <p:nvPr/>
        </p:nvSpPr>
        <p:spPr>
          <a:xfrm>
            <a:off x="7891425" y="3191038"/>
            <a:ext cx="128700" cy="640500"/>
          </a:xfrm>
          <a:prstGeom prst="rect">
            <a:avLst/>
          </a:prstGeom>
          <a:solidFill>
            <a:srgbClr val="22D1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7"/>
          <p:cNvSpPr/>
          <p:nvPr/>
        </p:nvSpPr>
        <p:spPr>
          <a:xfrm>
            <a:off x="8062650" y="2558125"/>
            <a:ext cx="128700" cy="1273200"/>
          </a:xfrm>
          <a:prstGeom prst="rect">
            <a:avLst/>
          </a:prstGeom>
          <a:solidFill>
            <a:srgbClr val="B545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7"/>
          <p:cNvSpPr/>
          <p:nvPr/>
        </p:nvSpPr>
        <p:spPr>
          <a:xfrm>
            <a:off x="8241884" y="2216625"/>
            <a:ext cx="128700" cy="16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8" name="Google Shape;688;p47"/>
          <p:cNvGrpSpPr/>
          <p:nvPr/>
        </p:nvGrpSpPr>
        <p:grpSpPr>
          <a:xfrm>
            <a:off x="5542175" y="3834638"/>
            <a:ext cx="3019175" cy="273900"/>
            <a:chOff x="5542175" y="3834638"/>
            <a:chExt cx="3019175" cy="273900"/>
          </a:xfrm>
        </p:grpSpPr>
        <p:sp>
          <p:nvSpPr>
            <p:cNvPr id="689" name="Google Shape;689;p47"/>
            <p:cNvSpPr txBox="1"/>
            <p:nvPr/>
          </p:nvSpPr>
          <p:spPr>
            <a:xfrm>
              <a:off x="5542175" y="3834638"/>
              <a:ext cx="705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Category 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0" name="Google Shape;690;p47"/>
            <p:cNvSpPr txBox="1"/>
            <p:nvPr/>
          </p:nvSpPr>
          <p:spPr>
            <a:xfrm>
              <a:off x="6313267" y="3834638"/>
              <a:ext cx="705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Category 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1" name="Google Shape;691;p47"/>
            <p:cNvSpPr txBox="1"/>
            <p:nvPr/>
          </p:nvSpPr>
          <p:spPr>
            <a:xfrm>
              <a:off x="7084359" y="3834638"/>
              <a:ext cx="705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Category 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2" name="Google Shape;692;p47"/>
            <p:cNvSpPr txBox="1"/>
            <p:nvPr/>
          </p:nvSpPr>
          <p:spPr>
            <a:xfrm>
              <a:off x="7855450" y="3834638"/>
              <a:ext cx="705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Category 4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93" name="Google Shape;693;p47"/>
          <p:cNvSpPr/>
          <p:nvPr/>
        </p:nvSpPr>
        <p:spPr>
          <a:xfrm>
            <a:off x="5519675" y="3802725"/>
            <a:ext cx="2956800" cy="2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7"/>
          <p:cNvSpPr/>
          <p:nvPr/>
        </p:nvSpPr>
        <p:spPr>
          <a:xfrm>
            <a:off x="5657575" y="4155250"/>
            <a:ext cx="128700" cy="119700"/>
          </a:xfrm>
          <a:prstGeom prst="rect">
            <a:avLst/>
          </a:prstGeom>
          <a:solidFill>
            <a:srgbClr val="22D1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47"/>
          <p:cNvSpPr/>
          <p:nvPr/>
        </p:nvSpPr>
        <p:spPr>
          <a:xfrm>
            <a:off x="6661925" y="4155250"/>
            <a:ext cx="128700" cy="119700"/>
          </a:xfrm>
          <a:prstGeom prst="rect">
            <a:avLst/>
          </a:prstGeom>
          <a:solidFill>
            <a:srgbClr val="B545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7"/>
          <p:cNvSpPr/>
          <p:nvPr/>
        </p:nvSpPr>
        <p:spPr>
          <a:xfrm>
            <a:off x="7666275" y="4155250"/>
            <a:ext cx="128700" cy="11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7"/>
          <p:cNvSpPr txBox="1"/>
          <p:nvPr/>
        </p:nvSpPr>
        <p:spPr>
          <a:xfrm>
            <a:off x="5786275" y="4090200"/>
            <a:ext cx="54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Series 1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p47"/>
          <p:cNvSpPr txBox="1"/>
          <p:nvPr/>
        </p:nvSpPr>
        <p:spPr>
          <a:xfrm>
            <a:off x="6790025" y="4090200"/>
            <a:ext cx="54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Series 2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p47"/>
          <p:cNvSpPr txBox="1"/>
          <p:nvPr/>
        </p:nvSpPr>
        <p:spPr>
          <a:xfrm>
            <a:off x="7793775" y="4090200"/>
            <a:ext cx="54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Series 3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1" name="Google Shape;701;p47"/>
          <p:cNvSpPr txBox="1"/>
          <p:nvPr>
            <p:ph idx="2" type="title"/>
          </p:nvPr>
        </p:nvSpPr>
        <p:spPr>
          <a:xfrm>
            <a:off x="0" y="1893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Editable Dashboard</a:t>
            </a:r>
            <a:endParaRPr sz="4800"/>
          </a:p>
        </p:txBody>
      </p:sp>
      <p:grpSp>
        <p:nvGrpSpPr>
          <p:cNvPr id="702" name="Google Shape;702;p47"/>
          <p:cNvGrpSpPr/>
          <p:nvPr/>
        </p:nvGrpSpPr>
        <p:grpSpPr>
          <a:xfrm>
            <a:off x="3352800" y="1371600"/>
            <a:ext cx="1920650" cy="685800"/>
            <a:chOff x="3352800" y="1219200"/>
            <a:chExt cx="1920650" cy="685800"/>
          </a:xfrm>
        </p:grpSpPr>
        <p:sp>
          <p:nvSpPr>
            <p:cNvPr id="703" name="Google Shape;703;p47"/>
            <p:cNvSpPr txBox="1"/>
            <p:nvPr/>
          </p:nvSpPr>
          <p:spPr>
            <a:xfrm>
              <a:off x="3368750" y="1356300"/>
              <a:ext cx="1904700" cy="47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99,987,123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04" name="Google Shape;704;p47"/>
            <p:cNvCxnSpPr/>
            <p:nvPr/>
          </p:nvCxnSpPr>
          <p:spPr>
            <a:xfrm>
              <a:off x="3352800" y="1905000"/>
              <a:ext cx="18798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705" name="Google Shape;705;p47"/>
            <p:cNvSpPr txBox="1"/>
            <p:nvPr/>
          </p:nvSpPr>
          <p:spPr>
            <a:xfrm>
              <a:off x="3352800" y="1219200"/>
              <a:ext cx="533400" cy="64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800">
                  <a:solidFill>
                    <a:srgbClr val="FFFFFF"/>
                  </a:solidFill>
                  <a:latin typeface="Source Serif Pro"/>
                  <a:ea typeface="Source Serif Pro"/>
                  <a:cs typeface="Source Serif Pro"/>
                  <a:sym typeface="Source Serif Pro"/>
                </a:rPr>
                <a:t>$</a:t>
              </a:r>
              <a:endParaRPr b="1" sz="38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grpSp>
        <p:nvGrpSpPr>
          <p:cNvPr id="706" name="Google Shape;706;p47"/>
          <p:cNvGrpSpPr/>
          <p:nvPr/>
        </p:nvGrpSpPr>
        <p:grpSpPr>
          <a:xfrm>
            <a:off x="3352800" y="2552700"/>
            <a:ext cx="1920650" cy="533400"/>
            <a:chOff x="3352800" y="2552700"/>
            <a:chExt cx="1920650" cy="533400"/>
          </a:xfrm>
        </p:grpSpPr>
        <p:sp>
          <p:nvSpPr>
            <p:cNvPr id="707" name="Google Shape;707;p47"/>
            <p:cNvSpPr txBox="1"/>
            <p:nvPr/>
          </p:nvSpPr>
          <p:spPr>
            <a:xfrm>
              <a:off x="3368750" y="2552700"/>
              <a:ext cx="1904700" cy="47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123,000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3429000" y="2552700"/>
              <a:ext cx="339725" cy="350838"/>
            </a:xfrm>
            <a:custGeom>
              <a:rect b="b" l="l" r="r" t="t"/>
              <a:pathLst>
                <a:path extrusionOk="0" h="350" w="339">
                  <a:moveTo>
                    <a:pt x="167" y="133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50"/>
                    <a:pt x="250" y="50"/>
                    <a:pt x="250" y="50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67" y="83"/>
                    <a:pt x="167" y="83"/>
                    <a:pt x="167" y="83"/>
                  </a:cubicBezTo>
                  <a:lnTo>
                    <a:pt x="167" y="133"/>
                  </a:lnTo>
                  <a:close/>
                  <a:moveTo>
                    <a:pt x="100" y="283"/>
                  </a:moveTo>
                  <a:cubicBezTo>
                    <a:pt x="82" y="283"/>
                    <a:pt x="67" y="298"/>
                    <a:pt x="67" y="317"/>
                  </a:cubicBezTo>
                  <a:cubicBezTo>
                    <a:pt x="67" y="335"/>
                    <a:pt x="82" y="350"/>
                    <a:pt x="100" y="350"/>
                  </a:cubicBezTo>
                  <a:cubicBezTo>
                    <a:pt x="119" y="350"/>
                    <a:pt x="134" y="335"/>
                    <a:pt x="134" y="317"/>
                  </a:cubicBezTo>
                  <a:cubicBezTo>
                    <a:pt x="134" y="298"/>
                    <a:pt x="119" y="283"/>
                    <a:pt x="100" y="283"/>
                  </a:cubicBezTo>
                  <a:close/>
                  <a:moveTo>
                    <a:pt x="267" y="283"/>
                  </a:moveTo>
                  <a:cubicBezTo>
                    <a:pt x="249" y="283"/>
                    <a:pt x="234" y="298"/>
                    <a:pt x="234" y="317"/>
                  </a:cubicBezTo>
                  <a:cubicBezTo>
                    <a:pt x="234" y="335"/>
                    <a:pt x="249" y="350"/>
                    <a:pt x="267" y="350"/>
                  </a:cubicBezTo>
                  <a:cubicBezTo>
                    <a:pt x="285" y="350"/>
                    <a:pt x="300" y="335"/>
                    <a:pt x="300" y="317"/>
                  </a:cubicBezTo>
                  <a:cubicBezTo>
                    <a:pt x="300" y="298"/>
                    <a:pt x="285" y="283"/>
                    <a:pt x="267" y="283"/>
                  </a:cubicBezTo>
                  <a:close/>
                  <a:moveTo>
                    <a:pt x="104" y="230"/>
                  </a:moveTo>
                  <a:cubicBezTo>
                    <a:pt x="104" y="228"/>
                    <a:pt x="104" y="228"/>
                    <a:pt x="104" y="228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57" y="202"/>
                    <a:pt x="267" y="195"/>
                    <a:pt x="274" y="185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94" y="178"/>
                    <a:pt x="94" y="178"/>
                    <a:pt x="94" y="178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69" y="223"/>
                    <a:pt x="69" y="228"/>
                    <a:pt x="69" y="235"/>
                  </a:cubicBezTo>
                  <a:cubicBezTo>
                    <a:pt x="69" y="253"/>
                    <a:pt x="84" y="268"/>
                    <a:pt x="102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2" y="235"/>
                    <a:pt x="302" y="235"/>
                    <a:pt x="302" y="235"/>
                  </a:cubicBezTo>
                  <a:cubicBezTo>
                    <a:pt x="107" y="235"/>
                    <a:pt x="107" y="235"/>
                    <a:pt x="107" y="235"/>
                  </a:cubicBezTo>
                  <a:cubicBezTo>
                    <a:pt x="105" y="233"/>
                    <a:pt x="104" y="232"/>
                    <a:pt x="104" y="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09" name="Google Shape;709;p47"/>
            <p:cNvCxnSpPr/>
            <p:nvPr/>
          </p:nvCxnSpPr>
          <p:spPr>
            <a:xfrm>
              <a:off x="3352800" y="3086100"/>
              <a:ext cx="18798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oval"/>
              <a:tailEnd len="med" w="med" type="oval"/>
            </a:ln>
          </p:spPr>
        </p:cxnSp>
      </p:grpSp>
      <p:grpSp>
        <p:nvGrpSpPr>
          <p:cNvPr id="710" name="Google Shape;710;p47"/>
          <p:cNvGrpSpPr/>
          <p:nvPr/>
        </p:nvGrpSpPr>
        <p:grpSpPr>
          <a:xfrm>
            <a:off x="3352800" y="3581400"/>
            <a:ext cx="1920650" cy="533400"/>
            <a:chOff x="3352800" y="3733800"/>
            <a:chExt cx="1920650" cy="533400"/>
          </a:xfrm>
        </p:grpSpPr>
        <p:sp>
          <p:nvSpPr>
            <p:cNvPr id="711" name="Google Shape;711;p47"/>
            <p:cNvSpPr txBox="1"/>
            <p:nvPr/>
          </p:nvSpPr>
          <p:spPr>
            <a:xfrm>
              <a:off x="3368750" y="3733800"/>
              <a:ext cx="1904700" cy="47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97.5%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12" name="Google Shape;712;p47"/>
            <p:cNvCxnSpPr/>
            <p:nvPr/>
          </p:nvCxnSpPr>
          <p:spPr>
            <a:xfrm>
              <a:off x="3352800" y="4267200"/>
              <a:ext cx="18798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713" name="Google Shape;713;p47"/>
            <p:cNvSpPr/>
            <p:nvPr/>
          </p:nvSpPr>
          <p:spPr>
            <a:xfrm>
              <a:off x="3429000" y="3733800"/>
              <a:ext cx="352425" cy="300038"/>
            </a:xfrm>
            <a:custGeom>
              <a:rect b="b" l="l" r="r" t="t"/>
              <a:pathLst>
                <a:path extrusionOk="0" h="298" w="352">
                  <a:moveTo>
                    <a:pt x="200" y="0"/>
                  </a:moveTo>
                  <a:cubicBezTo>
                    <a:pt x="117" y="0"/>
                    <a:pt x="50" y="67"/>
                    <a:pt x="5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65" y="215"/>
                    <a:pt x="65" y="215"/>
                    <a:pt x="65" y="215"/>
                  </a:cubicBezTo>
                  <a:cubicBezTo>
                    <a:pt x="67" y="217"/>
                    <a:pt x="67" y="217"/>
                    <a:pt x="67" y="217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3" y="85"/>
                    <a:pt x="135" y="33"/>
                    <a:pt x="200" y="33"/>
                  </a:cubicBezTo>
                  <a:cubicBezTo>
                    <a:pt x="265" y="33"/>
                    <a:pt x="317" y="85"/>
                    <a:pt x="317" y="150"/>
                  </a:cubicBezTo>
                  <a:cubicBezTo>
                    <a:pt x="317" y="215"/>
                    <a:pt x="265" y="267"/>
                    <a:pt x="200" y="267"/>
                  </a:cubicBezTo>
                  <a:cubicBezTo>
                    <a:pt x="168" y="267"/>
                    <a:pt x="138" y="253"/>
                    <a:pt x="118" y="232"/>
                  </a:cubicBezTo>
                  <a:cubicBezTo>
                    <a:pt x="95" y="255"/>
                    <a:pt x="95" y="255"/>
                    <a:pt x="95" y="255"/>
                  </a:cubicBezTo>
                  <a:cubicBezTo>
                    <a:pt x="122" y="282"/>
                    <a:pt x="160" y="298"/>
                    <a:pt x="202" y="298"/>
                  </a:cubicBezTo>
                  <a:cubicBezTo>
                    <a:pt x="285" y="298"/>
                    <a:pt x="352" y="232"/>
                    <a:pt x="352" y="148"/>
                  </a:cubicBezTo>
                  <a:cubicBezTo>
                    <a:pt x="352" y="65"/>
                    <a:pt x="283" y="0"/>
                    <a:pt x="200" y="0"/>
                  </a:cubicBezTo>
                  <a:close/>
                  <a:moveTo>
                    <a:pt x="183" y="83"/>
                  </a:moveTo>
                  <a:cubicBezTo>
                    <a:pt x="183" y="167"/>
                    <a:pt x="183" y="167"/>
                    <a:pt x="183" y="167"/>
                  </a:cubicBezTo>
                  <a:cubicBezTo>
                    <a:pt x="255" y="208"/>
                    <a:pt x="255" y="208"/>
                    <a:pt x="255" y="20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83"/>
                    <a:pt x="208" y="83"/>
                    <a:pt x="208" y="83"/>
                  </a:cubicBezTo>
                  <a:lnTo>
                    <a:pt x="183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8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Employ images for your message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9" name="Google Shape;719;p48"/>
          <p:cNvSpPr txBox="1"/>
          <p:nvPr>
            <p:ph idx="1" type="body"/>
          </p:nvPr>
        </p:nvSpPr>
        <p:spPr>
          <a:xfrm>
            <a:off x="1281275" y="1322435"/>
            <a:ext cx="2184600" cy="16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An images is worth a thousand words.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720" name="Google Shape;720;p48"/>
          <p:cNvSpPr txBox="1"/>
          <p:nvPr>
            <p:ph idx="2" type="body"/>
          </p:nvPr>
        </p:nvSpPr>
        <p:spPr>
          <a:xfrm>
            <a:off x="3493500" y="2953711"/>
            <a:ext cx="2184600" cy="16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Images are the best way to explain your messages.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721" name="Google Shape;721;p48"/>
          <p:cNvSpPr txBox="1"/>
          <p:nvPr>
            <p:ph idx="3" type="body"/>
          </p:nvPr>
        </p:nvSpPr>
        <p:spPr>
          <a:xfrm>
            <a:off x="5691900" y="1304010"/>
            <a:ext cx="2184600" cy="161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Avoid bullet lists with engaging images and a professional layout.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descr="automotive-62827_1280.jpg" id="722" name="Google Shape;722;p48"/>
          <p:cNvPicPr preferRelativeResize="0"/>
          <p:nvPr/>
        </p:nvPicPr>
        <p:blipFill rotWithShape="1">
          <a:blip r:embed="rId3">
            <a:alphaModFix/>
          </a:blip>
          <a:srcRect b="10514" l="0" r="0" t="0"/>
          <a:stretch/>
        </p:blipFill>
        <p:spPr>
          <a:xfrm>
            <a:off x="1297325" y="2965300"/>
            <a:ext cx="2152499" cy="1589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in-517545_1280.jpg" id="723" name="Google Shape;723;p48"/>
          <p:cNvPicPr preferRelativeResize="0"/>
          <p:nvPr/>
        </p:nvPicPr>
        <p:blipFill rotWithShape="1">
          <a:blip r:embed="rId4">
            <a:alphaModFix/>
          </a:blip>
          <a:srcRect b="38684" l="0" r="0" t="12814"/>
          <a:stretch/>
        </p:blipFill>
        <p:spPr>
          <a:xfrm>
            <a:off x="3495600" y="1334025"/>
            <a:ext cx="2152488" cy="1589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y-96233_1280.jpg" id="724" name="Google Shape;724;p48"/>
          <p:cNvPicPr preferRelativeResize="0"/>
          <p:nvPr/>
        </p:nvPicPr>
        <p:blipFill rotWithShape="1">
          <a:blip r:embed="rId5">
            <a:alphaModFix/>
          </a:blip>
          <a:srcRect b="0" l="0" r="10865" t="0"/>
          <a:stretch/>
        </p:blipFill>
        <p:spPr>
          <a:xfrm>
            <a:off x="5691900" y="2953700"/>
            <a:ext cx="2184598" cy="16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48"/>
          <p:cNvSpPr txBox="1"/>
          <p:nvPr>
            <p:ph idx="12" type="sldNum"/>
          </p:nvPr>
        </p:nvSpPr>
        <p:spPr>
          <a:xfrm>
            <a:off x="8472458" y="452925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119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9"/>
          <p:cNvSpPr txBox="1"/>
          <p:nvPr>
            <p:ph type="title"/>
          </p:nvPr>
        </p:nvSpPr>
        <p:spPr>
          <a:xfrm>
            <a:off x="176650" y="3276600"/>
            <a:ext cx="7648500" cy="160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a Background Image to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Make your Point.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2" name="Google Shape;73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50"/>
          <p:cNvSpPr txBox="1"/>
          <p:nvPr/>
        </p:nvSpPr>
        <p:spPr>
          <a:xfrm>
            <a:off x="311695" y="3150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C5D69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sz="3800">
              <a:solidFill>
                <a:srgbClr val="2C5D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8" name="Google Shape;738;p50"/>
          <p:cNvSpPr/>
          <p:nvPr/>
        </p:nvSpPr>
        <p:spPr>
          <a:xfrm>
            <a:off x="1640790" y="468656"/>
            <a:ext cx="334963" cy="338138"/>
          </a:xfrm>
          <a:custGeom>
            <a:rect b="b" l="l" r="r" t="t"/>
            <a:pathLst>
              <a:path extrusionOk="0" h="337" w="333">
                <a:moveTo>
                  <a:pt x="333" y="65"/>
                </a:moveTo>
                <a:cubicBezTo>
                  <a:pt x="257" y="0"/>
                  <a:pt x="257" y="0"/>
                  <a:pt x="257" y="0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312" y="90"/>
                  <a:pt x="312" y="90"/>
                  <a:pt x="312" y="90"/>
                </a:cubicBezTo>
                <a:lnTo>
                  <a:pt x="333" y="65"/>
                </a:lnTo>
                <a:close/>
                <a:moveTo>
                  <a:pt x="98" y="27"/>
                </a:moveTo>
                <a:cubicBezTo>
                  <a:pt x="77" y="2"/>
                  <a:pt x="77" y="2"/>
                  <a:pt x="77" y="2"/>
                </a:cubicBezTo>
                <a:cubicBezTo>
                  <a:pt x="0" y="67"/>
                  <a:pt x="0" y="67"/>
                  <a:pt x="0" y="67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98" y="27"/>
                  <a:pt x="98" y="27"/>
                </a:cubicBezTo>
                <a:close/>
                <a:moveTo>
                  <a:pt x="175" y="104"/>
                </a:moveTo>
                <a:cubicBezTo>
                  <a:pt x="150" y="104"/>
                  <a:pt x="150" y="104"/>
                  <a:pt x="150" y="104"/>
                </a:cubicBezTo>
                <a:cubicBezTo>
                  <a:pt x="150" y="204"/>
                  <a:pt x="150" y="204"/>
                  <a:pt x="150" y="204"/>
                </a:cubicBezTo>
                <a:cubicBezTo>
                  <a:pt x="230" y="252"/>
                  <a:pt x="230" y="252"/>
                  <a:pt x="230" y="252"/>
                </a:cubicBezTo>
                <a:cubicBezTo>
                  <a:pt x="243" y="232"/>
                  <a:pt x="243" y="232"/>
                  <a:pt x="243" y="232"/>
                </a:cubicBezTo>
                <a:cubicBezTo>
                  <a:pt x="177" y="192"/>
                  <a:pt x="177" y="192"/>
                  <a:pt x="177" y="192"/>
                </a:cubicBezTo>
                <a:cubicBezTo>
                  <a:pt x="177" y="104"/>
                  <a:pt x="177" y="104"/>
                  <a:pt x="177" y="104"/>
                </a:cubicBezTo>
                <a:lnTo>
                  <a:pt x="175" y="104"/>
                </a:lnTo>
                <a:close/>
                <a:moveTo>
                  <a:pt x="167" y="37"/>
                </a:moveTo>
                <a:cubicBezTo>
                  <a:pt x="83" y="37"/>
                  <a:pt x="17" y="104"/>
                  <a:pt x="17" y="187"/>
                </a:cubicBezTo>
                <a:cubicBezTo>
                  <a:pt x="17" y="270"/>
                  <a:pt x="83" y="337"/>
                  <a:pt x="167" y="337"/>
                </a:cubicBezTo>
                <a:cubicBezTo>
                  <a:pt x="250" y="337"/>
                  <a:pt x="317" y="270"/>
                  <a:pt x="317" y="187"/>
                </a:cubicBezTo>
                <a:cubicBezTo>
                  <a:pt x="317" y="104"/>
                  <a:pt x="250" y="37"/>
                  <a:pt x="167" y="37"/>
                </a:cubicBezTo>
                <a:close/>
                <a:moveTo>
                  <a:pt x="167" y="304"/>
                </a:moveTo>
                <a:cubicBezTo>
                  <a:pt x="102" y="304"/>
                  <a:pt x="50" y="252"/>
                  <a:pt x="50" y="187"/>
                </a:cubicBezTo>
                <a:cubicBezTo>
                  <a:pt x="50" y="122"/>
                  <a:pt x="102" y="70"/>
                  <a:pt x="167" y="70"/>
                </a:cubicBezTo>
                <a:cubicBezTo>
                  <a:pt x="232" y="70"/>
                  <a:pt x="283" y="122"/>
                  <a:pt x="283" y="187"/>
                </a:cubicBezTo>
                <a:cubicBezTo>
                  <a:pt x="283" y="252"/>
                  <a:pt x="232" y="304"/>
                  <a:pt x="167" y="30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0"/>
          <p:cNvSpPr/>
          <p:nvPr/>
        </p:nvSpPr>
        <p:spPr>
          <a:xfrm>
            <a:off x="2793277" y="470244"/>
            <a:ext cx="334963" cy="334963"/>
          </a:xfrm>
          <a:custGeom>
            <a:rect b="b" l="l" r="r" t="t"/>
            <a:pathLst>
              <a:path extrusionOk="0" h="333" w="333">
                <a:moveTo>
                  <a:pt x="167" y="0"/>
                </a:moveTo>
                <a:cubicBezTo>
                  <a:pt x="75" y="0"/>
                  <a:pt x="0" y="75"/>
                  <a:pt x="0" y="166"/>
                </a:cubicBezTo>
                <a:cubicBezTo>
                  <a:pt x="0" y="258"/>
                  <a:pt x="75" y="333"/>
                  <a:pt x="167" y="333"/>
                </a:cubicBezTo>
                <a:cubicBezTo>
                  <a:pt x="258" y="333"/>
                  <a:pt x="333" y="258"/>
                  <a:pt x="333" y="166"/>
                </a:cubicBezTo>
                <a:cubicBezTo>
                  <a:pt x="333" y="75"/>
                  <a:pt x="258" y="0"/>
                  <a:pt x="167" y="0"/>
                </a:cubicBezTo>
                <a:close/>
                <a:moveTo>
                  <a:pt x="167" y="50"/>
                </a:moveTo>
                <a:cubicBezTo>
                  <a:pt x="195" y="50"/>
                  <a:pt x="217" y="71"/>
                  <a:pt x="217" y="100"/>
                </a:cubicBezTo>
                <a:cubicBezTo>
                  <a:pt x="217" y="128"/>
                  <a:pt x="195" y="150"/>
                  <a:pt x="167" y="150"/>
                </a:cubicBezTo>
                <a:cubicBezTo>
                  <a:pt x="138" y="150"/>
                  <a:pt x="117" y="128"/>
                  <a:pt x="117" y="100"/>
                </a:cubicBezTo>
                <a:cubicBezTo>
                  <a:pt x="117" y="71"/>
                  <a:pt x="138" y="50"/>
                  <a:pt x="167" y="50"/>
                </a:cubicBezTo>
                <a:close/>
                <a:moveTo>
                  <a:pt x="167" y="286"/>
                </a:moveTo>
                <a:cubicBezTo>
                  <a:pt x="125" y="286"/>
                  <a:pt x="88" y="265"/>
                  <a:pt x="67" y="233"/>
                </a:cubicBezTo>
                <a:cubicBezTo>
                  <a:pt x="67" y="200"/>
                  <a:pt x="133" y="181"/>
                  <a:pt x="167" y="181"/>
                </a:cubicBezTo>
                <a:cubicBezTo>
                  <a:pt x="200" y="181"/>
                  <a:pt x="267" y="200"/>
                  <a:pt x="267" y="233"/>
                </a:cubicBezTo>
                <a:cubicBezTo>
                  <a:pt x="245" y="265"/>
                  <a:pt x="208" y="286"/>
                  <a:pt x="167" y="286"/>
                </a:cubicBezTo>
                <a:close/>
              </a:path>
            </a:pathLst>
          </a:custGeom>
          <a:solidFill>
            <a:srgbClr val="653B6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0"/>
          <p:cNvSpPr/>
          <p:nvPr/>
        </p:nvSpPr>
        <p:spPr>
          <a:xfrm>
            <a:off x="6015782" y="471163"/>
            <a:ext cx="334950" cy="333124"/>
          </a:xfrm>
          <a:custGeom>
            <a:rect b="b" l="l" r="r" t="t"/>
            <a:pathLst>
              <a:path extrusionOk="0" h="286" w="287">
                <a:moveTo>
                  <a:pt x="144" y="0"/>
                </a:move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4" y="286"/>
                </a:cubicBezTo>
                <a:cubicBezTo>
                  <a:pt x="223" y="286"/>
                  <a:pt x="287" y="222"/>
                  <a:pt x="287" y="143"/>
                </a:cubicBezTo>
                <a:cubicBezTo>
                  <a:pt x="287" y="64"/>
                  <a:pt x="223" y="0"/>
                  <a:pt x="144" y="0"/>
                </a:cubicBezTo>
                <a:close/>
                <a:moveTo>
                  <a:pt x="144" y="208"/>
                </a:moveTo>
                <a:cubicBezTo>
                  <a:pt x="108" y="208"/>
                  <a:pt x="79" y="179"/>
                  <a:pt x="79" y="143"/>
                </a:cubicBezTo>
                <a:cubicBezTo>
                  <a:pt x="79" y="107"/>
                  <a:pt x="108" y="79"/>
                  <a:pt x="144" y="79"/>
                </a:cubicBezTo>
                <a:cubicBezTo>
                  <a:pt x="179" y="79"/>
                  <a:pt x="208" y="107"/>
                  <a:pt x="208" y="143"/>
                </a:cubicBezTo>
                <a:cubicBezTo>
                  <a:pt x="208" y="179"/>
                  <a:pt x="179" y="208"/>
                  <a:pt x="144" y="208"/>
                </a:cubicBezTo>
                <a:close/>
                <a:moveTo>
                  <a:pt x="144" y="129"/>
                </a:moveTo>
                <a:cubicBezTo>
                  <a:pt x="136" y="129"/>
                  <a:pt x="129" y="135"/>
                  <a:pt x="129" y="143"/>
                </a:cubicBezTo>
                <a:cubicBezTo>
                  <a:pt x="129" y="151"/>
                  <a:pt x="136" y="157"/>
                  <a:pt x="144" y="157"/>
                </a:cubicBezTo>
                <a:cubicBezTo>
                  <a:pt x="151" y="157"/>
                  <a:pt x="158" y="151"/>
                  <a:pt x="158" y="143"/>
                </a:cubicBezTo>
                <a:cubicBezTo>
                  <a:pt x="158" y="135"/>
                  <a:pt x="151" y="129"/>
                  <a:pt x="144" y="129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0"/>
          <p:cNvSpPr/>
          <p:nvPr/>
        </p:nvSpPr>
        <p:spPr>
          <a:xfrm>
            <a:off x="3908147" y="493262"/>
            <a:ext cx="212725" cy="288925"/>
          </a:xfrm>
          <a:custGeom>
            <a:rect b="b" l="l" r="r" t="t"/>
            <a:pathLst>
              <a:path extrusionOk="0" h="287" w="212">
                <a:moveTo>
                  <a:pt x="106" y="181"/>
                </a:moveTo>
                <a:cubicBezTo>
                  <a:pt x="131" y="181"/>
                  <a:pt x="152" y="161"/>
                  <a:pt x="152" y="136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52" y="20"/>
                  <a:pt x="131" y="0"/>
                  <a:pt x="106" y="0"/>
                </a:cubicBezTo>
                <a:cubicBezTo>
                  <a:pt x="81" y="0"/>
                  <a:pt x="61" y="20"/>
                  <a:pt x="61" y="45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61" y="161"/>
                  <a:pt x="81" y="181"/>
                  <a:pt x="106" y="181"/>
                </a:cubicBezTo>
                <a:close/>
                <a:moveTo>
                  <a:pt x="187" y="136"/>
                </a:moveTo>
                <a:cubicBezTo>
                  <a:pt x="187" y="181"/>
                  <a:pt x="148" y="213"/>
                  <a:pt x="106" y="213"/>
                </a:cubicBezTo>
                <a:cubicBezTo>
                  <a:pt x="64" y="213"/>
                  <a:pt x="26" y="181"/>
                  <a:pt x="2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88"/>
                  <a:pt x="41" y="230"/>
                  <a:pt x="91" y="238"/>
                </a:cubicBezTo>
                <a:cubicBezTo>
                  <a:pt x="91" y="287"/>
                  <a:pt x="91" y="287"/>
                  <a:pt x="91" y="287"/>
                </a:cubicBezTo>
                <a:cubicBezTo>
                  <a:pt x="121" y="287"/>
                  <a:pt x="121" y="287"/>
                  <a:pt x="121" y="287"/>
                </a:cubicBezTo>
                <a:cubicBezTo>
                  <a:pt x="121" y="238"/>
                  <a:pt x="121" y="238"/>
                  <a:pt x="121" y="238"/>
                </a:cubicBezTo>
                <a:cubicBezTo>
                  <a:pt x="171" y="230"/>
                  <a:pt x="212" y="188"/>
                  <a:pt x="212" y="136"/>
                </a:cubicBezTo>
                <a:lnTo>
                  <a:pt x="187" y="1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0"/>
          <p:cNvSpPr/>
          <p:nvPr/>
        </p:nvSpPr>
        <p:spPr>
          <a:xfrm>
            <a:off x="4900779" y="471225"/>
            <a:ext cx="335100" cy="333000"/>
          </a:xfrm>
          <a:prstGeom prst="rect">
            <a:avLst/>
          </a:prstGeom>
          <a:solidFill>
            <a:srgbClr val="416E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50"/>
          <p:cNvSpPr txBox="1"/>
          <p:nvPr/>
        </p:nvSpPr>
        <p:spPr>
          <a:xfrm>
            <a:off x="7130643" y="3150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712A34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</a:t>
            </a:r>
            <a:endParaRPr b="1" sz="3800">
              <a:solidFill>
                <a:srgbClr val="712A34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744" name="Google Shape;744;p50"/>
          <p:cNvSpPr/>
          <p:nvPr/>
        </p:nvSpPr>
        <p:spPr>
          <a:xfrm>
            <a:off x="8482204" y="493250"/>
            <a:ext cx="290642" cy="288950"/>
          </a:xfrm>
          <a:custGeom>
            <a:rect b="b" l="l" r="r" t="t"/>
            <a:pathLst>
              <a:path extrusionOk="0" h="24" w="24">
                <a:moveTo>
                  <a:pt x="0" y="19"/>
                </a:moveTo>
                <a:cubicBezTo>
                  <a:pt x="0" y="24"/>
                  <a:pt x="0" y="24"/>
                  <a:pt x="0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20" y="9"/>
                  <a:pt x="20" y="9"/>
                  <a:pt x="20" y="9"/>
                </a:cubicBezTo>
                <a:cubicBezTo>
                  <a:pt x="15" y="4"/>
                  <a:pt x="15" y="4"/>
                  <a:pt x="15" y="4"/>
                </a:cubicBezTo>
                <a:lnTo>
                  <a:pt x="0" y="19"/>
                </a:lnTo>
                <a:close/>
                <a:moveTo>
                  <a:pt x="24" y="5"/>
                </a:moveTo>
                <a:cubicBezTo>
                  <a:pt x="24" y="5"/>
                  <a:pt x="24" y="4"/>
                  <a:pt x="24" y="4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0"/>
                  <a:pt x="19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22" y="8"/>
                  <a:pt x="22" y="8"/>
                  <a:pt x="22" y="8"/>
                </a:cubicBezTo>
                <a:lnTo>
                  <a:pt x="24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0"/>
          <p:cNvSpPr/>
          <p:nvPr/>
        </p:nvSpPr>
        <p:spPr>
          <a:xfrm>
            <a:off x="8497350" y="1720100"/>
            <a:ext cx="260350" cy="304800"/>
          </a:xfrm>
          <a:custGeom>
            <a:rect b="b" l="l" r="r" t="t"/>
            <a:pathLst>
              <a:path extrusionOk="0" h="27" w="23">
                <a:moveTo>
                  <a:pt x="19" y="3"/>
                </a:move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1" y="8"/>
                  <a:pt x="1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9" y="8"/>
                  <a:pt x="19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11"/>
                  <a:pt x="20" y="11"/>
                  <a:pt x="2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2" y="26"/>
                  <a:pt x="12" y="26"/>
                </a:cubicBezTo>
                <a:cubicBezTo>
                  <a:pt x="12" y="14"/>
                  <a:pt x="12" y="14"/>
                  <a:pt x="1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3"/>
                  <a:pt x="23" y="3"/>
                  <a:pt x="23" y="3"/>
                </a:cubicBezTo>
                <a:lnTo>
                  <a:pt x="19" y="3"/>
                </a:lnTo>
                <a:close/>
              </a:path>
            </a:pathLst>
          </a:custGeom>
          <a:solidFill>
            <a:srgbClr val="2C5D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0"/>
          <p:cNvSpPr/>
          <p:nvPr/>
        </p:nvSpPr>
        <p:spPr>
          <a:xfrm>
            <a:off x="458251" y="1664189"/>
            <a:ext cx="293688" cy="293688"/>
          </a:xfrm>
          <a:custGeom>
            <a:rect b="b" l="l" r="r" t="t"/>
            <a:pathLst>
              <a:path extrusionOk="0" h="292" w="292">
                <a:moveTo>
                  <a:pt x="209" y="183"/>
                </a:moveTo>
                <a:cubicBezTo>
                  <a:pt x="195" y="183"/>
                  <a:pt x="195" y="183"/>
                  <a:pt x="195" y="183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207" y="160"/>
                  <a:pt x="217" y="135"/>
                  <a:pt x="217" y="108"/>
                </a:cubicBezTo>
                <a:cubicBezTo>
                  <a:pt x="217" y="48"/>
                  <a:pt x="16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35" y="217"/>
                  <a:pt x="160" y="207"/>
                  <a:pt x="179" y="190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92" y="267"/>
                  <a:pt x="292" y="267"/>
                  <a:pt x="292" y="267"/>
                </a:cubicBezTo>
                <a:lnTo>
                  <a:pt x="209" y="183"/>
                </a:lnTo>
                <a:close/>
                <a:moveTo>
                  <a:pt x="109" y="183"/>
                </a:moveTo>
                <a:cubicBezTo>
                  <a:pt x="67" y="183"/>
                  <a:pt x="34" y="150"/>
                  <a:pt x="34" y="108"/>
                </a:cubicBezTo>
                <a:cubicBezTo>
                  <a:pt x="34" y="67"/>
                  <a:pt x="67" y="33"/>
                  <a:pt x="109" y="33"/>
                </a:cubicBezTo>
                <a:cubicBezTo>
                  <a:pt x="150" y="33"/>
                  <a:pt x="184" y="67"/>
                  <a:pt x="184" y="108"/>
                </a:cubicBezTo>
                <a:cubicBezTo>
                  <a:pt x="184" y="150"/>
                  <a:pt x="150" y="183"/>
                  <a:pt x="109" y="18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0"/>
          <p:cNvSpPr/>
          <p:nvPr/>
        </p:nvSpPr>
        <p:spPr>
          <a:xfrm>
            <a:off x="8460050" y="2831402"/>
            <a:ext cx="334950" cy="306075"/>
          </a:xfrm>
          <a:custGeom>
            <a:rect b="b" l="l" r="r" t="t"/>
            <a:pathLst>
              <a:path extrusionOk="0" h="335" w="366">
                <a:moveTo>
                  <a:pt x="0" y="335"/>
                </a:moveTo>
                <a:cubicBezTo>
                  <a:pt x="66" y="335"/>
                  <a:pt x="66" y="335"/>
                  <a:pt x="66" y="3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0" y="135"/>
                  <a:pt x="0" y="135"/>
                  <a:pt x="0" y="135"/>
                </a:cubicBezTo>
                <a:lnTo>
                  <a:pt x="0" y="335"/>
                </a:lnTo>
                <a:close/>
                <a:moveTo>
                  <a:pt x="366" y="152"/>
                </a:moveTo>
                <a:cubicBezTo>
                  <a:pt x="366" y="133"/>
                  <a:pt x="351" y="118"/>
                  <a:pt x="333" y="118"/>
                </a:cubicBezTo>
                <a:cubicBezTo>
                  <a:pt x="228" y="118"/>
                  <a:pt x="228" y="118"/>
                  <a:pt x="228" y="118"/>
                </a:cubicBezTo>
                <a:cubicBezTo>
                  <a:pt x="243" y="42"/>
                  <a:pt x="243" y="42"/>
                  <a:pt x="243" y="42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0"/>
                  <a:pt x="240" y="23"/>
                  <a:pt x="236" y="18"/>
                </a:cubicBezTo>
                <a:cubicBezTo>
                  <a:pt x="218" y="0"/>
                  <a:pt x="218" y="0"/>
                  <a:pt x="218" y="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1" y="117"/>
                  <a:pt x="98" y="125"/>
                  <a:pt x="98" y="133"/>
                </a:cubicBezTo>
                <a:cubicBezTo>
                  <a:pt x="98" y="300"/>
                  <a:pt x="98" y="300"/>
                  <a:pt x="98" y="300"/>
                </a:cubicBezTo>
                <a:cubicBezTo>
                  <a:pt x="98" y="318"/>
                  <a:pt x="113" y="333"/>
                  <a:pt x="131" y="333"/>
                </a:cubicBezTo>
                <a:cubicBezTo>
                  <a:pt x="281" y="333"/>
                  <a:pt x="281" y="333"/>
                  <a:pt x="281" y="333"/>
                </a:cubicBezTo>
                <a:cubicBezTo>
                  <a:pt x="295" y="333"/>
                  <a:pt x="306" y="325"/>
                  <a:pt x="311" y="313"/>
                </a:cubicBezTo>
                <a:cubicBezTo>
                  <a:pt x="361" y="197"/>
                  <a:pt x="361" y="197"/>
                  <a:pt x="361" y="197"/>
                </a:cubicBezTo>
                <a:cubicBezTo>
                  <a:pt x="363" y="193"/>
                  <a:pt x="363" y="188"/>
                  <a:pt x="363" y="185"/>
                </a:cubicBezTo>
                <a:cubicBezTo>
                  <a:pt x="363" y="152"/>
                  <a:pt x="363" y="152"/>
                  <a:pt x="363" y="152"/>
                </a:cubicBezTo>
                <a:lnTo>
                  <a:pt x="366" y="152"/>
                </a:lnTo>
                <a:close/>
              </a:path>
            </a:pathLst>
          </a:custGeom>
          <a:solidFill>
            <a:srgbClr val="A05E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0"/>
          <p:cNvSpPr txBox="1"/>
          <p:nvPr/>
        </p:nvSpPr>
        <p:spPr>
          <a:xfrm>
            <a:off x="311695" y="2661789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68AF69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3800">
              <a:solidFill>
                <a:srgbClr val="68AF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p50"/>
          <p:cNvSpPr/>
          <p:nvPr/>
        </p:nvSpPr>
        <p:spPr>
          <a:xfrm>
            <a:off x="435225" y="4010806"/>
            <a:ext cx="339725" cy="350838"/>
          </a:xfrm>
          <a:custGeom>
            <a:rect b="b" l="l" r="r" t="t"/>
            <a:pathLst>
              <a:path extrusionOk="0" h="350" w="339">
                <a:moveTo>
                  <a:pt x="167" y="133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50" y="83"/>
                  <a:pt x="250" y="83"/>
                  <a:pt x="250" y="83"/>
                </a:cubicBezTo>
                <a:cubicBezTo>
                  <a:pt x="250" y="50"/>
                  <a:pt x="250" y="50"/>
                  <a:pt x="250" y="50"/>
                </a:cubicBezTo>
                <a:cubicBezTo>
                  <a:pt x="200" y="50"/>
                  <a:pt x="200" y="50"/>
                  <a:pt x="200" y="50"/>
                </a:cubicBezTo>
                <a:cubicBezTo>
                  <a:pt x="200" y="0"/>
                  <a:pt x="200" y="0"/>
                  <a:pt x="200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67" y="83"/>
                  <a:pt x="167" y="83"/>
                  <a:pt x="167" y="83"/>
                </a:cubicBezTo>
                <a:lnTo>
                  <a:pt x="167" y="133"/>
                </a:lnTo>
                <a:close/>
                <a:moveTo>
                  <a:pt x="100" y="283"/>
                </a:moveTo>
                <a:cubicBezTo>
                  <a:pt x="82" y="283"/>
                  <a:pt x="67" y="298"/>
                  <a:pt x="67" y="317"/>
                </a:cubicBezTo>
                <a:cubicBezTo>
                  <a:pt x="67" y="335"/>
                  <a:pt x="82" y="350"/>
                  <a:pt x="100" y="350"/>
                </a:cubicBezTo>
                <a:cubicBezTo>
                  <a:pt x="119" y="350"/>
                  <a:pt x="134" y="335"/>
                  <a:pt x="134" y="317"/>
                </a:cubicBezTo>
                <a:cubicBezTo>
                  <a:pt x="134" y="298"/>
                  <a:pt x="119" y="283"/>
                  <a:pt x="100" y="283"/>
                </a:cubicBezTo>
                <a:close/>
                <a:moveTo>
                  <a:pt x="267" y="283"/>
                </a:moveTo>
                <a:cubicBezTo>
                  <a:pt x="249" y="283"/>
                  <a:pt x="234" y="298"/>
                  <a:pt x="234" y="317"/>
                </a:cubicBezTo>
                <a:cubicBezTo>
                  <a:pt x="234" y="335"/>
                  <a:pt x="249" y="350"/>
                  <a:pt x="267" y="350"/>
                </a:cubicBezTo>
                <a:cubicBezTo>
                  <a:pt x="285" y="350"/>
                  <a:pt x="300" y="335"/>
                  <a:pt x="300" y="317"/>
                </a:cubicBezTo>
                <a:cubicBezTo>
                  <a:pt x="300" y="298"/>
                  <a:pt x="285" y="283"/>
                  <a:pt x="267" y="283"/>
                </a:cubicBezTo>
                <a:close/>
                <a:moveTo>
                  <a:pt x="104" y="230"/>
                </a:moveTo>
                <a:cubicBezTo>
                  <a:pt x="104" y="228"/>
                  <a:pt x="104" y="228"/>
                  <a:pt x="104" y="228"/>
                </a:cubicBezTo>
                <a:cubicBezTo>
                  <a:pt x="119" y="202"/>
                  <a:pt x="119" y="202"/>
                  <a:pt x="119" y="202"/>
                </a:cubicBezTo>
                <a:cubicBezTo>
                  <a:pt x="244" y="202"/>
                  <a:pt x="244" y="202"/>
                  <a:pt x="244" y="202"/>
                </a:cubicBezTo>
                <a:cubicBezTo>
                  <a:pt x="257" y="202"/>
                  <a:pt x="267" y="195"/>
                  <a:pt x="274" y="185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10" y="52"/>
                  <a:pt x="310" y="52"/>
                  <a:pt x="310" y="52"/>
                </a:cubicBezTo>
                <a:cubicBezTo>
                  <a:pt x="292" y="85"/>
                  <a:pt x="292" y="85"/>
                  <a:pt x="292" y="85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129" y="168"/>
                  <a:pt x="129" y="168"/>
                  <a:pt x="129" y="168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90" y="85"/>
                  <a:pt x="90" y="85"/>
                  <a:pt x="90" y="85"/>
                </a:cubicBezTo>
                <a:cubicBezTo>
                  <a:pt x="74" y="52"/>
                  <a:pt x="74" y="52"/>
                  <a:pt x="74" y="52"/>
                </a:cubicBezTo>
                <a:cubicBezTo>
                  <a:pt x="59" y="18"/>
                  <a:pt x="59" y="18"/>
                  <a:pt x="59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94" y="178"/>
                  <a:pt x="94" y="178"/>
                  <a:pt x="94" y="178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69" y="223"/>
                  <a:pt x="69" y="228"/>
                  <a:pt x="69" y="235"/>
                </a:cubicBezTo>
                <a:cubicBezTo>
                  <a:pt x="69" y="253"/>
                  <a:pt x="84" y="268"/>
                  <a:pt x="102" y="268"/>
                </a:cubicBezTo>
                <a:cubicBezTo>
                  <a:pt x="302" y="268"/>
                  <a:pt x="302" y="268"/>
                  <a:pt x="302" y="268"/>
                </a:cubicBezTo>
                <a:cubicBezTo>
                  <a:pt x="302" y="235"/>
                  <a:pt x="302" y="235"/>
                  <a:pt x="302" y="235"/>
                </a:cubicBezTo>
                <a:cubicBezTo>
                  <a:pt x="107" y="235"/>
                  <a:pt x="107" y="235"/>
                  <a:pt x="107" y="235"/>
                </a:cubicBezTo>
                <a:cubicBezTo>
                  <a:pt x="105" y="233"/>
                  <a:pt x="104" y="232"/>
                  <a:pt x="104" y="230"/>
                </a:cubicBezTo>
                <a:close/>
              </a:path>
            </a:pathLst>
          </a:custGeom>
          <a:solidFill>
            <a:srgbClr val="416E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0"/>
          <p:cNvSpPr/>
          <p:nvPr/>
        </p:nvSpPr>
        <p:spPr>
          <a:xfrm>
            <a:off x="1607450" y="3985406"/>
            <a:ext cx="401638" cy="401638"/>
          </a:xfrm>
          <a:custGeom>
            <a:rect b="b" l="l" r="r" t="t"/>
            <a:pathLst>
              <a:path extrusionOk="0" h="400" w="400">
                <a:moveTo>
                  <a:pt x="200" y="0"/>
                </a:moveTo>
                <a:cubicBezTo>
                  <a:pt x="90" y="0"/>
                  <a:pt x="0" y="90"/>
                  <a:pt x="0" y="200"/>
                </a:cubicBezTo>
                <a:cubicBezTo>
                  <a:pt x="0" y="310"/>
                  <a:pt x="90" y="400"/>
                  <a:pt x="200" y="400"/>
                </a:cubicBezTo>
                <a:cubicBezTo>
                  <a:pt x="310" y="400"/>
                  <a:pt x="400" y="310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lose/>
                <a:moveTo>
                  <a:pt x="333" y="246"/>
                </a:moveTo>
                <a:cubicBezTo>
                  <a:pt x="315" y="308"/>
                  <a:pt x="262" y="355"/>
                  <a:pt x="200" y="355"/>
                </a:cubicBezTo>
                <a:cubicBezTo>
                  <a:pt x="137" y="355"/>
                  <a:pt x="83" y="310"/>
                  <a:pt x="67" y="246"/>
                </a:cubicBezTo>
                <a:cubicBezTo>
                  <a:pt x="47" y="245"/>
                  <a:pt x="32" y="226"/>
                  <a:pt x="32" y="205"/>
                </a:cubicBezTo>
                <a:cubicBezTo>
                  <a:pt x="32" y="183"/>
                  <a:pt x="47" y="166"/>
                  <a:pt x="65" y="163"/>
                </a:cubicBezTo>
                <a:cubicBezTo>
                  <a:pt x="100" y="138"/>
                  <a:pt x="128" y="105"/>
                  <a:pt x="133" y="80"/>
                </a:cubicBezTo>
                <a:cubicBezTo>
                  <a:pt x="157" y="123"/>
                  <a:pt x="238" y="166"/>
                  <a:pt x="330" y="165"/>
                </a:cubicBezTo>
                <a:cubicBezTo>
                  <a:pt x="335" y="165"/>
                  <a:pt x="335" y="165"/>
                  <a:pt x="335" y="165"/>
                </a:cubicBezTo>
                <a:cubicBezTo>
                  <a:pt x="357" y="165"/>
                  <a:pt x="373" y="183"/>
                  <a:pt x="373" y="206"/>
                </a:cubicBezTo>
                <a:cubicBezTo>
                  <a:pt x="370" y="228"/>
                  <a:pt x="353" y="246"/>
                  <a:pt x="333" y="246"/>
                </a:cubicBezTo>
                <a:close/>
              </a:path>
            </a:pathLst>
          </a:custGeom>
          <a:solidFill>
            <a:srgbClr val="A05E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0"/>
          <p:cNvSpPr/>
          <p:nvPr/>
        </p:nvSpPr>
        <p:spPr>
          <a:xfrm>
            <a:off x="6014963" y="4033031"/>
            <a:ext cx="336550" cy="306388"/>
          </a:xfrm>
          <a:custGeom>
            <a:rect b="b" l="l" r="r" t="t"/>
            <a:pathLst>
              <a:path extrusionOk="0" h="305" w="334">
                <a:moveTo>
                  <a:pt x="242" y="0"/>
                </a:moveTo>
                <a:cubicBezTo>
                  <a:pt x="214" y="0"/>
                  <a:pt x="185" y="13"/>
                  <a:pt x="167" y="35"/>
                </a:cubicBezTo>
                <a:cubicBezTo>
                  <a:pt x="149" y="13"/>
                  <a:pt x="120" y="0"/>
                  <a:pt x="92" y="0"/>
                </a:cubicBezTo>
                <a:cubicBezTo>
                  <a:pt x="40" y="0"/>
                  <a:pt x="0" y="40"/>
                  <a:pt x="0" y="91"/>
                </a:cubicBezTo>
                <a:cubicBezTo>
                  <a:pt x="0" y="155"/>
                  <a:pt x="57" y="206"/>
                  <a:pt x="144" y="283"/>
                </a:cubicBezTo>
                <a:cubicBezTo>
                  <a:pt x="167" y="305"/>
                  <a:pt x="167" y="305"/>
                  <a:pt x="167" y="305"/>
                </a:cubicBezTo>
                <a:cubicBezTo>
                  <a:pt x="190" y="283"/>
                  <a:pt x="190" y="283"/>
                  <a:pt x="190" y="283"/>
                </a:cubicBezTo>
                <a:cubicBezTo>
                  <a:pt x="277" y="205"/>
                  <a:pt x="334" y="153"/>
                  <a:pt x="334" y="91"/>
                </a:cubicBezTo>
                <a:cubicBezTo>
                  <a:pt x="334" y="40"/>
                  <a:pt x="294" y="0"/>
                  <a:pt x="242" y="0"/>
                </a:cubicBezTo>
                <a:close/>
                <a:moveTo>
                  <a:pt x="169" y="260"/>
                </a:moveTo>
                <a:cubicBezTo>
                  <a:pt x="167" y="261"/>
                  <a:pt x="167" y="261"/>
                  <a:pt x="167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85" y="188"/>
                  <a:pt x="34" y="140"/>
                  <a:pt x="34" y="91"/>
                </a:cubicBezTo>
                <a:cubicBezTo>
                  <a:pt x="34" y="58"/>
                  <a:pt x="59" y="33"/>
                  <a:pt x="92" y="33"/>
                </a:cubicBezTo>
                <a:cubicBezTo>
                  <a:pt x="117" y="33"/>
                  <a:pt x="142" y="50"/>
                  <a:pt x="152" y="73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92" y="50"/>
                  <a:pt x="217" y="33"/>
                  <a:pt x="244" y="33"/>
                </a:cubicBezTo>
                <a:cubicBezTo>
                  <a:pt x="277" y="33"/>
                  <a:pt x="302" y="58"/>
                  <a:pt x="302" y="91"/>
                </a:cubicBezTo>
                <a:cubicBezTo>
                  <a:pt x="300" y="140"/>
                  <a:pt x="249" y="186"/>
                  <a:pt x="169" y="260"/>
                </a:cubicBezTo>
                <a:close/>
              </a:path>
            </a:pathLst>
          </a:custGeom>
          <a:solidFill>
            <a:srgbClr val="A941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0"/>
          <p:cNvSpPr/>
          <p:nvPr/>
        </p:nvSpPr>
        <p:spPr>
          <a:xfrm>
            <a:off x="2841588" y="4018744"/>
            <a:ext cx="233363" cy="334963"/>
          </a:xfrm>
          <a:custGeom>
            <a:rect b="b" l="l" r="r" t="t"/>
            <a:pathLst>
              <a:path extrusionOk="0" h="334" w="233">
                <a:moveTo>
                  <a:pt x="116" y="0"/>
                </a:moveTo>
                <a:cubicBezTo>
                  <a:pt x="51" y="0"/>
                  <a:pt x="0" y="52"/>
                  <a:pt x="0" y="117"/>
                </a:cubicBezTo>
                <a:cubicBezTo>
                  <a:pt x="0" y="204"/>
                  <a:pt x="116" y="334"/>
                  <a:pt x="116" y="334"/>
                </a:cubicBezTo>
                <a:cubicBezTo>
                  <a:pt x="116" y="334"/>
                  <a:pt x="233" y="204"/>
                  <a:pt x="233" y="117"/>
                </a:cubicBezTo>
                <a:cubicBezTo>
                  <a:pt x="233" y="54"/>
                  <a:pt x="181" y="0"/>
                  <a:pt x="116" y="0"/>
                </a:cubicBezTo>
                <a:close/>
                <a:moveTo>
                  <a:pt x="116" y="159"/>
                </a:moveTo>
                <a:cubicBezTo>
                  <a:pt x="93" y="159"/>
                  <a:pt x="75" y="140"/>
                  <a:pt x="75" y="117"/>
                </a:cubicBezTo>
                <a:cubicBezTo>
                  <a:pt x="75" y="94"/>
                  <a:pt x="93" y="75"/>
                  <a:pt x="116" y="75"/>
                </a:cubicBezTo>
                <a:cubicBezTo>
                  <a:pt x="140" y="75"/>
                  <a:pt x="158" y="94"/>
                  <a:pt x="158" y="117"/>
                </a:cubicBezTo>
                <a:cubicBezTo>
                  <a:pt x="158" y="140"/>
                  <a:pt x="140" y="159"/>
                  <a:pt x="116" y="159"/>
                </a:cubicBezTo>
                <a:close/>
              </a:path>
            </a:pathLst>
          </a:custGeom>
          <a:solidFill>
            <a:srgbClr val="2C5D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50"/>
          <p:cNvSpPr/>
          <p:nvPr/>
        </p:nvSpPr>
        <p:spPr>
          <a:xfrm>
            <a:off x="3830363" y="4060813"/>
            <a:ext cx="368300" cy="250825"/>
          </a:xfrm>
          <a:custGeom>
            <a:rect b="b" l="l" r="r" t="t"/>
            <a:pathLst>
              <a:path extrusionOk="0" h="250" w="367">
                <a:moveTo>
                  <a:pt x="183" y="0"/>
                </a:moveTo>
                <a:cubicBezTo>
                  <a:pt x="100" y="0"/>
                  <a:pt x="28" y="51"/>
                  <a:pt x="0" y="125"/>
                </a:cubicBezTo>
                <a:cubicBezTo>
                  <a:pt x="28" y="198"/>
                  <a:pt x="100" y="250"/>
                  <a:pt x="183" y="250"/>
                </a:cubicBezTo>
                <a:cubicBezTo>
                  <a:pt x="267" y="250"/>
                  <a:pt x="338" y="198"/>
                  <a:pt x="367" y="125"/>
                </a:cubicBezTo>
                <a:cubicBezTo>
                  <a:pt x="338" y="51"/>
                  <a:pt x="267" y="0"/>
                  <a:pt x="183" y="0"/>
                </a:cubicBezTo>
                <a:close/>
                <a:moveTo>
                  <a:pt x="183" y="208"/>
                </a:moveTo>
                <a:cubicBezTo>
                  <a:pt x="137" y="208"/>
                  <a:pt x="100" y="171"/>
                  <a:pt x="100" y="125"/>
                </a:cubicBezTo>
                <a:cubicBezTo>
                  <a:pt x="100" y="78"/>
                  <a:pt x="137" y="41"/>
                  <a:pt x="183" y="41"/>
                </a:cubicBezTo>
                <a:cubicBezTo>
                  <a:pt x="230" y="41"/>
                  <a:pt x="267" y="78"/>
                  <a:pt x="267" y="125"/>
                </a:cubicBezTo>
                <a:cubicBezTo>
                  <a:pt x="267" y="171"/>
                  <a:pt x="230" y="208"/>
                  <a:pt x="183" y="208"/>
                </a:cubicBezTo>
                <a:close/>
                <a:moveTo>
                  <a:pt x="183" y="75"/>
                </a:moveTo>
                <a:cubicBezTo>
                  <a:pt x="155" y="75"/>
                  <a:pt x="133" y="96"/>
                  <a:pt x="133" y="125"/>
                </a:cubicBezTo>
                <a:cubicBezTo>
                  <a:pt x="133" y="153"/>
                  <a:pt x="155" y="175"/>
                  <a:pt x="183" y="175"/>
                </a:cubicBezTo>
                <a:cubicBezTo>
                  <a:pt x="212" y="175"/>
                  <a:pt x="233" y="153"/>
                  <a:pt x="233" y="125"/>
                </a:cubicBezTo>
                <a:cubicBezTo>
                  <a:pt x="233" y="96"/>
                  <a:pt x="212" y="75"/>
                  <a:pt x="183" y="75"/>
                </a:cubicBezTo>
                <a:close/>
              </a:path>
            </a:pathLst>
          </a:custGeom>
          <a:solidFill>
            <a:srgbClr val="5FC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50"/>
          <p:cNvSpPr/>
          <p:nvPr/>
        </p:nvSpPr>
        <p:spPr>
          <a:xfrm>
            <a:off x="4915913" y="4033825"/>
            <a:ext cx="304800" cy="304800"/>
          </a:xfrm>
          <a:custGeom>
            <a:rect b="b" l="l" r="r" t="t"/>
            <a:pathLst>
              <a:path extrusionOk="0" h="303" w="303">
                <a:moveTo>
                  <a:pt x="106" y="212"/>
                </a:moveTo>
                <a:cubicBezTo>
                  <a:pt x="136" y="212"/>
                  <a:pt x="136" y="212"/>
                  <a:pt x="136" y="212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06" y="90"/>
                  <a:pt x="106" y="90"/>
                  <a:pt x="106" y="90"/>
                </a:cubicBezTo>
                <a:lnTo>
                  <a:pt x="106" y="212"/>
                </a:lnTo>
                <a:close/>
                <a:moveTo>
                  <a:pt x="151" y="0"/>
                </a:moveTo>
                <a:cubicBezTo>
                  <a:pt x="68" y="0"/>
                  <a:pt x="0" y="67"/>
                  <a:pt x="0" y="151"/>
                </a:cubicBezTo>
                <a:cubicBezTo>
                  <a:pt x="0" y="235"/>
                  <a:pt x="68" y="303"/>
                  <a:pt x="151" y="303"/>
                </a:cubicBezTo>
                <a:cubicBezTo>
                  <a:pt x="235" y="303"/>
                  <a:pt x="303" y="235"/>
                  <a:pt x="303" y="151"/>
                </a:cubicBezTo>
                <a:cubicBezTo>
                  <a:pt x="303" y="67"/>
                  <a:pt x="235" y="0"/>
                  <a:pt x="151" y="0"/>
                </a:cubicBezTo>
                <a:close/>
                <a:moveTo>
                  <a:pt x="151" y="272"/>
                </a:moveTo>
                <a:cubicBezTo>
                  <a:pt x="84" y="272"/>
                  <a:pt x="30" y="218"/>
                  <a:pt x="30" y="151"/>
                </a:cubicBezTo>
                <a:cubicBezTo>
                  <a:pt x="30" y="84"/>
                  <a:pt x="84" y="30"/>
                  <a:pt x="151" y="30"/>
                </a:cubicBezTo>
                <a:cubicBezTo>
                  <a:pt x="218" y="30"/>
                  <a:pt x="272" y="84"/>
                  <a:pt x="272" y="151"/>
                </a:cubicBezTo>
                <a:cubicBezTo>
                  <a:pt x="272" y="218"/>
                  <a:pt x="218" y="272"/>
                  <a:pt x="151" y="272"/>
                </a:cubicBezTo>
                <a:close/>
                <a:moveTo>
                  <a:pt x="166" y="212"/>
                </a:moveTo>
                <a:cubicBezTo>
                  <a:pt x="197" y="212"/>
                  <a:pt x="197" y="212"/>
                  <a:pt x="197" y="212"/>
                </a:cubicBezTo>
                <a:cubicBezTo>
                  <a:pt x="197" y="90"/>
                  <a:pt x="197" y="90"/>
                  <a:pt x="197" y="90"/>
                </a:cubicBezTo>
                <a:cubicBezTo>
                  <a:pt x="166" y="90"/>
                  <a:pt x="166" y="90"/>
                  <a:pt x="166" y="90"/>
                </a:cubicBezTo>
                <a:lnTo>
                  <a:pt x="166" y="212"/>
                </a:lnTo>
                <a:close/>
              </a:path>
            </a:pathLst>
          </a:custGeom>
          <a:solidFill>
            <a:srgbClr val="712A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50"/>
          <p:cNvSpPr/>
          <p:nvPr/>
        </p:nvSpPr>
        <p:spPr>
          <a:xfrm>
            <a:off x="7294663" y="4100500"/>
            <a:ext cx="258763" cy="171450"/>
          </a:xfrm>
          <a:custGeom>
            <a:rect b="b" l="l" r="r" t="t"/>
            <a:pathLst>
              <a:path extrusionOk="0" h="172" w="258">
                <a:moveTo>
                  <a:pt x="200" y="65"/>
                </a:moveTo>
                <a:cubicBezTo>
                  <a:pt x="200" y="14"/>
                  <a:pt x="200" y="14"/>
                  <a:pt x="200" y="14"/>
                </a:cubicBezTo>
                <a:cubicBezTo>
                  <a:pt x="200" y="7"/>
                  <a:pt x="194" y="0"/>
                  <a:pt x="186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6"/>
                  <a:pt x="6" y="172"/>
                  <a:pt x="14" y="172"/>
                </a:cubicBezTo>
                <a:cubicBezTo>
                  <a:pt x="186" y="172"/>
                  <a:pt x="186" y="172"/>
                  <a:pt x="186" y="172"/>
                </a:cubicBezTo>
                <a:cubicBezTo>
                  <a:pt x="194" y="172"/>
                  <a:pt x="200" y="166"/>
                  <a:pt x="200" y="158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58" y="165"/>
                  <a:pt x="258" y="165"/>
                  <a:pt x="258" y="165"/>
                </a:cubicBezTo>
                <a:cubicBezTo>
                  <a:pt x="258" y="7"/>
                  <a:pt x="258" y="7"/>
                  <a:pt x="258" y="7"/>
                </a:cubicBezTo>
                <a:lnTo>
                  <a:pt x="200" y="65"/>
                </a:lnTo>
                <a:close/>
              </a:path>
            </a:pathLst>
          </a:custGeom>
          <a:solidFill>
            <a:srgbClr val="68AF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50"/>
          <p:cNvSpPr txBox="1"/>
          <p:nvPr/>
        </p:nvSpPr>
        <p:spPr>
          <a:xfrm>
            <a:off x="8334121" y="38635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ACAB49"/>
                </a:solidFill>
              </a:rPr>
              <a:t>h</a:t>
            </a:r>
            <a:endParaRPr b="1" sz="3800">
              <a:solidFill>
                <a:srgbClr val="ACAB49"/>
              </a:solidFill>
            </a:endParaRPr>
          </a:p>
        </p:txBody>
      </p:sp>
      <p:sp>
        <p:nvSpPr>
          <p:cNvPr id="757" name="Google Shape;757;p50"/>
          <p:cNvSpPr txBox="1"/>
          <p:nvPr>
            <p:ph type="title"/>
          </p:nvPr>
        </p:nvSpPr>
        <p:spPr>
          <a:xfrm>
            <a:off x="1308925" y="1557800"/>
            <a:ext cx="6408600" cy="16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1"/>
          <p:cNvSpPr txBox="1"/>
          <p:nvPr/>
        </p:nvSpPr>
        <p:spPr>
          <a:xfrm>
            <a:off x="311695" y="3150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C5D69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sz="3800">
              <a:solidFill>
                <a:srgbClr val="2C5D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51"/>
          <p:cNvSpPr/>
          <p:nvPr/>
        </p:nvSpPr>
        <p:spPr>
          <a:xfrm>
            <a:off x="1640790" y="468656"/>
            <a:ext cx="334963" cy="338138"/>
          </a:xfrm>
          <a:custGeom>
            <a:rect b="b" l="l" r="r" t="t"/>
            <a:pathLst>
              <a:path extrusionOk="0" h="337" w="333">
                <a:moveTo>
                  <a:pt x="333" y="65"/>
                </a:moveTo>
                <a:cubicBezTo>
                  <a:pt x="257" y="0"/>
                  <a:pt x="257" y="0"/>
                  <a:pt x="257" y="0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312" y="90"/>
                  <a:pt x="312" y="90"/>
                  <a:pt x="312" y="90"/>
                </a:cubicBezTo>
                <a:lnTo>
                  <a:pt x="333" y="65"/>
                </a:lnTo>
                <a:close/>
                <a:moveTo>
                  <a:pt x="98" y="27"/>
                </a:moveTo>
                <a:cubicBezTo>
                  <a:pt x="77" y="2"/>
                  <a:pt x="77" y="2"/>
                  <a:pt x="77" y="2"/>
                </a:cubicBezTo>
                <a:cubicBezTo>
                  <a:pt x="0" y="67"/>
                  <a:pt x="0" y="67"/>
                  <a:pt x="0" y="67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98" y="27"/>
                  <a:pt x="98" y="27"/>
                </a:cubicBezTo>
                <a:close/>
                <a:moveTo>
                  <a:pt x="175" y="104"/>
                </a:moveTo>
                <a:cubicBezTo>
                  <a:pt x="150" y="104"/>
                  <a:pt x="150" y="104"/>
                  <a:pt x="150" y="104"/>
                </a:cubicBezTo>
                <a:cubicBezTo>
                  <a:pt x="150" y="204"/>
                  <a:pt x="150" y="204"/>
                  <a:pt x="150" y="204"/>
                </a:cubicBezTo>
                <a:cubicBezTo>
                  <a:pt x="230" y="252"/>
                  <a:pt x="230" y="252"/>
                  <a:pt x="230" y="252"/>
                </a:cubicBezTo>
                <a:cubicBezTo>
                  <a:pt x="243" y="232"/>
                  <a:pt x="243" y="232"/>
                  <a:pt x="243" y="232"/>
                </a:cubicBezTo>
                <a:cubicBezTo>
                  <a:pt x="177" y="192"/>
                  <a:pt x="177" y="192"/>
                  <a:pt x="177" y="192"/>
                </a:cubicBezTo>
                <a:cubicBezTo>
                  <a:pt x="177" y="104"/>
                  <a:pt x="177" y="104"/>
                  <a:pt x="177" y="104"/>
                </a:cubicBezTo>
                <a:lnTo>
                  <a:pt x="175" y="104"/>
                </a:lnTo>
                <a:close/>
                <a:moveTo>
                  <a:pt x="167" y="37"/>
                </a:moveTo>
                <a:cubicBezTo>
                  <a:pt x="83" y="37"/>
                  <a:pt x="17" y="104"/>
                  <a:pt x="17" y="187"/>
                </a:cubicBezTo>
                <a:cubicBezTo>
                  <a:pt x="17" y="270"/>
                  <a:pt x="83" y="337"/>
                  <a:pt x="167" y="337"/>
                </a:cubicBezTo>
                <a:cubicBezTo>
                  <a:pt x="250" y="337"/>
                  <a:pt x="317" y="270"/>
                  <a:pt x="317" y="187"/>
                </a:cubicBezTo>
                <a:cubicBezTo>
                  <a:pt x="317" y="104"/>
                  <a:pt x="250" y="37"/>
                  <a:pt x="167" y="37"/>
                </a:cubicBezTo>
                <a:close/>
                <a:moveTo>
                  <a:pt x="167" y="304"/>
                </a:moveTo>
                <a:cubicBezTo>
                  <a:pt x="102" y="304"/>
                  <a:pt x="50" y="252"/>
                  <a:pt x="50" y="187"/>
                </a:cubicBezTo>
                <a:cubicBezTo>
                  <a:pt x="50" y="122"/>
                  <a:pt x="102" y="70"/>
                  <a:pt x="167" y="70"/>
                </a:cubicBezTo>
                <a:cubicBezTo>
                  <a:pt x="232" y="70"/>
                  <a:pt x="283" y="122"/>
                  <a:pt x="283" y="187"/>
                </a:cubicBezTo>
                <a:cubicBezTo>
                  <a:pt x="283" y="252"/>
                  <a:pt x="232" y="304"/>
                  <a:pt x="167" y="30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51"/>
          <p:cNvSpPr/>
          <p:nvPr/>
        </p:nvSpPr>
        <p:spPr>
          <a:xfrm>
            <a:off x="2793277" y="470244"/>
            <a:ext cx="334963" cy="334963"/>
          </a:xfrm>
          <a:custGeom>
            <a:rect b="b" l="l" r="r" t="t"/>
            <a:pathLst>
              <a:path extrusionOk="0" h="333" w="333">
                <a:moveTo>
                  <a:pt x="167" y="0"/>
                </a:moveTo>
                <a:cubicBezTo>
                  <a:pt x="75" y="0"/>
                  <a:pt x="0" y="75"/>
                  <a:pt x="0" y="166"/>
                </a:cubicBezTo>
                <a:cubicBezTo>
                  <a:pt x="0" y="258"/>
                  <a:pt x="75" y="333"/>
                  <a:pt x="167" y="333"/>
                </a:cubicBezTo>
                <a:cubicBezTo>
                  <a:pt x="258" y="333"/>
                  <a:pt x="333" y="258"/>
                  <a:pt x="333" y="166"/>
                </a:cubicBezTo>
                <a:cubicBezTo>
                  <a:pt x="333" y="75"/>
                  <a:pt x="258" y="0"/>
                  <a:pt x="167" y="0"/>
                </a:cubicBezTo>
                <a:close/>
                <a:moveTo>
                  <a:pt x="167" y="50"/>
                </a:moveTo>
                <a:cubicBezTo>
                  <a:pt x="195" y="50"/>
                  <a:pt x="217" y="71"/>
                  <a:pt x="217" y="100"/>
                </a:cubicBezTo>
                <a:cubicBezTo>
                  <a:pt x="217" y="128"/>
                  <a:pt x="195" y="150"/>
                  <a:pt x="167" y="150"/>
                </a:cubicBezTo>
                <a:cubicBezTo>
                  <a:pt x="138" y="150"/>
                  <a:pt x="117" y="128"/>
                  <a:pt x="117" y="100"/>
                </a:cubicBezTo>
                <a:cubicBezTo>
                  <a:pt x="117" y="71"/>
                  <a:pt x="138" y="50"/>
                  <a:pt x="167" y="50"/>
                </a:cubicBezTo>
                <a:close/>
                <a:moveTo>
                  <a:pt x="167" y="286"/>
                </a:moveTo>
                <a:cubicBezTo>
                  <a:pt x="125" y="286"/>
                  <a:pt x="88" y="265"/>
                  <a:pt x="67" y="233"/>
                </a:cubicBezTo>
                <a:cubicBezTo>
                  <a:pt x="67" y="200"/>
                  <a:pt x="133" y="181"/>
                  <a:pt x="167" y="181"/>
                </a:cubicBezTo>
                <a:cubicBezTo>
                  <a:pt x="200" y="181"/>
                  <a:pt x="267" y="200"/>
                  <a:pt x="267" y="233"/>
                </a:cubicBezTo>
                <a:cubicBezTo>
                  <a:pt x="245" y="265"/>
                  <a:pt x="208" y="286"/>
                  <a:pt x="167" y="286"/>
                </a:cubicBezTo>
                <a:close/>
              </a:path>
            </a:pathLst>
          </a:custGeom>
          <a:solidFill>
            <a:srgbClr val="653B6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51"/>
          <p:cNvSpPr/>
          <p:nvPr/>
        </p:nvSpPr>
        <p:spPr>
          <a:xfrm>
            <a:off x="6015782" y="471163"/>
            <a:ext cx="334950" cy="333124"/>
          </a:xfrm>
          <a:custGeom>
            <a:rect b="b" l="l" r="r" t="t"/>
            <a:pathLst>
              <a:path extrusionOk="0" h="286" w="287">
                <a:moveTo>
                  <a:pt x="144" y="0"/>
                </a:move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4" y="286"/>
                </a:cubicBezTo>
                <a:cubicBezTo>
                  <a:pt x="223" y="286"/>
                  <a:pt x="287" y="222"/>
                  <a:pt x="287" y="143"/>
                </a:cubicBezTo>
                <a:cubicBezTo>
                  <a:pt x="287" y="64"/>
                  <a:pt x="223" y="0"/>
                  <a:pt x="144" y="0"/>
                </a:cubicBezTo>
                <a:close/>
                <a:moveTo>
                  <a:pt x="144" y="208"/>
                </a:moveTo>
                <a:cubicBezTo>
                  <a:pt x="108" y="208"/>
                  <a:pt x="79" y="179"/>
                  <a:pt x="79" y="143"/>
                </a:cubicBezTo>
                <a:cubicBezTo>
                  <a:pt x="79" y="107"/>
                  <a:pt x="108" y="79"/>
                  <a:pt x="144" y="79"/>
                </a:cubicBezTo>
                <a:cubicBezTo>
                  <a:pt x="179" y="79"/>
                  <a:pt x="208" y="107"/>
                  <a:pt x="208" y="143"/>
                </a:cubicBezTo>
                <a:cubicBezTo>
                  <a:pt x="208" y="179"/>
                  <a:pt x="179" y="208"/>
                  <a:pt x="144" y="208"/>
                </a:cubicBezTo>
                <a:close/>
                <a:moveTo>
                  <a:pt x="144" y="129"/>
                </a:moveTo>
                <a:cubicBezTo>
                  <a:pt x="136" y="129"/>
                  <a:pt x="129" y="135"/>
                  <a:pt x="129" y="143"/>
                </a:cubicBezTo>
                <a:cubicBezTo>
                  <a:pt x="129" y="151"/>
                  <a:pt x="136" y="157"/>
                  <a:pt x="144" y="157"/>
                </a:cubicBezTo>
                <a:cubicBezTo>
                  <a:pt x="151" y="157"/>
                  <a:pt x="158" y="151"/>
                  <a:pt x="158" y="143"/>
                </a:cubicBezTo>
                <a:cubicBezTo>
                  <a:pt x="158" y="135"/>
                  <a:pt x="151" y="129"/>
                  <a:pt x="144" y="129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51"/>
          <p:cNvSpPr/>
          <p:nvPr/>
        </p:nvSpPr>
        <p:spPr>
          <a:xfrm>
            <a:off x="3908147" y="493262"/>
            <a:ext cx="212725" cy="288925"/>
          </a:xfrm>
          <a:custGeom>
            <a:rect b="b" l="l" r="r" t="t"/>
            <a:pathLst>
              <a:path extrusionOk="0" h="287" w="212">
                <a:moveTo>
                  <a:pt x="106" y="181"/>
                </a:moveTo>
                <a:cubicBezTo>
                  <a:pt x="131" y="181"/>
                  <a:pt x="152" y="161"/>
                  <a:pt x="152" y="136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52" y="20"/>
                  <a:pt x="131" y="0"/>
                  <a:pt x="106" y="0"/>
                </a:cubicBezTo>
                <a:cubicBezTo>
                  <a:pt x="81" y="0"/>
                  <a:pt x="61" y="20"/>
                  <a:pt x="61" y="45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61" y="161"/>
                  <a:pt x="81" y="181"/>
                  <a:pt x="106" y="181"/>
                </a:cubicBezTo>
                <a:close/>
                <a:moveTo>
                  <a:pt x="187" y="136"/>
                </a:moveTo>
                <a:cubicBezTo>
                  <a:pt x="187" y="181"/>
                  <a:pt x="148" y="213"/>
                  <a:pt x="106" y="213"/>
                </a:cubicBezTo>
                <a:cubicBezTo>
                  <a:pt x="64" y="213"/>
                  <a:pt x="26" y="181"/>
                  <a:pt x="2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88"/>
                  <a:pt x="41" y="230"/>
                  <a:pt x="91" y="238"/>
                </a:cubicBezTo>
                <a:cubicBezTo>
                  <a:pt x="91" y="287"/>
                  <a:pt x="91" y="287"/>
                  <a:pt x="91" y="287"/>
                </a:cubicBezTo>
                <a:cubicBezTo>
                  <a:pt x="121" y="287"/>
                  <a:pt x="121" y="287"/>
                  <a:pt x="121" y="287"/>
                </a:cubicBezTo>
                <a:cubicBezTo>
                  <a:pt x="121" y="238"/>
                  <a:pt x="121" y="238"/>
                  <a:pt x="121" y="238"/>
                </a:cubicBezTo>
                <a:cubicBezTo>
                  <a:pt x="171" y="230"/>
                  <a:pt x="212" y="188"/>
                  <a:pt x="212" y="136"/>
                </a:cubicBezTo>
                <a:lnTo>
                  <a:pt x="187" y="1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51"/>
          <p:cNvSpPr/>
          <p:nvPr/>
        </p:nvSpPr>
        <p:spPr>
          <a:xfrm>
            <a:off x="4900779" y="471225"/>
            <a:ext cx="335100" cy="333000"/>
          </a:xfrm>
          <a:prstGeom prst="rect">
            <a:avLst/>
          </a:prstGeom>
          <a:solidFill>
            <a:srgbClr val="416E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51"/>
          <p:cNvSpPr txBox="1"/>
          <p:nvPr/>
        </p:nvSpPr>
        <p:spPr>
          <a:xfrm>
            <a:off x="7130643" y="3150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712A34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</a:t>
            </a:r>
            <a:endParaRPr b="1" sz="3800">
              <a:solidFill>
                <a:srgbClr val="712A34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769" name="Google Shape;769;p51"/>
          <p:cNvSpPr/>
          <p:nvPr/>
        </p:nvSpPr>
        <p:spPr>
          <a:xfrm>
            <a:off x="8482204" y="493250"/>
            <a:ext cx="290642" cy="288950"/>
          </a:xfrm>
          <a:custGeom>
            <a:rect b="b" l="l" r="r" t="t"/>
            <a:pathLst>
              <a:path extrusionOk="0" h="24" w="24">
                <a:moveTo>
                  <a:pt x="0" y="19"/>
                </a:moveTo>
                <a:cubicBezTo>
                  <a:pt x="0" y="24"/>
                  <a:pt x="0" y="24"/>
                  <a:pt x="0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20" y="9"/>
                  <a:pt x="20" y="9"/>
                  <a:pt x="20" y="9"/>
                </a:cubicBezTo>
                <a:cubicBezTo>
                  <a:pt x="15" y="4"/>
                  <a:pt x="15" y="4"/>
                  <a:pt x="15" y="4"/>
                </a:cubicBezTo>
                <a:lnTo>
                  <a:pt x="0" y="19"/>
                </a:lnTo>
                <a:close/>
                <a:moveTo>
                  <a:pt x="24" y="5"/>
                </a:moveTo>
                <a:cubicBezTo>
                  <a:pt x="24" y="5"/>
                  <a:pt x="24" y="4"/>
                  <a:pt x="24" y="4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0"/>
                  <a:pt x="19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22" y="8"/>
                  <a:pt x="22" y="8"/>
                  <a:pt x="22" y="8"/>
                </a:cubicBezTo>
                <a:lnTo>
                  <a:pt x="24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51"/>
          <p:cNvSpPr/>
          <p:nvPr/>
        </p:nvSpPr>
        <p:spPr>
          <a:xfrm>
            <a:off x="8497350" y="1720100"/>
            <a:ext cx="260350" cy="304800"/>
          </a:xfrm>
          <a:custGeom>
            <a:rect b="b" l="l" r="r" t="t"/>
            <a:pathLst>
              <a:path extrusionOk="0" h="27" w="23">
                <a:moveTo>
                  <a:pt x="19" y="3"/>
                </a:move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1" y="8"/>
                  <a:pt x="1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9" y="8"/>
                  <a:pt x="19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11"/>
                  <a:pt x="20" y="11"/>
                  <a:pt x="2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2" y="26"/>
                  <a:pt x="12" y="26"/>
                </a:cubicBezTo>
                <a:cubicBezTo>
                  <a:pt x="12" y="14"/>
                  <a:pt x="12" y="14"/>
                  <a:pt x="1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3"/>
                  <a:pt x="23" y="3"/>
                  <a:pt x="23" y="3"/>
                </a:cubicBezTo>
                <a:lnTo>
                  <a:pt x="19" y="3"/>
                </a:lnTo>
                <a:close/>
              </a:path>
            </a:pathLst>
          </a:custGeom>
          <a:solidFill>
            <a:srgbClr val="2C5D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51"/>
          <p:cNvSpPr/>
          <p:nvPr/>
        </p:nvSpPr>
        <p:spPr>
          <a:xfrm>
            <a:off x="7288312" y="1720100"/>
            <a:ext cx="271463" cy="304800"/>
          </a:xfrm>
          <a:custGeom>
            <a:rect b="b" l="l" r="r" t="t"/>
            <a:pathLst>
              <a:path extrusionOk="0" h="27" w="24">
                <a:moveTo>
                  <a:pt x="19" y="15"/>
                </a:moveTo>
                <a:cubicBezTo>
                  <a:pt x="12" y="15"/>
                  <a:pt x="12" y="15"/>
                  <a:pt x="12" y="15"/>
                </a:cubicBezTo>
                <a:cubicBezTo>
                  <a:pt x="12" y="22"/>
                  <a:pt x="12" y="22"/>
                  <a:pt x="12" y="22"/>
                </a:cubicBezTo>
                <a:cubicBezTo>
                  <a:pt x="19" y="22"/>
                  <a:pt x="19" y="22"/>
                  <a:pt x="19" y="22"/>
                </a:cubicBezTo>
                <a:lnTo>
                  <a:pt x="19" y="15"/>
                </a:lnTo>
                <a:close/>
                <a:moveTo>
                  <a:pt x="18" y="0"/>
                </a:moveTo>
                <a:cubicBezTo>
                  <a:pt x="18" y="3"/>
                  <a:pt x="18" y="3"/>
                  <a:pt x="1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2" y="27"/>
                  <a:pt x="3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3" y="27"/>
                  <a:pt x="24" y="26"/>
                  <a:pt x="24" y="2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4"/>
                  <a:pt x="23" y="3"/>
                  <a:pt x="22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0"/>
                  <a:pt x="20" y="0"/>
                  <a:pt x="20" y="0"/>
                </a:cubicBezTo>
                <a:lnTo>
                  <a:pt x="18" y="0"/>
                </a:lnTo>
                <a:close/>
                <a:moveTo>
                  <a:pt x="2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0"/>
                  <a:pt x="3" y="10"/>
                  <a:pt x="3" y="10"/>
                </a:cubicBezTo>
                <a:cubicBezTo>
                  <a:pt x="22" y="10"/>
                  <a:pt x="22" y="10"/>
                  <a:pt x="22" y="10"/>
                </a:cubicBezTo>
                <a:lnTo>
                  <a:pt x="22" y="24"/>
                </a:lnTo>
                <a:close/>
              </a:path>
            </a:pathLst>
          </a:custGeom>
          <a:solidFill>
            <a:srgbClr val="5FC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51"/>
          <p:cNvSpPr/>
          <p:nvPr/>
        </p:nvSpPr>
        <p:spPr>
          <a:xfrm>
            <a:off x="4915929" y="1720100"/>
            <a:ext cx="304800" cy="304800"/>
          </a:xfrm>
          <a:custGeom>
            <a:rect b="b" l="l" r="r" t="t"/>
            <a:pathLst>
              <a:path extrusionOk="0" h="27" w="27">
                <a:moveTo>
                  <a:pt x="14" y="0"/>
                </a:move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21" y="27"/>
                  <a:pt x="27" y="21"/>
                  <a:pt x="27" y="14"/>
                </a:cubicBezTo>
                <a:cubicBezTo>
                  <a:pt x="27" y="6"/>
                  <a:pt x="21" y="0"/>
                  <a:pt x="14" y="0"/>
                </a:cubicBezTo>
                <a:close/>
                <a:moveTo>
                  <a:pt x="14" y="24"/>
                </a:moveTo>
                <a:cubicBezTo>
                  <a:pt x="8" y="24"/>
                  <a:pt x="3" y="20"/>
                  <a:pt x="3" y="14"/>
                </a:cubicBezTo>
                <a:cubicBezTo>
                  <a:pt x="3" y="8"/>
                  <a:pt x="8" y="3"/>
                  <a:pt x="14" y="3"/>
                </a:cubicBezTo>
                <a:cubicBezTo>
                  <a:pt x="20" y="3"/>
                  <a:pt x="24" y="8"/>
                  <a:pt x="24" y="14"/>
                </a:cubicBezTo>
                <a:cubicBezTo>
                  <a:pt x="24" y="20"/>
                  <a:pt x="20" y="24"/>
                  <a:pt x="14" y="24"/>
                </a:cubicBezTo>
                <a:close/>
                <a:moveTo>
                  <a:pt x="18" y="12"/>
                </a:moveTo>
                <a:cubicBezTo>
                  <a:pt x="19" y="12"/>
                  <a:pt x="20" y="11"/>
                  <a:pt x="20" y="10"/>
                </a:cubicBezTo>
                <a:cubicBezTo>
                  <a:pt x="20" y="9"/>
                  <a:pt x="19" y="8"/>
                  <a:pt x="18" y="8"/>
                </a:cubicBezTo>
                <a:cubicBezTo>
                  <a:pt x="17" y="8"/>
                  <a:pt x="16" y="9"/>
                  <a:pt x="16" y="10"/>
                </a:cubicBezTo>
                <a:cubicBezTo>
                  <a:pt x="16" y="11"/>
                  <a:pt x="17" y="12"/>
                  <a:pt x="18" y="12"/>
                </a:cubicBezTo>
                <a:close/>
                <a:moveTo>
                  <a:pt x="9" y="12"/>
                </a:moveTo>
                <a:cubicBezTo>
                  <a:pt x="10" y="12"/>
                  <a:pt x="11" y="11"/>
                  <a:pt x="11" y="10"/>
                </a:cubicBezTo>
                <a:cubicBezTo>
                  <a:pt x="11" y="9"/>
                  <a:pt x="10" y="8"/>
                  <a:pt x="9" y="8"/>
                </a:cubicBezTo>
                <a:cubicBezTo>
                  <a:pt x="8" y="8"/>
                  <a:pt x="7" y="9"/>
                  <a:pt x="7" y="10"/>
                </a:cubicBezTo>
                <a:cubicBezTo>
                  <a:pt x="7" y="11"/>
                  <a:pt x="8" y="12"/>
                  <a:pt x="9" y="12"/>
                </a:cubicBezTo>
                <a:close/>
                <a:moveTo>
                  <a:pt x="14" y="21"/>
                </a:moveTo>
                <a:cubicBezTo>
                  <a:pt x="17" y="21"/>
                  <a:pt x="19" y="19"/>
                  <a:pt x="20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9"/>
                  <a:pt x="11" y="21"/>
                  <a:pt x="14" y="2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51"/>
          <p:cNvSpPr txBox="1"/>
          <p:nvPr/>
        </p:nvSpPr>
        <p:spPr>
          <a:xfrm>
            <a:off x="1514871" y="1540231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ACAB49"/>
                </a:solidFill>
              </a:rPr>
              <a:t>b</a:t>
            </a:r>
            <a:endParaRPr b="1" sz="3800">
              <a:solidFill>
                <a:srgbClr val="ACAB49"/>
              </a:solidFill>
            </a:endParaRPr>
          </a:p>
        </p:txBody>
      </p:sp>
      <p:sp>
        <p:nvSpPr>
          <p:cNvPr id="774" name="Google Shape;774;p51"/>
          <p:cNvSpPr/>
          <p:nvPr/>
        </p:nvSpPr>
        <p:spPr>
          <a:xfrm>
            <a:off x="2793212" y="1706000"/>
            <a:ext cx="335100" cy="333000"/>
          </a:xfrm>
          <a:prstGeom prst="rect">
            <a:avLst/>
          </a:prstGeom>
          <a:solidFill>
            <a:srgbClr val="68AF6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51"/>
          <p:cNvSpPr txBox="1"/>
          <p:nvPr/>
        </p:nvSpPr>
        <p:spPr>
          <a:xfrm>
            <a:off x="3721114" y="1549850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A9414E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!</a:t>
            </a:r>
            <a:endParaRPr b="1" sz="3800">
              <a:solidFill>
                <a:srgbClr val="A9414E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776" name="Google Shape;776;p51"/>
          <p:cNvSpPr/>
          <p:nvPr/>
        </p:nvSpPr>
        <p:spPr>
          <a:xfrm>
            <a:off x="6015707" y="1704950"/>
            <a:ext cx="335100" cy="335100"/>
          </a:xfrm>
          <a:prstGeom prst="ellipse">
            <a:avLst/>
          </a:prstGeom>
          <a:solidFill>
            <a:srgbClr val="A05EA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51"/>
          <p:cNvSpPr/>
          <p:nvPr/>
        </p:nvSpPr>
        <p:spPr>
          <a:xfrm>
            <a:off x="458251" y="1664189"/>
            <a:ext cx="293688" cy="293688"/>
          </a:xfrm>
          <a:custGeom>
            <a:rect b="b" l="l" r="r" t="t"/>
            <a:pathLst>
              <a:path extrusionOk="0" h="292" w="292">
                <a:moveTo>
                  <a:pt x="209" y="183"/>
                </a:moveTo>
                <a:cubicBezTo>
                  <a:pt x="195" y="183"/>
                  <a:pt x="195" y="183"/>
                  <a:pt x="195" y="183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207" y="160"/>
                  <a:pt x="217" y="135"/>
                  <a:pt x="217" y="108"/>
                </a:cubicBezTo>
                <a:cubicBezTo>
                  <a:pt x="217" y="48"/>
                  <a:pt x="16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35" y="217"/>
                  <a:pt x="160" y="207"/>
                  <a:pt x="179" y="190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92" y="267"/>
                  <a:pt x="292" y="267"/>
                  <a:pt x="292" y="267"/>
                </a:cubicBezTo>
                <a:lnTo>
                  <a:pt x="209" y="183"/>
                </a:lnTo>
                <a:close/>
                <a:moveTo>
                  <a:pt x="109" y="183"/>
                </a:moveTo>
                <a:cubicBezTo>
                  <a:pt x="67" y="183"/>
                  <a:pt x="34" y="150"/>
                  <a:pt x="34" y="108"/>
                </a:cubicBezTo>
                <a:cubicBezTo>
                  <a:pt x="34" y="67"/>
                  <a:pt x="67" y="33"/>
                  <a:pt x="109" y="33"/>
                </a:cubicBezTo>
                <a:cubicBezTo>
                  <a:pt x="150" y="33"/>
                  <a:pt x="184" y="67"/>
                  <a:pt x="184" y="108"/>
                </a:cubicBezTo>
                <a:cubicBezTo>
                  <a:pt x="184" y="150"/>
                  <a:pt x="150" y="183"/>
                  <a:pt x="109" y="183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51"/>
          <p:cNvSpPr/>
          <p:nvPr/>
        </p:nvSpPr>
        <p:spPr>
          <a:xfrm>
            <a:off x="1656684" y="2817939"/>
            <a:ext cx="384900" cy="333000"/>
          </a:xfrm>
          <a:prstGeom prst="triangle">
            <a:avLst>
              <a:gd fmla="val 50000" name="adj"/>
            </a:avLst>
          </a:prstGeom>
          <a:solidFill>
            <a:srgbClr val="5FC6E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1"/>
          <p:cNvSpPr txBox="1"/>
          <p:nvPr/>
        </p:nvSpPr>
        <p:spPr>
          <a:xfrm>
            <a:off x="4774923" y="2661789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A9414E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sz="3800">
              <a:solidFill>
                <a:srgbClr val="A941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51"/>
          <p:cNvSpPr/>
          <p:nvPr/>
        </p:nvSpPr>
        <p:spPr>
          <a:xfrm>
            <a:off x="6049113" y="2808227"/>
            <a:ext cx="268288" cy="352425"/>
          </a:xfrm>
          <a:custGeom>
            <a:rect b="b" l="l" r="r" t="t"/>
            <a:pathLst>
              <a:path extrusionOk="0" h="350" w="266">
                <a:moveTo>
                  <a:pt x="233" y="117"/>
                </a:moveTo>
                <a:cubicBezTo>
                  <a:pt x="216" y="117"/>
                  <a:pt x="216" y="117"/>
                  <a:pt x="216" y="117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16" y="37"/>
                  <a:pt x="180" y="0"/>
                  <a:pt x="133" y="0"/>
                </a:cubicBezTo>
                <a:cubicBezTo>
                  <a:pt x="86" y="0"/>
                  <a:pt x="50" y="37"/>
                  <a:pt x="50" y="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15" y="117"/>
                  <a:pt x="0" y="132"/>
                  <a:pt x="0" y="150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5"/>
                  <a:pt x="15" y="350"/>
                  <a:pt x="33" y="350"/>
                </a:cubicBezTo>
                <a:cubicBezTo>
                  <a:pt x="233" y="350"/>
                  <a:pt x="233" y="350"/>
                  <a:pt x="233" y="350"/>
                </a:cubicBezTo>
                <a:cubicBezTo>
                  <a:pt x="251" y="350"/>
                  <a:pt x="266" y="335"/>
                  <a:pt x="266" y="317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6" y="132"/>
                  <a:pt x="251" y="117"/>
                  <a:pt x="233" y="117"/>
                </a:cubicBezTo>
                <a:close/>
                <a:moveTo>
                  <a:pt x="133" y="32"/>
                </a:moveTo>
                <a:cubicBezTo>
                  <a:pt x="161" y="32"/>
                  <a:pt x="185" y="55"/>
                  <a:pt x="185" y="83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83"/>
                  <a:pt x="83" y="83"/>
                  <a:pt x="83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55"/>
                  <a:pt x="105" y="32"/>
                  <a:pt x="133" y="32"/>
                </a:cubicBezTo>
                <a:close/>
                <a:moveTo>
                  <a:pt x="233" y="317"/>
                </a:moveTo>
                <a:cubicBezTo>
                  <a:pt x="33" y="317"/>
                  <a:pt x="33" y="317"/>
                  <a:pt x="33" y="317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233" y="150"/>
                  <a:pt x="233" y="150"/>
                  <a:pt x="233" y="150"/>
                </a:cubicBezTo>
                <a:lnTo>
                  <a:pt x="233" y="317"/>
                </a:lnTo>
                <a:close/>
                <a:moveTo>
                  <a:pt x="133" y="267"/>
                </a:moveTo>
                <a:cubicBezTo>
                  <a:pt x="151" y="267"/>
                  <a:pt x="166" y="252"/>
                  <a:pt x="166" y="233"/>
                </a:cubicBezTo>
                <a:cubicBezTo>
                  <a:pt x="166" y="215"/>
                  <a:pt x="151" y="200"/>
                  <a:pt x="133" y="200"/>
                </a:cubicBezTo>
                <a:cubicBezTo>
                  <a:pt x="115" y="200"/>
                  <a:pt x="100" y="215"/>
                  <a:pt x="100" y="233"/>
                </a:cubicBezTo>
                <a:cubicBezTo>
                  <a:pt x="100" y="252"/>
                  <a:pt x="115" y="267"/>
                  <a:pt x="133" y="26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51"/>
          <p:cNvSpPr/>
          <p:nvPr/>
        </p:nvSpPr>
        <p:spPr>
          <a:xfrm>
            <a:off x="7305774" y="2849502"/>
            <a:ext cx="236538" cy="269875"/>
          </a:xfrm>
          <a:custGeom>
            <a:rect b="b" l="l" r="r" t="t"/>
            <a:pathLst>
              <a:path extrusionOk="0" h="24" w="21">
                <a:moveTo>
                  <a:pt x="19" y="14"/>
                </a:moveTo>
                <a:cubicBezTo>
                  <a:pt x="19" y="9"/>
                  <a:pt x="11" y="0"/>
                  <a:pt x="11" y="0"/>
                </a:cubicBezTo>
                <a:cubicBezTo>
                  <a:pt x="11" y="0"/>
                  <a:pt x="9" y="2"/>
                  <a:pt x="7" y="4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5"/>
                  <a:pt x="19" y="15"/>
                  <a:pt x="19" y="14"/>
                </a:cubicBezTo>
                <a:close/>
                <a:moveTo>
                  <a:pt x="18" y="18"/>
                </a:moveTo>
                <a:cubicBezTo>
                  <a:pt x="12" y="12"/>
                  <a:pt x="12" y="12"/>
                  <a:pt x="12" y="12"/>
                </a:cubicBezTo>
                <a:cubicBezTo>
                  <a:pt x="2" y="2"/>
                  <a:pt x="2" y="2"/>
                  <a:pt x="2" y="2"/>
                </a:cubicBezTo>
                <a:cubicBezTo>
                  <a:pt x="0" y="4"/>
                  <a:pt x="0" y="4"/>
                  <a:pt x="0" y="4"/>
                </a:cubicBezTo>
                <a:cubicBezTo>
                  <a:pt x="5" y="8"/>
                  <a:pt x="5" y="8"/>
                  <a:pt x="5" y="8"/>
                </a:cubicBezTo>
                <a:cubicBezTo>
                  <a:pt x="4" y="10"/>
                  <a:pt x="3" y="12"/>
                  <a:pt x="3" y="14"/>
                </a:cubicBezTo>
                <a:cubicBezTo>
                  <a:pt x="3" y="18"/>
                  <a:pt x="7" y="22"/>
                  <a:pt x="11" y="22"/>
                </a:cubicBezTo>
                <a:cubicBezTo>
                  <a:pt x="13" y="22"/>
                  <a:pt x="15" y="21"/>
                  <a:pt x="16" y="20"/>
                </a:cubicBezTo>
                <a:cubicBezTo>
                  <a:pt x="20" y="24"/>
                  <a:pt x="20" y="24"/>
                  <a:pt x="20" y="24"/>
                </a:cubicBezTo>
                <a:cubicBezTo>
                  <a:pt x="21" y="22"/>
                  <a:pt x="21" y="22"/>
                  <a:pt x="21" y="22"/>
                </a:cubicBezTo>
                <a:lnTo>
                  <a:pt x="18" y="18"/>
                </a:lnTo>
                <a:close/>
              </a:path>
            </a:pathLst>
          </a:custGeom>
          <a:solidFill>
            <a:srgbClr val="ACAB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51"/>
          <p:cNvSpPr/>
          <p:nvPr/>
        </p:nvSpPr>
        <p:spPr>
          <a:xfrm>
            <a:off x="8460050" y="2831402"/>
            <a:ext cx="334950" cy="306075"/>
          </a:xfrm>
          <a:custGeom>
            <a:rect b="b" l="l" r="r" t="t"/>
            <a:pathLst>
              <a:path extrusionOk="0" h="335" w="366">
                <a:moveTo>
                  <a:pt x="0" y="335"/>
                </a:moveTo>
                <a:cubicBezTo>
                  <a:pt x="66" y="335"/>
                  <a:pt x="66" y="335"/>
                  <a:pt x="66" y="3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0" y="135"/>
                  <a:pt x="0" y="135"/>
                  <a:pt x="0" y="135"/>
                </a:cubicBezTo>
                <a:lnTo>
                  <a:pt x="0" y="335"/>
                </a:lnTo>
                <a:close/>
                <a:moveTo>
                  <a:pt x="366" y="152"/>
                </a:moveTo>
                <a:cubicBezTo>
                  <a:pt x="366" y="133"/>
                  <a:pt x="351" y="118"/>
                  <a:pt x="333" y="118"/>
                </a:cubicBezTo>
                <a:cubicBezTo>
                  <a:pt x="228" y="118"/>
                  <a:pt x="228" y="118"/>
                  <a:pt x="228" y="118"/>
                </a:cubicBezTo>
                <a:cubicBezTo>
                  <a:pt x="243" y="42"/>
                  <a:pt x="243" y="42"/>
                  <a:pt x="243" y="42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0"/>
                  <a:pt x="240" y="23"/>
                  <a:pt x="236" y="18"/>
                </a:cubicBezTo>
                <a:cubicBezTo>
                  <a:pt x="218" y="0"/>
                  <a:pt x="218" y="0"/>
                  <a:pt x="218" y="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1" y="117"/>
                  <a:pt x="98" y="125"/>
                  <a:pt x="98" y="133"/>
                </a:cubicBezTo>
                <a:cubicBezTo>
                  <a:pt x="98" y="300"/>
                  <a:pt x="98" y="300"/>
                  <a:pt x="98" y="300"/>
                </a:cubicBezTo>
                <a:cubicBezTo>
                  <a:pt x="98" y="318"/>
                  <a:pt x="113" y="333"/>
                  <a:pt x="131" y="333"/>
                </a:cubicBezTo>
                <a:cubicBezTo>
                  <a:pt x="281" y="333"/>
                  <a:pt x="281" y="333"/>
                  <a:pt x="281" y="333"/>
                </a:cubicBezTo>
                <a:cubicBezTo>
                  <a:pt x="295" y="333"/>
                  <a:pt x="306" y="325"/>
                  <a:pt x="311" y="313"/>
                </a:cubicBezTo>
                <a:cubicBezTo>
                  <a:pt x="361" y="197"/>
                  <a:pt x="361" y="197"/>
                  <a:pt x="361" y="197"/>
                </a:cubicBezTo>
                <a:cubicBezTo>
                  <a:pt x="363" y="193"/>
                  <a:pt x="363" y="188"/>
                  <a:pt x="363" y="185"/>
                </a:cubicBezTo>
                <a:cubicBezTo>
                  <a:pt x="363" y="152"/>
                  <a:pt x="363" y="152"/>
                  <a:pt x="363" y="152"/>
                </a:cubicBezTo>
                <a:lnTo>
                  <a:pt x="366" y="152"/>
                </a:lnTo>
                <a:close/>
              </a:path>
            </a:pathLst>
          </a:custGeom>
          <a:solidFill>
            <a:srgbClr val="A05E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51"/>
          <p:cNvSpPr/>
          <p:nvPr/>
        </p:nvSpPr>
        <p:spPr>
          <a:xfrm>
            <a:off x="2799781" y="2817752"/>
            <a:ext cx="327025" cy="333375"/>
          </a:xfrm>
          <a:custGeom>
            <a:rect b="b" l="l" r="r" t="t"/>
            <a:pathLst>
              <a:path extrusionOk="0" h="332" w="326">
                <a:moveTo>
                  <a:pt x="288" y="183"/>
                </a:moveTo>
                <a:cubicBezTo>
                  <a:pt x="288" y="178"/>
                  <a:pt x="290" y="173"/>
                  <a:pt x="290" y="167"/>
                </a:cubicBezTo>
                <a:cubicBezTo>
                  <a:pt x="290" y="160"/>
                  <a:pt x="290" y="155"/>
                  <a:pt x="288" y="150"/>
                </a:cubicBezTo>
                <a:cubicBezTo>
                  <a:pt x="323" y="122"/>
                  <a:pt x="323" y="122"/>
                  <a:pt x="323" y="122"/>
                </a:cubicBezTo>
                <a:cubicBezTo>
                  <a:pt x="326" y="120"/>
                  <a:pt x="326" y="115"/>
                  <a:pt x="325" y="112"/>
                </a:cubicBezTo>
                <a:cubicBezTo>
                  <a:pt x="291" y="53"/>
                  <a:pt x="291" y="53"/>
                  <a:pt x="291" y="53"/>
                </a:cubicBezTo>
                <a:cubicBezTo>
                  <a:pt x="290" y="50"/>
                  <a:pt x="285" y="48"/>
                  <a:pt x="281" y="50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31" y="60"/>
                  <a:pt x="221" y="55"/>
                  <a:pt x="211" y="50"/>
                </a:cubicBezTo>
                <a:cubicBezTo>
                  <a:pt x="205" y="7"/>
                  <a:pt x="205" y="7"/>
                  <a:pt x="205" y="7"/>
                </a:cubicBezTo>
                <a:cubicBezTo>
                  <a:pt x="205" y="3"/>
                  <a:pt x="201" y="0"/>
                  <a:pt x="196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0"/>
                  <a:pt x="121" y="3"/>
                  <a:pt x="121" y="7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05" y="53"/>
                  <a:pt x="95" y="60"/>
                  <a:pt x="86" y="67"/>
                </a:cubicBezTo>
                <a:cubicBezTo>
                  <a:pt x="45" y="50"/>
                  <a:pt x="45" y="50"/>
                  <a:pt x="45" y="50"/>
                </a:cubicBezTo>
                <a:cubicBezTo>
                  <a:pt x="41" y="48"/>
                  <a:pt x="36" y="50"/>
                  <a:pt x="35" y="53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5"/>
                  <a:pt x="0" y="120"/>
                  <a:pt x="3" y="122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53"/>
                  <a:pt x="36" y="160"/>
                  <a:pt x="36" y="165"/>
                </a:cubicBezTo>
                <a:cubicBezTo>
                  <a:pt x="36" y="170"/>
                  <a:pt x="36" y="177"/>
                  <a:pt x="38" y="182"/>
                </a:cubicBezTo>
                <a:cubicBezTo>
                  <a:pt x="3" y="208"/>
                  <a:pt x="3" y="208"/>
                  <a:pt x="3" y="208"/>
                </a:cubicBezTo>
                <a:cubicBezTo>
                  <a:pt x="0" y="210"/>
                  <a:pt x="0" y="215"/>
                  <a:pt x="1" y="218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6" y="280"/>
                  <a:pt x="41" y="282"/>
                  <a:pt x="45" y="280"/>
                </a:cubicBezTo>
                <a:cubicBezTo>
                  <a:pt x="86" y="263"/>
                  <a:pt x="86" y="263"/>
                  <a:pt x="86" y="263"/>
                </a:cubicBezTo>
                <a:cubicBezTo>
                  <a:pt x="95" y="270"/>
                  <a:pt x="105" y="275"/>
                  <a:pt x="115" y="280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21" y="328"/>
                  <a:pt x="125" y="332"/>
                  <a:pt x="130" y="332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200" y="332"/>
                  <a:pt x="205" y="328"/>
                  <a:pt x="205" y="325"/>
                </a:cubicBezTo>
                <a:cubicBezTo>
                  <a:pt x="211" y="280"/>
                  <a:pt x="211" y="280"/>
                  <a:pt x="211" y="280"/>
                </a:cubicBezTo>
                <a:cubicBezTo>
                  <a:pt x="221" y="277"/>
                  <a:pt x="231" y="270"/>
                  <a:pt x="240" y="263"/>
                </a:cubicBezTo>
                <a:cubicBezTo>
                  <a:pt x="281" y="280"/>
                  <a:pt x="281" y="280"/>
                  <a:pt x="281" y="280"/>
                </a:cubicBezTo>
                <a:cubicBezTo>
                  <a:pt x="285" y="282"/>
                  <a:pt x="290" y="280"/>
                  <a:pt x="291" y="277"/>
                </a:cubicBezTo>
                <a:cubicBezTo>
                  <a:pt x="325" y="218"/>
                  <a:pt x="325" y="218"/>
                  <a:pt x="325" y="218"/>
                </a:cubicBezTo>
                <a:cubicBezTo>
                  <a:pt x="326" y="215"/>
                  <a:pt x="326" y="210"/>
                  <a:pt x="323" y="208"/>
                </a:cubicBezTo>
                <a:lnTo>
                  <a:pt x="288" y="183"/>
                </a:lnTo>
                <a:close/>
                <a:moveTo>
                  <a:pt x="165" y="225"/>
                </a:moveTo>
                <a:cubicBezTo>
                  <a:pt x="133" y="225"/>
                  <a:pt x="106" y="198"/>
                  <a:pt x="106" y="167"/>
                </a:cubicBezTo>
                <a:cubicBezTo>
                  <a:pt x="106" y="135"/>
                  <a:pt x="133" y="108"/>
                  <a:pt x="165" y="108"/>
                </a:cubicBezTo>
                <a:cubicBezTo>
                  <a:pt x="196" y="108"/>
                  <a:pt x="223" y="135"/>
                  <a:pt x="223" y="167"/>
                </a:cubicBezTo>
                <a:cubicBezTo>
                  <a:pt x="223" y="198"/>
                  <a:pt x="196" y="225"/>
                  <a:pt x="165" y="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51"/>
          <p:cNvSpPr txBox="1"/>
          <p:nvPr/>
        </p:nvSpPr>
        <p:spPr>
          <a:xfrm>
            <a:off x="311695" y="2661789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68AF69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b="1" sz="3800">
              <a:solidFill>
                <a:srgbClr val="68AF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5" name="Google Shape;785;p51"/>
          <p:cNvSpPr/>
          <p:nvPr/>
        </p:nvSpPr>
        <p:spPr>
          <a:xfrm>
            <a:off x="3863690" y="2816958"/>
            <a:ext cx="301625" cy="334963"/>
          </a:xfrm>
          <a:custGeom>
            <a:rect b="b" l="l" r="r" t="t"/>
            <a:pathLst>
              <a:path extrusionOk="0" h="333" w="300">
                <a:moveTo>
                  <a:pt x="150" y="0"/>
                </a:moveTo>
                <a:cubicBezTo>
                  <a:pt x="168" y="0"/>
                  <a:pt x="183" y="15"/>
                  <a:pt x="183" y="33"/>
                </a:cubicBezTo>
                <a:cubicBezTo>
                  <a:pt x="183" y="51"/>
                  <a:pt x="168" y="66"/>
                  <a:pt x="150" y="66"/>
                </a:cubicBezTo>
                <a:cubicBezTo>
                  <a:pt x="131" y="66"/>
                  <a:pt x="116" y="51"/>
                  <a:pt x="116" y="33"/>
                </a:cubicBezTo>
                <a:cubicBezTo>
                  <a:pt x="116" y="15"/>
                  <a:pt x="131" y="0"/>
                  <a:pt x="150" y="0"/>
                </a:cubicBezTo>
                <a:close/>
                <a:moveTo>
                  <a:pt x="3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166" y="333"/>
                  <a:pt x="166" y="333"/>
                  <a:pt x="166" y="3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33" y="233"/>
                  <a:pt x="133" y="233"/>
                  <a:pt x="133" y="2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83"/>
                  <a:pt x="0" y="83"/>
                  <a:pt x="0" y="83"/>
                </a:cubicBezTo>
                <a:cubicBezTo>
                  <a:pt x="300" y="83"/>
                  <a:pt x="300" y="83"/>
                  <a:pt x="300" y="83"/>
                </a:cubicBezTo>
                <a:lnTo>
                  <a:pt x="300" y="11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51"/>
          <p:cNvSpPr/>
          <p:nvPr/>
        </p:nvSpPr>
        <p:spPr>
          <a:xfrm>
            <a:off x="435225" y="4010806"/>
            <a:ext cx="339725" cy="350838"/>
          </a:xfrm>
          <a:custGeom>
            <a:rect b="b" l="l" r="r" t="t"/>
            <a:pathLst>
              <a:path extrusionOk="0" h="350" w="339">
                <a:moveTo>
                  <a:pt x="167" y="133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50" y="83"/>
                  <a:pt x="250" y="83"/>
                  <a:pt x="250" y="83"/>
                </a:cubicBezTo>
                <a:cubicBezTo>
                  <a:pt x="250" y="50"/>
                  <a:pt x="250" y="50"/>
                  <a:pt x="250" y="50"/>
                </a:cubicBezTo>
                <a:cubicBezTo>
                  <a:pt x="200" y="50"/>
                  <a:pt x="200" y="50"/>
                  <a:pt x="200" y="50"/>
                </a:cubicBezTo>
                <a:cubicBezTo>
                  <a:pt x="200" y="0"/>
                  <a:pt x="200" y="0"/>
                  <a:pt x="200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67" y="83"/>
                  <a:pt x="167" y="83"/>
                  <a:pt x="167" y="83"/>
                </a:cubicBezTo>
                <a:lnTo>
                  <a:pt x="167" y="133"/>
                </a:lnTo>
                <a:close/>
                <a:moveTo>
                  <a:pt x="100" y="283"/>
                </a:moveTo>
                <a:cubicBezTo>
                  <a:pt x="82" y="283"/>
                  <a:pt x="67" y="298"/>
                  <a:pt x="67" y="317"/>
                </a:cubicBezTo>
                <a:cubicBezTo>
                  <a:pt x="67" y="335"/>
                  <a:pt x="82" y="350"/>
                  <a:pt x="100" y="350"/>
                </a:cubicBezTo>
                <a:cubicBezTo>
                  <a:pt x="119" y="350"/>
                  <a:pt x="134" y="335"/>
                  <a:pt x="134" y="317"/>
                </a:cubicBezTo>
                <a:cubicBezTo>
                  <a:pt x="134" y="298"/>
                  <a:pt x="119" y="283"/>
                  <a:pt x="100" y="283"/>
                </a:cubicBezTo>
                <a:close/>
                <a:moveTo>
                  <a:pt x="267" y="283"/>
                </a:moveTo>
                <a:cubicBezTo>
                  <a:pt x="249" y="283"/>
                  <a:pt x="234" y="298"/>
                  <a:pt x="234" y="317"/>
                </a:cubicBezTo>
                <a:cubicBezTo>
                  <a:pt x="234" y="335"/>
                  <a:pt x="249" y="350"/>
                  <a:pt x="267" y="350"/>
                </a:cubicBezTo>
                <a:cubicBezTo>
                  <a:pt x="285" y="350"/>
                  <a:pt x="300" y="335"/>
                  <a:pt x="300" y="317"/>
                </a:cubicBezTo>
                <a:cubicBezTo>
                  <a:pt x="300" y="298"/>
                  <a:pt x="285" y="283"/>
                  <a:pt x="267" y="283"/>
                </a:cubicBezTo>
                <a:close/>
                <a:moveTo>
                  <a:pt x="104" y="230"/>
                </a:moveTo>
                <a:cubicBezTo>
                  <a:pt x="104" y="228"/>
                  <a:pt x="104" y="228"/>
                  <a:pt x="104" y="228"/>
                </a:cubicBezTo>
                <a:cubicBezTo>
                  <a:pt x="119" y="202"/>
                  <a:pt x="119" y="202"/>
                  <a:pt x="119" y="202"/>
                </a:cubicBezTo>
                <a:cubicBezTo>
                  <a:pt x="244" y="202"/>
                  <a:pt x="244" y="202"/>
                  <a:pt x="244" y="202"/>
                </a:cubicBezTo>
                <a:cubicBezTo>
                  <a:pt x="257" y="202"/>
                  <a:pt x="267" y="195"/>
                  <a:pt x="274" y="185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10" y="52"/>
                  <a:pt x="310" y="52"/>
                  <a:pt x="310" y="52"/>
                </a:cubicBezTo>
                <a:cubicBezTo>
                  <a:pt x="292" y="85"/>
                  <a:pt x="292" y="85"/>
                  <a:pt x="292" y="85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129" y="168"/>
                  <a:pt x="129" y="168"/>
                  <a:pt x="129" y="168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90" y="85"/>
                  <a:pt x="90" y="85"/>
                  <a:pt x="90" y="85"/>
                </a:cubicBezTo>
                <a:cubicBezTo>
                  <a:pt x="74" y="52"/>
                  <a:pt x="74" y="52"/>
                  <a:pt x="74" y="52"/>
                </a:cubicBezTo>
                <a:cubicBezTo>
                  <a:pt x="59" y="18"/>
                  <a:pt x="59" y="18"/>
                  <a:pt x="59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94" y="178"/>
                  <a:pt x="94" y="178"/>
                  <a:pt x="94" y="178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69" y="223"/>
                  <a:pt x="69" y="228"/>
                  <a:pt x="69" y="235"/>
                </a:cubicBezTo>
                <a:cubicBezTo>
                  <a:pt x="69" y="253"/>
                  <a:pt x="84" y="268"/>
                  <a:pt x="102" y="268"/>
                </a:cubicBezTo>
                <a:cubicBezTo>
                  <a:pt x="302" y="268"/>
                  <a:pt x="302" y="268"/>
                  <a:pt x="302" y="268"/>
                </a:cubicBezTo>
                <a:cubicBezTo>
                  <a:pt x="302" y="235"/>
                  <a:pt x="302" y="235"/>
                  <a:pt x="302" y="235"/>
                </a:cubicBezTo>
                <a:cubicBezTo>
                  <a:pt x="107" y="235"/>
                  <a:pt x="107" y="235"/>
                  <a:pt x="107" y="235"/>
                </a:cubicBezTo>
                <a:cubicBezTo>
                  <a:pt x="105" y="233"/>
                  <a:pt x="104" y="232"/>
                  <a:pt x="104" y="230"/>
                </a:cubicBezTo>
                <a:close/>
              </a:path>
            </a:pathLst>
          </a:custGeom>
          <a:solidFill>
            <a:srgbClr val="416E4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51"/>
          <p:cNvSpPr/>
          <p:nvPr/>
        </p:nvSpPr>
        <p:spPr>
          <a:xfrm>
            <a:off x="1607450" y="3985406"/>
            <a:ext cx="401638" cy="401638"/>
          </a:xfrm>
          <a:custGeom>
            <a:rect b="b" l="l" r="r" t="t"/>
            <a:pathLst>
              <a:path extrusionOk="0" h="400" w="400">
                <a:moveTo>
                  <a:pt x="200" y="0"/>
                </a:moveTo>
                <a:cubicBezTo>
                  <a:pt x="90" y="0"/>
                  <a:pt x="0" y="90"/>
                  <a:pt x="0" y="200"/>
                </a:cubicBezTo>
                <a:cubicBezTo>
                  <a:pt x="0" y="310"/>
                  <a:pt x="90" y="400"/>
                  <a:pt x="200" y="400"/>
                </a:cubicBezTo>
                <a:cubicBezTo>
                  <a:pt x="310" y="400"/>
                  <a:pt x="400" y="310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lose/>
                <a:moveTo>
                  <a:pt x="333" y="246"/>
                </a:moveTo>
                <a:cubicBezTo>
                  <a:pt x="315" y="308"/>
                  <a:pt x="262" y="355"/>
                  <a:pt x="200" y="355"/>
                </a:cubicBezTo>
                <a:cubicBezTo>
                  <a:pt x="137" y="355"/>
                  <a:pt x="83" y="310"/>
                  <a:pt x="67" y="246"/>
                </a:cubicBezTo>
                <a:cubicBezTo>
                  <a:pt x="47" y="245"/>
                  <a:pt x="32" y="226"/>
                  <a:pt x="32" y="205"/>
                </a:cubicBezTo>
                <a:cubicBezTo>
                  <a:pt x="32" y="183"/>
                  <a:pt x="47" y="166"/>
                  <a:pt x="65" y="163"/>
                </a:cubicBezTo>
                <a:cubicBezTo>
                  <a:pt x="100" y="138"/>
                  <a:pt x="128" y="105"/>
                  <a:pt x="133" y="80"/>
                </a:cubicBezTo>
                <a:cubicBezTo>
                  <a:pt x="157" y="123"/>
                  <a:pt x="238" y="166"/>
                  <a:pt x="330" y="165"/>
                </a:cubicBezTo>
                <a:cubicBezTo>
                  <a:pt x="335" y="165"/>
                  <a:pt x="335" y="165"/>
                  <a:pt x="335" y="165"/>
                </a:cubicBezTo>
                <a:cubicBezTo>
                  <a:pt x="357" y="165"/>
                  <a:pt x="373" y="183"/>
                  <a:pt x="373" y="206"/>
                </a:cubicBezTo>
                <a:cubicBezTo>
                  <a:pt x="370" y="228"/>
                  <a:pt x="353" y="246"/>
                  <a:pt x="333" y="246"/>
                </a:cubicBezTo>
                <a:close/>
              </a:path>
            </a:pathLst>
          </a:custGeom>
          <a:solidFill>
            <a:srgbClr val="A05E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51"/>
          <p:cNvSpPr/>
          <p:nvPr/>
        </p:nvSpPr>
        <p:spPr>
          <a:xfrm>
            <a:off x="6014963" y="4033031"/>
            <a:ext cx="336550" cy="306388"/>
          </a:xfrm>
          <a:custGeom>
            <a:rect b="b" l="l" r="r" t="t"/>
            <a:pathLst>
              <a:path extrusionOk="0" h="305" w="334">
                <a:moveTo>
                  <a:pt x="242" y="0"/>
                </a:moveTo>
                <a:cubicBezTo>
                  <a:pt x="214" y="0"/>
                  <a:pt x="185" y="13"/>
                  <a:pt x="167" y="35"/>
                </a:cubicBezTo>
                <a:cubicBezTo>
                  <a:pt x="149" y="13"/>
                  <a:pt x="120" y="0"/>
                  <a:pt x="92" y="0"/>
                </a:cubicBezTo>
                <a:cubicBezTo>
                  <a:pt x="40" y="0"/>
                  <a:pt x="0" y="40"/>
                  <a:pt x="0" y="91"/>
                </a:cubicBezTo>
                <a:cubicBezTo>
                  <a:pt x="0" y="155"/>
                  <a:pt x="57" y="206"/>
                  <a:pt x="144" y="283"/>
                </a:cubicBezTo>
                <a:cubicBezTo>
                  <a:pt x="167" y="305"/>
                  <a:pt x="167" y="305"/>
                  <a:pt x="167" y="305"/>
                </a:cubicBezTo>
                <a:cubicBezTo>
                  <a:pt x="190" y="283"/>
                  <a:pt x="190" y="283"/>
                  <a:pt x="190" y="283"/>
                </a:cubicBezTo>
                <a:cubicBezTo>
                  <a:pt x="277" y="205"/>
                  <a:pt x="334" y="153"/>
                  <a:pt x="334" y="91"/>
                </a:cubicBezTo>
                <a:cubicBezTo>
                  <a:pt x="334" y="40"/>
                  <a:pt x="294" y="0"/>
                  <a:pt x="242" y="0"/>
                </a:cubicBezTo>
                <a:close/>
                <a:moveTo>
                  <a:pt x="169" y="260"/>
                </a:moveTo>
                <a:cubicBezTo>
                  <a:pt x="167" y="261"/>
                  <a:pt x="167" y="261"/>
                  <a:pt x="167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85" y="188"/>
                  <a:pt x="34" y="140"/>
                  <a:pt x="34" y="91"/>
                </a:cubicBezTo>
                <a:cubicBezTo>
                  <a:pt x="34" y="58"/>
                  <a:pt x="59" y="33"/>
                  <a:pt x="92" y="33"/>
                </a:cubicBezTo>
                <a:cubicBezTo>
                  <a:pt x="117" y="33"/>
                  <a:pt x="142" y="50"/>
                  <a:pt x="152" y="73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92" y="50"/>
                  <a:pt x="217" y="33"/>
                  <a:pt x="244" y="33"/>
                </a:cubicBezTo>
                <a:cubicBezTo>
                  <a:pt x="277" y="33"/>
                  <a:pt x="302" y="58"/>
                  <a:pt x="302" y="91"/>
                </a:cubicBezTo>
                <a:cubicBezTo>
                  <a:pt x="300" y="140"/>
                  <a:pt x="249" y="186"/>
                  <a:pt x="169" y="260"/>
                </a:cubicBezTo>
                <a:close/>
              </a:path>
            </a:pathLst>
          </a:custGeom>
          <a:solidFill>
            <a:srgbClr val="A941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51"/>
          <p:cNvSpPr/>
          <p:nvPr/>
        </p:nvSpPr>
        <p:spPr>
          <a:xfrm>
            <a:off x="2841588" y="4018744"/>
            <a:ext cx="233363" cy="334963"/>
          </a:xfrm>
          <a:custGeom>
            <a:rect b="b" l="l" r="r" t="t"/>
            <a:pathLst>
              <a:path extrusionOk="0" h="334" w="233">
                <a:moveTo>
                  <a:pt x="116" y="0"/>
                </a:moveTo>
                <a:cubicBezTo>
                  <a:pt x="51" y="0"/>
                  <a:pt x="0" y="52"/>
                  <a:pt x="0" y="117"/>
                </a:cubicBezTo>
                <a:cubicBezTo>
                  <a:pt x="0" y="204"/>
                  <a:pt x="116" y="334"/>
                  <a:pt x="116" y="334"/>
                </a:cubicBezTo>
                <a:cubicBezTo>
                  <a:pt x="116" y="334"/>
                  <a:pt x="233" y="204"/>
                  <a:pt x="233" y="117"/>
                </a:cubicBezTo>
                <a:cubicBezTo>
                  <a:pt x="233" y="54"/>
                  <a:pt x="181" y="0"/>
                  <a:pt x="116" y="0"/>
                </a:cubicBezTo>
                <a:close/>
                <a:moveTo>
                  <a:pt x="116" y="159"/>
                </a:moveTo>
                <a:cubicBezTo>
                  <a:pt x="93" y="159"/>
                  <a:pt x="75" y="140"/>
                  <a:pt x="75" y="117"/>
                </a:cubicBezTo>
                <a:cubicBezTo>
                  <a:pt x="75" y="94"/>
                  <a:pt x="93" y="75"/>
                  <a:pt x="116" y="75"/>
                </a:cubicBezTo>
                <a:cubicBezTo>
                  <a:pt x="140" y="75"/>
                  <a:pt x="158" y="94"/>
                  <a:pt x="158" y="117"/>
                </a:cubicBezTo>
                <a:cubicBezTo>
                  <a:pt x="158" y="140"/>
                  <a:pt x="140" y="159"/>
                  <a:pt x="116" y="159"/>
                </a:cubicBezTo>
                <a:close/>
              </a:path>
            </a:pathLst>
          </a:custGeom>
          <a:solidFill>
            <a:srgbClr val="2C5D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51"/>
          <p:cNvSpPr/>
          <p:nvPr/>
        </p:nvSpPr>
        <p:spPr>
          <a:xfrm>
            <a:off x="3830363" y="4060813"/>
            <a:ext cx="368300" cy="250825"/>
          </a:xfrm>
          <a:custGeom>
            <a:rect b="b" l="l" r="r" t="t"/>
            <a:pathLst>
              <a:path extrusionOk="0" h="250" w="367">
                <a:moveTo>
                  <a:pt x="183" y="0"/>
                </a:moveTo>
                <a:cubicBezTo>
                  <a:pt x="100" y="0"/>
                  <a:pt x="28" y="51"/>
                  <a:pt x="0" y="125"/>
                </a:cubicBezTo>
                <a:cubicBezTo>
                  <a:pt x="28" y="198"/>
                  <a:pt x="100" y="250"/>
                  <a:pt x="183" y="250"/>
                </a:cubicBezTo>
                <a:cubicBezTo>
                  <a:pt x="267" y="250"/>
                  <a:pt x="338" y="198"/>
                  <a:pt x="367" y="125"/>
                </a:cubicBezTo>
                <a:cubicBezTo>
                  <a:pt x="338" y="51"/>
                  <a:pt x="267" y="0"/>
                  <a:pt x="183" y="0"/>
                </a:cubicBezTo>
                <a:close/>
                <a:moveTo>
                  <a:pt x="183" y="208"/>
                </a:moveTo>
                <a:cubicBezTo>
                  <a:pt x="137" y="208"/>
                  <a:pt x="100" y="171"/>
                  <a:pt x="100" y="125"/>
                </a:cubicBezTo>
                <a:cubicBezTo>
                  <a:pt x="100" y="78"/>
                  <a:pt x="137" y="41"/>
                  <a:pt x="183" y="41"/>
                </a:cubicBezTo>
                <a:cubicBezTo>
                  <a:pt x="230" y="41"/>
                  <a:pt x="267" y="78"/>
                  <a:pt x="267" y="125"/>
                </a:cubicBezTo>
                <a:cubicBezTo>
                  <a:pt x="267" y="171"/>
                  <a:pt x="230" y="208"/>
                  <a:pt x="183" y="208"/>
                </a:cubicBezTo>
                <a:close/>
                <a:moveTo>
                  <a:pt x="183" y="75"/>
                </a:moveTo>
                <a:cubicBezTo>
                  <a:pt x="155" y="75"/>
                  <a:pt x="133" y="96"/>
                  <a:pt x="133" y="125"/>
                </a:cubicBezTo>
                <a:cubicBezTo>
                  <a:pt x="133" y="153"/>
                  <a:pt x="155" y="175"/>
                  <a:pt x="183" y="175"/>
                </a:cubicBezTo>
                <a:cubicBezTo>
                  <a:pt x="212" y="175"/>
                  <a:pt x="233" y="153"/>
                  <a:pt x="233" y="125"/>
                </a:cubicBezTo>
                <a:cubicBezTo>
                  <a:pt x="233" y="96"/>
                  <a:pt x="212" y="75"/>
                  <a:pt x="183" y="75"/>
                </a:cubicBezTo>
                <a:close/>
              </a:path>
            </a:pathLst>
          </a:custGeom>
          <a:solidFill>
            <a:srgbClr val="5FC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51"/>
          <p:cNvSpPr/>
          <p:nvPr/>
        </p:nvSpPr>
        <p:spPr>
          <a:xfrm>
            <a:off x="4915913" y="4033825"/>
            <a:ext cx="304800" cy="304800"/>
          </a:xfrm>
          <a:custGeom>
            <a:rect b="b" l="l" r="r" t="t"/>
            <a:pathLst>
              <a:path extrusionOk="0" h="303" w="303">
                <a:moveTo>
                  <a:pt x="106" y="212"/>
                </a:moveTo>
                <a:cubicBezTo>
                  <a:pt x="136" y="212"/>
                  <a:pt x="136" y="212"/>
                  <a:pt x="136" y="212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06" y="90"/>
                  <a:pt x="106" y="90"/>
                  <a:pt x="106" y="90"/>
                </a:cubicBezTo>
                <a:lnTo>
                  <a:pt x="106" y="212"/>
                </a:lnTo>
                <a:close/>
                <a:moveTo>
                  <a:pt x="151" y="0"/>
                </a:moveTo>
                <a:cubicBezTo>
                  <a:pt x="68" y="0"/>
                  <a:pt x="0" y="67"/>
                  <a:pt x="0" y="151"/>
                </a:cubicBezTo>
                <a:cubicBezTo>
                  <a:pt x="0" y="235"/>
                  <a:pt x="68" y="303"/>
                  <a:pt x="151" y="303"/>
                </a:cubicBezTo>
                <a:cubicBezTo>
                  <a:pt x="235" y="303"/>
                  <a:pt x="303" y="235"/>
                  <a:pt x="303" y="151"/>
                </a:cubicBezTo>
                <a:cubicBezTo>
                  <a:pt x="303" y="67"/>
                  <a:pt x="235" y="0"/>
                  <a:pt x="151" y="0"/>
                </a:cubicBezTo>
                <a:close/>
                <a:moveTo>
                  <a:pt x="151" y="272"/>
                </a:moveTo>
                <a:cubicBezTo>
                  <a:pt x="84" y="272"/>
                  <a:pt x="30" y="218"/>
                  <a:pt x="30" y="151"/>
                </a:cubicBezTo>
                <a:cubicBezTo>
                  <a:pt x="30" y="84"/>
                  <a:pt x="84" y="30"/>
                  <a:pt x="151" y="30"/>
                </a:cubicBezTo>
                <a:cubicBezTo>
                  <a:pt x="218" y="30"/>
                  <a:pt x="272" y="84"/>
                  <a:pt x="272" y="151"/>
                </a:cubicBezTo>
                <a:cubicBezTo>
                  <a:pt x="272" y="218"/>
                  <a:pt x="218" y="272"/>
                  <a:pt x="151" y="272"/>
                </a:cubicBezTo>
                <a:close/>
                <a:moveTo>
                  <a:pt x="166" y="212"/>
                </a:moveTo>
                <a:cubicBezTo>
                  <a:pt x="197" y="212"/>
                  <a:pt x="197" y="212"/>
                  <a:pt x="197" y="212"/>
                </a:cubicBezTo>
                <a:cubicBezTo>
                  <a:pt x="197" y="90"/>
                  <a:pt x="197" y="90"/>
                  <a:pt x="197" y="90"/>
                </a:cubicBezTo>
                <a:cubicBezTo>
                  <a:pt x="166" y="90"/>
                  <a:pt x="166" y="90"/>
                  <a:pt x="166" y="90"/>
                </a:cubicBezTo>
                <a:lnTo>
                  <a:pt x="166" y="212"/>
                </a:lnTo>
                <a:close/>
              </a:path>
            </a:pathLst>
          </a:custGeom>
          <a:solidFill>
            <a:srgbClr val="712A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51"/>
          <p:cNvSpPr/>
          <p:nvPr/>
        </p:nvSpPr>
        <p:spPr>
          <a:xfrm>
            <a:off x="7294663" y="4100500"/>
            <a:ext cx="258763" cy="171450"/>
          </a:xfrm>
          <a:custGeom>
            <a:rect b="b" l="l" r="r" t="t"/>
            <a:pathLst>
              <a:path extrusionOk="0" h="172" w="258">
                <a:moveTo>
                  <a:pt x="200" y="65"/>
                </a:moveTo>
                <a:cubicBezTo>
                  <a:pt x="200" y="14"/>
                  <a:pt x="200" y="14"/>
                  <a:pt x="200" y="14"/>
                </a:cubicBezTo>
                <a:cubicBezTo>
                  <a:pt x="200" y="7"/>
                  <a:pt x="194" y="0"/>
                  <a:pt x="186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6"/>
                  <a:pt x="6" y="172"/>
                  <a:pt x="14" y="172"/>
                </a:cubicBezTo>
                <a:cubicBezTo>
                  <a:pt x="186" y="172"/>
                  <a:pt x="186" y="172"/>
                  <a:pt x="186" y="172"/>
                </a:cubicBezTo>
                <a:cubicBezTo>
                  <a:pt x="194" y="172"/>
                  <a:pt x="200" y="166"/>
                  <a:pt x="200" y="158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58" y="165"/>
                  <a:pt x="258" y="165"/>
                  <a:pt x="258" y="165"/>
                </a:cubicBezTo>
                <a:cubicBezTo>
                  <a:pt x="258" y="7"/>
                  <a:pt x="258" y="7"/>
                  <a:pt x="258" y="7"/>
                </a:cubicBezTo>
                <a:lnTo>
                  <a:pt x="200" y="65"/>
                </a:lnTo>
                <a:close/>
              </a:path>
            </a:pathLst>
          </a:custGeom>
          <a:solidFill>
            <a:srgbClr val="68AF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51"/>
          <p:cNvSpPr txBox="1"/>
          <p:nvPr/>
        </p:nvSpPr>
        <p:spPr>
          <a:xfrm>
            <a:off x="8334121" y="38635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ACAB49"/>
                </a:solidFill>
              </a:rPr>
              <a:t>h</a:t>
            </a:r>
            <a:endParaRPr b="1" sz="3800">
              <a:solidFill>
                <a:srgbClr val="ACAB49"/>
              </a:solidFill>
            </a:endParaRPr>
          </a:p>
        </p:txBody>
      </p:sp>
      <p:sp>
        <p:nvSpPr>
          <p:cNvPr id="794" name="Google Shape;79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2"/>
          <p:cNvSpPr txBox="1"/>
          <p:nvPr>
            <p:ph idx="2" type="body"/>
          </p:nvPr>
        </p:nvSpPr>
        <p:spPr>
          <a:xfrm>
            <a:off x="691313" y="2033425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fonts used in this template is </a:t>
            </a:r>
            <a:r>
              <a:rPr b="1" lang="en"/>
              <a:t>Roboto</a:t>
            </a:r>
            <a:r>
              <a:rPr lang="en"/>
              <a:t> from </a:t>
            </a:r>
            <a:r>
              <a:rPr b="1" lang="en"/>
              <a:t>Google fonts</a:t>
            </a:r>
            <a:r>
              <a:rPr lang="en"/>
              <a:t>. You can download the font from the following url: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https://www.google.com/fonts/specimen/Roboto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01" name="Google Shape;801;p52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802" name="Google Shape;802;p52"/>
          <p:cNvSpPr txBox="1"/>
          <p:nvPr>
            <p:ph idx="1" type="subTitle"/>
          </p:nvPr>
        </p:nvSpPr>
        <p:spPr>
          <a:xfrm>
            <a:off x="691313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Fonts</a:t>
            </a:r>
            <a:endParaRPr/>
          </a:p>
        </p:txBody>
      </p:sp>
      <p:sp>
        <p:nvSpPr>
          <p:cNvPr id="803" name="Google Shape;803;p52"/>
          <p:cNvSpPr txBox="1"/>
          <p:nvPr>
            <p:ph idx="3" type="subTitle"/>
          </p:nvPr>
        </p:nvSpPr>
        <p:spPr>
          <a:xfrm>
            <a:off x="3321407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Backgrounds</a:t>
            </a:r>
            <a:endParaRPr/>
          </a:p>
        </p:txBody>
      </p:sp>
      <p:sp>
        <p:nvSpPr>
          <p:cNvPr id="804" name="Google Shape;804;p52"/>
          <p:cNvSpPr txBox="1"/>
          <p:nvPr>
            <p:ph idx="4" type="body"/>
          </p:nvPr>
        </p:nvSpPr>
        <p:spPr>
          <a:xfrm>
            <a:off x="3321398" y="2033425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The backgrounds were created by</a:t>
            </a:r>
            <a:r>
              <a:rPr b="1" lang="en"/>
              <a:t> Free Google Slides Templates</a:t>
            </a:r>
            <a:r>
              <a:rPr lang="en"/>
              <a:t>.</a:t>
            </a:r>
            <a:endParaRPr/>
          </a:p>
        </p:txBody>
      </p:sp>
      <p:sp>
        <p:nvSpPr>
          <p:cNvPr id="805" name="Google Shape;805;p52"/>
          <p:cNvSpPr txBox="1"/>
          <p:nvPr>
            <p:ph idx="5" type="subTitle"/>
          </p:nvPr>
        </p:nvSpPr>
        <p:spPr>
          <a:xfrm>
            <a:off x="5951490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Images</a:t>
            </a:r>
            <a:endParaRPr/>
          </a:p>
        </p:txBody>
      </p:sp>
      <p:sp>
        <p:nvSpPr>
          <p:cNvPr id="806" name="Google Shape;806;p52"/>
          <p:cNvSpPr txBox="1"/>
          <p:nvPr>
            <p:ph idx="6" type="body"/>
          </p:nvPr>
        </p:nvSpPr>
        <p:spPr>
          <a:xfrm>
            <a:off x="5951484" y="2033425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Photos in this template were downloaded from </a:t>
            </a:r>
            <a:r>
              <a:rPr b="1" lang="en"/>
              <a:t>pixabay.com</a:t>
            </a:r>
            <a:r>
              <a:rPr lang="en"/>
              <a:t>. Attribution is located in each slide notes and the Credits slide.</a:t>
            </a:r>
            <a:endParaRPr/>
          </a:p>
        </p:txBody>
      </p:sp>
      <p:sp>
        <p:nvSpPr>
          <p:cNvPr id="807" name="Google Shape;807;p52"/>
          <p:cNvSpPr txBox="1"/>
          <p:nvPr>
            <p:ph idx="7" type="subTitle"/>
          </p:nvPr>
        </p:nvSpPr>
        <p:spPr>
          <a:xfrm>
            <a:off x="691313" y="2797525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Shapes &amp; Icons</a:t>
            </a:r>
            <a:endParaRPr/>
          </a:p>
        </p:txBody>
      </p:sp>
      <p:sp>
        <p:nvSpPr>
          <p:cNvPr id="808" name="Google Shape;808;p52"/>
          <p:cNvSpPr txBox="1"/>
          <p:nvPr>
            <p:ph idx="9" type="subTitle"/>
          </p:nvPr>
        </p:nvSpPr>
        <p:spPr>
          <a:xfrm>
            <a:off x="3321407" y="2797525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Color Palette</a:t>
            </a:r>
            <a:endParaRPr/>
          </a:p>
        </p:txBody>
      </p:sp>
      <p:sp>
        <p:nvSpPr>
          <p:cNvPr id="809" name="Google Shape;809;p52"/>
          <p:cNvSpPr txBox="1"/>
          <p:nvPr>
            <p:ph idx="13" type="body"/>
          </p:nvPr>
        </p:nvSpPr>
        <p:spPr>
          <a:xfrm>
            <a:off x="3321400" y="312420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Template provides a theme with six basic colors:</a:t>
            </a:r>
            <a:endParaRPr/>
          </a:p>
        </p:txBody>
      </p:sp>
      <p:sp>
        <p:nvSpPr>
          <p:cNvPr id="810" name="Google Shape;810;p52"/>
          <p:cNvSpPr txBox="1"/>
          <p:nvPr>
            <p:ph idx="14" type="subTitle"/>
          </p:nvPr>
        </p:nvSpPr>
        <p:spPr>
          <a:xfrm>
            <a:off x="5951490" y="2797525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Trademarks</a:t>
            </a:r>
            <a:endParaRPr/>
          </a:p>
        </p:txBody>
      </p:sp>
      <p:sp>
        <p:nvSpPr>
          <p:cNvPr id="811" name="Google Shape;811;p52"/>
          <p:cNvSpPr txBox="1"/>
          <p:nvPr>
            <p:ph idx="15" type="body"/>
          </p:nvPr>
        </p:nvSpPr>
        <p:spPr>
          <a:xfrm>
            <a:off x="5951475" y="3124200"/>
            <a:ext cx="1787700" cy="10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Microsoft® and PowerPoint® are trademarks or registered trademarks of Microsoft Corporation.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© 2015 Google Inc, used with permission. Google and the Google logo are registered trademarks of Google Inc.</a:t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Google Drive® is a registered trademark of Google Inc.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52"/>
          <p:cNvSpPr txBox="1"/>
          <p:nvPr>
            <p:ph idx="8" type="body"/>
          </p:nvPr>
        </p:nvSpPr>
        <p:spPr>
          <a:xfrm>
            <a:off x="691313" y="3124200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Vectorial Shapes in this Template were created by </a:t>
            </a:r>
            <a:r>
              <a:rPr b="1" lang="en"/>
              <a:t>Free Google Slides Templates</a:t>
            </a:r>
            <a:r>
              <a:rPr lang="en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Icons in this Template are part of Google® Material Icons.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52"/>
          <p:cNvSpPr/>
          <p:nvPr/>
        </p:nvSpPr>
        <p:spPr>
          <a:xfrm>
            <a:off x="3421614" y="3594288"/>
            <a:ext cx="1113600" cy="273900"/>
          </a:xfrm>
          <a:prstGeom prst="rect">
            <a:avLst/>
          </a:prstGeom>
          <a:solidFill>
            <a:srgbClr val="22D1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#22d1beff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52"/>
          <p:cNvSpPr/>
          <p:nvPr/>
        </p:nvSpPr>
        <p:spPr>
          <a:xfrm>
            <a:off x="4608564" y="4017038"/>
            <a:ext cx="1113600" cy="273900"/>
          </a:xfrm>
          <a:prstGeom prst="rect">
            <a:avLst/>
          </a:prstGeom>
          <a:solidFill>
            <a:srgbClr val="653B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#653b6dff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52"/>
          <p:cNvSpPr/>
          <p:nvPr/>
        </p:nvSpPr>
        <p:spPr>
          <a:xfrm>
            <a:off x="3421514" y="4017038"/>
            <a:ext cx="1113600" cy="273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#ffab40ff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p52"/>
          <p:cNvSpPr/>
          <p:nvPr/>
        </p:nvSpPr>
        <p:spPr>
          <a:xfrm>
            <a:off x="4608564" y="3594288"/>
            <a:ext cx="1113600" cy="273900"/>
          </a:xfrm>
          <a:prstGeom prst="rect">
            <a:avLst/>
          </a:prstGeom>
          <a:solidFill>
            <a:srgbClr val="B545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#b54553ff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7" name="Google Shape;817;p52"/>
          <p:cNvSpPr/>
          <p:nvPr/>
        </p:nvSpPr>
        <p:spPr>
          <a:xfrm>
            <a:off x="3421514" y="4439788"/>
            <a:ext cx="1113600" cy="273900"/>
          </a:xfrm>
          <a:prstGeom prst="rect">
            <a:avLst/>
          </a:prstGeom>
          <a:solidFill>
            <a:srgbClr val="68AF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#68af69ff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8" name="Google Shape;818;p52"/>
          <p:cNvSpPr/>
          <p:nvPr/>
        </p:nvSpPr>
        <p:spPr>
          <a:xfrm>
            <a:off x="4608564" y="4439788"/>
            <a:ext cx="1113600" cy="273900"/>
          </a:xfrm>
          <a:prstGeom prst="rect">
            <a:avLst/>
          </a:prstGeom>
          <a:solidFill>
            <a:srgbClr val="5FC6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#5fc6e0ff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3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Icons &amp; Shapes</a:t>
            </a:r>
            <a:endParaRPr/>
          </a:p>
        </p:txBody>
      </p:sp>
      <p:sp>
        <p:nvSpPr>
          <p:cNvPr id="824" name="Google Shape;82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5" name="Google Shape;825;p53"/>
          <p:cNvSpPr txBox="1"/>
          <p:nvPr>
            <p:ph idx="1" type="subTitle"/>
          </p:nvPr>
        </p:nvSpPr>
        <p:spPr>
          <a:xfrm>
            <a:off x="691325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Vector Icons</a:t>
            </a:r>
            <a:endParaRPr/>
          </a:p>
        </p:txBody>
      </p:sp>
      <p:sp>
        <p:nvSpPr>
          <p:cNvPr id="826" name="Google Shape;826;p53"/>
          <p:cNvSpPr txBox="1"/>
          <p:nvPr>
            <p:ph idx="2" type="body"/>
          </p:nvPr>
        </p:nvSpPr>
        <p:spPr>
          <a:xfrm>
            <a:off x="691325" y="2171700"/>
            <a:ext cx="23814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Free Google Slides Templates</a:t>
            </a:r>
            <a:r>
              <a:rPr lang="en"/>
              <a:t> uses Vectorial Icons from the most popular Free Sources.</a:t>
            </a:r>
            <a:endParaRPr/>
          </a:p>
        </p:txBody>
      </p:sp>
      <p:sp>
        <p:nvSpPr>
          <p:cNvPr id="827" name="Google Shape;827;p53"/>
          <p:cNvSpPr txBox="1"/>
          <p:nvPr>
            <p:ph idx="5" type="subTitle"/>
          </p:nvPr>
        </p:nvSpPr>
        <p:spPr>
          <a:xfrm>
            <a:off x="3284490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Resize the Icons</a:t>
            </a:r>
            <a:endParaRPr/>
          </a:p>
        </p:txBody>
      </p:sp>
      <p:sp>
        <p:nvSpPr>
          <p:cNvPr id="828" name="Google Shape;828;p53"/>
          <p:cNvSpPr txBox="1"/>
          <p:nvPr>
            <p:ph idx="6" type="body"/>
          </p:nvPr>
        </p:nvSpPr>
        <p:spPr>
          <a:xfrm>
            <a:off x="3284490" y="2171700"/>
            <a:ext cx="27468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All Icons are resizable. Change the icons size without losing resolution.</a:t>
            </a:r>
            <a:endParaRPr/>
          </a:p>
        </p:txBody>
      </p:sp>
      <p:sp>
        <p:nvSpPr>
          <p:cNvPr id="829" name="Google Shape;829;p53"/>
          <p:cNvSpPr/>
          <p:nvPr/>
        </p:nvSpPr>
        <p:spPr>
          <a:xfrm>
            <a:off x="1418433" y="2864488"/>
            <a:ext cx="301625" cy="334963"/>
          </a:xfrm>
          <a:custGeom>
            <a:rect b="b" l="l" r="r" t="t"/>
            <a:pathLst>
              <a:path extrusionOk="0" h="333" w="300">
                <a:moveTo>
                  <a:pt x="150" y="0"/>
                </a:moveTo>
                <a:cubicBezTo>
                  <a:pt x="168" y="0"/>
                  <a:pt x="183" y="15"/>
                  <a:pt x="183" y="33"/>
                </a:cubicBezTo>
                <a:cubicBezTo>
                  <a:pt x="183" y="51"/>
                  <a:pt x="168" y="66"/>
                  <a:pt x="150" y="66"/>
                </a:cubicBezTo>
                <a:cubicBezTo>
                  <a:pt x="131" y="66"/>
                  <a:pt x="116" y="51"/>
                  <a:pt x="116" y="33"/>
                </a:cubicBezTo>
                <a:cubicBezTo>
                  <a:pt x="116" y="15"/>
                  <a:pt x="131" y="0"/>
                  <a:pt x="150" y="0"/>
                </a:cubicBezTo>
                <a:close/>
                <a:moveTo>
                  <a:pt x="3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166" y="333"/>
                  <a:pt x="166" y="333"/>
                  <a:pt x="166" y="3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33" y="233"/>
                  <a:pt x="133" y="233"/>
                  <a:pt x="133" y="2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83"/>
                  <a:pt x="0" y="83"/>
                  <a:pt x="0" y="83"/>
                </a:cubicBezTo>
                <a:cubicBezTo>
                  <a:pt x="300" y="83"/>
                  <a:pt x="300" y="83"/>
                  <a:pt x="300" y="83"/>
                </a:cubicBezTo>
                <a:lnTo>
                  <a:pt x="300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53"/>
          <p:cNvSpPr/>
          <p:nvPr/>
        </p:nvSpPr>
        <p:spPr>
          <a:xfrm>
            <a:off x="1391092" y="3250250"/>
            <a:ext cx="319088" cy="350838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53"/>
          <p:cNvSpPr/>
          <p:nvPr/>
        </p:nvSpPr>
        <p:spPr>
          <a:xfrm>
            <a:off x="824363" y="2948625"/>
            <a:ext cx="301625" cy="166688"/>
          </a:xfrm>
          <a:custGeom>
            <a:rect b="b" l="l" r="r" t="t"/>
            <a:pathLst>
              <a:path extrusionOk="0" h="105" w="190">
                <a:moveTo>
                  <a:pt x="0" y="63"/>
                </a:moveTo>
                <a:lnTo>
                  <a:pt x="21" y="63"/>
                </a:lnTo>
                <a:lnTo>
                  <a:pt x="21" y="42"/>
                </a:lnTo>
                <a:lnTo>
                  <a:pt x="0" y="42"/>
                </a:lnTo>
                <a:lnTo>
                  <a:pt x="0" y="63"/>
                </a:lnTo>
                <a:close/>
                <a:moveTo>
                  <a:pt x="0" y="105"/>
                </a:moveTo>
                <a:lnTo>
                  <a:pt x="21" y="105"/>
                </a:lnTo>
                <a:lnTo>
                  <a:pt x="21" y="84"/>
                </a:lnTo>
                <a:lnTo>
                  <a:pt x="0" y="84"/>
                </a:lnTo>
                <a:lnTo>
                  <a:pt x="0" y="105"/>
                </a:lnTo>
                <a:close/>
                <a:moveTo>
                  <a:pt x="0" y="21"/>
                </a:moveTo>
                <a:lnTo>
                  <a:pt x="21" y="21"/>
                </a:lnTo>
                <a:lnTo>
                  <a:pt x="21" y="0"/>
                </a:lnTo>
                <a:lnTo>
                  <a:pt x="0" y="0"/>
                </a:lnTo>
                <a:lnTo>
                  <a:pt x="0" y="21"/>
                </a:lnTo>
                <a:close/>
                <a:moveTo>
                  <a:pt x="42" y="63"/>
                </a:moveTo>
                <a:lnTo>
                  <a:pt x="190" y="63"/>
                </a:lnTo>
                <a:lnTo>
                  <a:pt x="190" y="42"/>
                </a:lnTo>
                <a:lnTo>
                  <a:pt x="42" y="42"/>
                </a:lnTo>
                <a:lnTo>
                  <a:pt x="42" y="63"/>
                </a:lnTo>
                <a:close/>
                <a:moveTo>
                  <a:pt x="42" y="105"/>
                </a:moveTo>
                <a:lnTo>
                  <a:pt x="190" y="105"/>
                </a:lnTo>
                <a:lnTo>
                  <a:pt x="190" y="84"/>
                </a:lnTo>
                <a:lnTo>
                  <a:pt x="42" y="84"/>
                </a:lnTo>
                <a:lnTo>
                  <a:pt x="42" y="105"/>
                </a:lnTo>
                <a:close/>
                <a:moveTo>
                  <a:pt x="42" y="0"/>
                </a:moveTo>
                <a:lnTo>
                  <a:pt x="42" y="21"/>
                </a:lnTo>
                <a:lnTo>
                  <a:pt x="190" y="21"/>
                </a:lnTo>
                <a:lnTo>
                  <a:pt x="190" y="0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53"/>
          <p:cNvSpPr/>
          <p:nvPr/>
        </p:nvSpPr>
        <p:spPr>
          <a:xfrm>
            <a:off x="840238" y="3250250"/>
            <a:ext cx="268288" cy="350838"/>
          </a:xfrm>
          <a:custGeom>
            <a:rect b="b" l="l" r="r" t="t"/>
            <a:pathLst>
              <a:path extrusionOk="0" h="350" w="266">
                <a:moveTo>
                  <a:pt x="233" y="117"/>
                </a:moveTo>
                <a:cubicBezTo>
                  <a:pt x="216" y="117"/>
                  <a:pt x="216" y="117"/>
                  <a:pt x="216" y="117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16" y="37"/>
                  <a:pt x="180" y="0"/>
                  <a:pt x="133" y="0"/>
                </a:cubicBezTo>
                <a:cubicBezTo>
                  <a:pt x="86" y="0"/>
                  <a:pt x="50" y="37"/>
                  <a:pt x="50" y="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15" y="117"/>
                  <a:pt x="0" y="132"/>
                  <a:pt x="0" y="150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5"/>
                  <a:pt x="15" y="350"/>
                  <a:pt x="33" y="350"/>
                </a:cubicBezTo>
                <a:cubicBezTo>
                  <a:pt x="233" y="350"/>
                  <a:pt x="233" y="350"/>
                  <a:pt x="233" y="350"/>
                </a:cubicBezTo>
                <a:cubicBezTo>
                  <a:pt x="251" y="350"/>
                  <a:pt x="266" y="335"/>
                  <a:pt x="266" y="317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6" y="132"/>
                  <a:pt x="251" y="117"/>
                  <a:pt x="233" y="117"/>
                </a:cubicBezTo>
                <a:close/>
                <a:moveTo>
                  <a:pt x="133" y="267"/>
                </a:moveTo>
                <a:cubicBezTo>
                  <a:pt x="115" y="267"/>
                  <a:pt x="100" y="252"/>
                  <a:pt x="100" y="233"/>
                </a:cubicBezTo>
                <a:cubicBezTo>
                  <a:pt x="100" y="215"/>
                  <a:pt x="115" y="200"/>
                  <a:pt x="133" y="200"/>
                </a:cubicBezTo>
                <a:cubicBezTo>
                  <a:pt x="151" y="200"/>
                  <a:pt x="166" y="215"/>
                  <a:pt x="166" y="233"/>
                </a:cubicBezTo>
                <a:cubicBezTo>
                  <a:pt x="166" y="252"/>
                  <a:pt x="151" y="267"/>
                  <a:pt x="133" y="267"/>
                </a:cubicBezTo>
                <a:close/>
                <a:moveTo>
                  <a:pt x="185" y="117"/>
                </a:moveTo>
                <a:cubicBezTo>
                  <a:pt x="81" y="117"/>
                  <a:pt x="81" y="117"/>
                  <a:pt x="81" y="117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55"/>
                  <a:pt x="105" y="32"/>
                  <a:pt x="133" y="32"/>
                </a:cubicBezTo>
                <a:cubicBezTo>
                  <a:pt x="161" y="32"/>
                  <a:pt x="185" y="55"/>
                  <a:pt x="185" y="83"/>
                </a:cubicBezTo>
                <a:lnTo>
                  <a:pt x="185" y="1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53"/>
          <p:cNvSpPr/>
          <p:nvPr/>
        </p:nvSpPr>
        <p:spPr>
          <a:xfrm>
            <a:off x="2673250" y="2880376"/>
            <a:ext cx="301625" cy="301625"/>
          </a:xfrm>
          <a:custGeom>
            <a:rect b="b" l="l" r="r" t="t"/>
            <a:pathLst>
              <a:path extrusionOk="0" h="300" w="300">
                <a:moveTo>
                  <a:pt x="150" y="116"/>
                </a:moveTo>
                <a:cubicBezTo>
                  <a:pt x="132" y="116"/>
                  <a:pt x="117" y="131"/>
                  <a:pt x="117" y="150"/>
                </a:cubicBezTo>
                <a:cubicBezTo>
                  <a:pt x="117" y="168"/>
                  <a:pt x="132" y="183"/>
                  <a:pt x="150" y="183"/>
                </a:cubicBezTo>
                <a:cubicBezTo>
                  <a:pt x="169" y="183"/>
                  <a:pt x="184" y="168"/>
                  <a:pt x="184" y="150"/>
                </a:cubicBezTo>
                <a:cubicBezTo>
                  <a:pt x="184" y="131"/>
                  <a:pt x="169" y="116"/>
                  <a:pt x="150" y="116"/>
                </a:cubicBezTo>
                <a:close/>
                <a:moveTo>
                  <a:pt x="267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5"/>
                  <a:pt x="15" y="300"/>
                  <a:pt x="34" y="300"/>
                </a:cubicBezTo>
                <a:cubicBezTo>
                  <a:pt x="267" y="300"/>
                  <a:pt x="267" y="300"/>
                  <a:pt x="267" y="300"/>
                </a:cubicBezTo>
                <a:cubicBezTo>
                  <a:pt x="285" y="300"/>
                  <a:pt x="300" y="285"/>
                  <a:pt x="300" y="266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300" y="15"/>
                  <a:pt x="285" y="0"/>
                  <a:pt x="267" y="0"/>
                </a:cubicBezTo>
                <a:close/>
                <a:moveTo>
                  <a:pt x="237" y="150"/>
                </a:moveTo>
                <a:cubicBezTo>
                  <a:pt x="237" y="153"/>
                  <a:pt x="237" y="158"/>
                  <a:pt x="235" y="161"/>
                </a:cubicBezTo>
                <a:cubicBezTo>
                  <a:pt x="260" y="181"/>
                  <a:pt x="260" y="181"/>
                  <a:pt x="260" y="181"/>
                </a:cubicBezTo>
                <a:cubicBezTo>
                  <a:pt x="262" y="183"/>
                  <a:pt x="264" y="186"/>
                  <a:pt x="262" y="188"/>
                </a:cubicBezTo>
                <a:cubicBezTo>
                  <a:pt x="239" y="228"/>
                  <a:pt x="239" y="228"/>
                  <a:pt x="239" y="228"/>
                </a:cubicBezTo>
                <a:cubicBezTo>
                  <a:pt x="237" y="230"/>
                  <a:pt x="234" y="231"/>
                  <a:pt x="232" y="230"/>
                </a:cubicBezTo>
                <a:cubicBezTo>
                  <a:pt x="204" y="218"/>
                  <a:pt x="204" y="218"/>
                  <a:pt x="204" y="218"/>
                </a:cubicBezTo>
                <a:cubicBezTo>
                  <a:pt x="197" y="223"/>
                  <a:pt x="190" y="226"/>
                  <a:pt x="184" y="230"/>
                </a:cubicBezTo>
                <a:cubicBezTo>
                  <a:pt x="179" y="261"/>
                  <a:pt x="179" y="261"/>
                  <a:pt x="179" y="261"/>
                </a:cubicBezTo>
                <a:cubicBezTo>
                  <a:pt x="179" y="265"/>
                  <a:pt x="175" y="266"/>
                  <a:pt x="174" y="266"/>
                </a:cubicBezTo>
                <a:cubicBezTo>
                  <a:pt x="127" y="266"/>
                  <a:pt x="127" y="266"/>
                  <a:pt x="127" y="266"/>
                </a:cubicBezTo>
                <a:cubicBezTo>
                  <a:pt x="124" y="266"/>
                  <a:pt x="122" y="265"/>
                  <a:pt x="122" y="261"/>
                </a:cubicBezTo>
                <a:cubicBezTo>
                  <a:pt x="117" y="231"/>
                  <a:pt x="117" y="231"/>
                  <a:pt x="117" y="231"/>
                </a:cubicBezTo>
                <a:cubicBezTo>
                  <a:pt x="110" y="228"/>
                  <a:pt x="104" y="225"/>
                  <a:pt x="97" y="220"/>
                </a:cubicBezTo>
                <a:cubicBezTo>
                  <a:pt x="69" y="231"/>
                  <a:pt x="69" y="231"/>
                  <a:pt x="69" y="231"/>
                </a:cubicBezTo>
                <a:cubicBezTo>
                  <a:pt x="65" y="233"/>
                  <a:pt x="64" y="231"/>
                  <a:pt x="62" y="230"/>
                </a:cubicBezTo>
                <a:cubicBezTo>
                  <a:pt x="39" y="190"/>
                  <a:pt x="39" y="190"/>
                  <a:pt x="39" y="190"/>
                </a:cubicBezTo>
                <a:cubicBezTo>
                  <a:pt x="37" y="188"/>
                  <a:pt x="39" y="185"/>
                  <a:pt x="40" y="183"/>
                </a:cubicBezTo>
                <a:cubicBezTo>
                  <a:pt x="65" y="163"/>
                  <a:pt x="65" y="163"/>
                  <a:pt x="65" y="163"/>
                </a:cubicBezTo>
                <a:cubicBezTo>
                  <a:pt x="65" y="160"/>
                  <a:pt x="65" y="155"/>
                  <a:pt x="65" y="151"/>
                </a:cubicBezTo>
                <a:cubicBezTo>
                  <a:pt x="65" y="148"/>
                  <a:pt x="65" y="143"/>
                  <a:pt x="65" y="14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9" y="118"/>
                  <a:pt x="37" y="115"/>
                  <a:pt x="39" y="113"/>
                </a:cubicBezTo>
                <a:cubicBezTo>
                  <a:pt x="62" y="73"/>
                  <a:pt x="62" y="73"/>
                  <a:pt x="62" y="73"/>
                </a:cubicBezTo>
                <a:cubicBezTo>
                  <a:pt x="64" y="70"/>
                  <a:pt x="67" y="70"/>
                  <a:pt x="69" y="70"/>
                </a:cubicBezTo>
                <a:cubicBezTo>
                  <a:pt x="97" y="81"/>
                  <a:pt x="97" y="81"/>
                  <a:pt x="97" y="81"/>
                </a:cubicBezTo>
                <a:cubicBezTo>
                  <a:pt x="104" y="76"/>
                  <a:pt x="110" y="73"/>
                  <a:pt x="117" y="70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22" y="35"/>
                  <a:pt x="125" y="33"/>
                  <a:pt x="127" y="33"/>
                </a:cubicBezTo>
                <a:cubicBezTo>
                  <a:pt x="174" y="33"/>
                  <a:pt x="174" y="33"/>
                  <a:pt x="174" y="33"/>
                </a:cubicBezTo>
                <a:cubicBezTo>
                  <a:pt x="177" y="33"/>
                  <a:pt x="179" y="35"/>
                  <a:pt x="179" y="38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90" y="73"/>
                  <a:pt x="197" y="76"/>
                  <a:pt x="204" y="81"/>
                </a:cubicBezTo>
                <a:cubicBezTo>
                  <a:pt x="232" y="70"/>
                  <a:pt x="232" y="70"/>
                  <a:pt x="232" y="70"/>
                </a:cubicBezTo>
                <a:cubicBezTo>
                  <a:pt x="235" y="68"/>
                  <a:pt x="237" y="70"/>
                  <a:pt x="239" y="73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4" y="115"/>
                  <a:pt x="262" y="118"/>
                  <a:pt x="260" y="120"/>
                </a:cubicBezTo>
                <a:cubicBezTo>
                  <a:pt x="235" y="140"/>
                  <a:pt x="235" y="140"/>
                  <a:pt x="235" y="140"/>
                </a:cubicBezTo>
                <a:cubicBezTo>
                  <a:pt x="237" y="141"/>
                  <a:pt x="237" y="146"/>
                  <a:pt x="237" y="1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53"/>
          <p:cNvSpPr/>
          <p:nvPr/>
        </p:nvSpPr>
        <p:spPr>
          <a:xfrm>
            <a:off x="2643613" y="3274063"/>
            <a:ext cx="352425" cy="301625"/>
          </a:xfrm>
          <a:custGeom>
            <a:rect b="b" l="l" r="r" t="t"/>
            <a:pathLst>
              <a:path extrusionOk="0" h="300" w="350">
                <a:moveTo>
                  <a:pt x="234" y="150"/>
                </a:moveTo>
                <a:cubicBezTo>
                  <a:pt x="234" y="131"/>
                  <a:pt x="219" y="116"/>
                  <a:pt x="200" y="116"/>
                </a:cubicBezTo>
                <a:cubicBezTo>
                  <a:pt x="182" y="116"/>
                  <a:pt x="167" y="131"/>
                  <a:pt x="167" y="150"/>
                </a:cubicBezTo>
                <a:cubicBezTo>
                  <a:pt x="167" y="168"/>
                  <a:pt x="182" y="183"/>
                  <a:pt x="200" y="183"/>
                </a:cubicBezTo>
                <a:cubicBezTo>
                  <a:pt x="219" y="183"/>
                  <a:pt x="234" y="168"/>
                  <a:pt x="234" y="150"/>
                </a:cubicBezTo>
                <a:close/>
                <a:moveTo>
                  <a:pt x="200" y="0"/>
                </a:moveTo>
                <a:cubicBezTo>
                  <a:pt x="117" y="0"/>
                  <a:pt x="50" y="66"/>
                  <a:pt x="50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67" y="216"/>
                  <a:pt x="67" y="216"/>
                  <a:pt x="67" y="216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84" y="150"/>
                  <a:pt x="84" y="150"/>
                  <a:pt x="84" y="150"/>
                </a:cubicBezTo>
                <a:cubicBezTo>
                  <a:pt x="84" y="85"/>
                  <a:pt x="135" y="33"/>
                  <a:pt x="200" y="33"/>
                </a:cubicBezTo>
                <a:cubicBezTo>
                  <a:pt x="265" y="33"/>
                  <a:pt x="317" y="85"/>
                  <a:pt x="317" y="150"/>
                </a:cubicBezTo>
                <a:cubicBezTo>
                  <a:pt x="317" y="215"/>
                  <a:pt x="265" y="266"/>
                  <a:pt x="200" y="266"/>
                </a:cubicBezTo>
                <a:cubicBezTo>
                  <a:pt x="175" y="266"/>
                  <a:pt x="152" y="258"/>
                  <a:pt x="132" y="245"/>
                </a:cubicBezTo>
                <a:cubicBezTo>
                  <a:pt x="109" y="268"/>
                  <a:pt x="109" y="268"/>
                  <a:pt x="109" y="268"/>
                </a:cubicBezTo>
                <a:cubicBezTo>
                  <a:pt x="134" y="288"/>
                  <a:pt x="165" y="300"/>
                  <a:pt x="200" y="300"/>
                </a:cubicBezTo>
                <a:cubicBezTo>
                  <a:pt x="284" y="300"/>
                  <a:pt x="350" y="233"/>
                  <a:pt x="350" y="150"/>
                </a:cubicBezTo>
                <a:cubicBezTo>
                  <a:pt x="350" y="66"/>
                  <a:pt x="284" y="0"/>
                  <a:pt x="2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53"/>
          <p:cNvSpPr/>
          <p:nvPr/>
        </p:nvSpPr>
        <p:spPr>
          <a:xfrm>
            <a:off x="2012504" y="2880363"/>
            <a:ext cx="368300" cy="301625"/>
          </a:xfrm>
          <a:custGeom>
            <a:rect b="b" l="l" r="r" t="t"/>
            <a:pathLst>
              <a:path extrusionOk="0" h="300" w="366">
                <a:moveTo>
                  <a:pt x="183" y="217"/>
                </a:moveTo>
                <a:cubicBezTo>
                  <a:pt x="250" y="150"/>
                  <a:pt x="250" y="150"/>
                  <a:pt x="250" y="150"/>
                </a:cubicBezTo>
                <a:cubicBezTo>
                  <a:pt x="200" y="150"/>
                  <a:pt x="200" y="150"/>
                  <a:pt x="200" y="150"/>
                </a:cubicBezTo>
                <a:cubicBezTo>
                  <a:pt x="200" y="0"/>
                  <a:pt x="200" y="0"/>
                  <a:pt x="200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16" y="150"/>
                  <a:pt x="116" y="150"/>
                  <a:pt x="116" y="150"/>
                </a:cubicBezTo>
                <a:lnTo>
                  <a:pt x="183" y="217"/>
                </a:lnTo>
                <a:close/>
                <a:moveTo>
                  <a:pt x="333" y="0"/>
                </a:moveTo>
                <a:cubicBezTo>
                  <a:pt x="233" y="0"/>
                  <a:pt x="233" y="0"/>
                  <a:pt x="233" y="0"/>
                </a:cubicBezTo>
                <a:cubicBezTo>
                  <a:pt x="233" y="34"/>
                  <a:pt x="233" y="34"/>
                  <a:pt x="233" y="34"/>
                </a:cubicBezTo>
                <a:cubicBezTo>
                  <a:pt x="333" y="34"/>
                  <a:pt x="333" y="34"/>
                  <a:pt x="333" y="34"/>
                </a:cubicBezTo>
                <a:cubicBezTo>
                  <a:pt x="333" y="267"/>
                  <a:pt x="333" y="267"/>
                  <a:pt x="333" y="267"/>
                </a:cubicBezTo>
                <a:cubicBezTo>
                  <a:pt x="33" y="267"/>
                  <a:pt x="33" y="267"/>
                  <a:pt x="33" y="267"/>
                </a:cubicBezTo>
                <a:cubicBezTo>
                  <a:pt x="33" y="34"/>
                  <a:pt x="33" y="34"/>
                  <a:pt x="33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3" y="0"/>
                  <a:pt x="133" y="0"/>
                  <a:pt x="1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85"/>
                  <a:pt x="15" y="300"/>
                  <a:pt x="33" y="300"/>
                </a:cubicBezTo>
                <a:cubicBezTo>
                  <a:pt x="333" y="300"/>
                  <a:pt x="333" y="300"/>
                  <a:pt x="333" y="300"/>
                </a:cubicBezTo>
                <a:cubicBezTo>
                  <a:pt x="351" y="300"/>
                  <a:pt x="366" y="285"/>
                  <a:pt x="366" y="267"/>
                </a:cubicBezTo>
                <a:cubicBezTo>
                  <a:pt x="366" y="34"/>
                  <a:pt x="366" y="34"/>
                  <a:pt x="366" y="34"/>
                </a:cubicBezTo>
                <a:cubicBezTo>
                  <a:pt x="366" y="15"/>
                  <a:pt x="351" y="0"/>
                  <a:pt x="3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53"/>
          <p:cNvSpPr/>
          <p:nvPr/>
        </p:nvSpPr>
        <p:spPr>
          <a:xfrm>
            <a:off x="1992746" y="3274063"/>
            <a:ext cx="368300" cy="301625"/>
          </a:xfrm>
          <a:custGeom>
            <a:rect b="b" l="l" r="r" t="t"/>
            <a:pathLst>
              <a:path extrusionOk="0" h="300" w="366">
                <a:moveTo>
                  <a:pt x="333" y="0"/>
                </a:move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85"/>
                  <a:pt x="15" y="300"/>
                  <a:pt x="33" y="300"/>
                </a:cubicBezTo>
                <a:cubicBezTo>
                  <a:pt x="333" y="300"/>
                  <a:pt x="333" y="300"/>
                  <a:pt x="333" y="300"/>
                </a:cubicBezTo>
                <a:cubicBezTo>
                  <a:pt x="351" y="300"/>
                  <a:pt x="366" y="285"/>
                  <a:pt x="366" y="267"/>
                </a:cubicBezTo>
                <a:cubicBezTo>
                  <a:pt x="366" y="33"/>
                  <a:pt x="366" y="33"/>
                  <a:pt x="366" y="33"/>
                </a:cubicBezTo>
                <a:cubicBezTo>
                  <a:pt x="366" y="15"/>
                  <a:pt x="351" y="0"/>
                  <a:pt x="333" y="0"/>
                </a:cubicBezTo>
                <a:close/>
                <a:moveTo>
                  <a:pt x="333" y="267"/>
                </a:moveTo>
                <a:cubicBezTo>
                  <a:pt x="33" y="267"/>
                  <a:pt x="33" y="267"/>
                  <a:pt x="33" y="267"/>
                </a:cubicBezTo>
                <a:cubicBezTo>
                  <a:pt x="33" y="33"/>
                  <a:pt x="33" y="33"/>
                  <a:pt x="33" y="33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200" y="100"/>
                  <a:pt x="200" y="100"/>
                  <a:pt x="200" y="100"/>
                </a:cubicBezTo>
                <a:cubicBezTo>
                  <a:pt x="333" y="100"/>
                  <a:pt x="333" y="100"/>
                  <a:pt x="333" y="100"/>
                </a:cubicBezTo>
                <a:lnTo>
                  <a:pt x="333" y="2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53"/>
          <p:cNvSpPr txBox="1"/>
          <p:nvPr>
            <p:ph idx="3" type="subTitle"/>
          </p:nvPr>
        </p:nvSpPr>
        <p:spPr>
          <a:xfrm>
            <a:off x="6064607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Edit the colors</a:t>
            </a:r>
            <a:endParaRPr/>
          </a:p>
        </p:txBody>
      </p:sp>
      <p:sp>
        <p:nvSpPr>
          <p:cNvPr id="838" name="Google Shape;838;p53"/>
          <p:cNvSpPr txBox="1"/>
          <p:nvPr>
            <p:ph idx="4" type="body"/>
          </p:nvPr>
        </p:nvSpPr>
        <p:spPr>
          <a:xfrm>
            <a:off x="6064601" y="2171700"/>
            <a:ext cx="23814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All Icons are editable. Change the color fill and lines without affecting the shape.</a:t>
            </a:r>
            <a:endParaRPr/>
          </a:p>
        </p:txBody>
      </p:sp>
      <p:grpSp>
        <p:nvGrpSpPr>
          <p:cNvPr id="839" name="Google Shape;839;p53"/>
          <p:cNvGrpSpPr/>
          <p:nvPr/>
        </p:nvGrpSpPr>
        <p:grpSpPr>
          <a:xfrm>
            <a:off x="7435660" y="2808831"/>
            <a:ext cx="560066" cy="560066"/>
            <a:chOff x="7148172" y="3888038"/>
            <a:chExt cx="648300" cy="648300"/>
          </a:xfrm>
        </p:grpSpPr>
        <p:sp>
          <p:nvSpPr>
            <p:cNvPr id="840" name="Google Shape;840;p53"/>
            <p:cNvSpPr/>
            <p:nvPr/>
          </p:nvSpPr>
          <p:spPr>
            <a:xfrm>
              <a:off x="7148172" y="3888038"/>
              <a:ext cx="648300" cy="648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53"/>
            <p:cNvSpPr/>
            <p:nvPr/>
          </p:nvSpPr>
          <p:spPr>
            <a:xfrm>
              <a:off x="7312773" y="4008135"/>
              <a:ext cx="319088" cy="350838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2" name="Google Shape;842;p53"/>
          <p:cNvGrpSpPr/>
          <p:nvPr/>
        </p:nvGrpSpPr>
        <p:grpSpPr>
          <a:xfrm>
            <a:off x="6161867" y="2808871"/>
            <a:ext cx="560066" cy="560066"/>
            <a:chOff x="6181322" y="2962926"/>
            <a:chExt cx="648300" cy="648300"/>
          </a:xfrm>
        </p:grpSpPr>
        <p:sp>
          <p:nvSpPr>
            <p:cNvPr id="843" name="Google Shape;843;p53"/>
            <p:cNvSpPr/>
            <p:nvPr/>
          </p:nvSpPr>
          <p:spPr>
            <a:xfrm>
              <a:off x="6181322" y="2962926"/>
              <a:ext cx="648300" cy="6483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3"/>
            <p:cNvSpPr/>
            <p:nvPr/>
          </p:nvSpPr>
          <p:spPr>
            <a:xfrm>
              <a:off x="6345923" y="3083023"/>
              <a:ext cx="319088" cy="350838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53"/>
          <p:cNvGrpSpPr/>
          <p:nvPr/>
        </p:nvGrpSpPr>
        <p:grpSpPr>
          <a:xfrm>
            <a:off x="6798763" y="2808871"/>
            <a:ext cx="560066" cy="560066"/>
            <a:chOff x="7148030" y="2962926"/>
            <a:chExt cx="648300" cy="648300"/>
          </a:xfrm>
        </p:grpSpPr>
        <p:sp>
          <p:nvSpPr>
            <p:cNvPr id="846" name="Google Shape;846;p53"/>
            <p:cNvSpPr/>
            <p:nvPr/>
          </p:nvSpPr>
          <p:spPr>
            <a:xfrm>
              <a:off x="7148030" y="2962926"/>
              <a:ext cx="648300" cy="648300"/>
            </a:xfrm>
            <a:prstGeom prst="ellipse">
              <a:avLst/>
            </a:prstGeom>
            <a:solidFill>
              <a:srgbClr val="D8D8D8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53"/>
            <p:cNvSpPr/>
            <p:nvPr/>
          </p:nvSpPr>
          <p:spPr>
            <a:xfrm>
              <a:off x="7312631" y="3083023"/>
              <a:ext cx="319088" cy="350838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22D1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8" name="Google Shape;848;p53"/>
          <p:cNvGrpSpPr/>
          <p:nvPr/>
        </p:nvGrpSpPr>
        <p:grpSpPr>
          <a:xfrm>
            <a:off x="8072557" y="2796229"/>
            <a:ext cx="560066" cy="560066"/>
            <a:chOff x="6181464" y="3888038"/>
            <a:chExt cx="648300" cy="648300"/>
          </a:xfrm>
        </p:grpSpPr>
        <p:sp>
          <p:nvSpPr>
            <p:cNvPr id="849" name="Google Shape;849;p53"/>
            <p:cNvSpPr/>
            <p:nvPr/>
          </p:nvSpPr>
          <p:spPr>
            <a:xfrm>
              <a:off x="6181464" y="3888038"/>
              <a:ext cx="648300" cy="64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0" name="Google Shape;850;p53"/>
            <p:cNvSpPr/>
            <p:nvPr/>
          </p:nvSpPr>
          <p:spPr>
            <a:xfrm>
              <a:off x="6346064" y="4008135"/>
              <a:ext cx="319088" cy="350838"/>
            </a:xfrm>
            <a:custGeom>
              <a:rect b="b" l="l" r="r" t="t"/>
              <a:pathLst>
                <a:path extrusionOk="0" h="221" w="201">
                  <a:moveTo>
                    <a:pt x="21" y="95"/>
                  </a:moveTo>
                  <a:lnTo>
                    <a:pt x="21" y="169"/>
                  </a:lnTo>
                  <a:lnTo>
                    <a:pt x="53" y="169"/>
                  </a:lnTo>
                  <a:lnTo>
                    <a:pt x="53" y="95"/>
                  </a:lnTo>
                  <a:lnTo>
                    <a:pt x="21" y="95"/>
                  </a:lnTo>
                  <a:close/>
                  <a:moveTo>
                    <a:pt x="85" y="95"/>
                  </a:moveTo>
                  <a:lnTo>
                    <a:pt x="85" y="169"/>
                  </a:lnTo>
                  <a:lnTo>
                    <a:pt x="116" y="169"/>
                  </a:lnTo>
                  <a:lnTo>
                    <a:pt x="116" y="95"/>
                  </a:lnTo>
                  <a:lnTo>
                    <a:pt x="85" y="95"/>
                  </a:lnTo>
                  <a:close/>
                  <a:moveTo>
                    <a:pt x="0" y="221"/>
                  </a:moveTo>
                  <a:lnTo>
                    <a:pt x="201" y="221"/>
                  </a:lnTo>
                  <a:lnTo>
                    <a:pt x="201" y="190"/>
                  </a:lnTo>
                  <a:lnTo>
                    <a:pt x="0" y="190"/>
                  </a:lnTo>
                  <a:lnTo>
                    <a:pt x="0" y="221"/>
                  </a:lnTo>
                  <a:close/>
                  <a:moveTo>
                    <a:pt x="148" y="95"/>
                  </a:moveTo>
                  <a:lnTo>
                    <a:pt x="148" y="169"/>
                  </a:lnTo>
                  <a:lnTo>
                    <a:pt x="180" y="169"/>
                  </a:lnTo>
                  <a:lnTo>
                    <a:pt x="180" y="95"/>
                  </a:lnTo>
                  <a:lnTo>
                    <a:pt x="148" y="95"/>
                  </a:lnTo>
                  <a:close/>
                  <a:moveTo>
                    <a:pt x="100" y="0"/>
                  </a:moveTo>
                  <a:lnTo>
                    <a:pt x="0" y="52"/>
                  </a:lnTo>
                  <a:lnTo>
                    <a:pt x="0" y="74"/>
                  </a:lnTo>
                  <a:lnTo>
                    <a:pt x="201" y="74"/>
                  </a:lnTo>
                  <a:lnTo>
                    <a:pt x="201" y="5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545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51" name="Google Shape;851;p53"/>
          <p:cNvSpPr/>
          <p:nvPr/>
        </p:nvSpPr>
        <p:spPr>
          <a:xfrm>
            <a:off x="3829351" y="2950039"/>
            <a:ext cx="222267" cy="244386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53"/>
          <p:cNvSpPr/>
          <p:nvPr/>
        </p:nvSpPr>
        <p:spPr>
          <a:xfrm>
            <a:off x="4838410" y="2697901"/>
            <a:ext cx="451586" cy="496523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53"/>
          <p:cNvSpPr/>
          <p:nvPr/>
        </p:nvSpPr>
        <p:spPr>
          <a:xfrm>
            <a:off x="3586962" y="3591521"/>
            <a:ext cx="707044" cy="777397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53"/>
          <p:cNvSpPr/>
          <p:nvPr/>
        </p:nvSpPr>
        <p:spPr>
          <a:xfrm>
            <a:off x="4578044" y="3299864"/>
            <a:ext cx="972318" cy="1069054"/>
          </a:xfrm>
          <a:custGeom>
            <a:rect b="b" l="l" r="r" t="t"/>
            <a:pathLst>
              <a:path extrusionOk="0" h="221" w="201">
                <a:moveTo>
                  <a:pt x="21" y="95"/>
                </a:moveTo>
                <a:lnTo>
                  <a:pt x="21" y="169"/>
                </a:lnTo>
                <a:lnTo>
                  <a:pt x="53" y="169"/>
                </a:lnTo>
                <a:lnTo>
                  <a:pt x="53" y="95"/>
                </a:lnTo>
                <a:lnTo>
                  <a:pt x="21" y="95"/>
                </a:lnTo>
                <a:close/>
                <a:moveTo>
                  <a:pt x="85" y="95"/>
                </a:moveTo>
                <a:lnTo>
                  <a:pt x="85" y="169"/>
                </a:lnTo>
                <a:lnTo>
                  <a:pt x="116" y="169"/>
                </a:lnTo>
                <a:lnTo>
                  <a:pt x="116" y="95"/>
                </a:lnTo>
                <a:lnTo>
                  <a:pt x="85" y="95"/>
                </a:lnTo>
                <a:close/>
                <a:moveTo>
                  <a:pt x="0" y="221"/>
                </a:moveTo>
                <a:lnTo>
                  <a:pt x="201" y="221"/>
                </a:lnTo>
                <a:lnTo>
                  <a:pt x="201" y="190"/>
                </a:lnTo>
                <a:lnTo>
                  <a:pt x="0" y="190"/>
                </a:lnTo>
                <a:lnTo>
                  <a:pt x="0" y="221"/>
                </a:lnTo>
                <a:close/>
                <a:moveTo>
                  <a:pt x="148" y="95"/>
                </a:moveTo>
                <a:lnTo>
                  <a:pt x="148" y="169"/>
                </a:lnTo>
                <a:lnTo>
                  <a:pt x="180" y="169"/>
                </a:lnTo>
                <a:lnTo>
                  <a:pt x="180" y="95"/>
                </a:lnTo>
                <a:lnTo>
                  <a:pt x="148" y="95"/>
                </a:lnTo>
                <a:close/>
                <a:moveTo>
                  <a:pt x="100" y="0"/>
                </a:moveTo>
                <a:lnTo>
                  <a:pt x="0" y="52"/>
                </a:lnTo>
                <a:lnTo>
                  <a:pt x="0" y="74"/>
                </a:lnTo>
                <a:lnTo>
                  <a:pt x="201" y="74"/>
                </a:lnTo>
                <a:lnTo>
                  <a:pt x="201" y="52"/>
                </a:lnTo>
                <a:lnTo>
                  <a:pt x="1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0B3"/>
            </a:gs>
            <a:gs pos="50000">
              <a:srgbClr val="EBC034"/>
            </a:gs>
            <a:gs pos="100000">
              <a:srgbClr val="D79E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" name="Google Shape;860;p54"/>
          <p:cNvGrpSpPr/>
          <p:nvPr/>
        </p:nvGrpSpPr>
        <p:grpSpPr>
          <a:xfrm>
            <a:off x="2149887" y="1949831"/>
            <a:ext cx="5148538" cy="1385900"/>
            <a:chOff x="2149887" y="1949831"/>
            <a:chExt cx="5148538" cy="1385900"/>
          </a:xfrm>
        </p:grpSpPr>
        <p:grpSp>
          <p:nvGrpSpPr>
            <p:cNvPr id="861" name="Google Shape;861;p54"/>
            <p:cNvGrpSpPr/>
            <p:nvPr/>
          </p:nvGrpSpPr>
          <p:grpSpPr>
            <a:xfrm>
              <a:off x="2149887" y="1949831"/>
              <a:ext cx="1127125" cy="1385900"/>
              <a:chOff x="3221037" y="1929606"/>
              <a:chExt cx="1127125" cy="1385900"/>
            </a:xfrm>
          </p:grpSpPr>
          <p:sp>
            <p:nvSpPr>
              <p:cNvPr id="862" name="Google Shape;862;p54"/>
              <p:cNvSpPr/>
              <p:nvPr/>
            </p:nvSpPr>
            <p:spPr>
              <a:xfrm>
                <a:off x="3221037" y="1929606"/>
                <a:ext cx="1127125" cy="1385900"/>
              </a:xfrm>
              <a:custGeom>
                <a:rect b="b" l="l" r="r" t="t"/>
                <a:pathLst>
                  <a:path extrusionOk="0" h="10000" w="10000">
                    <a:moveTo>
                      <a:pt x="9786" y="4479"/>
                    </a:moveTo>
                    <a:cubicBezTo>
                      <a:pt x="9957" y="4549"/>
                      <a:pt x="9915" y="4653"/>
                      <a:pt x="10000" y="4792"/>
                    </a:cubicBezTo>
                    <a:lnTo>
                      <a:pt x="10000" y="9236"/>
                    </a:lnTo>
                    <a:cubicBezTo>
                      <a:pt x="10000" y="9653"/>
                      <a:pt x="9573" y="10000"/>
                      <a:pt x="9060" y="10000"/>
                    </a:cubicBezTo>
                    <a:lnTo>
                      <a:pt x="940" y="10000"/>
                    </a:lnTo>
                    <a:cubicBezTo>
                      <a:pt x="342" y="10000"/>
                      <a:pt x="0" y="9653"/>
                      <a:pt x="0" y="9236"/>
                    </a:cubicBezTo>
                    <a:lnTo>
                      <a:pt x="0" y="694"/>
                    </a:lnTo>
                    <a:cubicBezTo>
                      <a:pt x="0" y="278"/>
                      <a:pt x="342" y="0"/>
                      <a:pt x="855" y="0"/>
                    </a:cubicBezTo>
                    <a:lnTo>
                      <a:pt x="7009" y="0"/>
                    </a:lnTo>
                    <a:cubicBezTo>
                      <a:pt x="7179" y="139"/>
                      <a:pt x="7179" y="417"/>
                      <a:pt x="7179" y="625"/>
                    </a:cubicBezTo>
                    <a:lnTo>
                      <a:pt x="7179" y="2222"/>
                    </a:lnTo>
                    <a:cubicBezTo>
                      <a:pt x="7179" y="2431"/>
                      <a:pt x="7436" y="2569"/>
                      <a:pt x="7521" y="2708"/>
                    </a:cubicBezTo>
                    <a:cubicBezTo>
                      <a:pt x="8120" y="3125"/>
                      <a:pt x="8632" y="3542"/>
                      <a:pt x="9145" y="3958"/>
                    </a:cubicBezTo>
                    <a:cubicBezTo>
                      <a:pt x="9231" y="4097"/>
                      <a:pt x="9334" y="4062"/>
                      <a:pt x="9632" y="4312"/>
                    </a:cubicBezTo>
                  </a:path>
                </a:pathLst>
              </a:custGeom>
              <a:solidFill>
                <a:srgbClr val="F7B600"/>
              </a:solidFill>
              <a:ln cap="flat" cmpd="sng" w="12700">
                <a:solidFill>
                  <a:srgbClr val="FFC92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54"/>
              <p:cNvSpPr/>
              <p:nvPr/>
            </p:nvSpPr>
            <p:spPr>
              <a:xfrm>
                <a:off x="4011612" y="1929606"/>
                <a:ext cx="336550" cy="374650"/>
              </a:xfrm>
              <a:custGeom>
                <a:rect b="b" l="l" r="r" t="t"/>
                <a:pathLst>
                  <a:path extrusionOk="0" h="39" w="35">
                    <a:moveTo>
                      <a:pt x="0" y="34"/>
                    </a:moveTo>
                    <a:cubicBezTo>
                      <a:pt x="0" y="23"/>
                      <a:pt x="0" y="11"/>
                      <a:pt x="0" y="0"/>
                    </a:cubicBezTo>
                    <a:cubicBezTo>
                      <a:pt x="12" y="11"/>
                      <a:pt x="24" y="22"/>
                      <a:pt x="35" y="34"/>
                    </a:cubicBezTo>
                    <a:cubicBezTo>
                      <a:pt x="33" y="36"/>
                      <a:pt x="32" y="36"/>
                      <a:pt x="30" y="36"/>
                    </a:cubicBezTo>
                    <a:cubicBezTo>
                      <a:pt x="20" y="36"/>
                      <a:pt x="10" y="39"/>
                      <a:pt x="0" y="34"/>
                    </a:cubicBezTo>
                    <a:close/>
                  </a:path>
                </a:pathLst>
              </a:custGeom>
              <a:solidFill>
                <a:srgbClr val="FEE06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54"/>
              <p:cNvSpPr/>
              <p:nvPr/>
            </p:nvSpPr>
            <p:spPr>
              <a:xfrm>
                <a:off x="4011612" y="2256631"/>
                <a:ext cx="336550" cy="336550"/>
              </a:xfrm>
              <a:custGeom>
                <a:rect b="b" l="l" r="r" t="t"/>
                <a:pathLst>
                  <a:path extrusionOk="0" h="10000" w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cubicBezTo>
                      <a:pt x="9362" y="9057"/>
                      <a:pt x="1457" y="1924"/>
                      <a:pt x="0" y="0"/>
                    </a:cubicBezTo>
                    <a:close/>
                  </a:path>
                </a:pathLst>
              </a:custGeom>
              <a:solidFill>
                <a:srgbClr val="D59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54"/>
              <p:cNvSpPr/>
              <p:nvPr/>
            </p:nvSpPr>
            <p:spPr>
              <a:xfrm>
                <a:off x="3241040" y="2425894"/>
                <a:ext cx="1087200" cy="6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r>
                  <a:rPr b="0" i="0" lang="en" sz="3600" u="none" cap="none" strike="noStrik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FGST</a:t>
                </a:r>
                <a:endParaRPr b="0" i="0" sz="3600" u="none" cap="none" strike="noStrik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866" name="Google Shape;866;p54"/>
            <p:cNvSpPr txBox="1"/>
            <p:nvPr/>
          </p:nvSpPr>
          <p:spPr>
            <a:xfrm>
              <a:off x="4098025" y="2210975"/>
              <a:ext cx="32004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800" u="none" cap="none" strike="noStrik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Free Google</a:t>
              </a:r>
              <a:r>
                <a:rPr lang="en"/>
                <a:t> </a:t>
              </a:r>
              <a:r>
                <a:rPr b="0" i="0" lang="en" sz="2800" u="none" cap="none" strike="noStrik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Slides Templates</a:t>
              </a:r>
              <a:endParaRPr b="0" i="0" sz="2800" u="none" cap="none" strike="noStrik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867" name="Google Shape;867;p54"/>
            <p:cNvCxnSpPr/>
            <p:nvPr/>
          </p:nvCxnSpPr>
          <p:spPr>
            <a:xfrm>
              <a:off x="3809625" y="2334275"/>
              <a:ext cx="0" cy="737700"/>
            </a:xfrm>
            <a:prstGeom prst="straightConnector1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"/>
          <p:cNvSpPr txBox="1"/>
          <p:nvPr/>
        </p:nvSpPr>
        <p:spPr>
          <a:xfrm>
            <a:off x="1023175" y="1295400"/>
            <a:ext cx="7239000" cy="10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to work with this template?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Open the presentation from the Google Slides Viewer (gear icon) or press the button below. 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order to be able to edit the presentation in Google Slides, you must own a Google® Account and be logged in.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37"/>
          <p:cNvSpPr txBox="1"/>
          <p:nvPr>
            <p:ph idx="2" type="body"/>
          </p:nvPr>
        </p:nvSpPr>
        <p:spPr>
          <a:xfrm>
            <a:off x="1023175" y="2793050"/>
            <a:ext cx="34383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Please navigate to the </a:t>
            </a:r>
            <a:r>
              <a:rPr b="1" lang="en" sz="1100"/>
              <a:t>File</a:t>
            </a:r>
            <a:r>
              <a:rPr lang="en" sz="1100"/>
              <a:t> menu and select </a:t>
            </a:r>
            <a:r>
              <a:rPr b="1" lang="en" sz="1100"/>
              <a:t>Make a copy</a:t>
            </a:r>
            <a:r>
              <a:rPr lang="en" sz="1100"/>
              <a:t>. 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A new Google Slides Editor will open with an editable copy of the template. This copy will be created in your Google Drive® account.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2" name="Google Shape;372;p37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3" name="Google Shape;373;p37"/>
          <p:cNvSpPr txBox="1"/>
          <p:nvPr>
            <p:ph idx="1" type="subTitle"/>
          </p:nvPr>
        </p:nvSpPr>
        <p:spPr>
          <a:xfrm>
            <a:off x="1404175" y="2461150"/>
            <a:ext cx="37101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OPEN IN GOOGLE SLIDES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4" name="Google Shape;374;p37"/>
          <p:cNvSpPr txBox="1"/>
          <p:nvPr>
            <p:ph idx="4" type="body"/>
          </p:nvPr>
        </p:nvSpPr>
        <p:spPr>
          <a:xfrm>
            <a:off x="4945625" y="2793050"/>
            <a:ext cx="34383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Navigate to the </a:t>
            </a:r>
            <a:r>
              <a:rPr b="1" lang="en" sz="1100"/>
              <a:t>File</a:t>
            </a:r>
            <a:r>
              <a:rPr lang="en" sz="1100"/>
              <a:t> menu and select </a:t>
            </a:r>
            <a:r>
              <a:rPr b="1" lang="en" sz="1100"/>
              <a:t>Download as Microsoft PowerPoint</a:t>
            </a:r>
            <a:r>
              <a:rPr lang="en" sz="1100"/>
              <a:t>. You will download a </a:t>
            </a:r>
            <a:r>
              <a:rPr b="1" lang="en" sz="1100"/>
              <a:t>.pptx</a:t>
            </a:r>
            <a:r>
              <a:rPr lang="en" sz="1100"/>
              <a:t> file that you can open in PowerPoint.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/>
              <a:t>Note:</a:t>
            </a:r>
            <a:r>
              <a:rPr lang="en" sz="800"/>
              <a:t> You will need to install the fonts used in this presentation. Links to the fonts are provided at the end of this presentation.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5" name="Google Shape;375;p37"/>
          <p:cNvSpPr txBox="1"/>
          <p:nvPr>
            <p:ph idx="1" type="subTitle"/>
          </p:nvPr>
        </p:nvSpPr>
        <p:spPr>
          <a:xfrm>
            <a:off x="5294050" y="2461150"/>
            <a:ext cx="37101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OPEN IN POWERPOINT®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76" name="Google Shape;3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175" y="2438400"/>
            <a:ext cx="359092" cy="35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625" y="2449046"/>
            <a:ext cx="337533" cy="33335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7"/>
          <p:cNvSpPr txBox="1"/>
          <p:nvPr/>
        </p:nvSpPr>
        <p:spPr>
          <a:xfrm>
            <a:off x="2604310" y="4038600"/>
            <a:ext cx="50157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Important: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All our templates are free to use under </a:t>
            </a:r>
            <a:r>
              <a:rPr lang="en" sz="1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If you use the graphic assets (photos, icons and typographies) included in this Google Slides Templates you must keep the Credits slide or add all attributions in the last slide notes.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y.png" id="379" name="Google Shape;37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0200" y="4267200"/>
            <a:ext cx="952635" cy="33335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/>
          <p:nvPr/>
        </p:nvSpPr>
        <p:spPr>
          <a:xfrm flipH="1">
            <a:off x="6777150" y="3797725"/>
            <a:ext cx="1011300" cy="842100"/>
          </a:xfrm>
          <a:prstGeom prst="rect">
            <a:avLst/>
          </a:prstGeom>
          <a:solidFill>
            <a:srgbClr val="D9D9D9">
              <a:alpha val="4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8"/>
          <p:cNvSpPr/>
          <p:nvPr/>
        </p:nvSpPr>
        <p:spPr>
          <a:xfrm flipH="1" rot="5400000">
            <a:off x="6450900" y="3833600"/>
            <a:ext cx="1133400" cy="480900"/>
          </a:xfrm>
          <a:prstGeom prst="parallelogram">
            <a:avLst>
              <a:gd fmla="val 58481" name="adj"/>
            </a:avLst>
          </a:prstGeom>
          <a:solidFill>
            <a:srgbClr val="EFEFEF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1355550" y="3797725"/>
            <a:ext cx="1011300" cy="842100"/>
          </a:xfrm>
          <a:prstGeom prst="rect">
            <a:avLst/>
          </a:prstGeom>
          <a:solidFill>
            <a:srgbClr val="D9D9D9">
              <a:alpha val="4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8"/>
          <p:cNvSpPr/>
          <p:nvPr/>
        </p:nvSpPr>
        <p:spPr>
          <a:xfrm rot="-5400000">
            <a:off x="1559700" y="3833600"/>
            <a:ext cx="1133400" cy="480900"/>
          </a:xfrm>
          <a:prstGeom prst="parallelogram">
            <a:avLst>
              <a:gd fmla="val 58481" name="adj"/>
            </a:avLst>
          </a:prstGeom>
          <a:solidFill>
            <a:srgbClr val="EFEFEF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8"/>
          <p:cNvSpPr txBox="1"/>
          <p:nvPr/>
        </p:nvSpPr>
        <p:spPr>
          <a:xfrm>
            <a:off x="1085575" y="1004425"/>
            <a:ext cx="6972900" cy="17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HEADER</a:t>
            </a:r>
            <a:endParaRPr b="1" sz="9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1885950" y="3507350"/>
            <a:ext cx="5372100" cy="843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8"/>
          <p:cNvSpPr txBox="1"/>
          <p:nvPr>
            <p:ph idx="4294967295" type="title"/>
          </p:nvPr>
        </p:nvSpPr>
        <p:spPr>
          <a:xfrm>
            <a:off x="2804106" y="3642650"/>
            <a:ext cx="348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Insert your text here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392" name="Google Shape;392;p38"/>
          <p:cNvGrpSpPr/>
          <p:nvPr/>
        </p:nvGrpSpPr>
        <p:grpSpPr>
          <a:xfrm>
            <a:off x="1085550" y="753025"/>
            <a:ext cx="6972900" cy="2292600"/>
            <a:chOff x="1085550" y="753025"/>
            <a:chExt cx="6972900" cy="2292600"/>
          </a:xfrm>
        </p:grpSpPr>
        <p:grpSp>
          <p:nvGrpSpPr>
            <p:cNvPr id="393" name="Google Shape;393;p38"/>
            <p:cNvGrpSpPr/>
            <p:nvPr/>
          </p:nvGrpSpPr>
          <p:grpSpPr>
            <a:xfrm>
              <a:off x="1085550" y="753025"/>
              <a:ext cx="6972900" cy="2292600"/>
              <a:chOff x="1007315" y="635675"/>
              <a:chExt cx="6972900" cy="2292600"/>
            </a:xfrm>
          </p:grpSpPr>
          <p:grpSp>
            <p:nvGrpSpPr>
              <p:cNvPr id="394" name="Google Shape;394;p38"/>
              <p:cNvGrpSpPr/>
              <p:nvPr/>
            </p:nvGrpSpPr>
            <p:grpSpPr>
              <a:xfrm>
                <a:off x="1007316" y="635675"/>
                <a:ext cx="6972900" cy="2292600"/>
                <a:chOff x="1007316" y="635675"/>
                <a:chExt cx="6972900" cy="2292600"/>
              </a:xfrm>
            </p:grpSpPr>
            <p:cxnSp>
              <p:nvCxnSpPr>
                <p:cNvPr id="395" name="Google Shape;395;p38"/>
                <p:cNvCxnSpPr/>
                <p:nvPr/>
              </p:nvCxnSpPr>
              <p:spPr>
                <a:xfrm>
                  <a:off x="1007316" y="635675"/>
                  <a:ext cx="69729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6" name="Google Shape;396;p38"/>
                <p:cNvCxnSpPr/>
                <p:nvPr/>
              </p:nvCxnSpPr>
              <p:spPr>
                <a:xfrm rot="10800000">
                  <a:off x="1026875" y="635675"/>
                  <a:ext cx="0" cy="22926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97" name="Google Shape;397;p38"/>
              <p:cNvGrpSpPr/>
              <p:nvPr/>
            </p:nvGrpSpPr>
            <p:grpSpPr>
              <a:xfrm rot="10800000">
                <a:off x="1007315" y="635675"/>
                <a:ext cx="6972900" cy="2292600"/>
                <a:chOff x="1007316" y="635675"/>
                <a:chExt cx="6972900" cy="2292600"/>
              </a:xfrm>
            </p:grpSpPr>
            <p:cxnSp>
              <p:nvCxnSpPr>
                <p:cNvPr id="398" name="Google Shape;398;p38"/>
                <p:cNvCxnSpPr/>
                <p:nvPr/>
              </p:nvCxnSpPr>
              <p:spPr>
                <a:xfrm>
                  <a:off x="1007316" y="635675"/>
                  <a:ext cx="69729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9" name="Google Shape;399;p38"/>
                <p:cNvCxnSpPr/>
                <p:nvPr/>
              </p:nvCxnSpPr>
              <p:spPr>
                <a:xfrm rot="10800000">
                  <a:off x="1026875" y="635675"/>
                  <a:ext cx="0" cy="22926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400" name="Google Shape;400;p38"/>
            <p:cNvGrpSpPr/>
            <p:nvPr/>
          </p:nvGrpSpPr>
          <p:grpSpPr>
            <a:xfrm>
              <a:off x="1163659" y="846945"/>
              <a:ext cx="6802762" cy="2108504"/>
              <a:chOff x="1007315" y="635675"/>
              <a:chExt cx="6972900" cy="2292600"/>
            </a:xfrm>
          </p:grpSpPr>
          <p:grpSp>
            <p:nvGrpSpPr>
              <p:cNvPr id="401" name="Google Shape;401;p38"/>
              <p:cNvGrpSpPr/>
              <p:nvPr/>
            </p:nvGrpSpPr>
            <p:grpSpPr>
              <a:xfrm>
                <a:off x="1007316" y="635675"/>
                <a:ext cx="6972900" cy="2292600"/>
                <a:chOff x="1007316" y="635675"/>
                <a:chExt cx="6972900" cy="2292600"/>
              </a:xfrm>
            </p:grpSpPr>
            <p:cxnSp>
              <p:nvCxnSpPr>
                <p:cNvPr id="402" name="Google Shape;402;p38"/>
                <p:cNvCxnSpPr/>
                <p:nvPr/>
              </p:nvCxnSpPr>
              <p:spPr>
                <a:xfrm>
                  <a:off x="1007316" y="635675"/>
                  <a:ext cx="69729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3" name="Google Shape;403;p38"/>
                <p:cNvCxnSpPr/>
                <p:nvPr/>
              </p:nvCxnSpPr>
              <p:spPr>
                <a:xfrm rot="10800000">
                  <a:off x="1026875" y="635675"/>
                  <a:ext cx="0" cy="22926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04" name="Google Shape;404;p38"/>
              <p:cNvGrpSpPr/>
              <p:nvPr/>
            </p:nvGrpSpPr>
            <p:grpSpPr>
              <a:xfrm rot="10800000">
                <a:off x="1007315" y="635675"/>
                <a:ext cx="6972900" cy="2292600"/>
                <a:chOff x="1007316" y="635675"/>
                <a:chExt cx="6972900" cy="2292600"/>
              </a:xfrm>
            </p:grpSpPr>
            <p:cxnSp>
              <p:nvCxnSpPr>
                <p:cNvPr id="405" name="Google Shape;405;p38"/>
                <p:cNvCxnSpPr/>
                <p:nvPr/>
              </p:nvCxnSpPr>
              <p:spPr>
                <a:xfrm>
                  <a:off x="1007316" y="635675"/>
                  <a:ext cx="69729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406" name="Google Shape;406;p38"/>
                <p:cNvCxnSpPr/>
                <p:nvPr/>
              </p:nvCxnSpPr>
              <p:spPr>
                <a:xfrm rot="10800000">
                  <a:off x="1026875" y="635675"/>
                  <a:ext cx="0" cy="22926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FFFFF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</p:grpSp>
      <p:sp>
        <p:nvSpPr>
          <p:cNvPr id="407" name="Google Shape;407;p38"/>
          <p:cNvSpPr/>
          <p:nvPr/>
        </p:nvSpPr>
        <p:spPr>
          <a:xfrm>
            <a:off x="533565" y="47981"/>
            <a:ext cx="334963" cy="338138"/>
          </a:xfrm>
          <a:custGeom>
            <a:rect b="b" l="l" r="r" t="t"/>
            <a:pathLst>
              <a:path extrusionOk="0" h="337" w="333">
                <a:moveTo>
                  <a:pt x="333" y="65"/>
                </a:moveTo>
                <a:cubicBezTo>
                  <a:pt x="257" y="0"/>
                  <a:pt x="257" y="0"/>
                  <a:pt x="257" y="0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312" y="90"/>
                  <a:pt x="312" y="90"/>
                  <a:pt x="312" y="90"/>
                </a:cubicBezTo>
                <a:lnTo>
                  <a:pt x="333" y="65"/>
                </a:lnTo>
                <a:close/>
                <a:moveTo>
                  <a:pt x="98" y="27"/>
                </a:moveTo>
                <a:cubicBezTo>
                  <a:pt x="77" y="2"/>
                  <a:pt x="77" y="2"/>
                  <a:pt x="77" y="2"/>
                </a:cubicBezTo>
                <a:cubicBezTo>
                  <a:pt x="0" y="67"/>
                  <a:pt x="0" y="67"/>
                  <a:pt x="0" y="67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98" y="27"/>
                  <a:pt x="98" y="27"/>
                </a:cubicBezTo>
                <a:close/>
                <a:moveTo>
                  <a:pt x="175" y="104"/>
                </a:moveTo>
                <a:cubicBezTo>
                  <a:pt x="150" y="104"/>
                  <a:pt x="150" y="104"/>
                  <a:pt x="150" y="104"/>
                </a:cubicBezTo>
                <a:cubicBezTo>
                  <a:pt x="150" y="204"/>
                  <a:pt x="150" y="204"/>
                  <a:pt x="150" y="204"/>
                </a:cubicBezTo>
                <a:cubicBezTo>
                  <a:pt x="230" y="252"/>
                  <a:pt x="230" y="252"/>
                  <a:pt x="230" y="252"/>
                </a:cubicBezTo>
                <a:cubicBezTo>
                  <a:pt x="243" y="232"/>
                  <a:pt x="243" y="232"/>
                  <a:pt x="243" y="232"/>
                </a:cubicBezTo>
                <a:cubicBezTo>
                  <a:pt x="177" y="192"/>
                  <a:pt x="177" y="192"/>
                  <a:pt x="177" y="192"/>
                </a:cubicBezTo>
                <a:cubicBezTo>
                  <a:pt x="177" y="104"/>
                  <a:pt x="177" y="104"/>
                  <a:pt x="177" y="104"/>
                </a:cubicBezTo>
                <a:lnTo>
                  <a:pt x="175" y="104"/>
                </a:lnTo>
                <a:close/>
                <a:moveTo>
                  <a:pt x="167" y="37"/>
                </a:moveTo>
                <a:cubicBezTo>
                  <a:pt x="83" y="37"/>
                  <a:pt x="17" y="104"/>
                  <a:pt x="17" y="187"/>
                </a:cubicBezTo>
                <a:cubicBezTo>
                  <a:pt x="17" y="270"/>
                  <a:pt x="83" y="337"/>
                  <a:pt x="167" y="337"/>
                </a:cubicBezTo>
                <a:cubicBezTo>
                  <a:pt x="250" y="337"/>
                  <a:pt x="317" y="270"/>
                  <a:pt x="317" y="187"/>
                </a:cubicBezTo>
                <a:cubicBezTo>
                  <a:pt x="317" y="104"/>
                  <a:pt x="250" y="37"/>
                  <a:pt x="167" y="37"/>
                </a:cubicBezTo>
                <a:close/>
                <a:moveTo>
                  <a:pt x="167" y="304"/>
                </a:moveTo>
                <a:cubicBezTo>
                  <a:pt x="102" y="304"/>
                  <a:pt x="50" y="252"/>
                  <a:pt x="50" y="187"/>
                </a:cubicBezTo>
                <a:cubicBezTo>
                  <a:pt x="50" y="122"/>
                  <a:pt x="102" y="70"/>
                  <a:pt x="167" y="70"/>
                </a:cubicBezTo>
                <a:cubicBezTo>
                  <a:pt x="232" y="70"/>
                  <a:pt x="283" y="122"/>
                  <a:pt x="283" y="187"/>
                </a:cubicBezTo>
                <a:cubicBezTo>
                  <a:pt x="283" y="252"/>
                  <a:pt x="232" y="304"/>
                  <a:pt x="167" y="304"/>
                </a:cubicBezTo>
                <a:close/>
              </a:path>
            </a:pathLst>
          </a:custGeom>
          <a:solidFill>
            <a:srgbClr val="FFFFFF">
              <a:alpha val="473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8"/>
          <p:cNvSpPr/>
          <p:nvPr/>
        </p:nvSpPr>
        <p:spPr>
          <a:xfrm>
            <a:off x="224576" y="2121389"/>
            <a:ext cx="293688" cy="293688"/>
          </a:xfrm>
          <a:custGeom>
            <a:rect b="b" l="l" r="r" t="t"/>
            <a:pathLst>
              <a:path extrusionOk="0" h="292" w="292">
                <a:moveTo>
                  <a:pt x="209" y="183"/>
                </a:moveTo>
                <a:cubicBezTo>
                  <a:pt x="195" y="183"/>
                  <a:pt x="195" y="183"/>
                  <a:pt x="195" y="183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207" y="160"/>
                  <a:pt x="217" y="135"/>
                  <a:pt x="217" y="108"/>
                </a:cubicBezTo>
                <a:cubicBezTo>
                  <a:pt x="217" y="48"/>
                  <a:pt x="16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35" y="217"/>
                  <a:pt x="160" y="207"/>
                  <a:pt x="179" y="190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92" y="267"/>
                  <a:pt x="292" y="267"/>
                  <a:pt x="292" y="267"/>
                </a:cubicBezTo>
                <a:lnTo>
                  <a:pt x="209" y="183"/>
                </a:lnTo>
                <a:close/>
                <a:moveTo>
                  <a:pt x="109" y="183"/>
                </a:moveTo>
                <a:cubicBezTo>
                  <a:pt x="67" y="183"/>
                  <a:pt x="34" y="150"/>
                  <a:pt x="34" y="108"/>
                </a:cubicBezTo>
                <a:cubicBezTo>
                  <a:pt x="34" y="67"/>
                  <a:pt x="67" y="33"/>
                  <a:pt x="109" y="33"/>
                </a:cubicBezTo>
                <a:cubicBezTo>
                  <a:pt x="150" y="33"/>
                  <a:pt x="184" y="67"/>
                  <a:pt x="184" y="108"/>
                </a:cubicBezTo>
                <a:cubicBezTo>
                  <a:pt x="184" y="150"/>
                  <a:pt x="150" y="183"/>
                  <a:pt x="109" y="183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8"/>
          <p:cNvSpPr/>
          <p:nvPr/>
        </p:nvSpPr>
        <p:spPr>
          <a:xfrm>
            <a:off x="508609" y="2665539"/>
            <a:ext cx="384900" cy="333000"/>
          </a:xfrm>
          <a:prstGeom prst="triangle">
            <a:avLst>
              <a:gd fmla="val 50000" name="adj"/>
            </a:avLst>
          </a:pr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8"/>
          <p:cNvSpPr/>
          <p:nvPr/>
        </p:nvSpPr>
        <p:spPr>
          <a:xfrm>
            <a:off x="531188" y="4360406"/>
            <a:ext cx="339725" cy="350838"/>
          </a:xfrm>
          <a:custGeom>
            <a:rect b="b" l="l" r="r" t="t"/>
            <a:pathLst>
              <a:path extrusionOk="0" h="350" w="339">
                <a:moveTo>
                  <a:pt x="167" y="133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50" y="83"/>
                  <a:pt x="250" y="83"/>
                  <a:pt x="250" y="83"/>
                </a:cubicBezTo>
                <a:cubicBezTo>
                  <a:pt x="250" y="50"/>
                  <a:pt x="250" y="50"/>
                  <a:pt x="250" y="50"/>
                </a:cubicBezTo>
                <a:cubicBezTo>
                  <a:pt x="200" y="50"/>
                  <a:pt x="200" y="50"/>
                  <a:pt x="200" y="50"/>
                </a:cubicBezTo>
                <a:cubicBezTo>
                  <a:pt x="200" y="0"/>
                  <a:pt x="200" y="0"/>
                  <a:pt x="200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67" y="83"/>
                  <a:pt x="167" y="83"/>
                  <a:pt x="167" y="83"/>
                </a:cubicBezTo>
                <a:lnTo>
                  <a:pt x="167" y="133"/>
                </a:lnTo>
                <a:close/>
                <a:moveTo>
                  <a:pt x="100" y="283"/>
                </a:moveTo>
                <a:cubicBezTo>
                  <a:pt x="82" y="283"/>
                  <a:pt x="67" y="298"/>
                  <a:pt x="67" y="317"/>
                </a:cubicBezTo>
                <a:cubicBezTo>
                  <a:pt x="67" y="335"/>
                  <a:pt x="82" y="350"/>
                  <a:pt x="100" y="350"/>
                </a:cubicBezTo>
                <a:cubicBezTo>
                  <a:pt x="119" y="350"/>
                  <a:pt x="134" y="335"/>
                  <a:pt x="134" y="317"/>
                </a:cubicBezTo>
                <a:cubicBezTo>
                  <a:pt x="134" y="298"/>
                  <a:pt x="119" y="283"/>
                  <a:pt x="100" y="283"/>
                </a:cubicBezTo>
                <a:close/>
                <a:moveTo>
                  <a:pt x="267" y="283"/>
                </a:moveTo>
                <a:cubicBezTo>
                  <a:pt x="249" y="283"/>
                  <a:pt x="234" y="298"/>
                  <a:pt x="234" y="317"/>
                </a:cubicBezTo>
                <a:cubicBezTo>
                  <a:pt x="234" y="335"/>
                  <a:pt x="249" y="350"/>
                  <a:pt x="267" y="350"/>
                </a:cubicBezTo>
                <a:cubicBezTo>
                  <a:pt x="285" y="350"/>
                  <a:pt x="300" y="335"/>
                  <a:pt x="300" y="317"/>
                </a:cubicBezTo>
                <a:cubicBezTo>
                  <a:pt x="300" y="298"/>
                  <a:pt x="285" y="283"/>
                  <a:pt x="267" y="283"/>
                </a:cubicBezTo>
                <a:close/>
                <a:moveTo>
                  <a:pt x="104" y="230"/>
                </a:moveTo>
                <a:cubicBezTo>
                  <a:pt x="104" y="228"/>
                  <a:pt x="104" y="228"/>
                  <a:pt x="104" y="228"/>
                </a:cubicBezTo>
                <a:cubicBezTo>
                  <a:pt x="119" y="202"/>
                  <a:pt x="119" y="202"/>
                  <a:pt x="119" y="202"/>
                </a:cubicBezTo>
                <a:cubicBezTo>
                  <a:pt x="244" y="202"/>
                  <a:pt x="244" y="202"/>
                  <a:pt x="244" y="202"/>
                </a:cubicBezTo>
                <a:cubicBezTo>
                  <a:pt x="257" y="202"/>
                  <a:pt x="267" y="195"/>
                  <a:pt x="274" y="185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10" y="52"/>
                  <a:pt x="310" y="52"/>
                  <a:pt x="310" y="52"/>
                </a:cubicBezTo>
                <a:cubicBezTo>
                  <a:pt x="292" y="85"/>
                  <a:pt x="292" y="85"/>
                  <a:pt x="292" y="85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129" y="168"/>
                  <a:pt x="129" y="168"/>
                  <a:pt x="129" y="168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90" y="85"/>
                  <a:pt x="90" y="85"/>
                  <a:pt x="90" y="85"/>
                </a:cubicBezTo>
                <a:cubicBezTo>
                  <a:pt x="74" y="52"/>
                  <a:pt x="74" y="52"/>
                  <a:pt x="74" y="52"/>
                </a:cubicBezTo>
                <a:cubicBezTo>
                  <a:pt x="59" y="18"/>
                  <a:pt x="59" y="18"/>
                  <a:pt x="59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94" y="178"/>
                  <a:pt x="94" y="178"/>
                  <a:pt x="94" y="178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69" y="223"/>
                  <a:pt x="69" y="228"/>
                  <a:pt x="69" y="235"/>
                </a:cubicBezTo>
                <a:cubicBezTo>
                  <a:pt x="69" y="253"/>
                  <a:pt x="84" y="268"/>
                  <a:pt x="102" y="268"/>
                </a:cubicBezTo>
                <a:cubicBezTo>
                  <a:pt x="302" y="268"/>
                  <a:pt x="302" y="268"/>
                  <a:pt x="302" y="268"/>
                </a:cubicBezTo>
                <a:cubicBezTo>
                  <a:pt x="302" y="235"/>
                  <a:pt x="302" y="235"/>
                  <a:pt x="302" y="235"/>
                </a:cubicBezTo>
                <a:cubicBezTo>
                  <a:pt x="107" y="235"/>
                  <a:pt x="107" y="235"/>
                  <a:pt x="107" y="235"/>
                </a:cubicBezTo>
                <a:cubicBezTo>
                  <a:pt x="105" y="233"/>
                  <a:pt x="104" y="232"/>
                  <a:pt x="104" y="230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8"/>
          <p:cNvSpPr/>
          <p:nvPr/>
        </p:nvSpPr>
        <p:spPr>
          <a:xfrm>
            <a:off x="131850" y="3478656"/>
            <a:ext cx="401638" cy="401638"/>
          </a:xfrm>
          <a:custGeom>
            <a:rect b="b" l="l" r="r" t="t"/>
            <a:pathLst>
              <a:path extrusionOk="0" h="400" w="400">
                <a:moveTo>
                  <a:pt x="200" y="0"/>
                </a:moveTo>
                <a:cubicBezTo>
                  <a:pt x="90" y="0"/>
                  <a:pt x="0" y="90"/>
                  <a:pt x="0" y="200"/>
                </a:cubicBezTo>
                <a:cubicBezTo>
                  <a:pt x="0" y="310"/>
                  <a:pt x="90" y="400"/>
                  <a:pt x="200" y="400"/>
                </a:cubicBezTo>
                <a:cubicBezTo>
                  <a:pt x="310" y="400"/>
                  <a:pt x="400" y="310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lose/>
                <a:moveTo>
                  <a:pt x="333" y="246"/>
                </a:moveTo>
                <a:cubicBezTo>
                  <a:pt x="315" y="308"/>
                  <a:pt x="262" y="355"/>
                  <a:pt x="200" y="355"/>
                </a:cubicBezTo>
                <a:cubicBezTo>
                  <a:pt x="137" y="355"/>
                  <a:pt x="83" y="310"/>
                  <a:pt x="67" y="246"/>
                </a:cubicBezTo>
                <a:cubicBezTo>
                  <a:pt x="47" y="245"/>
                  <a:pt x="32" y="226"/>
                  <a:pt x="32" y="205"/>
                </a:cubicBezTo>
                <a:cubicBezTo>
                  <a:pt x="32" y="183"/>
                  <a:pt x="47" y="166"/>
                  <a:pt x="65" y="163"/>
                </a:cubicBezTo>
                <a:cubicBezTo>
                  <a:pt x="100" y="138"/>
                  <a:pt x="128" y="105"/>
                  <a:pt x="133" y="80"/>
                </a:cubicBezTo>
                <a:cubicBezTo>
                  <a:pt x="157" y="123"/>
                  <a:pt x="238" y="166"/>
                  <a:pt x="330" y="165"/>
                </a:cubicBezTo>
                <a:cubicBezTo>
                  <a:pt x="335" y="165"/>
                  <a:pt x="335" y="165"/>
                  <a:pt x="335" y="165"/>
                </a:cubicBezTo>
                <a:cubicBezTo>
                  <a:pt x="357" y="165"/>
                  <a:pt x="373" y="183"/>
                  <a:pt x="373" y="206"/>
                </a:cubicBezTo>
                <a:cubicBezTo>
                  <a:pt x="370" y="228"/>
                  <a:pt x="353" y="246"/>
                  <a:pt x="333" y="246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4672813" y="56077"/>
            <a:ext cx="268288" cy="352425"/>
          </a:xfrm>
          <a:custGeom>
            <a:rect b="b" l="l" r="r" t="t"/>
            <a:pathLst>
              <a:path extrusionOk="0" h="350" w="266">
                <a:moveTo>
                  <a:pt x="233" y="117"/>
                </a:moveTo>
                <a:cubicBezTo>
                  <a:pt x="216" y="117"/>
                  <a:pt x="216" y="117"/>
                  <a:pt x="216" y="117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16" y="37"/>
                  <a:pt x="180" y="0"/>
                  <a:pt x="133" y="0"/>
                </a:cubicBezTo>
                <a:cubicBezTo>
                  <a:pt x="86" y="0"/>
                  <a:pt x="50" y="37"/>
                  <a:pt x="50" y="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15" y="117"/>
                  <a:pt x="0" y="132"/>
                  <a:pt x="0" y="150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5"/>
                  <a:pt x="15" y="350"/>
                  <a:pt x="33" y="350"/>
                </a:cubicBezTo>
                <a:cubicBezTo>
                  <a:pt x="233" y="350"/>
                  <a:pt x="233" y="350"/>
                  <a:pt x="233" y="350"/>
                </a:cubicBezTo>
                <a:cubicBezTo>
                  <a:pt x="251" y="350"/>
                  <a:pt x="266" y="335"/>
                  <a:pt x="266" y="317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6" y="132"/>
                  <a:pt x="251" y="117"/>
                  <a:pt x="233" y="117"/>
                </a:cubicBezTo>
                <a:close/>
                <a:moveTo>
                  <a:pt x="133" y="32"/>
                </a:moveTo>
                <a:cubicBezTo>
                  <a:pt x="161" y="32"/>
                  <a:pt x="185" y="55"/>
                  <a:pt x="185" y="83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83"/>
                  <a:pt x="83" y="83"/>
                  <a:pt x="83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55"/>
                  <a:pt x="105" y="32"/>
                  <a:pt x="133" y="32"/>
                </a:cubicBezTo>
                <a:close/>
                <a:moveTo>
                  <a:pt x="233" y="317"/>
                </a:moveTo>
                <a:cubicBezTo>
                  <a:pt x="33" y="317"/>
                  <a:pt x="33" y="317"/>
                  <a:pt x="33" y="317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233" y="150"/>
                  <a:pt x="233" y="150"/>
                  <a:pt x="233" y="150"/>
                </a:cubicBezTo>
                <a:lnTo>
                  <a:pt x="233" y="317"/>
                </a:lnTo>
                <a:close/>
                <a:moveTo>
                  <a:pt x="133" y="267"/>
                </a:moveTo>
                <a:cubicBezTo>
                  <a:pt x="151" y="267"/>
                  <a:pt x="166" y="252"/>
                  <a:pt x="166" y="233"/>
                </a:cubicBezTo>
                <a:cubicBezTo>
                  <a:pt x="166" y="215"/>
                  <a:pt x="151" y="200"/>
                  <a:pt x="133" y="200"/>
                </a:cubicBezTo>
                <a:cubicBezTo>
                  <a:pt x="115" y="200"/>
                  <a:pt x="100" y="215"/>
                  <a:pt x="100" y="233"/>
                </a:cubicBezTo>
                <a:cubicBezTo>
                  <a:pt x="100" y="252"/>
                  <a:pt x="115" y="267"/>
                  <a:pt x="133" y="267"/>
                </a:cubicBezTo>
                <a:close/>
              </a:path>
            </a:pathLst>
          </a:custGeom>
          <a:solidFill>
            <a:srgbClr val="FFFFFF">
              <a:alpha val="473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8"/>
          <p:cNvSpPr/>
          <p:nvPr/>
        </p:nvSpPr>
        <p:spPr>
          <a:xfrm>
            <a:off x="5929474" y="337925"/>
            <a:ext cx="236538" cy="269875"/>
          </a:xfrm>
          <a:custGeom>
            <a:rect b="b" l="l" r="r" t="t"/>
            <a:pathLst>
              <a:path extrusionOk="0" h="24" w="21">
                <a:moveTo>
                  <a:pt x="19" y="14"/>
                </a:moveTo>
                <a:cubicBezTo>
                  <a:pt x="19" y="9"/>
                  <a:pt x="11" y="0"/>
                  <a:pt x="11" y="0"/>
                </a:cubicBezTo>
                <a:cubicBezTo>
                  <a:pt x="11" y="0"/>
                  <a:pt x="9" y="2"/>
                  <a:pt x="7" y="4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5"/>
                  <a:pt x="19" y="15"/>
                  <a:pt x="19" y="14"/>
                </a:cubicBezTo>
                <a:close/>
                <a:moveTo>
                  <a:pt x="18" y="18"/>
                </a:moveTo>
                <a:cubicBezTo>
                  <a:pt x="12" y="12"/>
                  <a:pt x="12" y="12"/>
                  <a:pt x="12" y="12"/>
                </a:cubicBezTo>
                <a:cubicBezTo>
                  <a:pt x="2" y="2"/>
                  <a:pt x="2" y="2"/>
                  <a:pt x="2" y="2"/>
                </a:cubicBezTo>
                <a:cubicBezTo>
                  <a:pt x="0" y="4"/>
                  <a:pt x="0" y="4"/>
                  <a:pt x="0" y="4"/>
                </a:cubicBezTo>
                <a:cubicBezTo>
                  <a:pt x="5" y="8"/>
                  <a:pt x="5" y="8"/>
                  <a:pt x="5" y="8"/>
                </a:cubicBezTo>
                <a:cubicBezTo>
                  <a:pt x="4" y="10"/>
                  <a:pt x="3" y="12"/>
                  <a:pt x="3" y="14"/>
                </a:cubicBezTo>
                <a:cubicBezTo>
                  <a:pt x="3" y="18"/>
                  <a:pt x="7" y="22"/>
                  <a:pt x="11" y="22"/>
                </a:cubicBezTo>
                <a:cubicBezTo>
                  <a:pt x="13" y="22"/>
                  <a:pt x="15" y="21"/>
                  <a:pt x="16" y="20"/>
                </a:cubicBezTo>
                <a:cubicBezTo>
                  <a:pt x="20" y="24"/>
                  <a:pt x="20" y="24"/>
                  <a:pt x="20" y="24"/>
                </a:cubicBezTo>
                <a:cubicBezTo>
                  <a:pt x="21" y="22"/>
                  <a:pt x="21" y="22"/>
                  <a:pt x="21" y="22"/>
                </a:cubicBezTo>
                <a:lnTo>
                  <a:pt x="18" y="18"/>
                </a:lnTo>
                <a:close/>
              </a:path>
            </a:pathLst>
          </a:custGeom>
          <a:solidFill>
            <a:srgbClr val="FFFFFF">
              <a:alpha val="473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8"/>
          <p:cNvSpPr/>
          <p:nvPr/>
        </p:nvSpPr>
        <p:spPr>
          <a:xfrm>
            <a:off x="6887800" y="47977"/>
            <a:ext cx="334950" cy="306075"/>
          </a:xfrm>
          <a:custGeom>
            <a:rect b="b" l="l" r="r" t="t"/>
            <a:pathLst>
              <a:path extrusionOk="0" h="335" w="366">
                <a:moveTo>
                  <a:pt x="0" y="335"/>
                </a:moveTo>
                <a:cubicBezTo>
                  <a:pt x="66" y="335"/>
                  <a:pt x="66" y="335"/>
                  <a:pt x="66" y="3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0" y="135"/>
                  <a:pt x="0" y="135"/>
                  <a:pt x="0" y="135"/>
                </a:cubicBezTo>
                <a:lnTo>
                  <a:pt x="0" y="335"/>
                </a:lnTo>
                <a:close/>
                <a:moveTo>
                  <a:pt x="366" y="152"/>
                </a:moveTo>
                <a:cubicBezTo>
                  <a:pt x="366" y="133"/>
                  <a:pt x="351" y="118"/>
                  <a:pt x="333" y="118"/>
                </a:cubicBezTo>
                <a:cubicBezTo>
                  <a:pt x="228" y="118"/>
                  <a:pt x="228" y="118"/>
                  <a:pt x="228" y="118"/>
                </a:cubicBezTo>
                <a:cubicBezTo>
                  <a:pt x="243" y="42"/>
                  <a:pt x="243" y="42"/>
                  <a:pt x="243" y="42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0"/>
                  <a:pt x="240" y="23"/>
                  <a:pt x="236" y="18"/>
                </a:cubicBezTo>
                <a:cubicBezTo>
                  <a:pt x="218" y="0"/>
                  <a:pt x="218" y="0"/>
                  <a:pt x="218" y="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1" y="117"/>
                  <a:pt x="98" y="125"/>
                  <a:pt x="98" y="133"/>
                </a:cubicBezTo>
                <a:cubicBezTo>
                  <a:pt x="98" y="300"/>
                  <a:pt x="98" y="300"/>
                  <a:pt x="98" y="300"/>
                </a:cubicBezTo>
                <a:cubicBezTo>
                  <a:pt x="98" y="318"/>
                  <a:pt x="113" y="333"/>
                  <a:pt x="131" y="333"/>
                </a:cubicBezTo>
                <a:cubicBezTo>
                  <a:pt x="281" y="333"/>
                  <a:pt x="281" y="333"/>
                  <a:pt x="281" y="333"/>
                </a:cubicBezTo>
                <a:cubicBezTo>
                  <a:pt x="295" y="333"/>
                  <a:pt x="306" y="325"/>
                  <a:pt x="311" y="313"/>
                </a:cubicBezTo>
                <a:cubicBezTo>
                  <a:pt x="361" y="197"/>
                  <a:pt x="361" y="197"/>
                  <a:pt x="361" y="197"/>
                </a:cubicBezTo>
                <a:cubicBezTo>
                  <a:pt x="363" y="193"/>
                  <a:pt x="363" y="188"/>
                  <a:pt x="363" y="185"/>
                </a:cubicBezTo>
                <a:cubicBezTo>
                  <a:pt x="363" y="152"/>
                  <a:pt x="363" y="152"/>
                  <a:pt x="363" y="152"/>
                </a:cubicBezTo>
                <a:lnTo>
                  <a:pt x="366" y="152"/>
                </a:lnTo>
                <a:close/>
              </a:path>
            </a:pathLst>
          </a:custGeom>
          <a:solidFill>
            <a:srgbClr val="FFFFFF">
              <a:alpha val="473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8"/>
          <p:cNvSpPr/>
          <p:nvPr/>
        </p:nvSpPr>
        <p:spPr>
          <a:xfrm>
            <a:off x="1410931" y="264097"/>
            <a:ext cx="327025" cy="333375"/>
          </a:xfrm>
          <a:custGeom>
            <a:rect b="b" l="l" r="r" t="t"/>
            <a:pathLst>
              <a:path extrusionOk="0" h="332" w="326">
                <a:moveTo>
                  <a:pt x="288" y="183"/>
                </a:moveTo>
                <a:cubicBezTo>
                  <a:pt x="288" y="178"/>
                  <a:pt x="290" y="173"/>
                  <a:pt x="290" y="167"/>
                </a:cubicBezTo>
                <a:cubicBezTo>
                  <a:pt x="290" y="160"/>
                  <a:pt x="290" y="155"/>
                  <a:pt x="288" y="150"/>
                </a:cubicBezTo>
                <a:cubicBezTo>
                  <a:pt x="323" y="122"/>
                  <a:pt x="323" y="122"/>
                  <a:pt x="323" y="122"/>
                </a:cubicBezTo>
                <a:cubicBezTo>
                  <a:pt x="326" y="120"/>
                  <a:pt x="326" y="115"/>
                  <a:pt x="325" y="112"/>
                </a:cubicBezTo>
                <a:cubicBezTo>
                  <a:pt x="291" y="53"/>
                  <a:pt x="291" y="53"/>
                  <a:pt x="291" y="53"/>
                </a:cubicBezTo>
                <a:cubicBezTo>
                  <a:pt x="290" y="50"/>
                  <a:pt x="285" y="48"/>
                  <a:pt x="281" y="50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31" y="60"/>
                  <a:pt x="221" y="55"/>
                  <a:pt x="211" y="50"/>
                </a:cubicBezTo>
                <a:cubicBezTo>
                  <a:pt x="205" y="7"/>
                  <a:pt x="205" y="7"/>
                  <a:pt x="205" y="7"/>
                </a:cubicBezTo>
                <a:cubicBezTo>
                  <a:pt x="205" y="3"/>
                  <a:pt x="201" y="0"/>
                  <a:pt x="196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0"/>
                  <a:pt x="121" y="3"/>
                  <a:pt x="121" y="7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05" y="53"/>
                  <a:pt x="95" y="60"/>
                  <a:pt x="86" y="67"/>
                </a:cubicBezTo>
                <a:cubicBezTo>
                  <a:pt x="45" y="50"/>
                  <a:pt x="45" y="50"/>
                  <a:pt x="45" y="50"/>
                </a:cubicBezTo>
                <a:cubicBezTo>
                  <a:pt x="41" y="48"/>
                  <a:pt x="36" y="50"/>
                  <a:pt x="35" y="53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5"/>
                  <a:pt x="0" y="120"/>
                  <a:pt x="3" y="122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53"/>
                  <a:pt x="36" y="160"/>
                  <a:pt x="36" y="165"/>
                </a:cubicBezTo>
                <a:cubicBezTo>
                  <a:pt x="36" y="170"/>
                  <a:pt x="36" y="177"/>
                  <a:pt x="38" y="182"/>
                </a:cubicBezTo>
                <a:cubicBezTo>
                  <a:pt x="3" y="208"/>
                  <a:pt x="3" y="208"/>
                  <a:pt x="3" y="208"/>
                </a:cubicBezTo>
                <a:cubicBezTo>
                  <a:pt x="0" y="210"/>
                  <a:pt x="0" y="215"/>
                  <a:pt x="1" y="218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6" y="280"/>
                  <a:pt x="41" y="282"/>
                  <a:pt x="45" y="280"/>
                </a:cubicBezTo>
                <a:cubicBezTo>
                  <a:pt x="86" y="263"/>
                  <a:pt x="86" y="263"/>
                  <a:pt x="86" y="263"/>
                </a:cubicBezTo>
                <a:cubicBezTo>
                  <a:pt x="95" y="270"/>
                  <a:pt x="105" y="275"/>
                  <a:pt x="115" y="280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21" y="328"/>
                  <a:pt x="125" y="332"/>
                  <a:pt x="130" y="332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200" y="332"/>
                  <a:pt x="205" y="328"/>
                  <a:pt x="205" y="325"/>
                </a:cubicBezTo>
                <a:cubicBezTo>
                  <a:pt x="211" y="280"/>
                  <a:pt x="211" y="280"/>
                  <a:pt x="211" y="280"/>
                </a:cubicBezTo>
                <a:cubicBezTo>
                  <a:pt x="221" y="277"/>
                  <a:pt x="231" y="270"/>
                  <a:pt x="240" y="263"/>
                </a:cubicBezTo>
                <a:cubicBezTo>
                  <a:pt x="281" y="280"/>
                  <a:pt x="281" y="280"/>
                  <a:pt x="281" y="280"/>
                </a:cubicBezTo>
                <a:cubicBezTo>
                  <a:pt x="285" y="282"/>
                  <a:pt x="290" y="280"/>
                  <a:pt x="291" y="277"/>
                </a:cubicBezTo>
                <a:cubicBezTo>
                  <a:pt x="325" y="218"/>
                  <a:pt x="325" y="218"/>
                  <a:pt x="325" y="218"/>
                </a:cubicBezTo>
                <a:cubicBezTo>
                  <a:pt x="326" y="215"/>
                  <a:pt x="326" y="210"/>
                  <a:pt x="323" y="208"/>
                </a:cubicBezTo>
                <a:lnTo>
                  <a:pt x="288" y="183"/>
                </a:lnTo>
                <a:close/>
                <a:moveTo>
                  <a:pt x="165" y="225"/>
                </a:moveTo>
                <a:cubicBezTo>
                  <a:pt x="133" y="225"/>
                  <a:pt x="106" y="198"/>
                  <a:pt x="106" y="167"/>
                </a:cubicBezTo>
                <a:cubicBezTo>
                  <a:pt x="106" y="135"/>
                  <a:pt x="133" y="108"/>
                  <a:pt x="165" y="108"/>
                </a:cubicBezTo>
                <a:cubicBezTo>
                  <a:pt x="196" y="108"/>
                  <a:pt x="223" y="135"/>
                  <a:pt x="223" y="167"/>
                </a:cubicBezTo>
                <a:cubicBezTo>
                  <a:pt x="223" y="198"/>
                  <a:pt x="196" y="225"/>
                  <a:pt x="165" y="225"/>
                </a:cubicBezTo>
                <a:close/>
              </a:path>
            </a:pathLst>
          </a:custGeom>
          <a:solidFill>
            <a:srgbClr val="FFFFFF">
              <a:alpha val="473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8"/>
          <p:cNvSpPr/>
          <p:nvPr/>
        </p:nvSpPr>
        <p:spPr>
          <a:xfrm>
            <a:off x="2487390" y="64808"/>
            <a:ext cx="301625" cy="334963"/>
          </a:xfrm>
          <a:custGeom>
            <a:rect b="b" l="l" r="r" t="t"/>
            <a:pathLst>
              <a:path extrusionOk="0" h="333" w="300">
                <a:moveTo>
                  <a:pt x="150" y="0"/>
                </a:moveTo>
                <a:cubicBezTo>
                  <a:pt x="168" y="0"/>
                  <a:pt x="183" y="15"/>
                  <a:pt x="183" y="33"/>
                </a:cubicBezTo>
                <a:cubicBezTo>
                  <a:pt x="183" y="51"/>
                  <a:pt x="168" y="66"/>
                  <a:pt x="150" y="66"/>
                </a:cubicBezTo>
                <a:cubicBezTo>
                  <a:pt x="131" y="66"/>
                  <a:pt x="116" y="51"/>
                  <a:pt x="116" y="33"/>
                </a:cubicBezTo>
                <a:cubicBezTo>
                  <a:pt x="116" y="15"/>
                  <a:pt x="131" y="0"/>
                  <a:pt x="150" y="0"/>
                </a:cubicBezTo>
                <a:close/>
                <a:moveTo>
                  <a:pt x="3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166" y="333"/>
                  <a:pt x="166" y="333"/>
                  <a:pt x="166" y="3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33" y="233"/>
                  <a:pt x="133" y="233"/>
                  <a:pt x="133" y="2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83"/>
                  <a:pt x="0" y="83"/>
                  <a:pt x="0" y="83"/>
                </a:cubicBezTo>
                <a:cubicBezTo>
                  <a:pt x="300" y="83"/>
                  <a:pt x="300" y="83"/>
                  <a:pt x="300" y="83"/>
                </a:cubicBezTo>
                <a:lnTo>
                  <a:pt x="300" y="116"/>
                </a:lnTo>
                <a:close/>
              </a:path>
            </a:pathLst>
          </a:custGeom>
          <a:solidFill>
            <a:srgbClr val="FFFFFF">
              <a:alpha val="473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38"/>
          <p:cNvSpPr/>
          <p:nvPr/>
        </p:nvSpPr>
        <p:spPr>
          <a:xfrm>
            <a:off x="219017" y="753025"/>
            <a:ext cx="304800" cy="304800"/>
          </a:xfrm>
          <a:custGeom>
            <a:rect b="b" l="l" r="r" t="t"/>
            <a:pathLst>
              <a:path extrusionOk="0" h="27" w="27">
                <a:moveTo>
                  <a:pt x="14" y="0"/>
                </a:move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21" y="27"/>
                  <a:pt x="27" y="21"/>
                  <a:pt x="27" y="14"/>
                </a:cubicBezTo>
                <a:cubicBezTo>
                  <a:pt x="27" y="6"/>
                  <a:pt x="21" y="0"/>
                  <a:pt x="14" y="0"/>
                </a:cubicBezTo>
                <a:close/>
                <a:moveTo>
                  <a:pt x="14" y="24"/>
                </a:moveTo>
                <a:cubicBezTo>
                  <a:pt x="8" y="24"/>
                  <a:pt x="3" y="20"/>
                  <a:pt x="3" y="14"/>
                </a:cubicBezTo>
                <a:cubicBezTo>
                  <a:pt x="3" y="8"/>
                  <a:pt x="8" y="3"/>
                  <a:pt x="14" y="3"/>
                </a:cubicBezTo>
                <a:cubicBezTo>
                  <a:pt x="20" y="3"/>
                  <a:pt x="24" y="8"/>
                  <a:pt x="24" y="14"/>
                </a:cubicBezTo>
                <a:cubicBezTo>
                  <a:pt x="24" y="20"/>
                  <a:pt x="20" y="24"/>
                  <a:pt x="14" y="24"/>
                </a:cubicBezTo>
                <a:close/>
                <a:moveTo>
                  <a:pt x="18" y="12"/>
                </a:moveTo>
                <a:cubicBezTo>
                  <a:pt x="19" y="12"/>
                  <a:pt x="20" y="11"/>
                  <a:pt x="20" y="10"/>
                </a:cubicBezTo>
                <a:cubicBezTo>
                  <a:pt x="20" y="9"/>
                  <a:pt x="19" y="8"/>
                  <a:pt x="18" y="8"/>
                </a:cubicBezTo>
                <a:cubicBezTo>
                  <a:pt x="17" y="8"/>
                  <a:pt x="16" y="9"/>
                  <a:pt x="16" y="10"/>
                </a:cubicBezTo>
                <a:cubicBezTo>
                  <a:pt x="16" y="11"/>
                  <a:pt x="17" y="12"/>
                  <a:pt x="18" y="12"/>
                </a:cubicBezTo>
                <a:close/>
                <a:moveTo>
                  <a:pt x="9" y="12"/>
                </a:moveTo>
                <a:cubicBezTo>
                  <a:pt x="10" y="12"/>
                  <a:pt x="11" y="11"/>
                  <a:pt x="11" y="10"/>
                </a:cubicBezTo>
                <a:cubicBezTo>
                  <a:pt x="11" y="9"/>
                  <a:pt x="10" y="8"/>
                  <a:pt x="9" y="8"/>
                </a:cubicBezTo>
                <a:cubicBezTo>
                  <a:pt x="8" y="8"/>
                  <a:pt x="7" y="9"/>
                  <a:pt x="7" y="10"/>
                </a:cubicBezTo>
                <a:cubicBezTo>
                  <a:pt x="7" y="11"/>
                  <a:pt x="8" y="12"/>
                  <a:pt x="9" y="12"/>
                </a:cubicBezTo>
                <a:close/>
                <a:moveTo>
                  <a:pt x="14" y="21"/>
                </a:moveTo>
                <a:cubicBezTo>
                  <a:pt x="17" y="21"/>
                  <a:pt x="19" y="19"/>
                  <a:pt x="20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9"/>
                  <a:pt x="11" y="21"/>
                  <a:pt x="14" y="21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8" name="Google Shape;418;p38"/>
          <p:cNvSpPr/>
          <p:nvPr/>
        </p:nvSpPr>
        <p:spPr>
          <a:xfrm>
            <a:off x="533507" y="1396175"/>
            <a:ext cx="335100" cy="335100"/>
          </a:xfrm>
          <a:prstGeom prst="ellipse">
            <a:avLst/>
          </a:pr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3538484" y="264272"/>
            <a:ext cx="384900" cy="333000"/>
          </a:xfrm>
          <a:prstGeom prst="triangle">
            <a:avLst>
              <a:gd fmla="val 50000" name="adj"/>
            </a:avLst>
          </a:pr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8"/>
          <p:cNvSpPr/>
          <p:nvPr/>
        </p:nvSpPr>
        <p:spPr>
          <a:xfrm>
            <a:off x="8329075" y="65600"/>
            <a:ext cx="301625" cy="333375"/>
          </a:xfrm>
          <a:custGeom>
            <a:rect b="b" l="l" r="r" t="t"/>
            <a:pathLst>
              <a:path extrusionOk="0" h="333" w="300">
                <a:moveTo>
                  <a:pt x="267" y="33"/>
                </a:moveTo>
                <a:cubicBezTo>
                  <a:pt x="197" y="33"/>
                  <a:pt x="197" y="33"/>
                  <a:pt x="197" y="33"/>
                </a:cubicBezTo>
                <a:cubicBezTo>
                  <a:pt x="190" y="13"/>
                  <a:pt x="172" y="0"/>
                  <a:pt x="150" y="0"/>
                </a:cubicBezTo>
                <a:cubicBezTo>
                  <a:pt x="128" y="0"/>
                  <a:pt x="110" y="13"/>
                  <a:pt x="10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15" y="33"/>
                  <a:pt x="0" y="48"/>
                  <a:pt x="0" y="66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18"/>
                  <a:pt x="15" y="333"/>
                  <a:pt x="33" y="333"/>
                </a:cubicBezTo>
                <a:cubicBezTo>
                  <a:pt x="267" y="333"/>
                  <a:pt x="267" y="333"/>
                  <a:pt x="267" y="333"/>
                </a:cubicBezTo>
                <a:cubicBezTo>
                  <a:pt x="285" y="333"/>
                  <a:pt x="300" y="318"/>
                  <a:pt x="300" y="300"/>
                </a:cubicBezTo>
                <a:cubicBezTo>
                  <a:pt x="300" y="66"/>
                  <a:pt x="300" y="66"/>
                  <a:pt x="300" y="66"/>
                </a:cubicBezTo>
                <a:cubicBezTo>
                  <a:pt x="300" y="48"/>
                  <a:pt x="285" y="33"/>
                  <a:pt x="267" y="33"/>
                </a:cubicBezTo>
                <a:close/>
                <a:moveTo>
                  <a:pt x="150" y="33"/>
                </a:moveTo>
                <a:cubicBezTo>
                  <a:pt x="160" y="33"/>
                  <a:pt x="167" y="41"/>
                  <a:pt x="167" y="50"/>
                </a:cubicBezTo>
                <a:cubicBezTo>
                  <a:pt x="167" y="58"/>
                  <a:pt x="160" y="66"/>
                  <a:pt x="150" y="66"/>
                </a:cubicBezTo>
                <a:cubicBezTo>
                  <a:pt x="140" y="66"/>
                  <a:pt x="133" y="58"/>
                  <a:pt x="133" y="50"/>
                </a:cubicBezTo>
                <a:cubicBezTo>
                  <a:pt x="133" y="41"/>
                  <a:pt x="140" y="33"/>
                  <a:pt x="150" y="33"/>
                </a:cubicBezTo>
                <a:close/>
                <a:moveTo>
                  <a:pt x="150" y="283"/>
                </a:moveTo>
                <a:cubicBezTo>
                  <a:pt x="67" y="200"/>
                  <a:pt x="67" y="200"/>
                  <a:pt x="67" y="200"/>
                </a:cubicBezTo>
                <a:cubicBezTo>
                  <a:pt x="117" y="200"/>
                  <a:pt x="117" y="200"/>
                  <a:pt x="117" y="200"/>
                </a:cubicBezTo>
                <a:cubicBezTo>
                  <a:pt x="117" y="133"/>
                  <a:pt x="117" y="133"/>
                  <a:pt x="117" y="133"/>
                </a:cubicBezTo>
                <a:cubicBezTo>
                  <a:pt x="183" y="133"/>
                  <a:pt x="183" y="133"/>
                  <a:pt x="183" y="133"/>
                </a:cubicBezTo>
                <a:cubicBezTo>
                  <a:pt x="183" y="200"/>
                  <a:pt x="183" y="200"/>
                  <a:pt x="183" y="200"/>
                </a:cubicBezTo>
                <a:cubicBezTo>
                  <a:pt x="233" y="200"/>
                  <a:pt x="233" y="200"/>
                  <a:pt x="233" y="200"/>
                </a:cubicBezTo>
                <a:lnTo>
                  <a:pt x="150" y="283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8"/>
          <p:cNvSpPr/>
          <p:nvPr/>
        </p:nvSpPr>
        <p:spPr>
          <a:xfrm>
            <a:off x="8229063" y="1411475"/>
            <a:ext cx="401638" cy="401638"/>
          </a:xfrm>
          <a:custGeom>
            <a:rect b="b" l="l" r="r" t="t"/>
            <a:pathLst>
              <a:path extrusionOk="0" h="400" w="400">
                <a:moveTo>
                  <a:pt x="200" y="0"/>
                </a:moveTo>
                <a:cubicBezTo>
                  <a:pt x="90" y="0"/>
                  <a:pt x="0" y="90"/>
                  <a:pt x="0" y="200"/>
                </a:cubicBezTo>
                <a:cubicBezTo>
                  <a:pt x="0" y="310"/>
                  <a:pt x="90" y="400"/>
                  <a:pt x="200" y="400"/>
                </a:cubicBezTo>
                <a:cubicBezTo>
                  <a:pt x="310" y="400"/>
                  <a:pt x="400" y="310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lose/>
                <a:moveTo>
                  <a:pt x="333" y="246"/>
                </a:moveTo>
                <a:cubicBezTo>
                  <a:pt x="315" y="308"/>
                  <a:pt x="262" y="355"/>
                  <a:pt x="200" y="355"/>
                </a:cubicBezTo>
                <a:cubicBezTo>
                  <a:pt x="137" y="355"/>
                  <a:pt x="83" y="310"/>
                  <a:pt x="67" y="246"/>
                </a:cubicBezTo>
                <a:cubicBezTo>
                  <a:pt x="47" y="245"/>
                  <a:pt x="32" y="226"/>
                  <a:pt x="32" y="205"/>
                </a:cubicBezTo>
                <a:cubicBezTo>
                  <a:pt x="32" y="183"/>
                  <a:pt x="47" y="166"/>
                  <a:pt x="65" y="163"/>
                </a:cubicBezTo>
                <a:cubicBezTo>
                  <a:pt x="100" y="138"/>
                  <a:pt x="128" y="105"/>
                  <a:pt x="133" y="80"/>
                </a:cubicBezTo>
                <a:cubicBezTo>
                  <a:pt x="157" y="123"/>
                  <a:pt x="238" y="166"/>
                  <a:pt x="330" y="165"/>
                </a:cubicBezTo>
                <a:cubicBezTo>
                  <a:pt x="335" y="165"/>
                  <a:pt x="335" y="165"/>
                  <a:pt x="335" y="165"/>
                </a:cubicBezTo>
                <a:cubicBezTo>
                  <a:pt x="357" y="165"/>
                  <a:pt x="373" y="183"/>
                  <a:pt x="373" y="206"/>
                </a:cubicBezTo>
                <a:cubicBezTo>
                  <a:pt x="370" y="228"/>
                  <a:pt x="353" y="246"/>
                  <a:pt x="333" y="246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8225950" y="4476288"/>
            <a:ext cx="317500" cy="234950"/>
          </a:xfrm>
          <a:custGeom>
            <a:rect b="b" l="l" r="r" t="t"/>
            <a:pathLst>
              <a:path extrusionOk="0" h="234" w="317">
                <a:moveTo>
                  <a:pt x="244" y="14"/>
                </a:moveTo>
                <a:cubicBezTo>
                  <a:pt x="237" y="5"/>
                  <a:pt x="227" y="0"/>
                  <a:pt x="217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9"/>
                  <a:pt x="15" y="234"/>
                  <a:pt x="34" y="234"/>
                </a:cubicBezTo>
                <a:cubicBezTo>
                  <a:pt x="217" y="234"/>
                  <a:pt x="217" y="234"/>
                  <a:pt x="217" y="234"/>
                </a:cubicBezTo>
                <a:cubicBezTo>
                  <a:pt x="229" y="234"/>
                  <a:pt x="239" y="229"/>
                  <a:pt x="244" y="220"/>
                </a:cubicBezTo>
                <a:cubicBezTo>
                  <a:pt x="317" y="117"/>
                  <a:pt x="317" y="117"/>
                  <a:pt x="317" y="117"/>
                </a:cubicBezTo>
                <a:cubicBezTo>
                  <a:pt x="317" y="115"/>
                  <a:pt x="244" y="14"/>
                  <a:pt x="244" y="14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8733763" y="2117425"/>
            <a:ext cx="301625" cy="301625"/>
          </a:xfrm>
          <a:custGeom>
            <a:rect b="b" l="l" r="r" t="t"/>
            <a:pathLst>
              <a:path extrusionOk="0" h="300" w="300">
                <a:moveTo>
                  <a:pt x="167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167" y="135"/>
                  <a:pt x="167" y="135"/>
                  <a:pt x="167" y="135"/>
                </a:cubicBezTo>
                <a:lnTo>
                  <a:pt x="167" y="102"/>
                </a:lnTo>
                <a:close/>
                <a:moveTo>
                  <a:pt x="234" y="102"/>
                </a:moveTo>
                <a:cubicBezTo>
                  <a:pt x="200" y="102"/>
                  <a:pt x="200" y="102"/>
                  <a:pt x="200" y="102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34" y="135"/>
                  <a:pt x="234" y="135"/>
                  <a:pt x="234" y="135"/>
                </a:cubicBezTo>
                <a:lnTo>
                  <a:pt x="234" y="102"/>
                </a:lnTo>
                <a:close/>
                <a:moveTo>
                  <a:pt x="284" y="210"/>
                </a:moveTo>
                <a:cubicBezTo>
                  <a:pt x="264" y="210"/>
                  <a:pt x="244" y="207"/>
                  <a:pt x="224" y="200"/>
                </a:cubicBezTo>
                <a:cubicBezTo>
                  <a:pt x="219" y="198"/>
                  <a:pt x="212" y="200"/>
                  <a:pt x="207" y="203"/>
                </a:cubicBezTo>
                <a:cubicBezTo>
                  <a:pt x="170" y="240"/>
                  <a:pt x="170" y="240"/>
                  <a:pt x="170" y="240"/>
                </a:cubicBezTo>
                <a:cubicBezTo>
                  <a:pt x="124" y="217"/>
                  <a:pt x="84" y="177"/>
                  <a:pt x="60" y="130"/>
                </a:cubicBezTo>
                <a:cubicBezTo>
                  <a:pt x="97" y="93"/>
                  <a:pt x="97" y="93"/>
                  <a:pt x="97" y="93"/>
                </a:cubicBezTo>
                <a:cubicBezTo>
                  <a:pt x="102" y="88"/>
                  <a:pt x="104" y="82"/>
                  <a:pt x="100" y="77"/>
                </a:cubicBezTo>
                <a:cubicBezTo>
                  <a:pt x="94" y="58"/>
                  <a:pt x="90" y="38"/>
                  <a:pt x="90" y="17"/>
                </a:cubicBezTo>
                <a:cubicBezTo>
                  <a:pt x="90" y="8"/>
                  <a:pt x="84" y="0"/>
                  <a:pt x="7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73"/>
                  <a:pt x="127" y="300"/>
                  <a:pt x="284" y="300"/>
                </a:cubicBezTo>
                <a:cubicBezTo>
                  <a:pt x="294" y="300"/>
                  <a:pt x="300" y="292"/>
                  <a:pt x="300" y="283"/>
                </a:cubicBezTo>
                <a:cubicBezTo>
                  <a:pt x="300" y="227"/>
                  <a:pt x="300" y="227"/>
                  <a:pt x="300" y="227"/>
                </a:cubicBezTo>
                <a:cubicBezTo>
                  <a:pt x="300" y="218"/>
                  <a:pt x="294" y="210"/>
                  <a:pt x="284" y="210"/>
                </a:cubicBezTo>
                <a:close/>
                <a:moveTo>
                  <a:pt x="267" y="102"/>
                </a:moveTo>
                <a:cubicBezTo>
                  <a:pt x="267" y="135"/>
                  <a:pt x="267" y="135"/>
                  <a:pt x="267" y="135"/>
                </a:cubicBezTo>
                <a:cubicBezTo>
                  <a:pt x="300" y="135"/>
                  <a:pt x="300" y="135"/>
                  <a:pt x="300" y="135"/>
                </a:cubicBezTo>
                <a:cubicBezTo>
                  <a:pt x="300" y="102"/>
                  <a:pt x="300" y="102"/>
                  <a:pt x="300" y="102"/>
                </a:cubicBezTo>
                <a:lnTo>
                  <a:pt x="267" y="102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8250550" y="2647900"/>
            <a:ext cx="268288" cy="368300"/>
          </a:xfrm>
          <a:custGeom>
            <a:rect b="b" l="l" r="r" t="t"/>
            <a:pathLst>
              <a:path extrusionOk="0" h="367" w="267">
                <a:moveTo>
                  <a:pt x="47" y="367"/>
                </a:moveTo>
                <a:cubicBezTo>
                  <a:pt x="80" y="367"/>
                  <a:pt x="80" y="367"/>
                  <a:pt x="80" y="367"/>
                </a:cubicBezTo>
                <a:cubicBezTo>
                  <a:pt x="80" y="333"/>
                  <a:pt x="80" y="333"/>
                  <a:pt x="80" y="333"/>
                </a:cubicBezTo>
                <a:cubicBezTo>
                  <a:pt x="47" y="333"/>
                  <a:pt x="47" y="333"/>
                  <a:pt x="47" y="333"/>
                </a:cubicBezTo>
                <a:lnTo>
                  <a:pt x="47" y="367"/>
                </a:lnTo>
                <a:close/>
                <a:moveTo>
                  <a:pt x="114" y="367"/>
                </a:moveTo>
                <a:cubicBezTo>
                  <a:pt x="147" y="367"/>
                  <a:pt x="147" y="367"/>
                  <a:pt x="147" y="367"/>
                </a:cubicBezTo>
                <a:cubicBezTo>
                  <a:pt x="147" y="333"/>
                  <a:pt x="147" y="333"/>
                  <a:pt x="147" y="333"/>
                </a:cubicBezTo>
                <a:cubicBezTo>
                  <a:pt x="114" y="333"/>
                  <a:pt x="114" y="333"/>
                  <a:pt x="114" y="333"/>
                </a:cubicBezTo>
                <a:lnTo>
                  <a:pt x="114" y="367"/>
                </a:lnTo>
                <a:close/>
                <a:moveTo>
                  <a:pt x="147" y="0"/>
                </a:moveTo>
                <a:cubicBezTo>
                  <a:pt x="114" y="0"/>
                  <a:pt x="114" y="0"/>
                  <a:pt x="114" y="0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47" y="167"/>
                  <a:pt x="147" y="167"/>
                  <a:pt x="147" y="167"/>
                </a:cubicBezTo>
                <a:lnTo>
                  <a:pt x="147" y="0"/>
                </a:lnTo>
                <a:close/>
                <a:moveTo>
                  <a:pt x="207" y="40"/>
                </a:moveTo>
                <a:cubicBezTo>
                  <a:pt x="184" y="65"/>
                  <a:pt x="184" y="65"/>
                  <a:pt x="184" y="65"/>
                </a:cubicBezTo>
                <a:cubicBezTo>
                  <a:pt x="212" y="82"/>
                  <a:pt x="232" y="113"/>
                  <a:pt x="232" y="150"/>
                </a:cubicBezTo>
                <a:cubicBezTo>
                  <a:pt x="232" y="205"/>
                  <a:pt x="187" y="250"/>
                  <a:pt x="132" y="250"/>
                </a:cubicBezTo>
                <a:cubicBezTo>
                  <a:pt x="77" y="250"/>
                  <a:pt x="32" y="205"/>
                  <a:pt x="32" y="150"/>
                </a:cubicBezTo>
                <a:cubicBezTo>
                  <a:pt x="32" y="113"/>
                  <a:pt x="52" y="82"/>
                  <a:pt x="80" y="65"/>
                </a:cubicBezTo>
                <a:cubicBezTo>
                  <a:pt x="57" y="42"/>
                  <a:pt x="57" y="42"/>
                  <a:pt x="57" y="42"/>
                </a:cubicBezTo>
                <a:cubicBezTo>
                  <a:pt x="22" y="65"/>
                  <a:pt x="0" y="105"/>
                  <a:pt x="0" y="152"/>
                </a:cubicBezTo>
                <a:cubicBezTo>
                  <a:pt x="0" y="225"/>
                  <a:pt x="60" y="285"/>
                  <a:pt x="134" y="285"/>
                </a:cubicBezTo>
                <a:cubicBezTo>
                  <a:pt x="207" y="285"/>
                  <a:pt x="267" y="225"/>
                  <a:pt x="267" y="152"/>
                </a:cubicBezTo>
                <a:cubicBezTo>
                  <a:pt x="264" y="105"/>
                  <a:pt x="240" y="65"/>
                  <a:pt x="207" y="40"/>
                </a:cubicBezTo>
                <a:close/>
                <a:moveTo>
                  <a:pt x="180" y="367"/>
                </a:moveTo>
                <a:cubicBezTo>
                  <a:pt x="214" y="367"/>
                  <a:pt x="214" y="367"/>
                  <a:pt x="214" y="367"/>
                </a:cubicBezTo>
                <a:cubicBezTo>
                  <a:pt x="214" y="333"/>
                  <a:pt x="214" y="333"/>
                  <a:pt x="214" y="333"/>
                </a:cubicBezTo>
                <a:cubicBezTo>
                  <a:pt x="180" y="333"/>
                  <a:pt x="180" y="333"/>
                  <a:pt x="180" y="333"/>
                </a:cubicBezTo>
                <a:lnTo>
                  <a:pt x="180" y="367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7788450" y="322045"/>
            <a:ext cx="266700" cy="301625"/>
          </a:xfrm>
          <a:custGeom>
            <a:rect b="b" l="l" r="r" t="t"/>
            <a:pathLst>
              <a:path extrusionOk="0" h="190" w="168">
                <a:moveTo>
                  <a:pt x="148" y="0"/>
                </a:moveTo>
                <a:lnTo>
                  <a:pt x="148" y="21"/>
                </a:lnTo>
                <a:lnTo>
                  <a:pt x="127" y="21"/>
                </a:lnTo>
                <a:lnTo>
                  <a:pt x="127" y="0"/>
                </a:lnTo>
                <a:lnTo>
                  <a:pt x="42" y="0"/>
                </a:lnTo>
                <a:lnTo>
                  <a:pt x="42" y="21"/>
                </a:lnTo>
                <a:lnTo>
                  <a:pt x="21" y="21"/>
                </a:lnTo>
                <a:lnTo>
                  <a:pt x="21" y="0"/>
                </a:lnTo>
                <a:lnTo>
                  <a:pt x="0" y="0"/>
                </a:lnTo>
                <a:lnTo>
                  <a:pt x="0" y="190"/>
                </a:lnTo>
                <a:lnTo>
                  <a:pt x="21" y="190"/>
                </a:lnTo>
                <a:lnTo>
                  <a:pt x="21" y="169"/>
                </a:lnTo>
                <a:lnTo>
                  <a:pt x="42" y="169"/>
                </a:lnTo>
                <a:lnTo>
                  <a:pt x="42" y="190"/>
                </a:lnTo>
                <a:lnTo>
                  <a:pt x="127" y="190"/>
                </a:lnTo>
                <a:lnTo>
                  <a:pt x="127" y="169"/>
                </a:lnTo>
                <a:lnTo>
                  <a:pt x="148" y="169"/>
                </a:lnTo>
                <a:lnTo>
                  <a:pt x="148" y="190"/>
                </a:lnTo>
                <a:lnTo>
                  <a:pt x="168" y="190"/>
                </a:lnTo>
                <a:lnTo>
                  <a:pt x="168" y="0"/>
                </a:lnTo>
                <a:lnTo>
                  <a:pt x="148" y="0"/>
                </a:lnTo>
                <a:close/>
                <a:moveTo>
                  <a:pt x="42" y="147"/>
                </a:moveTo>
                <a:lnTo>
                  <a:pt x="21" y="147"/>
                </a:lnTo>
                <a:lnTo>
                  <a:pt x="21" y="126"/>
                </a:lnTo>
                <a:lnTo>
                  <a:pt x="42" y="126"/>
                </a:lnTo>
                <a:lnTo>
                  <a:pt x="42" y="147"/>
                </a:lnTo>
                <a:close/>
                <a:moveTo>
                  <a:pt x="42" y="106"/>
                </a:moveTo>
                <a:lnTo>
                  <a:pt x="21" y="106"/>
                </a:lnTo>
                <a:lnTo>
                  <a:pt x="21" y="84"/>
                </a:lnTo>
                <a:lnTo>
                  <a:pt x="42" y="84"/>
                </a:lnTo>
                <a:lnTo>
                  <a:pt x="42" y="106"/>
                </a:lnTo>
                <a:close/>
                <a:moveTo>
                  <a:pt x="42" y="63"/>
                </a:moveTo>
                <a:lnTo>
                  <a:pt x="21" y="63"/>
                </a:lnTo>
                <a:lnTo>
                  <a:pt x="21" y="42"/>
                </a:lnTo>
                <a:lnTo>
                  <a:pt x="42" y="42"/>
                </a:lnTo>
                <a:lnTo>
                  <a:pt x="42" y="63"/>
                </a:lnTo>
                <a:close/>
                <a:moveTo>
                  <a:pt x="148" y="147"/>
                </a:moveTo>
                <a:lnTo>
                  <a:pt x="127" y="147"/>
                </a:lnTo>
                <a:lnTo>
                  <a:pt x="127" y="126"/>
                </a:lnTo>
                <a:lnTo>
                  <a:pt x="148" y="126"/>
                </a:lnTo>
                <a:lnTo>
                  <a:pt x="148" y="147"/>
                </a:lnTo>
                <a:close/>
                <a:moveTo>
                  <a:pt x="148" y="106"/>
                </a:moveTo>
                <a:lnTo>
                  <a:pt x="127" y="106"/>
                </a:lnTo>
                <a:lnTo>
                  <a:pt x="127" y="84"/>
                </a:lnTo>
                <a:lnTo>
                  <a:pt x="148" y="84"/>
                </a:lnTo>
                <a:lnTo>
                  <a:pt x="148" y="106"/>
                </a:lnTo>
                <a:close/>
                <a:moveTo>
                  <a:pt x="148" y="63"/>
                </a:moveTo>
                <a:lnTo>
                  <a:pt x="127" y="63"/>
                </a:lnTo>
                <a:lnTo>
                  <a:pt x="127" y="42"/>
                </a:lnTo>
                <a:lnTo>
                  <a:pt x="148" y="42"/>
                </a:lnTo>
                <a:lnTo>
                  <a:pt x="148" y="63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8"/>
          <p:cNvSpPr/>
          <p:nvPr/>
        </p:nvSpPr>
        <p:spPr>
          <a:xfrm>
            <a:off x="8742500" y="3642650"/>
            <a:ext cx="284163" cy="217488"/>
          </a:xfrm>
          <a:custGeom>
            <a:rect b="b" l="l" r="r" t="t"/>
            <a:pathLst>
              <a:path extrusionOk="0" h="137" w="179">
                <a:moveTo>
                  <a:pt x="0" y="137"/>
                </a:moveTo>
                <a:lnTo>
                  <a:pt x="179" y="137"/>
                </a:lnTo>
                <a:lnTo>
                  <a:pt x="179" y="74"/>
                </a:lnTo>
                <a:lnTo>
                  <a:pt x="0" y="74"/>
                </a:lnTo>
                <a:lnTo>
                  <a:pt x="0" y="137"/>
                </a:lnTo>
                <a:close/>
                <a:moveTo>
                  <a:pt x="0" y="0"/>
                </a:moveTo>
                <a:lnTo>
                  <a:pt x="0" y="63"/>
                </a:lnTo>
                <a:lnTo>
                  <a:pt x="179" y="63"/>
                </a:lnTo>
                <a:lnTo>
                  <a:pt x="1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8"/>
          <p:cNvSpPr/>
          <p:nvPr/>
        </p:nvSpPr>
        <p:spPr>
          <a:xfrm>
            <a:off x="8778225" y="760951"/>
            <a:ext cx="212725" cy="288925"/>
          </a:xfrm>
          <a:custGeom>
            <a:rect b="b" l="l" r="r" t="t"/>
            <a:pathLst>
              <a:path extrusionOk="0" h="287" w="212">
                <a:moveTo>
                  <a:pt x="106" y="181"/>
                </a:moveTo>
                <a:cubicBezTo>
                  <a:pt x="131" y="181"/>
                  <a:pt x="152" y="161"/>
                  <a:pt x="152" y="136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52" y="20"/>
                  <a:pt x="131" y="0"/>
                  <a:pt x="106" y="0"/>
                </a:cubicBezTo>
                <a:cubicBezTo>
                  <a:pt x="81" y="0"/>
                  <a:pt x="61" y="20"/>
                  <a:pt x="61" y="45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61" y="161"/>
                  <a:pt x="81" y="181"/>
                  <a:pt x="106" y="181"/>
                </a:cubicBezTo>
                <a:close/>
                <a:moveTo>
                  <a:pt x="187" y="136"/>
                </a:moveTo>
                <a:cubicBezTo>
                  <a:pt x="187" y="181"/>
                  <a:pt x="148" y="213"/>
                  <a:pt x="106" y="213"/>
                </a:cubicBezTo>
                <a:cubicBezTo>
                  <a:pt x="64" y="213"/>
                  <a:pt x="26" y="181"/>
                  <a:pt x="2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88"/>
                  <a:pt x="41" y="230"/>
                  <a:pt x="91" y="238"/>
                </a:cubicBezTo>
                <a:cubicBezTo>
                  <a:pt x="91" y="287"/>
                  <a:pt x="91" y="287"/>
                  <a:pt x="91" y="287"/>
                </a:cubicBezTo>
                <a:cubicBezTo>
                  <a:pt x="121" y="287"/>
                  <a:pt x="121" y="287"/>
                  <a:pt x="121" y="287"/>
                </a:cubicBezTo>
                <a:cubicBezTo>
                  <a:pt x="121" y="238"/>
                  <a:pt x="121" y="238"/>
                  <a:pt x="121" y="238"/>
                </a:cubicBezTo>
                <a:cubicBezTo>
                  <a:pt x="171" y="230"/>
                  <a:pt x="212" y="188"/>
                  <a:pt x="212" y="136"/>
                </a:cubicBezTo>
                <a:lnTo>
                  <a:pt x="187" y="136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8"/>
          <p:cNvSpPr/>
          <p:nvPr/>
        </p:nvSpPr>
        <p:spPr>
          <a:xfrm>
            <a:off x="6622340" y="4757150"/>
            <a:ext cx="157163" cy="327025"/>
          </a:xfrm>
          <a:custGeom>
            <a:rect b="b" l="l" r="r" t="t"/>
            <a:pathLst>
              <a:path extrusionOk="0" h="29" w="14">
                <a:moveTo>
                  <a:pt x="12" y="7"/>
                </a:moveTo>
                <a:cubicBezTo>
                  <a:pt x="12" y="22"/>
                  <a:pt x="12" y="22"/>
                  <a:pt x="12" y="22"/>
                </a:cubicBezTo>
                <a:cubicBezTo>
                  <a:pt x="12" y="25"/>
                  <a:pt x="10" y="27"/>
                  <a:pt x="7" y="27"/>
                </a:cubicBezTo>
                <a:cubicBezTo>
                  <a:pt x="4" y="27"/>
                  <a:pt x="2" y="25"/>
                  <a:pt x="2" y="22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3" y="2"/>
                  <a:pt x="5" y="2"/>
                </a:cubicBezTo>
                <a:cubicBezTo>
                  <a:pt x="7" y="2"/>
                  <a:pt x="8" y="3"/>
                  <a:pt x="8" y="5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1"/>
                  <a:pt x="7" y="21"/>
                </a:cubicBezTo>
                <a:cubicBezTo>
                  <a:pt x="6" y="21"/>
                  <a:pt x="6" y="20"/>
                  <a:pt x="6" y="19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1"/>
                  <a:pt x="5" y="23"/>
                  <a:pt x="7" y="23"/>
                </a:cubicBezTo>
                <a:cubicBezTo>
                  <a:pt x="9" y="23"/>
                  <a:pt x="10" y="21"/>
                  <a:pt x="10" y="19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6"/>
                  <a:pt x="3" y="29"/>
                  <a:pt x="7" y="29"/>
                </a:cubicBezTo>
                <a:cubicBezTo>
                  <a:pt x="11" y="29"/>
                  <a:pt x="14" y="26"/>
                  <a:pt x="14" y="22"/>
                </a:cubicBezTo>
                <a:cubicBezTo>
                  <a:pt x="14" y="7"/>
                  <a:pt x="14" y="7"/>
                  <a:pt x="14" y="7"/>
                </a:cubicBezTo>
                <a:lnTo>
                  <a:pt x="12" y="7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8"/>
          <p:cNvSpPr/>
          <p:nvPr/>
        </p:nvSpPr>
        <p:spPr>
          <a:xfrm>
            <a:off x="4537768" y="4812375"/>
            <a:ext cx="271463" cy="271463"/>
          </a:xfrm>
          <a:custGeom>
            <a:rect b="b" l="l" r="r" t="t"/>
            <a:pathLst>
              <a:path extrusionOk="0" h="171" w="171">
                <a:moveTo>
                  <a:pt x="92" y="36"/>
                </a:moveTo>
                <a:lnTo>
                  <a:pt x="78" y="36"/>
                </a:lnTo>
                <a:lnTo>
                  <a:pt x="78" y="57"/>
                </a:lnTo>
                <a:lnTo>
                  <a:pt x="92" y="57"/>
                </a:lnTo>
                <a:lnTo>
                  <a:pt x="92" y="36"/>
                </a:lnTo>
                <a:close/>
                <a:moveTo>
                  <a:pt x="92" y="79"/>
                </a:moveTo>
                <a:lnTo>
                  <a:pt x="78" y="79"/>
                </a:lnTo>
                <a:lnTo>
                  <a:pt x="78" y="93"/>
                </a:lnTo>
                <a:lnTo>
                  <a:pt x="92" y="93"/>
                </a:lnTo>
                <a:lnTo>
                  <a:pt x="92" y="79"/>
                </a:lnTo>
                <a:close/>
                <a:moveTo>
                  <a:pt x="135" y="79"/>
                </a:moveTo>
                <a:lnTo>
                  <a:pt x="114" y="79"/>
                </a:lnTo>
                <a:lnTo>
                  <a:pt x="114" y="93"/>
                </a:lnTo>
                <a:lnTo>
                  <a:pt x="135" y="93"/>
                </a:lnTo>
                <a:lnTo>
                  <a:pt x="135" y="79"/>
                </a:lnTo>
                <a:close/>
                <a:moveTo>
                  <a:pt x="0" y="0"/>
                </a:moveTo>
                <a:lnTo>
                  <a:pt x="0" y="171"/>
                </a:lnTo>
                <a:lnTo>
                  <a:pt x="171" y="171"/>
                </a:lnTo>
                <a:lnTo>
                  <a:pt x="171" y="0"/>
                </a:lnTo>
                <a:lnTo>
                  <a:pt x="0" y="0"/>
                </a:lnTo>
                <a:close/>
                <a:moveTo>
                  <a:pt x="149" y="150"/>
                </a:moveTo>
                <a:lnTo>
                  <a:pt x="21" y="150"/>
                </a:lnTo>
                <a:lnTo>
                  <a:pt x="21" y="22"/>
                </a:lnTo>
                <a:lnTo>
                  <a:pt x="149" y="22"/>
                </a:lnTo>
                <a:lnTo>
                  <a:pt x="149" y="150"/>
                </a:lnTo>
                <a:close/>
                <a:moveTo>
                  <a:pt x="92" y="114"/>
                </a:moveTo>
                <a:lnTo>
                  <a:pt x="78" y="114"/>
                </a:lnTo>
                <a:lnTo>
                  <a:pt x="78" y="135"/>
                </a:lnTo>
                <a:lnTo>
                  <a:pt x="92" y="135"/>
                </a:lnTo>
                <a:lnTo>
                  <a:pt x="92" y="114"/>
                </a:lnTo>
                <a:close/>
                <a:moveTo>
                  <a:pt x="57" y="79"/>
                </a:moveTo>
                <a:lnTo>
                  <a:pt x="35" y="79"/>
                </a:lnTo>
                <a:lnTo>
                  <a:pt x="35" y="93"/>
                </a:lnTo>
                <a:lnTo>
                  <a:pt x="57" y="93"/>
                </a:lnTo>
                <a:lnTo>
                  <a:pt x="57" y="79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8"/>
          <p:cNvSpPr/>
          <p:nvPr/>
        </p:nvSpPr>
        <p:spPr>
          <a:xfrm>
            <a:off x="5580054" y="4791275"/>
            <a:ext cx="271463" cy="258763"/>
          </a:xfrm>
          <a:custGeom>
            <a:rect b="b" l="l" r="r" t="t"/>
            <a:pathLst>
              <a:path extrusionOk="0" h="23" w="24">
                <a:moveTo>
                  <a:pt x="18" y="12"/>
                </a:moveTo>
                <a:cubicBezTo>
                  <a:pt x="6" y="0"/>
                  <a:pt x="6" y="0"/>
                  <a:pt x="6" y="0"/>
                </a:cubicBezTo>
                <a:cubicBezTo>
                  <a:pt x="4" y="2"/>
                  <a:pt x="4" y="2"/>
                  <a:pt x="4" y="2"/>
                </a:cubicBezTo>
                <a:cubicBezTo>
                  <a:pt x="7" y="5"/>
                  <a:pt x="7" y="5"/>
                  <a:pt x="7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0" y="14"/>
                  <a:pt x="1" y="15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3"/>
                  <a:pt x="9" y="23"/>
                  <a:pt x="9" y="23"/>
                </a:cubicBezTo>
                <a:cubicBezTo>
                  <a:pt x="10" y="23"/>
                  <a:pt x="10" y="23"/>
                  <a:pt x="11" y="22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4"/>
                  <a:pt x="19" y="13"/>
                  <a:pt x="18" y="12"/>
                </a:cubicBezTo>
                <a:close/>
                <a:moveTo>
                  <a:pt x="3" y="14"/>
                </a:moveTo>
                <a:cubicBezTo>
                  <a:pt x="9" y="7"/>
                  <a:pt x="9" y="7"/>
                  <a:pt x="9" y="7"/>
                </a:cubicBezTo>
                <a:cubicBezTo>
                  <a:pt x="16" y="14"/>
                  <a:pt x="16" y="14"/>
                  <a:pt x="16" y="14"/>
                </a:cubicBezTo>
                <a:lnTo>
                  <a:pt x="3" y="14"/>
                </a:lnTo>
                <a:close/>
                <a:moveTo>
                  <a:pt x="21" y="16"/>
                </a:moveTo>
                <a:cubicBezTo>
                  <a:pt x="21" y="16"/>
                  <a:pt x="19" y="19"/>
                  <a:pt x="19" y="20"/>
                </a:cubicBezTo>
                <a:cubicBezTo>
                  <a:pt x="19" y="22"/>
                  <a:pt x="20" y="23"/>
                  <a:pt x="21" y="23"/>
                </a:cubicBezTo>
                <a:cubicBezTo>
                  <a:pt x="23" y="23"/>
                  <a:pt x="24" y="22"/>
                  <a:pt x="24" y="20"/>
                </a:cubicBezTo>
                <a:cubicBezTo>
                  <a:pt x="24" y="19"/>
                  <a:pt x="21" y="16"/>
                  <a:pt x="21" y="16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8"/>
          <p:cNvSpPr/>
          <p:nvPr/>
        </p:nvSpPr>
        <p:spPr>
          <a:xfrm>
            <a:off x="7550325" y="4768250"/>
            <a:ext cx="238125" cy="304800"/>
          </a:xfrm>
          <a:custGeom>
            <a:rect b="b" l="l" r="r" t="t"/>
            <a:pathLst>
              <a:path extrusionOk="0" h="27" w="21">
                <a:moveTo>
                  <a:pt x="3" y="0"/>
                </a:moveTo>
                <a:cubicBezTo>
                  <a:pt x="1" y="0"/>
                  <a:pt x="0" y="2"/>
                  <a:pt x="0" y="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1" y="27"/>
                  <a:pt x="3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1" y="24"/>
                </a:cubicBezTo>
                <a:cubicBezTo>
                  <a:pt x="21" y="8"/>
                  <a:pt x="21" y="8"/>
                  <a:pt x="21" y="8"/>
                </a:cubicBezTo>
                <a:cubicBezTo>
                  <a:pt x="13" y="0"/>
                  <a:pt x="13" y="0"/>
                  <a:pt x="13" y="0"/>
                </a:cubicBezTo>
                <a:lnTo>
                  <a:pt x="3" y="0"/>
                </a:lnTo>
                <a:close/>
                <a:moveTo>
                  <a:pt x="12" y="10"/>
                </a:moveTo>
                <a:cubicBezTo>
                  <a:pt x="12" y="2"/>
                  <a:pt x="12" y="2"/>
                  <a:pt x="12" y="2"/>
                </a:cubicBezTo>
                <a:cubicBezTo>
                  <a:pt x="19" y="10"/>
                  <a:pt x="19" y="10"/>
                  <a:pt x="19" y="10"/>
                </a:cubicBezTo>
                <a:lnTo>
                  <a:pt x="12" y="10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8"/>
          <p:cNvSpPr/>
          <p:nvPr/>
        </p:nvSpPr>
        <p:spPr>
          <a:xfrm>
            <a:off x="1410913" y="4784925"/>
            <a:ext cx="271463" cy="271463"/>
          </a:xfrm>
          <a:custGeom>
            <a:rect b="b" l="l" r="r" t="t"/>
            <a:pathLst>
              <a:path extrusionOk="0" h="171" w="171">
                <a:moveTo>
                  <a:pt x="0" y="0"/>
                </a:moveTo>
                <a:lnTo>
                  <a:pt x="0" y="171"/>
                </a:lnTo>
                <a:lnTo>
                  <a:pt x="171" y="171"/>
                </a:lnTo>
                <a:lnTo>
                  <a:pt x="171" y="0"/>
                </a:lnTo>
                <a:lnTo>
                  <a:pt x="0" y="0"/>
                </a:lnTo>
                <a:close/>
                <a:moveTo>
                  <a:pt x="78" y="150"/>
                </a:moveTo>
                <a:lnTo>
                  <a:pt x="21" y="150"/>
                </a:lnTo>
                <a:lnTo>
                  <a:pt x="21" y="93"/>
                </a:lnTo>
                <a:lnTo>
                  <a:pt x="78" y="93"/>
                </a:lnTo>
                <a:lnTo>
                  <a:pt x="78" y="150"/>
                </a:lnTo>
                <a:close/>
                <a:moveTo>
                  <a:pt x="78" y="78"/>
                </a:moveTo>
                <a:lnTo>
                  <a:pt x="21" y="78"/>
                </a:lnTo>
                <a:lnTo>
                  <a:pt x="21" y="22"/>
                </a:lnTo>
                <a:lnTo>
                  <a:pt x="78" y="22"/>
                </a:lnTo>
                <a:lnTo>
                  <a:pt x="78" y="78"/>
                </a:lnTo>
                <a:close/>
                <a:moveTo>
                  <a:pt x="149" y="150"/>
                </a:moveTo>
                <a:lnTo>
                  <a:pt x="92" y="150"/>
                </a:lnTo>
                <a:lnTo>
                  <a:pt x="92" y="93"/>
                </a:lnTo>
                <a:lnTo>
                  <a:pt x="149" y="93"/>
                </a:lnTo>
                <a:lnTo>
                  <a:pt x="149" y="150"/>
                </a:lnTo>
                <a:close/>
                <a:moveTo>
                  <a:pt x="149" y="78"/>
                </a:moveTo>
                <a:lnTo>
                  <a:pt x="92" y="78"/>
                </a:lnTo>
                <a:lnTo>
                  <a:pt x="92" y="22"/>
                </a:lnTo>
                <a:lnTo>
                  <a:pt x="149" y="22"/>
                </a:lnTo>
                <a:lnTo>
                  <a:pt x="149" y="78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8"/>
          <p:cNvSpPr/>
          <p:nvPr/>
        </p:nvSpPr>
        <p:spPr>
          <a:xfrm>
            <a:off x="2453198" y="4812363"/>
            <a:ext cx="282575" cy="225425"/>
          </a:xfrm>
          <a:custGeom>
            <a:rect b="b" l="l" r="r" t="t"/>
            <a:pathLst>
              <a:path extrusionOk="0" h="20" w="25">
                <a:moveTo>
                  <a:pt x="2" y="8"/>
                </a:moveTo>
                <a:cubicBezTo>
                  <a:pt x="1" y="8"/>
                  <a:pt x="0" y="9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4" y="11"/>
                  <a:pt x="4" y="10"/>
                </a:cubicBezTo>
                <a:cubicBezTo>
                  <a:pt x="4" y="9"/>
                  <a:pt x="3" y="8"/>
                  <a:pt x="2" y="8"/>
                </a:cubicBezTo>
                <a:close/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0"/>
                  <a:pt x="2" y="0"/>
                </a:cubicBezTo>
                <a:close/>
                <a:moveTo>
                  <a:pt x="2" y="17"/>
                </a:moveTo>
                <a:cubicBezTo>
                  <a:pt x="1" y="17"/>
                  <a:pt x="1" y="17"/>
                  <a:pt x="1" y="18"/>
                </a:cubicBezTo>
                <a:cubicBezTo>
                  <a:pt x="1" y="19"/>
                  <a:pt x="1" y="20"/>
                  <a:pt x="2" y="20"/>
                </a:cubicBezTo>
                <a:cubicBezTo>
                  <a:pt x="3" y="20"/>
                  <a:pt x="4" y="19"/>
                  <a:pt x="4" y="18"/>
                </a:cubicBezTo>
                <a:cubicBezTo>
                  <a:pt x="4" y="17"/>
                  <a:pt x="3" y="17"/>
                  <a:pt x="2" y="17"/>
                </a:cubicBezTo>
                <a:close/>
                <a:moveTo>
                  <a:pt x="6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5" y="17"/>
                  <a:pt x="25" y="17"/>
                  <a:pt x="25" y="17"/>
                </a:cubicBezTo>
                <a:cubicBezTo>
                  <a:pt x="6" y="17"/>
                  <a:pt x="6" y="17"/>
                  <a:pt x="6" y="17"/>
                </a:cubicBezTo>
                <a:lnTo>
                  <a:pt x="6" y="20"/>
                </a:lnTo>
                <a:close/>
                <a:moveTo>
                  <a:pt x="6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25" y="9"/>
                  <a:pt x="25" y="9"/>
                  <a:pt x="25" y="9"/>
                </a:cubicBezTo>
                <a:cubicBezTo>
                  <a:pt x="6" y="9"/>
                  <a:pt x="6" y="9"/>
                  <a:pt x="6" y="9"/>
                </a:cubicBezTo>
                <a:lnTo>
                  <a:pt x="6" y="12"/>
                </a:lnTo>
                <a:close/>
                <a:moveTo>
                  <a:pt x="6" y="1"/>
                </a:moveTo>
                <a:cubicBezTo>
                  <a:pt x="6" y="4"/>
                  <a:pt x="6" y="4"/>
                  <a:pt x="6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1"/>
                  <a:pt x="25" y="1"/>
                  <a:pt x="25" y="1"/>
                </a:cubicBezTo>
                <a:lnTo>
                  <a:pt x="6" y="1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8"/>
          <p:cNvSpPr/>
          <p:nvPr/>
        </p:nvSpPr>
        <p:spPr>
          <a:xfrm>
            <a:off x="3506596" y="4768275"/>
            <a:ext cx="260350" cy="304800"/>
          </a:xfrm>
          <a:custGeom>
            <a:rect b="b" l="l" r="r" t="t"/>
            <a:pathLst>
              <a:path extrusionOk="0" h="27" w="23">
                <a:moveTo>
                  <a:pt x="19" y="3"/>
                </a:move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1" y="8"/>
                  <a:pt x="1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9" y="8"/>
                  <a:pt x="19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11"/>
                  <a:pt x="20" y="11"/>
                  <a:pt x="2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2" y="26"/>
                  <a:pt x="12" y="26"/>
                </a:cubicBezTo>
                <a:cubicBezTo>
                  <a:pt x="12" y="14"/>
                  <a:pt x="12" y="14"/>
                  <a:pt x="1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3"/>
                  <a:pt x="23" y="3"/>
                  <a:pt x="23" y="3"/>
                </a:cubicBezTo>
                <a:lnTo>
                  <a:pt x="19" y="3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 txBox="1"/>
          <p:nvPr>
            <p:ph idx="1" type="subTitle"/>
          </p:nvPr>
        </p:nvSpPr>
        <p:spPr>
          <a:xfrm>
            <a:off x="880550" y="2203150"/>
            <a:ext cx="2988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Insert your text Here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0" name="Google Shape;440;p39"/>
          <p:cNvSpPr txBox="1"/>
          <p:nvPr>
            <p:ph type="title"/>
          </p:nvPr>
        </p:nvSpPr>
        <p:spPr>
          <a:xfrm>
            <a:off x="880550" y="1102800"/>
            <a:ext cx="2988600" cy="101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Header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6015782" y="547363"/>
            <a:ext cx="334950" cy="333124"/>
          </a:xfrm>
          <a:custGeom>
            <a:rect b="b" l="l" r="r" t="t"/>
            <a:pathLst>
              <a:path extrusionOk="0" h="286" w="287">
                <a:moveTo>
                  <a:pt x="144" y="0"/>
                </a:move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4" y="286"/>
                </a:cubicBezTo>
                <a:cubicBezTo>
                  <a:pt x="223" y="286"/>
                  <a:pt x="287" y="222"/>
                  <a:pt x="287" y="143"/>
                </a:cubicBezTo>
                <a:cubicBezTo>
                  <a:pt x="287" y="64"/>
                  <a:pt x="223" y="0"/>
                  <a:pt x="144" y="0"/>
                </a:cubicBezTo>
                <a:close/>
                <a:moveTo>
                  <a:pt x="144" y="208"/>
                </a:moveTo>
                <a:cubicBezTo>
                  <a:pt x="108" y="208"/>
                  <a:pt x="79" y="179"/>
                  <a:pt x="79" y="143"/>
                </a:cubicBezTo>
                <a:cubicBezTo>
                  <a:pt x="79" y="107"/>
                  <a:pt x="108" y="79"/>
                  <a:pt x="144" y="79"/>
                </a:cubicBezTo>
                <a:cubicBezTo>
                  <a:pt x="179" y="79"/>
                  <a:pt x="208" y="107"/>
                  <a:pt x="208" y="143"/>
                </a:cubicBezTo>
                <a:cubicBezTo>
                  <a:pt x="208" y="179"/>
                  <a:pt x="179" y="208"/>
                  <a:pt x="144" y="208"/>
                </a:cubicBezTo>
                <a:close/>
                <a:moveTo>
                  <a:pt x="144" y="129"/>
                </a:moveTo>
                <a:cubicBezTo>
                  <a:pt x="136" y="129"/>
                  <a:pt x="129" y="135"/>
                  <a:pt x="129" y="143"/>
                </a:cubicBezTo>
                <a:cubicBezTo>
                  <a:pt x="129" y="151"/>
                  <a:pt x="136" y="157"/>
                  <a:pt x="144" y="157"/>
                </a:cubicBezTo>
                <a:cubicBezTo>
                  <a:pt x="151" y="157"/>
                  <a:pt x="158" y="151"/>
                  <a:pt x="158" y="143"/>
                </a:cubicBezTo>
                <a:cubicBezTo>
                  <a:pt x="158" y="135"/>
                  <a:pt x="151" y="129"/>
                  <a:pt x="144" y="129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9"/>
          <p:cNvSpPr/>
          <p:nvPr/>
        </p:nvSpPr>
        <p:spPr>
          <a:xfrm>
            <a:off x="4900779" y="547425"/>
            <a:ext cx="335100" cy="333000"/>
          </a:xfrm>
          <a:prstGeom prst="rect">
            <a:avLst/>
          </a:prstGeom>
          <a:solidFill>
            <a:srgbClr val="416E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9"/>
          <p:cNvSpPr txBox="1"/>
          <p:nvPr/>
        </p:nvSpPr>
        <p:spPr>
          <a:xfrm>
            <a:off x="7130643" y="3912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712A34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</a:t>
            </a:r>
            <a:endParaRPr b="1" sz="3800">
              <a:solidFill>
                <a:srgbClr val="712A34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444" name="Google Shape;444;p39"/>
          <p:cNvSpPr/>
          <p:nvPr/>
        </p:nvSpPr>
        <p:spPr>
          <a:xfrm>
            <a:off x="8482204" y="569450"/>
            <a:ext cx="290642" cy="288950"/>
          </a:xfrm>
          <a:custGeom>
            <a:rect b="b" l="l" r="r" t="t"/>
            <a:pathLst>
              <a:path extrusionOk="0" h="24" w="24">
                <a:moveTo>
                  <a:pt x="0" y="19"/>
                </a:moveTo>
                <a:cubicBezTo>
                  <a:pt x="0" y="24"/>
                  <a:pt x="0" y="24"/>
                  <a:pt x="0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20" y="9"/>
                  <a:pt x="20" y="9"/>
                  <a:pt x="20" y="9"/>
                </a:cubicBezTo>
                <a:cubicBezTo>
                  <a:pt x="15" y="4"/>
                  <a:pt x="15" y="4"/>
                  <a:pt x="15" y="4"/>
                </a:cubicBezTo>
                <a:lnTo>
                  <a:pt x="0" y="19"/>
                </a:lnTo>
                <a:close/>
                <a:moveTo>
                  <a:pt x="24" y="5"/>
                </a:moveTo>
                <a:cubicBezTo>
                  <a:pt x="24" y="5"/>
                  <a:pt x="24" y="4"/>
                  <a:pt x="24" y="4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9" y="0"/>
                  <a:pt x="19" y="0"/>
                </a:cubicBezTo>
                <a:cubicBezTo>
                  <a:pt x="17" y="3"/>
                  <a:pt x="17" y="3"/>
                  <a:pt x="17" y="3"/>
                </a:cubicBezTo>
                <a:cubicBezTo>
                  <a:pt x="22" y="8"/>
                  <a:pt x="22" y="8"/>
                  <a:pt x="22" y="8"/>
                </a:cubicBezTo>
                <a:lnTo>
                  <a:pt x="24" y="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9"/>
          <p:cNvSpPr/>
          <p:nvPr/>
        </p:nvSpPr>
        <p:spPr>
          <a:xfrm>
            <a:off x="8497350" y="1796300"/>
            <a:ext cx="260350" cy="304800"/>
          </a:xfrm>
          <a:custGeom>
            <a:rect b="b" l="l" r="r" t="t"/>
            <a:pathLst>
              <a:path extrusionOk="0" h="27" w="23">
                <a:moveTo>
                  <a:pt x="19" y="3"/>
                </a:move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1" y="8"/>
                  <a:pt x="1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9" y="8"/>
                  <a:pt x="19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11"/>
                  <a:pt x="20" y="11"/>
                  <a:pt x="2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8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2" y="26"/>
                  <a:pt x="12" y="26"/>
                </a:cubicBezTo>
                <a:cubicBezTo>
                  <a:pt x="12" y="14"/>
                  <a:pt x="12" y="14"/>
                  <a:pt x="12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3"/>
                  <a:pt x="23" y="3"/>
                  <a:pt x="23" y="3"/>
                </a:cubicBezTo>
                <a:lnTo>
                  <a:pt x="19" y="3"/>
                </a:lnTo>
                <a:close/>
              </a:path>
            </a:pathLst>
          </a:custGeom>
          <a:solidFill>
            <a:srgbClr val="2C5D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9"/>
          <p:cNvSpPr/>
          <p:nvPr/>
        </p:nvSpPr>
        <p:spPr>
          <a:xfrm>
            <a:off x="7288312" y="1796300"/>
            <a:ext cx="271463" cy="304800"/>
          </a:xfrm>
          <a:custGeom>
            <a:rect b="b" l="l" r="r" t="t"/>
            <a:pathLst>
              <a:path extrusionOk="0" h="27" w="24">
                <a:moveTo>
                  <a:pt x="19" y="15"/>
                </a:moveTo>
                <a:cubicBezTo>
                  <a:pt x="12" y="15"/>
                  <a:pt x="12" y="15"/>
                  <a:pt x="12" y="15"/>
                </a:cubicBezTo>
                <a:cubicBezTo>
                  <a:pt x="12" y="22"/>
                  <a:pt x="12" y="22"/>
                  <a:pt x="12" y="22"/>
                </a:cubicBezTo>
                <a:cubicBezTo>
                  <a:pt x="19" y="22"/>
                  <a:pt x="19" y="22"/>
                  <a:pt x="19" y="22"/>
                </a:cubicBezTo>
                <a:lnTo>
                  <a:pt x="19" y="15"/>
                </a:lnTo>
                <a:close/>
                <a:moveTo>
                  <a:pt x="18" y="0"/>
                </a:moveTo>
                <a:cubicBezTo>
                  <a:pt x="18" y="3"/>
                  <a:pt x="18" y="3"/>
                  <a:pt x="1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0"/>
                  <a:pt x="7" y="0"/>
                  <a:pt x="7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2" y="27"/>
                  <a:pt x="3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3" y="27"/>
                  <a:pt x="24" y="26"/>
                  <a:pt x="24" y="2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4"/>
                  <a:pt x="23" y="3"/>
                  <a:pt x="22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0"/>
                  <a:pt x="20" y="0"/>
                  <a:pt x="20" y="0"/>
                </a:cubicBezTo>
                <a:lnTo>
                  <a:pt x="18" y="0"/>
                </a:lnTo>
                <a:close/>
                <a:moveTo>
                  <a:pt x="2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0"/>
                  <a:pt x="3" y="10"/>
                  <a:pt x="3" y="10"/>
                </a:cubicBezTo>
                <a:cubicBezTo>
                  <a:pt x="22" y="10"/>
                  <a:pt x="22" y="10"/>
                  <a:pt x="22" y="10"/>
                </a:cubicBezTo>
                <a:lnTo>
                  <a:pt x="22" y="24"/>
                </a:lnTo>
                <a:close/>
              </a:path>
            </a:pathLst>
          </a:custGeom>
          <a:solidFill>
            <a:srgbClr val="5FC6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9"/>
          <p:cNvSpPr/>
          <p:nvPr/>
        </p:nvSpPr>
        <p:spPr>
          <a:xfrm>
            <a:off x="4915929" y="1796300"/>
            <a:ext cx="304800" cy="304800"/>
          </a:xfrm>
          <a:custGeom>
            <a:rect b="b" l="l" r="r" t="t"/>
            <a:pathLst>
              <a:path extrusionOk="0" h="27" w="27">
                <a:moveTo>
                  <a:pt x="14" y="0"/>
                </a:moveTo>
                <a:cubicBezTo>
                  <a:pt x="6" y="0"/>
                  <a:pt x="0" y="6"/>
                  <a:pt x="0" y="14"/>
                </a:cubicBezTo>
                <a:cubicBezTo>
                  <a:pt x="0" y="21"/>
                  <a:pt x="6" y="27"/>
                  <a:pt x="14" y="27"/>
                </a:cubicBezTo>
                <a:cubicBezTo>
                  <a:pt x="21" y="27"/>
                  <a:pt x="27" y="21"/>
                  <a:pt x="27" y="14"/>
                </a:cubicBezTo>
                <a:cubicBezTo>
                  <a:pt x="27" y="6"/>
                  <a:pt x="21" y="0"/>
                  <a:pt x="14" y="0"/>
                </a:cubicBezTo>
                <a:close/>
                <a:moveTo>
                  <a:pt x="14" y="24"/>
                </a:moveTo>
                <a:cubicBezTo>
                  <a:pt x="8" y="24"/>
                  <a:pt x="3" y="20"/>
                  <a:pt x="3" y="14"/>
                </a:cubicBezTo>
                <a:cubicBezTo>
                  <a:pt x="3" y="8"/>
                  <a:pt x="8" y="3"/>
                  <a:pt x="14" y="3"/>
                </a:cubicBezTo>
                <a:cubicBezTo>
                  <a:pt x="20" y="3"/>
                  <a:pt x="24" y="8"/>
                  <a:pt x="24" y="14"/>
                </a:cubicBezTo>
                <a:cubicBezTo>
                  <a:pt x="24" y="20"/>
                  <a:pt x="20" y="24"/>
                  <a:pt x="14" y="24"/>
                </a:cubicBezTo>
                <a:close/>
                <a:moveTo>
                  <a:pt x="18" y="12"/>
                </a:moveTo>
                <a:cubicBezTo>
                  <a:pt x="19" y="12"/>
                  <a:pt x="20" y="11"/>
                  <a:pt x="20" y="10"/>
                </a:cubicBezTo>
                <a:cubicBezTo>
                  <a:pt x="20" y="9"/>
                  <a:pt x="19" y="8"/>
                  <a:pt x="18" y="8"/>
                </a:cubicBezTo>
                <a:cubicBezTo>
                  <a:pt x="17" y="8"/>
                  <a:pt x="16" y="9"/>
                  <a:pt x="16" y="10"/>
                </a:cubicBezTo>
                <a:cubicBezTo>
                  <a:pt x="16" y="11"/>
                  <a:pt x="17" y="12"/>
                  <a:pt x="18" y="12"/>
                </a:cubicBezTo>
                <a:close/>
                <a:moveTo>
                  <a:pt x="9" y="12"/>
                </a:moveTo>
                <a:cubicBezTo>
                  <a:pt x="10" y="12"/>
                  <a:pt x="11" y="11"/>
                  <a:pt x="11" y="10"/>
                </a:cubicBezTo>
                <a:cubicBezTo>
                  <a:pt x="11" y="9"/>
                  <a:pt x="10" y="8"/>
                  <a:pt x="9" y="8"/>
                </a:cubicBezTo>
                <a:cubicBezTo>
                  <a:pt x="8" y="8"/>
                  <a:pt x="7" y="9"/>
                  <a:pt x="7" y="10"/>
                </a:cubicBezTo>
                <a:cubicBezTo>
                  <a:pt x="7" y="11"/>
                  <a:pt x="8" y="12"/>
                  <a:pt x="9" y="12"/>
                </a:cubicBezTo>
                <a:close/>
                <a:moveTo>
                  <a:pt x="14" y="21"/>
                </a:moveTo>
                <a:cubicBezTo>
                  <a:pt x="17" y="21"/>
                  <a:pt x="19" y="19"/>
                  <a:pt x="20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9"/>
                  <a:pt x="11" y="21"/>
                  <a:pt x="14" y="2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9"/>
          <p:cNvSpPr/>
          <p:nvPr/>
        </p:nvSpPr>
        <p:spPr>
          <a:xfrm>
            <a:off x="6015707" y="1781150"/>
            <a:ext cx="335100" cy="335100"/>
          </a:xfrm>
          <a:prstGeom prst="ellipse">
            <a:avLst/>
          </a:prstGeom>
          <a:solidFill>
            <a:srgbClr val="A05E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9"/>
          <p:cNvSpPr txBox="1"/>
          <p:nvPr/>
        </p:nvSpPr>
        <p:spPr>
          <a:xfrm>
            <a:off x="4774923" y="2737989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A9414E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sz="3800">
              <a:solidFill>
                <a:srgbClr val="A941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39"/>
          <p:cNvSpPr/>
          <p:nvPr/>
        </p:nvSpPr>
        <p:spPr>
          <a:xfrm>
            <a:off x="6049113" y="2884427"/>
            <a:ext cx="268288" cy="352425"/>
          </a:xfrm>
          <a:custGeom>
            <a:rect b="b" l="l" r="r" t="t"/>
            <a:pathLst>
              <a:path extrusionOk="0" h="350" w="266">
                <a:moveTo>
                  <a:pt x="233" y="117"/>
                </a:moveTo>
                <a:cubicBezTo>
                  <a:pt x="216" y="117"/>
                  <a:pt x="216" y="117"/>
                  <a:pt x="216" y="117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16" y="37"/>
                  <a:pt x="180" y="0"/>
                  <a:pt x="133" y="0"/>
                </a:cubicBezTo>
                <a:cubicBezTo>
                  <a:pt x="86" y="0"/>
                  <a:pt x="50" y="37"/>
                  <a:pt x="50" y="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15" y="117"/>
                  <a:pt x="0" y="132"/>
                  <a:pt x="0" y="150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5"/>
                  <a:pt x="15" y="350"/>
                  <a:pt x="33" y="350"/>
                </a:cubicBezTo>
                <a:cubicBezTo>
                  <a:pt x="233" y="350"/>
                  <a:pt x="233" y="350"/>
                  <a:pt x="233" y="350"/>
                </a:cubicBezTo>
                <a:cubicBezTo>
                  <a:pt x="251" y="350"/>
                  <a:pt x="266" y="335"/>
                  <a:pt x="266" y="317"/>
                </a:cubicBezTo>
                <a:cubicBezTo>
                  <a:pt x="266" y="150"/>
                  <a:pt x="266" y="150"/>
                  <a:pt x="266" y="150"/>
                </a:cubicBezTo>
                <a:cubicBezTo>
                  <a:pt x="266" y="132"/>
                  <a:pt x="251" y="117"/>
                  <a:pt x="233" y="117"/>
                </a:cubicBezTo>
                <a:close/>
                <a:moveTo>
                  <a:pt x="133" y="32"/>
                </a:moveTo>
                <a:cubicBezTo>
                  <a:pt x="161" y="32"/>
                  <a:pt x="185" y="55"/>
                  <a:pt x="185" y="83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3" y="83"/>
                  <a:pt x="83" y="83"/>
                  <a:pt x="83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55"/>
                  <a:pt x="105" y="32"/>
                  <a:pt x="133" y="32"/>
                </a:cubicBezTo>
                <a:close/>
                <a:moveTo>
                  <a:pt x="233" y="317"/>
                </a:moveTo>
                <a:cubicBezTo>
                  <a:pt x="33" y="317"/>
                  <a:pt x="33" y="317"/>
                  <a:pt x="33" y="317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233" y="150"/>
                  <a:pt x="233" y="150"/>
                  <a:pt x="233" y="150"/>
                </a:cubicBezTo>
                <a:lnTo>
                  <a:pt x="233" y="317"/>
                </a:lnTo>
                <a:close/>
                <a:moveTo>
                  <a:pt x="133" y="267"/>
                </a:moveTo>
                <a:cubicBezTo>
                  <a:pt x="151" y="267"/>
                  <a:pt x="166" y="252"/>
                  <a:pt x="166" y="233"/>
                </a:cubicBezTo>
                <a:cubicBezTo>
                  <a:pt x="166" y="215"/>
                  <a:pt x="151" y="200"/>
                  <a:pt x="133" y="200"/>
                </a:cubicBezTo>
                <a:cubicBezTo>
                  <a:pt x="115" y="200"/>
                  <a:pt x="100" y="215"/>
                  <a:pt x="100" y="233"/>
                </a:cubicBezTo>
                <a:cubicBezTo>
                  <a:pt x="100" y="252"/>
                  <a:pt x="115" y="267"/>
                  <a:pt x="133" y="267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9"/>
          <p:cNvSpPr/>
          <p:nvPr/>
        </p:nvSpPr>
        <p:spPr>
          <a:xfrm>
            <a:off x="7305774" y="2925702"/>
            <a:ext cx="236538" cy="269875"/>
          </a:xfrm>
          <a:custGeom>
            <a:rect b="b" l="l" r="r" t="t"/>
            <a:pathLst>
              <a:path extrusionOk="0" h="24" w="21">
                <a:moveTo>
                  <a:pt x="19" y="14"/>
                </a:moveTo>
                <a:cubicBezTo>
                  <a:pt x="19" y="9"/>
                  <a:pt x="11" y="0"/>
                  <a:pt x="11" y="0"/>
                </a:cubicBezTo>
                <a:cubicBezTo>
                  <a:pt x="11" y="0"/>
                  <a:pt x="9" y="2"/>
                  <a:pt x="7" y="4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5"/>
                  <a:pt x="19" y="15"/>
                  <a:pt x="19" y="14"/>
                </a:cubicBezTo>
                <a:close/>
                <a:moveTo>
                  <a:pt x="18" y="18"/>
                </a:moveTo>
                <a:cubicBezTo>
                  <a:pt x="12" y="12"/>
                  <a:pt x="12" y="12"/>
                  <a:pt x="12" y="12"/>
                </a:cubicBezTo>
                <a:cubicBezTo>
                  <a:pt x="2" y="2"/>
                  <a:pt x="2" y="2"/>
                  <a:pt x="2" y="2"/>
                </a:cubicBezTo>
                <a:cubicBezTo>
                  <a:pt x="0" y="4"/>
                  <a:pt x="0" y="4"/>
                  <a:pt x="0" y="4"/>
                </a:cubicBezTo>
                <a:cubicBezTo>
                  <a:pt x="5" y="8"/>
                  <a:pt x="5" y="8"/>
                  <a:pt x="5" y="8"/>
                </a:cubicBezTo>
                <a:cubicBezTo>
                  <a:pt x="4" y="10"/>
                  <a:pt x="3" y="12"/>
                  <a:pt x="3" y="14"/>
                </a:cubicBezTo>
                <a:cubicBezTo>
                  <a:pt x="3" y="18"/>
                  <a:pt x="7" y="22"/>
                  <a:pt x="11" y="22"/>
                </a:cubicBezTo>
                <a:cubicBezTo>
                  <a:pt x="13" y="22"/>
                  <a:pt x="15" y="21"/>
                  <a:pt x="16" y="20"/>
                </a:cubicBezTo>
                <a:cubicBezTo>
                  <a:pt x="20" y="24"/>
                  <a:pt x="20" y="24"/>
                  <a:pt x="20" y="24"/>
                </a:cubicBezTo>
                <a:cubicBezTo>
                  <a:pt x="21" y="22"/>
                  <a:pt x="21" y="22"/>
                  <a:pt x="21" y="22"/>
                </a:cubicBezTo>
                <a:lnTo>
                  <a:pt x="18" y="18"/>
                </a:lnTo>
                <a:close/>
              </a:path>
            </a:pathLst>
          </a:custGeom>
          <a:solidFill>
            <a:srgbClr val="ACAB4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8460050" y="2907602"/>
            <a:ext cx="334950" cy="306075"/>
          </a:xfrm>
          <a:custGeom>
            <a:rect b="b" l="l" r="r" t="t"/>
            <a:pathLst>
              <a:path extrusionOk="0" h="335" w="366">
                <a:moveTo>
                  <a:pt x="0" y="335"/>
                </a:moveTo>
                <a:cubicBezTo>
                  <a:pt x="66" y="335"/>
                  <a:pt x="66" y="335"/>
                  <a:pt x="66" y="33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0" y="135"/>
                  <a:pt x="0" y="135"/>
                  <a:pt x="0" y="135"/>
                </a:cubicBezTo>
                <a:lnTo>
                  <a:pt x="0" y="335"/>
                </a:lnTo>
                <a:close/>
                <a:moveTo>
                  <a:pt x="366" y="152"/>
                </a:moveTo>
                <a:cubicBezTo>
                  <a:pt x="366" y="133"/>
                  <a:pt x="351" y="118"/>
                  <a:pt x="333" y="118"/>
                </a:cubicBezTo>
                <a:cubicBezTo>
                  <a:pt x="228" y="118"/>
                  <a:pt x="228" y="118"/>
                  <a:pt x="228" y="118"/>
                </a:cubicBezTo>
                <a:cubicBezTo>
                  <a:pt x="243" y="42"/>
                  <a:pt x="243" y="42"/>
                  <a:pt x="243" y="42"/>
                </a:cubicBezTo>
                <a:cubicBezTo>
                  <a:pt x="243" y="37"/>
                  <a:pt x="243" y="37"/>
                  <a:pt x="243" y="37"/>
                </a:cubicBezTo>
                <a:cubicBezTo>
                  <a:pt x="243" y="30"/>
                  <a:pt x="240" y="23"/>
                  <a:pt x="236" y="18"/>
                </a:cubicBezTo>
                <a:cubicBezTo>
                  <a:pt x="218" y="0"/>
                  <a:pt x="218" y="0"/>
                  <a:pt x="218" y="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1" y="117"/>
                  <a:pt x="98" y="125"/>
                  <a:pt x="98" y="133"/>
                </a:cubicBezTo>
                <a:cubicBezTo>
                  <a:pt x="98" y="300"/>
                  <a:pt x="98" y="300"/>
                  <a:pt x="98" y="300"/>
                </a:cubicBezTo>
                <a:cubicBezTo>
                  <a:pt x="98" y="318"/>
                  <a:pt x="113" y="333"/>
                  <a:pt x="131" y="333"/>
                </a:cubicBezTo>
                <a:cubicBezTo>
                  <a:pt x="281" y="333"/>
                  <a:pt x="281" y="333"/>
                  <a:pt x="281" y="333"/>
                </a:cubicBezTo>
                <a:cubicBezTo>
                  <a:pt x="295" y="333"/>
                  <a:pt x="306" y="325"/>
                  <a:pt x="311" y="313"/>
                </a:cubicBezTo>
                <a:cubicBezTo>
                  <a:pt x="361" y="197"/>
                  <a:pt x="361" y="197"/>
                  <a:pt x="361" y="197"/>
                </a:cubicBezTo>
                <a:cubicBezTo>
                  <a:pt x="363" y="193"/>
                  <a:pt x="363" y="188"/>
                  <a:pt x="363" y="185"/>
                </a:cubicBezTo>
                <a:cubicBezTo>
                  <a:pt x="363" y="152"/>
                  <a:pt x="363" y="152"/>
                  <a:pt x="363" y="152"/>
                </a:cubicBezTo>
                <a:lnTo>
                  <a:pt x="366" y="152"/>
                </a:lnTo>
                <a:close/>
              </a:path>
            </a:pathLst>
          </a:custGeom>
          <a:solidFill>
            <a:srgbClr val="A05EA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9"/>
          <p:cNvSpPr/>
          <p:nvPr/>
        </p:nvSpPr>
        <p:spPr>
          <a:xfrm>
            <a:off x="6014963" y="4109231"/>
            <a:ext cx="336550" cy="306388"/>
          </a:xfrm>
          <a:custGeom>
            <a:rect b="b" l="l" r="r" t="t"/>
            <a:pathLst>
              <a:path extrusionOk="0" h="305" w="334">
                <a:moveTo>
                  <a:pt x="242" y="0"/>
                </a:moveTo>
                <a:cubicBezTo>
                  <a:pt x="214" y="0"/>
                  <a:pt x="185" y="13"/>
                  <a:pt x="167" y="35"/>
                </a:cubicBezTo>
                <a:cubicBezTo>
                  <a:pt x="149" y="13"/>
                  <a:pt x="120" y="0"/>
                  <a:pt x="92" y="0"/>
                </a:cubicBezTo>
                <a:cubicBezTo>
                  <a:pt x="40" y="0"/>
                  <a:pt x="0" y="40"/>
                  <a:pt x="0" y="91"/>
                </a:cubicBezTo>
                <a:cubicBezTo>
                  <a:pt x="0" y="155"/>
                  <a:pt x="57" y="206"/>
                  <a:pt x="144" y="283"/>
                </a:cubicBezTo>
                <a:cubicBezTo>
                  <a:pt x="167" y="305"/>
                  <a:pt x="167" y="305"/>
                  <a:pt x="167" y="305"/>
                </a:cubicBezTo>
                <a:cubicBezTo>
                  <a:pt x="190" y="283"/>
                  <a:pt x="190" y="283"/>
                  <a:pt x="190" y="283"/>
                </a:cubicBezTo>
                <a:cubicBezTo>
                  <a:pt x="277" y="205"/>
                  <a:pt x="334" y="153"/>
                  <a:pt x="334" y="91"/>
                </a:cubicBezTo>
                <a:cubicBezTo>
                  <a:pt x="334" y="40"/>
                  <a:pt x="294" y="0"/>
                  <a:pt x="242" y="0"/>
                </a:cubicBezTo>
                <a:close/>
                <a:moveTo>
                  <a:pt x="169" y="260"/>
                </a:moveTo>
                <a:cubicBezTo>
                  <a:pt x="167" y="261"/>
                  <a:pt x="167" y="261"/>
                  <a:pt x="167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85" y="188"/>
                  <a:pt x="34" y="140"/>
                  <a:pt x="34" y="91"/>
                </a:cubicBezTo>
                <a:cubicBezTo>
                  <a:pt x="34" y="58"/>
                  <a:pt x="59" y="33"/>
                  <a:pt x="92" y="33"/>
                </a:cubicBezTo>
                <a:cubicBezTo>
                  <a:pt x="117" y="33"/>
                  <a:pt x="142" y="50"/>
                  <a:pt x="152" y="73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92" y="50"/>
                  <a:pt x="217" y="33"/>
                  <a:pt x="244" y="33"/>
                </a:cubicBezTo>
                <a:cubicBezTo>
                  <a:pt x="277" y="33"/>
                  <a:pt x="302" y="58"/>
                  <a:pt x="302" y="91"/>
                </a:cubicBezTo>
                <a:cubicBezTo>
                  <a:pt x="300" y="140"/>
                  <a:pt x="249" y="186"/>
                  <a:pt x="169" y="260"/>
                </a:cubicBezTo>
                <a:close/>
              </a:path>
            </a:pathLst>
          </a:custGeom>
          <a:solidFill>
            <a:srgbClr val="A941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9"/>
          <p:cNvSpPr/>
          <p:nvPr/>
        </p:nvSpPr>
        <p:spPr>
          <a:xfrm>
            <a:off x="4915913" y="4110025"/>
            <a:ext cx="304800" cy="304800"/>
          </a:xfrm>
          <a:custGeom>
            <a:rect b="b" l="l" r="r" t="t"/>
            <a:pathLst>
              <a:path extrusionOk="0" h="303" w="303">
                <a:moveTo>
                  <a:pt x="106" y="212"/>
                </a:moveTo>
                <a:cubicBezTo>
                  <a:pt x="136" y="212"/>
                  <a:pt x="136" y="212"/>
                  <a:pt x="136" y="212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06" y="90"/>
                  <a:pt x="106" y="90"/>
                  <a:pt x="106" y="90"/>
                </a:cubicBezTo>
                <a:lnTo>
                  <a:pt x="106" y="212"/>
                </a:lnTo>
                <a:close/>
                <a:moveTo>
                  <a:pt x="151" y="0"/>
                </a:moveTo>
                <a:cubicBezTo>
                  <a:pt x="68" y="0"/>
                  <a:pt x="0" y="67"/>
                  <a:pt x="0" y="151"/>
                </a:cubicBezTo>
                <a:cubicBezTo>
                  <a:pt x="0" y="235"/>
                  <a:pt x="68" y="303"/>
                  <a:pt x="151" y="303"/>
                </a:cubicBezTo>
                <a:cubicBezTo>
                  <a:pt x="235" y="303"/>
                  <a:pt x="303" y="235"/>
                  <a:pt x="303" y="151"/>
                </a:cubicBezTo>
                <a:cubicBezTo>
                  <a:pt x="303" y="67"/>
                  <a:pt x="235" y="0"/>
                  <a:pt x="151" y="0"/>
                </a:cubicBezTo>
                <a:close/>
                <a:moveTo>
                  <a:pt x="151" y="272"/>
                </a:moveTo>
                <a:cubicBezTo>
                  <a:pt x="84" y="272"/>
                  <a:pt x="30" y="218"/>
                  <a:pt x="30" y="151"/>
                </a:cubicBezTo>
                <a:cubicBezTo>
                  <a:pt x="30" y="84"/>
                  <a:pt x="84" y="30"/>
                  <a:pt x="151" y="30"/>
                </a:cubicBezTo>
                <a:cubicBezTo>
                  <a:pt x="218" y="30"/>
                  <a:pt x="272" y="84"/>
                  <a:pt x="272" y="151"/>
                </a:cubicBezTo>
                <a:cubicBezTo>
                  <a:pt x="272" y="218"/>
                  <a:pt x="218" y="272"/>
                  <a:pt x="151" y="272"/>
                </a:cubicBezTo>
                <a:close/>
                <a:moveTo>
                  <a:pt x="166" y="212"/>
                </a:moveTo>
                <a:cubicBezTo>
                  <a:pt x="197" y="212"/>
                  <a:pt x="197" y="212"/>
                  <a:pt x="197" y="212"/>
                </a:cubicBezTo>
                <a:cubicBezTo>
                  <a:pt x="197" y="90"/>
                  <a:pt x="197" y="90"/>
                  <a:pt x="197" y="90"/>
                </a:cubicBezTo>
                <a:cubicBezTo>
                  <a:pt x="166" y="90"/>
                  <a:pt x="166" y="90"/>
                  <a:pt x="166" y="90"/>
                </a:cubicBezTo>
                <a:lnTo>
                  <a:pt x="166" y="212"/>
                </a:lnTo>
                <a:close/>
              </a:path>
            </a:pathLst>
          </a:custGeom>
          <a:solidFill>
            <a:srgbClr val="712A3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9"/>
          <p:cNvSpPr/>
          <p:nvPr/>
        </p:nvSpPr>
        <p:spPr>
          <a:xfrm>
            <a:off x="7294663" y="4176700"/>
            <a:ext cx="258763" cy="171450"/>
          </a:xfrm>
          <a:custGeom>
            <a:rect b="b" l="l" r="r" t="t"/>
            <a:pathLst>
              <a:path extrusionOk="0" h="172" w="258">
                <a:moveTo>
                  <a:pt x="200" y="65"/>
                </a:moveTo>
                <a:cubicBezTo>
                  <a:pt x="200" y="14"/>
                  <a:pt x="200" y="14"/>
                  <a:pt x="200" y="14"/>
                </a:cubicBezTo>
                <a:cubicBezTo>
                  <a:pt x="200" y="7"/>
                  <a:pt x="194" y="0"/>
                  <a:pt x="186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6"/>
                  <a:pt x="6" y="172"/>
                  <a:pt x="14" y="172"/>
                </a:cubicBezTo>
                <a:cubicBezTo>
                  <a:pt x="186" y="172"/>
                  <a:pt x="186" y="172"/>
                  <a:pt x="186" y="172"/>
                </a:cubicBezTo>
                <a:cubicBezTo>
                  <a:pt x="194" y="172"/>
                  <a:pt x="200" y="166"/>
                  <a:pt x="200" y="158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258" y="165"/>
                  <a:pt x="258" y="165"/>
                  <a:pt x="258" y="165"/>
                </a:cubicBezTo>
                <a:cubicBezTo>
                  <a:pt x="258" y="7"/>
                  <a:pt x="258" y="7"/>
                  <a:pt x="258" y="7"/>
                </a:cubicBezTo>
                <a:lnTo>
                  <a:pt x="200" y="65"/>
                </a:lnTo>
                <a:close/>
              </a:path>
            </a:pathLst>
          </a:custGeom>
          <a:solidFill>
            <a:srgbClr val="68AF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8334121" y="3939775"/>
            <a:ext cx="586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rgbClr val="ACAB49"/>
                </a:solidFill>
              </a:rPr>
              <a:t>h</a:t>
            </a:r>
            <a:endParaRPr b="1" sz="3800">
              <a:solidFill>
                <a:srgbClr val="ACAB49"/>
              </a:solidFill>
            </a:endParaRPr>
          </a:p>
        </p:txBody>
      </p:sp>
      <p:sp>
        <p:nvSpPr>
          <p:cNvPr id="457" name="Google Shape;457;p39"/>
          <p:cNvSpPr/>
          <p:nvPr/>
        </p:nvSpPr>
        <p:spPr>
          <a:xfrm>
            <a:off x="1640790" y="556881"/>
            <a:ext cx="334963" cy="338138"/>
          </a:xfrm>
          <a:custGeom>
            <a:rect b="b" l="l" r="r" t="t"/>
            <a:pathLst>
              <a:path extrusionOk="0" h="337" w="333">
                <a:moveTo>
                  <a:pt x="333" y="65"/>
                </a:moveTo>
                <a:cubicBezTo>
                  <a:pt x="257" y="0"/>
                  <a:pt x="257" y="0"/>
                  <a:pt x="257" y="0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312" y="90"/>
                  <a:pt x="312" y="90"/>
                  <a:pt x="312" y="90"/>
                </a:cubicBezTo>
                <a:lnTo>
                  <a:pt x="333" y="65"/>
                </a:lnTo>
                <a:close/>
                <a:moveTo>
                  <a:pt x="98" y="27"/>
                </a:moveTo>
                <a:cubicBezTo>
                  <a:pt x="77" y="2"/>
                  <a:pt x="77" y="2"/>
                  <a:pt x="77" y="2"/>
                </a:cubicBezTo>
                <a:cubicBezTo>
                  <a:pt x="0" y="67"/>
                  <a:pt x="0" y="67"/>
                  <a:pt x="0" y="67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98" y="27"/>
                  <a:pt x="98" y="27"/>
                </a:cubicBezTo>
                <a:close/>
                <a:moveTo>
                  <a:pt x="175" y="104"/>
                </a:moveTo>
                <a:cubicBezTo>
                  <a:pt x="150" y="104"/>
                  <a:pt x="150" y="104"/>
                  <a:pt x="150" y="104"/>
                </a:cubicBezTo>
                <a:cubicBezTo>
                  <a:pt x="150" y="204"/>
                  <a:pt x="150" y="204"/>
                  <a:pt x="150" y="204"/>
                </a:cubicBezTo>
                <a:cubicBezTo>
                  <a:pt x="230" y="252"/>
                  <a:pt x="230" y="252"/>
                  <a:pt x="230" y="252"/>
                </a:cubicBezTo>
                <a:cubicBezTo>
                  <a:pt x="243" y="232"/>
                  <a:pt x="243" y="232"/>
                  <a:pt x="243" y="232"/>
                </a:cubicBezTo>
                <a:cubicBezTo>
                  <a:pt x="177" y="192"/>
                  <a:pt x="177" y="192"/>
                  <a:pt x="177" y="192"/>
                </a:cubicBezTo>
                <a:cubicBezTo>
                  <a:pt x="177" y="104"/>
                  <a:pt x="177" y="104"/>
                  <a:pt x="177" y="104"/>
                </a:cubicBezTo>
                <a:lnTo>
                  <a:pt x="175" y="104"/>
                </a:lnTo>
                <a:close/>
                <a:moveTo>
                  <a:pt x="167" y="37"/>
                </a:moveTo>
                <a:cubicBezTo>
                  <a:pt x="83" y="37"/>
                  <a:pt x="17" y="104"/>
                  <a:pt x="17" y="187"/>
                </a:cubicBezTo>
                <a:cubicBezTo>
                  <a:pt x="17" y="270"/>
                  <a:pt x="83" y="337"/>
                  <a:pt x="167" y="337"/>
                </a:cubicBezTo>
                <a:cubicBezTo>
                  <a:pt x="250" y="337"/>
                  <a:pt x="317" y="270"/>
                  <a:pt x="317" y="187"/>
                </a:cubicBezTo>
                <a:cubicBezTo>
                  <a:pt x="317" y="104"/>
                  <a:pt x="250" y="37"/>
                  <a:pt x="167" y="37"/>
                </a:cubicBezTo>
                <a:close/>
                <a:moveTo>
                  <a:pt x="167" y="304"/>
                </a:moveTo>
                <a:cubicBezTo>
                  <a:pt x="102" y="304"/>
                  <a:pt x="50" y="252"/>
                  <a:pt x="50" y="187"/>
                </a:cubicBezTo>
                <a:cubicBezTo>
                  <a:pt x="50" y="122"/>
                  <a:pt x="102" y="70"/>
                  <a:pt x="167" y="70"/>
                </a:cubicBezTo>
                <a:cubicBezTo>
                  <a:pt x="232" y="70"/>
                  <a:pt x="283" y="122"/>
                  <a:pt x="283" y="187"/>
                </a:cubicBezTo>
                <a:cubicBezTo>
                  <a:pt x="283" y="252"/>
                  <a:pt x="232" y="304"/>
                  <a:pt x="167" y="304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9"/>
          <p:cNvSpPr/>
          <p:nvPr/>
        </p:nvSpPr>
        <p:spPr>
          <a:xfrm>
            <a:off x="2793277" y="558468"/>
            <a:ext cx="334963" cy="334963"/>
          </a:xfrm>
          <a:custGeom>
            <a:rect b="b" l="l" r="r" t="t"/>
            <a:pathLst>
              <a:path extrusionOk="0" h="333" w="333">
                <a:moveTo>
                  <a:pt x="167" y="0"/>
                </a:moveTo>
                <a:cubicBezTo>
                  <a:pt x="75" y="0"/>
                  <a:pt x="0" y="75"/>
                  <a:pt x="0" y="166"/>
                </a:cubicBezTo>
                <a:cubicBezTo>
                  <a:pt x="0" y="258"/>
                  <a:pt x="75" y="333"/>
                  <a:pt x="167" y="333"/>
                </a:cubicBezTo>
                <a:cubicBezTo>
                  <a:pt x="258" y="333"/>
                  <a:pt x="333" y="258"/>
                  <a:pt x="333" y="166"/>
                </a:cubicBezTo>
                <a:cubicBezTo>
                  <a:pt x="333" y="75"/>
                  <a:pt x="258" y="0"/>
                  <a:pt x="167" y="0"/>
                </a:cubicBezTo>
                <a:close/>
                <a:moveTo>
                  <a:pt x="167" y="50"/>
                </a:moveTo>
                <a:cubicBezTo>
                  <a:pt x="195" y="50"/>
                  <a:pt x="217" y="71"/>
                  <a:pt x="217" y="100"/>
                </a:cubicBezTo>
                <a:cubicBezTo>
                  <a:pt x="217" y="128"/>
                  <a:pt x="195" y="150"/>
                  <a:pt x="167" y="150"/>
                </a:cubicBezTo>
                <a:cubicBezTo>
                  <a:pt x="138" y="150"/>
                  <a:pt x="117" y="128"/>
                  <a:pt x="117" y="100"/>
                </a:cubicBezTo>
                <a:cubicBezTo>
                  <a:pt x="117" y="71"/>
                  <a:pt x="138" y="50"/>
                  <a:pt x="167" y="50"/>
                </a:cubicBezTo>
                <a:close/>
                <a:moveTo>
                  <a:pt x="167" y="286"/>
                </a:moveTo>
                <a:cubicBezTo>
                  <a:pt x="125" y="286"/>
                  <a:pt x="88" y="265"/>
                  <a:pt x="67" y="233"/>
                </a:cubicBezTo>
                <a:cubicBezTo>
                  <a:pt x="67" y="200"/>
                  <a:pt x="133" y="181"/>
                  <a:pt x="167" y="181"/>
                </a:cubicBezTo>
                <a:cubicBezTo>
                  <a:pt x="200" y="181"/>
                  <a:pt x="267" y="200"/>
                  <a:pt x="267" y="233"/>
                </a:cubicBezTo>
                <a:cubicBezTo>
                  <a:pt x="245" y="265"/>
                  <a:pt x="208" y="286"/>
                  <a:pt x="167" y="286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9"/>
          <p:cNvSpPr/>
          <p:nvPr/>
        </p:nvSpPr>
        <p:spPr>
          <a:xfrm>
            <a:off x="3908147" y="581487"/>
            <a:ext cx="212725" cy="288925"/>
          </a:xfrm>
          <a:custGeom>
            <a:rect b="b" l="l" r="r" t="t"/>
            <a:pathLst>
              <a:path extrusionOk="0" h="287" w="212">
                <a:moveTo>
                  <a:pt x="106" y="181"/>
                </a:moveTo>
                <a:cubicBezTo>
                  <a:pt x="131" y="181"/>
                  <a:pt x="152" y="161"/>
                  <a:pt x="152" y="136"/>
                </a:cubicBezTo>
                <a:cubicBezTo>
                  <a:pt x="152" y="45"/>
                  <a:pt x="152" y="45"/>
                  <a:pt x="152" y="45"/>
                </a:cubicBezTo>
                <a:cubicBezTo>
                  <a:pt x="152" y="20"/>
                  <a:pt x="131" y="0"/>
                  <a:pt x="106" y="0"/>
                </a:cubicBezTo>
                <a:cubicBezTo>
                  <a:pt x="81" y="0"/>
                  <a:pt x="61" y="20"/>
                  <a:pt x="61" y="45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61" y="161"/>
                  <a:pt x="81" y="181"/>
                  <a:pt x="106" y="181"/>
                </a:cubicBezTo>
                <a:close/>
                <a:moveTo>
                  <a:pt x="187" y="136"/>
                </a:moveTo>
                <a:cubicBezTo>
                  <a:pt x="187" y="181"/>
                  <a:pt x="148" y="213"/>
                  <a:pt x="106" y="213"/>
                </a:cubicBezTo>
                <a:cubicBezTo>
                  <a:pt x="64" y="213"/>
                  <a:pt x="26" y="181"/>
                  <a:pt x="2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88"/>
                  <a:pt x="41" y="230"/>
                  <a:pt x="91" y="238"/>
                </a:cubicBezTo>
                <a:cubicBezTo>
                  <a:pt x="91" y="287"/>
                  <a:pt x="91" y="287"/>
                  <a:pt x="91" y="287"/>
                </a:cubicBezTo>
                <a:cubicBezTo>
                  <a:pt x="121" y="287"/>
                  <a:pt x="121" y="287"/>
                  <a:pt x="121" y="287"/>
                </a:cubicBezTo>
                <a:cubicBezTo>
                  <a:pt x="121" y="238"/>
                  <a:pt x="121" y="238"/>
                  <a:pt x="121" y="238"/>
                </a:cubicBezTo>
                <a:cubicBezTo>
                  <a:pt x="171" y="230"/>
                  <a:pt x="212" y="188"/>
                  <a:pt x="212" y="136"/>
                </a:cubicBezTo>
                <a:lnTo>
                  <a:pt x="187" y="136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9"/>
          <p:cNvSpPr/>
          <p:nvPr/>
        </p:nvSpPr>
        <p:spPr>
          <a:xfrm>
            <a:off x="437549" y="559450"/>
            <a:ext cx="335100" cy="333000"/>
          </a:xfrm>
          <a:prstGeom prst="rect">
            <a:avLst/>
          </a:pr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9"/>
          <p:cNvSpPr/>
          <p:nvPr/>
        </p:nvSpPr>
        <p:spPr>
          <a:xfrm>
            <a:off x="458251" y="1752414"/>
            <a:ext cx="293688" cy="293688"/>
          </a:xfrm>
          <a:custGeom>
            <a:rect b="b" l="l" r="r" t="t"/>
            <a:pathLst>
              <a:path extrusionOk="0" h="292" w="292">
                <a:moveTo>
                  <a:pt x="209" y="183"/>
                </a:moveTo>
                <a:cubicBezTo>
                  <a:pt x="195" y="183"/>
                  <a:pt x="195" y="183"/>
                  <a:pt x="195" y="183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207" y="160"/>
                  <a:pt x="217" y="135"/>
                  <a:pt x="217" y="108"/>
                </a:cubicBezTo>
                <a:cubicBezTo>
                  <a:pt x="217" y="48"/>
                  <a:pt x="169" y="0"/>
                  <a:pt x="109" y="0"/>
                </a:cubicBezTo>
                <a:cubicBezTo>
                  <a:pt x="49" y="0"/>
                  <a:pt x="0" y="48"/>
                  <a:pt x="0" y="108"/>
                </a:cubicBezTo>
                <a:cubicBezTo>
                  <a:pt x="0" y="168"/>
                  <a:pt x="49" y="217"/>
                  <a:pt x="109" y="217"/>
                </a:cubicBezTo>
                <a:cubicBezTo>
                  <a:pt x="135" y="217"/>
                  <a:pt x="160" y="207"/>
                  <a:pt x="179" y="190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92" y="267"/>
                  <a:pt x="292" y="267"/>
                  <a:pt x="292" y="267"/>
                </a:cubicBezTo>
                <a:lnTo>
                  <a:pt x="209" y="183"/>
                </a:lnTo>
                <a:close/>
                <a:moveTo>
                  <a:pt x="109" y="183"/>
                </a:moveTo>
                <a:cubicBezTo>
                  <a:pt x="67" y="183"/>
                  <a:pt x="34" y="150"/>
                  <a:pt x="34" y="108"/>
                </a:cubicBezTo>
                <a:cubicBezTo>
                  <a:pt x="34" y="67"/>
                  <a:pt x="67" y="33"/>
                  <a:pt x="109" y="33"/>
                </a:cubicBezTo>
                <a:cubicBezTo>
                  <a:pt x="150" y="33"/>
                  <a:pt x="184" y="67"/>
                  <a:pt x="184" y="108"/>
                </a:cubicBezTo>
                <a:cubicBezTo>
                  <a:pt x="184" y="150"/>
                  <a:pt x="150" y="183"/>
                  <a:pt x="109" y="183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9"/>
          <p:cNvSpPr/>
          <p:nvPr/>
        </p:nvSpPr>
        <p:spPr>
          <a:xfrm>
            <a:off x="412646" y="2803064"/>
            <a:ext cx="384900" cy="333000"/>
          </a:xfrm>
          <a:prstGeom prst="triangle">
            <a:avLst>
              <a:gd fmla="val 50000" name="adj"/>
            </a:avLst>
          </a:prstGeom>
          <a:solidFill>
            <a:srgbClr val="FFFFFF">
              <a:alpha val="470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9"/>
          <p:cNvSpPr/>
          <p:nvPr/>
        </p:nvSpPr>
        <p:spPr>
          <a:xfrm>
            <a:off x="3856619" y="1807639"/>
            <a:ext cx="327025" cy="333375"/>
          </a:xfrm>
          <a:custGeom>
            <a:rect b="b" l="l" r="r" t="t"/>
            <a:pathLst>
              <a:path extrusionOk="0" h="332" w="326">
                <a:moveTo>
                  <a:pt x="288" y="183"/>
                </a:moveTo>
                <a:cubicBezTo>
                  <a:pt x="288" y="178"/>
                  <a:pt x="290" y="173"/>
                  <a:pt x="290" y="167"/>
                </a:cubicBezTo>
                <a:cubicBezTo>
                  <a:pt x="290" y="160"/>
                  <a:pt x="290" y="155"/>
                  <a:pt x="288" y="150"/>
                </a:cubicBezTo>
                <a:cubicBezTo>
                  <a:pt x="323" y="122"/>
                  <a:pt x="323" y="122"/>
                  <a:pt x="323" y="122"/>
                </a:cubicBezTo>
                <a:cubicBezTo>
                  <a:pt x="326" y="120"/>
                  <a:pt x="326" y="115"/>
                  <a:pt x="325" y="112"/>
                </a:cubicBezTo>
                <a:cubicBezTo>
                  <a:pt x="291" y="53"/>
                  <a:pt x="291" y="53"/>
                  <a:pt x="291" y="53"/>
                </a:cubicBezTo>
                <a:cubicBezTo>
                  <a:pt x="290" y="50"/>
                  <a:pt x="285" y="48"/>
                  <a:pt x="281" y="50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31" y="60"/>
                  <a:pt x="221" y="55"/>
                  <a:pt x="211" y="50"/>
                </a:cubicBezTo>
                <a:cubicBezTo>
                  <a:pt x="205" y="7"/>
                  <a:pt x="205" y="7"/>
                  <a:pt x="205" y="7"/>
                </a:cubicBezTo>
                <a:cubicBezTo>
                  <a:pt x="205" y="3"/>
                  <a:pt x="201" y="0"/>
                  <a:pt x="196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0"/>
                  <a:pt x="121" y="3"/>
                  <a:pt x="121" y="7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05" y="53"/>
                  <a:pt x="95" y="60"/>
                  <a:pt x="86" y="67"/>
                </a:cubicBezTo>
                <a:cubicBezTo>
                  <a:pt x="45" y="50"/>
                  <a:pt x="45" y="50"/>
                  <a:pt x="45" y="50"/>
                </a:cubicBezTo>
                <a:cubicBezTo>
                  <a:pt x="41" y="48"/>
                  <a:pt x="36" y="50"/>
                  <a:pt x="35" y="53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5"/>
                  <a:pt x="0" y="120"/>
                  <a:pt x="3" y="122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53"/>
                  <a:pt x="36" y="160"/>
                  <a:pt x="36" y="165"/>
                </a:cubicBezTo>
                <a:cubicBezTo>
                  <a:pt x="36" y="170"/>
                  <a:pt x="36" y="177"/>
                  <a:pt x="38" y="182"/>
                </a:cubicBezTo>
                <a:cubicBezTo>
                  <a:pt x="3" y="208"/>
                  <a:pt x="3" y="208"/>
                  <a:pt x="3" y="208"/>
                </a:cubicBezTo>
                <a:cubicBezTo>
                  <a:pt x="0" y="210"/>
                  <a:pt x="0" y="215"/>
                  <a:pt x="1" y="218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6" y="280"/>
                  <a:pt x="41" y="282"/>
                  <a:pt x="45" y="280"/>
                </a:cubicBezTo>
                <a:cubicBezTo>
                  <a:pt x="86" y="263"/>
                  <a:pt x="86" y="263"/>
                  <a:pt x="86" y="263"/>
                </a:cubicBezTo>
                <a:cubicBezTo>
                  <a:pt x="95" y="270"/>
                  <a:pt x="105" y="275"/>
                  <a:pt x="115" y="280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21" y="328"/>
                  <a:pt x="125" y="332"/>
                  <a:pt x="130" y="332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200" y="332"/>
                  <a:pt x="205" y="328"/>
                  <a:pt x="205" y="325"/>
                </a:cubicBezTo>
                <a:cubicBezTo>
                  <a:pt x="211" y="280"/>
                  <a:pt x="211" y="280"/>
                  <a:pt x="211" y="280"/>
                </a:cubicBezTo>
                <a:cubicBezTo>
                  <a:pt x="221" y="277"/>
                  <a:pt x="231" y="270"/>
                  <a:pt x="240" y="263"/>
                </a:cubicBezTo>
                <a:cubicBezTo>
                  <a:pt x="281" y="280"/>
                  <a:pt x="281" y="280"/>
                  <a:pt x="281" y="280"/>
                </a:cubicBezTo>
                <a:cubicBezTo>
                  <a:pt x="285" y="282"/>
                  <a:pt x="290" y="280"/>
                  <a:pt x="291" y="277"/>
                </a:cubicBezTo>
                <a:cubicBezTo>
                  <a:pt x="325" y="218"/>
                  <a:pt x="325" y="218"/>
                  <a:pt x="325" y="218"/>
                </a:cubicBezTo>
                <a:cubicBezTo>
                  <a:pt x="326" y="215"/>
                  <a:pt x="326" y="210"/>
                  <a:pt x="323" y="208"/>
                </a:cubicBezTo>
                <a:lnTo>
                  <a:pt x="288" y="183"/>
                </a:lnTo>
                <a:close/>
                <a:moveTo>
                  <a:pt x="165" y="225"/>
                </a:moveTo>
                <a:cubicBezTo>
                  <a:pt x="133" y="225"/>
                  <a:pt x="106" y="198"/>
                  <a:pt x="106" y="167"/>
                </a:cubicBezTo>
                <a:cubicBezTo>
                  <a:pt x="106" y="135"/>
                  <a:pt x="133" y="108"/>
                  <a:pt x="165" y="108"/>
                </a:cubicBezTo>
                <a:cubicBezTo>
                  <a:pt x="196" y="108"/>
                  <a:pt x="223" y="135"/>
                  <a:pt x="223" y="167"/>
                </a:cubicBezTo>
                <a:cubicBezTo>
                  <a:pt x="223" y="198"/>
                  <a:pt x="196" y="225"/>
                  <a:pt x="165" y="225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9"/>
          <p:cNvSpPr/>
          <p:nvPr/>
        </p:nvSpPr>
        <p:spPr>
          <a:xfrm>
            <a:off x="3863690" y="2802095"/>
            <a:ext cx="301625" cy="334963"/>
          </a:xfrm>
          <a:custGeom>
            <a:rect b="b" l="l" r="r" t="t"/>
            <a:pathLst>
              <a:path extrusionOk="0" h="333" w="300">
                <a:moveTo>
                  <a:pt x="150" y="0"/>
                </a:moveTo>
                <a:cubicBezTo>
                  <a:pt x="168" y="0"/>
                  <a:pt x="183" y="15"/>
                  <a:pt x="183" y="33"/>
                </a:cubicBezTo>
                <a:cubicBezTo>
                  <a:pt x="183" y="51"/>
                  <a:pt x="168" y="66"/>
                  <a:pt x="150" y="66"/>
                </a:cubicBezTo>
                <a:cubicBezTo>
                  <a:pt x="131" y="66"/>
                  <a:pt x="116" y="51"/>
                  <a:pt x="116" y="33"/>
                </a:cubicBezTo>
                <a:cubicBezTo>
                  <a:pt x="116" y="15"/>
                  <a:pt x="131" y="0"/>
                  <a:pt x="150" y="0"/>
                </a:cubicBezTo>
                <a:close/>
                <a:moveTo>
                  <a:pt x="3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166" y="333"/>
                  <a:pt x="166" y="333"/>
                  <a:pt x="166" y="333"/>
                </a:cubicBezTo>
                <a:cubicBezTo>
                  <a:pt x="166" y="233"/>
                  <a:pt x="166" y="233"/>
                  <a:pt x="166" y="233"/>
                </a:cubicBezTo>
                <a:cubicBezTo>
                  <a:pt x="133" y="233"/>
                  <a:pt x="133" y="233"/>
                  <a:pt x="133" y="2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00" y="333"/>
                  <a:pt x="100" y="333"/>
                  <a:pt x="100" y="333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83"/>
                  <a:pt x="0" y="83"/>
                  <a:pt x="0" y="83"/>
                </a:cubicBezTo>
                <a:cubicBezTo>
                  <a:pt x="300" y="83"/>
                  <a:pt x="300" y="83"/>
                  <a:pt x="300" y="83"/>
                </a:cubicBezTo>
                <a:lnTo>
                  <a:pt x="300" y="116"/>
                </a:ln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435225" y="4099030"/>
            <a:ext cx="339725" cy="350838"/>
          </a:xfrm>
          <a:custGeom>
            <a:rect b="b" l="l" r="r" t="t"/>
            <a:pathLst>
              <a:path extrusionOk="0" h="350" w="339">
                <a:moveTo>
                  <a:pt x="167" y="133"/>
                </a:moveTo>
                <a:cubicBezTo>
                  <a:pt x="200" y="133"/>
                  <a:pt x="200" y="133"/>
                  <a:pt x="200" y="133"/>
                </a:cubicBezTo>
                <a:cubicBezTo>
                  <a:pt x="200" y="83"/>
                  <a:pt x="200" y="83"/>
                  <a:pt x="200" y="83"/>
                </a:cubicBezTo>
                <a:cubicBezTo>
                  <a:pt x="250" y="83"/>
                  <a:pt x="250" y="83"/>
                  <a:pt x="250" y="83"/>
                </a:cubicBezTo>
                <a:cubicBezTo>
                  <a:pt x="250" y="50"/>
                  <a:pt x="250" y="50"/>
                  <a:pt x="250" y="50"/>
                </a:cubicBezTo>
                <a:cubicBezTo>
                  <a:pt x="200" y="50"/>
                  <a:pt x="200" y="50"/>
                  <a:pt x="200" y="50"/>
                </a:cubicBezTo>
                <a:cubicBezTo>
                  <a:pt x="200" y="0"/>
                  <a:pt x="200" y="0"/>
                  <a:pt x="200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7" y="50"/>
                  <a:pt x="167" y="50"/>
                  <a:pt x="167" y="50"/>
                </a:cubicBezTo>
                <a:cubicBezTo>
                  <a:pt x="117" y="50"/>
                  <a:pt x="117" y="50"/>
                  <a:pt x="117" y="50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67" y="83"/>
                  <a:pt x="167" y="83"/>
                  <a:pt x="167" y="83"/>
                </a:cubicBezTo>
                <a:lnTo>
                  <a:pt x="167" y="133"/>
                </a:lnTo>
                <a:close/>
                <a:moveTo>
                  <a:pt x="100" y="283"/>
                </a:moveTo>
                <a:cubicBezTo>
                  <a:pt x="82" y="283"/>
                  <a:pt x="67" y="298"/>
                  <a:pt x="67" y="317"/>
                </a:cubicBezTo>
                <a:cubicBezTo>
                  <a:pt x="67" y="335"/>
                  <a:pt x="82" y="350"/>
                  <a:pt x="100" y="350"/>
                </a:cubicBezTo>
                <a:cubicBezTo>
                  <a:pt x="119" y="350"/>
                  <a:pt x="134" y="335"/>
                  <a:pt x="134" y="317"/>
                </a:cubicBezTo>
                <a:cubicBezTo>
                  <a:pt x="134" y="298"/>
                  <a:pt x="119" y="283"/>
                  <a:pt x="100" y="283"/>
                </a:cubicBezTo>
                <a:close/>
                <a:moveTo>
                  <a:pt x="267" y="283"/>
                </a:moveTo>
                <a:cubicBezTo>
                  <a:pt x="249" y="283"/>
                  <a:pt x="234" y="298"/>
                  <a:pt x="234" y="317"/>
                </a:cubicBezTo>
                <a:cubicBezTo>
                  <a:pt x="234" y="335"/>
                  <a:pt x="249" y="350"/>
                  <a:pt x="267" y="350"/>
                </a:cubicBezTo>
                <a:cubicBezTo>
                  <a:pt x="285" y="350"/>
                  <a:pt x="300" y="335"/>
                  <a:pt x="300" y="317"/>
                </a:cubicBezTo>
                <a:cubicBezTo>
                  <a:pt x="300" y="298"/>
                  <a:pt x="285" y="283"/>
                  <a:pt x="267" y="283"/>
                </a:cubicBezTo>
                <a:close/>
                <a:moveTo>
                  <a:pt x="104" y="230"/>
                </a:moveTo>
                <a:cubicBezTo>
                  <a:pt x="104" y="228"/>
                  <a:pt x="104" y="228"/>
                  <a:pt x="104" y="228"/>
                </a:cubicBezTo>
                <a:cubicBezTo>
                  <a:pt x="119" y="202"/>
                  <a:pt x="119" y="202"/>
                  <a:pt x="119" y="202"/>
                </a:cubicBezTo>
                <a:cubicBezTo>
                  <a:pt x="244" y="202"/>
                  <a:pt x="244" y="202"/>
                  <a:pt x="244" y="202"/>
                </a:cubicBezTo>
                <a:cubicBezTo>
                  <a:pt x="257" y="202"/>
                  <a:pt x="267" y="195"/>
                  <a:pt x="274" y="185"/>
                </a:cubicBezTo>
                <a:cubicBezTo>
                  <a:pt x="339" y="68"/>
                  <a:pt x="339" y="68"/>
                  <a:pt x="339" y="68"/>
                </a:cubicBezTo>
                <a:cubicBezTo>
                  <a:pt x="310" y="52"/>
                  <a:pt x="310" y="52"/>
                  <a:pt x="310" y="52"/>
                </a:cubicBezTo>
                <a:cubicBezTo>
                  <a:pt x="292" y="85"/>
                  <a:pt x="292" y="85"/>
                  <a:pt x="292" y="85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129" y="168"/>
                  <a:pt x="129" y="168"/>
                  <a:pt x="129" y="168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90" y="85"/>
                  <a:pt x="90" y="85"/>
                  <a:pt x="90" y="85"/>
                </a:cubicBezTo>
                <a:cubicBezTo>
                  <a:pt x="74" y="52"/>
                  <a:pt x="74" y="52"/>
                  <a:pt x="74" y="52"/>
                </a:cubicBezTo>
                <a:cubicBezTo>
                  <a:pt x="59" y="18"/>
                  <a:pt x="59" y="18"/>
                  <a:pt x="59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52"/>
                  <a:pt x="0" y="52"/>
                  <a:pt x="0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94" y="178"/>
                  <a:pt x="94" y="178"/>
                  <a:pt x="94" y="178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69" y="223"/>
                  <a:pt x="69" y="228"/>
                  <a:pt x="69" y="235"/>
                </a:cubicBezTo>
                <a:cubicBezTo>
                  <a:pt x="69" y="253"/>
                  <a:pt x="84" y="268"/>
                  <a:pt x="102" y="268"/>
                </a:cubicBezTo>
                <a:cubicBezTo>
                  <a:pt x="302" y="268"/>
                  <a:pt x="302" y="268"/>
                  <a:pt x="302" y="268"/>
                </a:cubicBezTo>
                <a:cubicBezTo>
                  <a:pt x="302" y="235"/>
                  <a:pt x="302" y="235"/>
                  <a:pt x="302" y="235"/>
                </a:cubicBezTo>
                <a:cubicBezTo>
                  <a:pt x="107" y="235"/>
                  <a:pt x="107" y="235"/>
                  <a:pt x="107" y="235"/>
                </a:cubicBezTo>
                <a:cubicBezTo>
                  <a:pt x="105" y="233"/>
                  <a:pt x="104" y="232"/>
                  <a:pt x="104" y="230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1607450" y="4073630"/>
            <a:ext cx="401638" cy="401638"/>
          </a:xfrm>
          <a:custGeom>
            <a:rect b="b" l="l" r="r" t="t"/>
            <a:pathLst>
              <a:path extrusionOk="0" h="400" w="400">
                <a:moveTo>
                  <a:pt x="200" y="0"/>
                </a:moveTo>
                <a:cubicBezTo>
                  <a:pt x="90" y="0"/>
                  <a:pt x="0" y="90"/>
                  <a:pt x="0" y="200"/>
                </a:cubicBezTo>
                <a:cubicBezTo>
                  <a:pt x="0" y="310"/>
                  <a:pt x="90" y="400"/>
                  <a:pt x="200" y="400"/>
                </a:cubicBezTo>
                <a:cubicBezTo>
                  <a:pt x="310" y="400"/>
                  <a:pt x="400" y="310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lose/>
                <a:moveTo>
                  <a:pt x="333" y="246"/>
                </a:moveTo>
                <a:cubicBezTo>
                  <a:pt x="315" y="308"/>
                  <a:pt x="262" y="355"/>
                  <a:pt x="200" y="355"/>
                </a:cubicBezTo>
                <a:cubicBezTo>
                  <a:pt x="137" y="355"/>
                  <a:pt x="83" y="310"/>
                  <a:pt x="67" y="246"/>
                </a:cubicBezTo>
                <a:cubicBezTo>
                  <a:pt x="47" y="245"/>
                  <a:pt x="32" y="226"/>
                  <a:pt x="32" y="205"/>
                </a:cubicBezTo>
                <a:cubicBezTo>
                  <a:pt x="32" y="183"/>
                  <a:pt x="47" y="166"/>
                  <a:pt x="65" y="163"/>
                </a:cubicBezTo>
                <a:cubicBezTo>
                  <a:pt x="100" y="138"/>
                  <a:pt x="128" y="105"/>
                  <a:pt x="133" y="80"/>
                </a:cubicBezTo>
                <a:cubicBezTo>
                  <a:pt x="157" y="123"/>
                  <a:pt x="238" y="166"/>
                  <a:pt x="330" y="165"/>
                </a:cubicBezTo>
                <a:cubicBezTo>
                  <a:pt x="335" y="165"/>
                  <a:pt x="335" y="165"/>
                  <a:pt x="335" y="165"/>
                </a:cubicBezTo>
                <a:cubicBezTo>
                  <a:pt x="357" y="165"/>
                  <a:pt x="373" y="183"/>
                  <a:pt x="373" y="206"/>
                </a:cubicBezTo>
                <a:cubicBezTo>
                  <a:pt x="370" y="228"/>
                  <a:pt x="353" y="246"/>
                  <a:pt x="333" y="246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9"/>
          <p:cNvSpPr/>
          <p:nvPr/>
        </p:nvSpPr>
        <p:spPr>
          <a:xfrm>
            <a:off x="2841588" y="4106968"/>
            <a:ext cx="233363" cy="334963"/>
          </a:xfrm>
          <a:custGeom>
            <a:rect b="b" l="l" r="r" t="t"/>
            <a:pathLst>
              <a:path extrusionOk="0" h="334" w="233">
                <a:moveTo>
                  <a:pt x="116" y="0"/>
                </a:moveTo>
                <a:cubicBezTo>
                  <a:pt x="51" y="0"/>
                  <a:pt x="0" y="52"/>
                  <a:pt x="0" y="117"/>
                </a:cubicBezTo>
                <a:cubicBezTo>
                  <a:pt x="0" y="204"/>
                  <a:pt x="116" y="334"/>
                  <a:pt x="116" y="334"/>
                </a:cubicBezTo>
                <a:cubicBezTo>
                  <a:pt x="116" y="334"/>
                  <a:pt x="233" y="204"/>
                  <a:pt x="233" y="117"/>
                </a:cubicBezTo>
                <a:cubicBezTo>
                  <a:pt x="233" y="54"/>
                  <a:pt x="181" y="0"/>
                  <a:pt x="116" y="0"/>
                </a:cubicBezTo>
                <a:close/>
                <a:moveTo>
                  <a:pt x="116" y="159"/>
                </a:moveTo>
                <a:cubicBezTo>
                  <a:pt x="93" y="159"/>
                  <a:pt x="75" y="140"/>
                  <a:pt x="75" y="117"/>
                </a:cubicBezTo>
                <a:cubicBezTo>
                  <a:pt x="75" y="94"/>
                  <a:pt x="93" y="75"/>
                  <a:pt x="116" y="75"/>
                </a:cubicBezTo>
                <a:cubicBezTo>
                  <a:pt x="140" y="75"/>
                  <a:pt x="158" y="94"/>
                  <a:pt x="158" y="117"/>
                </a:cubicBezTo>
                <a:cubicBezTo>
                  <a:pt x="158" y="140"/>
                  <a:pt x="140" y="159"/>
                  <a:pt x="116" y="159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9"/>
          <p:cNvSpPr/>
          <p:nvPr/>
        </p:nvSpPr>
        <p:spPr>
          <a:xfrm>
            <a:off x="3830363" y="4149037"/>
            <a:ext cx="368300" cy="250825"/>
          </a:xfrm>
          <a:custGeom>
            <a:rect b="b" l="l" r="r" t="t"/>
            <a:pathLst>
              <a:path extrusionOk="0" h="250" w="367">
                <a:moveTo>
                  <a:pt x="183" y="0"/>
                </a:moveTo>
                <a:cubicBezTo>
                  <a:pt x="100" y="0"/>
                  <a:pt x="28" y="51"/>
                  <a:pt x="0" y="125"/>
                </a:cubicBezTo>
                <a:cubicBezTo>
                  <a:pt x="28" y="198"/>
                  <a:pt x="100" y="250"/>
                  <a:pt x="183" y="250"/>
                </a:cubicBezTo>
                <a:cubicBezTo>
                  <a:pt x="267" y="250"/>
                  <a:pt x="338" y="198"/>
                  <a:pt x="367" y="125"/>
                </a:cubicBezTo>
                <a:cubicBezTo>
                  <a:pt x="338" y="51"/>
                  <a:pt x="267" y="0"/>
                  <a:pt x="183" y="0"/>
                </a:cubicBezTo>
                <a:close/>
                <a:moveTo>
                  <a:pt x="183" y="208"/>
                </a:moveTo>
                <a:cubicBezTo>
                  <a:pt x="137" y="208"/>
                  <a:pt x="100" y="171"/>
                  <a:pt x="100" y="125"/>
                </a:cubicBezTo>
                <a:cubicBezTo>
                  <a:pt x="100" y="78"/>
                  <a:pt x="137" y="41"/>
                  <a:pt x="183" y="41"/>
                </a:cubicBezTo>
                <a:cubicBezTo>
                  <a:pt x="230" y="41"/>
                  <a:pt x="267" y="78"/>
                  <a:pt x="267" y="125"/>
                </a:cubicBezTo>
                <a:cubicBezTo>
                  <a:pt x="267" y="171"/>
                  <a:pt x="230" y="208"/>
                  <a:pt x="183" y="208"/>
                </a:cubicBezTo>
                <a:close/>
                <a:moveTo>
                  <a:pt x="183" y="75"/>
                </a:moveTo>
                <a:cubicBezTo>
                  <a:pt x="155" y="75"/>
                  <a:pt x="133" y="96"/>
                  <a:pt x="133" y="125"/>
                </a:cubicBezTo>
                <a:cubicBezTo>
                  <a:pt x="133" y="153"/>
                  <a:pt x="155" y="175"/>
                  <a:pt x="183" y="175"/>
                </a:cubicBezTo>
                <a:cubicBezTo>
                  <a:pt x="212" y="175"/>
                  <a:pt x="233" y="153"/>
                  <a:pt x="233" y="125"/>
                </a:cubicBezTo>
                <a:cubicBezTo>
                  <a:pt x="233" y="96"/>
                  <a:pt x="212" y="75"/>
                  <a:pt x="183" y="75"/>
                </a:cubicBezTo>
                <a:close/>
              </a:path>
            </a:pathLst>
          </a:custGeom>
          <a:solidFill>
            <a:srgbClr val="FFFFFF">
              <a:alpha val="4706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9"/>
          <p:cNvSpPr txBox="1"/>
          <p:nvPr>
            <p:ph type="title"/>
          </p:nvPr>
        </p:nvSpPr>
        <p:spPr>
          <a:xfrm>
            <a:off x="1975750" y="2895600"/>
            <a:ext cx="778500" cy="11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1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470" name="Google Shape;47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0"/>
          <p:cNvSpPr txBox="1"/>
          <p:nvPr>
            <p:ph idx="3" type="subTitle"/>
          </p:nvPr>
        </p:nvSpPr>
        <p:spPr>
          <a:xfrm>
            <a:off x="4945625" y="1622950"/>
            <a:ext cx="37101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This is a title 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6" name="Google Shape;476;p40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This is a Two Column Slide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7" name="Google Shape;477;p40"/>
          <p:cNvSpPr txBox="1"/>
          <p:nvPr>
            <p:ph idx="1" type="subTitle"/>
          </p:nvPr>
        </p:nvSpPr>
        <p:spPr>
          <a:xfrm>
            <a:off x="1023175" y="1622950"/>
            <a:ext cx="37101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This is a title 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8" name="Google Shape;478;p40"/>
          <p:cNvSpPr txBox="1"/>
          <p:nvPr>
            <p:ph idx="2" type="body"/>
          </p:nvPr>
        </p:nvSpPr>
        <p:spPr>
          <a:xfrm>
            <a:off x="1023175" y="2171700"/>
            <a:ext cx="34383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9" name="Google Shape;479;p40"/>
          <p:cNvSpPr txBox="1"/>
          <p:nvPr>
            <p:ph idx="4" type="body"/>
          </p:nvPr>
        </p:nvSpPr>
        <p:spPr>
          <a:xfrm>
            <a:off x="4945625" y="2171700"/>
            <a:ext cx="34383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0" name="Google Shape;48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1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This is a Three Column Slide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1"/>
          <p:cNvSpPr txBox="1"/>
          <p:nvPr>
            <p:ph idx="1" type="subTitle"/>
          </p:nvPr>
        </p:nvSpPr>
        <p:spPr>
          <a:xfrm>
            <a:off x="691325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This is a title 1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1"/>
          <p:cNvSpPr txBox="1"/>
          <p:nvPr>
            <p:ph idx="2" type="body"/>
          </p:nvPr>
        </p:nvSpPr>
        <p:spPr>
          <a:xfrm>
            <a:off x="691325" y="2171700"/>
            <a:ext cx="27468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8" name="Google Shape;488;p41"/>
          <p:cNvSpPr txBox="1"/>
          <p:nvPr>
            <p:ph idx="3" type="subTitle"/>
          </p:nvPr>
        </p:nvSpPr>
        <p:spPr>
          <a:xfrm>
            <a:off x="3321407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This is a title 2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1"/>
          <p:cNvSpPr txBox="1"/>
          <p:nvPr>
            <p:ph idx="4" type="body"/>
          </p:nvPr>
        </p:nvSpPr>
        <p:spPr>
          <a:xfrm>
            <a:off x="3321407" y="2171700"/>
            <a:ext cx="27468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0" name="Google Shape;490;p41"/>
          <p:cNvSpPr txBox="1"/>
          <p:nvPr>
            <p:ph idx="5" type="subTitle"/>
          </p:nvPr>
        </p:nvSpPr>
        <p:spPr>
          <a:xfrm>
            <a:off x="5951490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This is a title 3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1"/>
          <p:cNvSpPr txBox="1"/>
          <p:nvPr>
            <p:ph idx="6" type="body"/>
          </p:nvPr>
        </p:nvSpPr>
        <p:spPr>
          <a:xfrm>
            <a:off x="5951490" y="2171700"/>
            <a:ext cx="2746800" cy="1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2" name="Google Shape;49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Six Columns Slide</a:t>
            </a:r>
            <a:endParaRPr/>
          </a:p>
        </p:txBody>
      </p:sp>
      <p:sp>
        <p:nvSpPr>
          <p:cNvPr id="498" name="Google Shape;498;p42"/>
          <p:cNvSpPr txBox="1"/>
          <p:nvPr>
            <p:ph idx="1" type="subTitle"/>
          </p:nvPr>
        </p:nvSpPr>
        <p:spPr>
          <a:xfrm>
            <a:off x="691313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is a Title 1</a:t>
            </a:r>
            <a:endParaRPr/>
          </a:p>
        </p:txBody>
      </p:sp>
      <p:sp>
        <p:nvSpPr>
          <p:cNvPr id="499" name="Google Shape;499;p42"/>
          <p:cNvSpPr txBox="1"/>
          <p:nvPr>
            <p:ph idx="2" type="body"/>
          </p:nvPr>
        </p:nvSpPr>
        <p:spPr>
          <a:xfrm>
            <a:off x="691313" y="2033425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Lorem Ipsum is simply dummy text of the printing and typesetting industry. Lorem Ipsum has been the industry's standard dummy text ever since the 1500s.</a:t>
            </a:r>
            <a:endParaRPr/>
          </a:p>
        </p:txBody>
      </p:sp>
      <p:sp>
        <p:nvSpPr>
          <p:cNvPr id="500" name="Google Shape;500;p42"/>
          <p:cNvSpPr txBox="1"/>
          <p:nvPr>
            <p:ph idx="3" type="subTitle"/>
          </p:nvPr>
        </p:nvSpPr>
        <p:spPr>
          <a:xfrm>
            <a:off x="3321407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is a Title 2</a:t>
            </a:r>
            <a:endParaRPr/>
          </a:p>
        </p:txBody>
      </p:sp>
      <p:sp>
        <p:nvSpPr>
          <p:cNvPr id="501" name="Google Shape;501;p42"/>
          <p:cNvSpPr txBox="1"/>
          <p:nvPr>
            <p:ph idx="4" type="body"/>
          </p:nvPr>
        </p:nvSpPr>
        <p:spPr>
          <a:xfrm>
            <a:off x="3321398" y="2033425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Lorem Ipsum is simply dummy text of the printing and typesetting industry. Lorem Ipsum has been the industry's standard dummy text ever since the 1500s.</a:t>
            </a:r>
            <a:endParaRPr/>
          </a:p>
        </p:txBody>
      </p:sp>
      <p:sp>
        <p:nvSpPr>
          <p:cNvPr id="502" name="Google Shape;502;p42"/>
          <p:cNvSpPr txBox="1"/>
          <p:nvPr>
            <p:ph idx="5" type="subTitle"/>
          </p:nvPr>
        </p:nvSpPr>
        <p:spPr>
          <a:xfrm>
            <a:off x="5951490" y="1622950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a Title 3</a:t>
            </a:r>
            <a:endParaRPr/>
          </a:p>
        </p:txBody>
      </p:sp>
      <p:sp>
        <p:nvSpPr>
          <p:cNvPr id="503" name="Google Shape;503;p42"/>
          <p:cNvSpPr txBox="1"/>
          <p:nvPr>
            <p:ph idx="6" type="body"/>
          </p:nvPr>
        </p:nvSpPr>
        <p:spPr>
          <a:xfrm>
            <a:off x="5951484" y="2033425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Lorem Ipsum is simply dummy text of the printing and typesetting industry. Lorem Ipsum has been the industry's standard dummy text ever since the 1500s.</a:t>
            </a:r>
            <a:endParaRPr/>
          </a:p>
        </p:txBody>
      </p:sp>
      <p:sp>
        <p:nvSpPr>
          <p:cNvPr id="504" name="Google Shape;504;p42"/>
          <p:cNvSpPr txBox="1"/>
          <p:nvPr>
            <p:ph idx="7" type="subTitle"/>
          </p:nvPr>
        </p:nvSpPr>
        <p:spPr>
          <a:xfrm>
            <a:off x="691313" y="2797525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a Title 4</a:t>
            </a:r>
            <a:endParaRPr/>
          </a:p>
        </p:txBody>
      </p:sp>
      <p:sp>
        <p:nvSpPr>
          <p:cNvPr id="505" name="Google Shape;505;p42"/>
          <p:cNvSpPr txBox="1"/>
          <p:nvPr>
            <p:ph idx="8" type="body"/>
          </p:nvPr>
        </p:nvSpPr>
        <p:spPr>
          <a:xfrm>
            <a:off x="691313" y="3208000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Lorem Ipsum is simply dummy text of the printing and typesetting industry. Lorem Ipsum has been the industry's standard dummy text ever since the 1500s.</a:t>
            </a:r>
            <a:endParaRPr/>
          </a:p>
        </p:txBody>
      </p:sp>
      <p:sp>
        <p:nvSpPr>
          <p:cNvPr id="506" name="Google Shape;506;p42"/>
          <p:cNvSpPr txBox="1"/>
          <p:nvPr>
            <p:ph idx="9" type="subTitle"/>
          </p:nvPr>
        </p:nvSpPr>
        <p:spPr>
          <a:xfrm>
            <a:off x="3321407" y="2797525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a Title 5</a:t>
            </a:r>
            <a:endParaRPr/>
          </a:p>
        </p:txBody>
      </p:sp>
      <p:sp>
        <p:nvSpPr>
          <p:cNvPr id="507" name="Google Shape;507;p42"/>
          <p:cNvSpPr txBox="1"/>
          <p:nvPr>
            <p:ph idx="13" type="body"/>
          </p:nvPr>
        </p:nvSpPr>
        <p:spPr>
          <a:xfrm>
            <a:off x="3321398" y="3208000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Lorem Ipsum is simply dummy text of the printing and typesetting industry. Lorem Ipsum has been the industry's standard dummy text ever since the 1500s.</a:t>
            </a:r>
            <a:endParaRPr/>
          </a:p>
        </p:txBody>
      </p:sp>
      <p:sp>
        <p:nvSpPr>
          <p:cNvPr id="508" name="Google Shape;508;p42"/>
          <p:cNvSpPr txBox="1"/>
          <p:nvPr>
            <p:ph idx="14" type="subTitle"/>
          </p:nvPr>
        </p:nvSpPr>
        <p:spPr>
          <a:xfrm>
            <a:off x="5951490" y="2797525"/>
            <a:ext cx="2746800" cy="4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a Title 6</a:t>
            </a:r>
            <a:endParaRPr/>
          </a:p>
        </p:txBody>
      </p:sp>
      <p:sp>
        <p:nvSpPr>
          <p:cNvPr id="509" name="Google Shape;509;p42"/>
          <p:cNvSpPr txBox="1"/>
          <p:nvPr>
            <p:ph idx="15" type="body"/>
          </p:nvPr>
        </p:nvSpPr>
        <p:spPr>
          <a:xfrm>
            <a:off x="5951484" y="3208000"/>
            <a:ext cx="2746800" cy="9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Lorem Ipsum is simply dummy text of the printing and typesetting industry. Lorem Ipsum has been the industry's standard dummy text ever since the 1500s.</a:t>
            </a:r>
            <a:endParaRPr/>
          </a:p>
        </p:txBody>
      </p:sp>
      <p:sp>
        <p:nvSpPr>
          <p:cNvPr id="510" name="Google Shape;51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/>
          <p:nvPr>
            <p:ph type="title"/>
          </p:nvPr>
        </p:nvSpPr>
        <p:spPr>
          <a:xfrm>
            <a:off x="-150" y="605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simple diagrams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6" name="Google Shape;516;p43"/>
          <p:cNvSpPr/>
          <p:nvPr/>
        </p:nvSpPr>
        <p:spPr>
          <a:xfrm>
            <a:off x="1353956" y="1560779"/>
            <a:ext cx="2358900" cy="2358900"/>
          </a:xfrm>
          <a:prstGeom prst="ellipse">
            <a:avLst/>
          </a:prstGeom>
          <a:solidFill>
            <a:srgbClr val="B54553">
              <a:alpha val="51920"/>
            </a:srgbClr>
          </a:solidFill>
          <a:ln cap="flat" cmpd="sng" w="9525">
            <a:solidFill>
              <a:srgbClr val="A9414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3"/>
          <p:cNvSpPr/>
          <p:nvPr/>
        </p:nvSpPr>
        <p:spPr>
          <a:xfrm>
            <a:off x="3392550" y="1560779"/>
            <a:ext cx="2358900" cy="2358900"/>
          </a:xfrm>
          <a:prstGeom prst="ellipse">
            <a:avLst/>
          </a:prstGeom>
          <a:solidFill>
            <a:srgbClr val="5FC6E0">
              <a:alpha val="4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3"/>
          <p:cNvSpPr/>
          <p:nvPr/>
        </p:nvSpPr>
        <p:spPr>
          <a:xfrm>
            <a:off x="5431145" y="1560779"/>
            <a:ext cx="2358900" cy="2358900"/>
          </a:xfrm>
          <a:prstGeom prst="ellipse">
            <a:avLst/>
          </a:prstGeom>
          <a:noFill/>
          <a:ln cap="flat" cmpd="sng" w="9525">
            <a:solidFill>
              <a:srgbClr val="22D1B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3"/>
          <p:cNvSpPr txBox="1"/>
          <p:nvPr/>
        </p:nvSpPr>
        <p:spPr>
          <a:xfrm>
            <a:off x="2223205" y="2496029"/>
            <a:ext cx="620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43"/>
          <p:cNvSpPr txBox="1"/>
          <p:nvPr/>
        </p:nvSpPr>
        <p:spPr>
          <a:xfrm>
            <a:off x="4193550" y="2496025"/>
            <a:ext cx="7569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Design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43"/>
          <p:cNvSpPr txBox="1"/>
          <p:nvPr/>
        </p:nvSpPr>
        <p:spPr>
          <a:xfrm>
            <a:off x="5807945" y="2496050"/>
            <a:ext cx="1605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D1BE"/>
                </a:solidFill>
                <a:latin typeface="Roboto"/>
                <a:ea typeface="Roboto"/>
                <a:cs typeface="Roboto"/>
                <a:sym typeface="Roboto"/>
              </a:rPr>
              <a:t>Implementation</a:t>
            </a:r>
            <a:endParaRPr>
              <a:solidFill>
                <a:srgbClr val="22D1B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44"/>
          <p:cNvGrpSpPr/>
          <p:nvPr/>
        </p:nvGrpSpPr>
        <p:grpSpPr>
          <a:xfrm>
            <a:off x="7458478" y="111100"/>
            <a:ext cx="1569249" cy="1654375"/>
            <a:chOff x="7458478" y="111100"/>
            <a:chExt cx="1569249" cy="1654375"/>
          </a:xfrm>
        </p:grpSpPr>
        <p:sp>
          <p:nvSpPr>
            <p:cNvPr id="528" name="Google Shape;528;p44"/>
            <p:cNvSpPr/>
            <p:nvPr/>
          </p:nvSpPr>
          <p:spPr>
            <a:xfrm>
              <a:off x="8758677" y="111100"/>
              <a:ext cx="195425" cy="194275"/>
            </a:xfrm>
            <a:custGeom>
              <a:rect b="b" l="l" r="r" t="t"/>
              <a:pathLst>
                <a:path extrusionOk="0" h="24" w="24">
                  <a:moveTo>
                    <a:pt x="0" y="19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5" y="4"/>
                    <a:pt x="15" y="4"/>
                    <a:pt x="15" y="4"/>
                  </a:cubicBezTo>
                  <a:lnTo>
                    <a:pt x="0" y="19"/>
                  </a:lnTo>
                  <a:close/>
                  <a:moveTo>
                    <a:pt x="24" y="5"/>
                  </a:moveTo>
                  <a:cubicBezTo>
                    <a:pt x="24" y="5"/>
                    <a:pt x="24" y="4"/>
                    <a:pt x="24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4"/>
            <p:cNvSpPr/>
            <p:nvPr/>
          </p:nvSpPr>
          <p:spPr>
            <a:xfrm>
              <a:off x="8832302" y="498200"/>
              <a:ext cx="195425" cy="219414"/>
            </a:xfrm>
            <a:custGeom>
              <a:rect b="b" l="l" r="r" t="t"/>
              <a:pathLst>
                <a:path extrusionOk="0" h="27" w="24">
                  <a:moveTo>
                    <a:pt x="19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19" y="15"/>
                  </a:lnTo>
                  <a:close/>
                  <a:moveTo>
                    <a:pt x="18" y="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4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4" y="26"/>
                    <a:pt x="24" y="2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4"/>
                    <a:pt x="23" y="3"/>
                    <a:pt x="22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8" y="0"/>
                  </a:lnTo>
                  <a:close/>
                  <a:moveTo>
                    <a:pt x="2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2" y="24"/>
                  </a:ln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4"/>
            <p:cNvSpPr/>
            <p:nvPr/>
          </p:nvSpPr>
          <p:spPr>
            <a:xfrm>
              <a:off x="8364725" y="111101"/>
              <a:ext cx="170267" cy="194275"/>
            </a:xfrm>
            <a:custGeom>
              <a:rect b="b" l="l" r="r" t="t"/>
              <a:pathLst>
                <a:path extrusionOk="0" h="24" w="21">
                  <a:moveTo>
                    <a:pt x="19" y="14"/>
                  </a:moveTo>
                  <a:cubicBezTo>
                    <a:pt x="19" y="9"/>
                    <a:pt x="11" y="0"/>
                    <a:pt x="11" y="0"/>
                  </a:cubicBezTo>
                  <a:cubicBezTo>
                    <a:pt x="11" y="0"/>
                    <a:pt x="9" y="2"/>
                    <a:pt x="7" y="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4"/>
                  </a:cubicBezTo>
                  <a:close/>
                  <a:moveTo>
                    <a:pt x="18" y="18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0"/>
                    <a:pt x="3" y="12"/>
                    <a:pt x="3" y="14"/>
                  </a:cubicBezTo>
                  <a:cubicBezTo>
                    <a:pt x="3" y="18"/>
                    <a:pt x="7" y="22"/>
                    <a:pt x="11" y="22"/>
                  </a:cubicBezTo>
                  <a:cubicBezTo>
                    <a:pt x="13" y="22"/>
                    <a:pt x="15" y="21"/>
                    <a:pt x="16" y="2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2"/>
                    <a:pt x="21" y="22"/>
                    <a:pt x="21" y="22"/>
                  </a:cubicBezTo>
                  <a:lnTo>
                    <a:pt x="18" y="18"/>
                  </a:lnTo>
                  <a:close/>
                </a:path>
              </a:pathLst>
            </a:custGeom>
            <a:solidFill>
              <a:srgbClr val="ACAB4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4"/>
            <p:cNvSpPr/>
            <p:nvPr/>
          </p:nvSpPr>
          <p:spPr>
            <a:xfrm>
              <a:off x="8364713" y="498200"/>
              <a:ext cx="304800" cy="304800"/>
            </a:xfrm>
            <a:custGeom>
              <a:rect b="b" l="l" r="r" t="t"/>
              <a:pathLst>
                <a:path extrusionOk="0" h="303" w="303">
                  <a:moveTo>
                    <a:pt x="106" y="212"/>
                  </a:moveTo>
                  <a:cubicBezTo>
                    <a:pt x="136" y="212"/>
                    <a:pt x="136" y="212"/>
                    <a:pt x="136" y="212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06" y="90"/>
                    <a:pt x="106" y="90"/>
                    <a:pt x="106" y="90"/>
                  </a:cubicBezTo>
                  <a:lnTo>
                    <a:pt x="106" y="212"/>
                  </a:lnTo>
                  <a:close/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cubicBezTo>
                    <a:pt x="0" y="235"/>
                    <a:pt x="68" y="303"/>
                    <a:pt x="151" y="303"/>
                  </a:cubicBezTo>
                  <a:cubicBezTo>
                    <a:pt x="235" y="303"/>
                    <a:pt x="303" y="235"/>
                    <a:pt x="303" y="151"/>
                  </a:cubicBezTo>
                  <a:cubicBezTo>
                    <a:pt x="303" y="67"/>
                    <a:pt x="235" y="0"/>
                    <a:pt x="151" y="0"/>
                  </a:cubicBezTo>
                  <a:close/>
                  <a:moveTo>
                    <a:pt x="151" y="272"/>
                  </a:moveTo>
                  <a:cubicBezTo>
                    <a:pt x="84" y="272"/>
                    <a:pt x="30" y="218"/>
                    <a:pt x="30" y="151"/>
                  </a:cubicBezTo>
                  <a:cubicBezTo>
                    <a:pt x="30" y="84"/>
                    <a:pt x="84" y="30"/>
                    <a:pt x="151" y="30"/>
                  </a:cubicBezTo>
                  <a:cubicBezTo>
                    <a:pt x="218" y="30"/>
                    <a:pt x="272" y="84"/>
                    <a:pt x="272" y="151"/>
                  </a:cubicBezTo>
                  <a:cubicBezTo>
                    <a:pt x="272" y="218"/>
                    <a:pt x="218" y="272"/>
                    <a:pt x="151" y="272"/>
                  </a:cubicBezTo>
                  <a:close/>
                  <a:moveTo>
                    <a:pt x="166" y="212"/>
                  </a:moveTo>
                  <a:cubicBezTo>
                    <a:pt x="197" y="212"/>
                    <a:pt x="197" y="212"/>
                    <a:pt x="197" y="212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66" y="90"/>
                    <a:pt x="166" y="90"/>
                    <a:pt x="166" y="90"/>
                  </a:cubicBezTo>
                  <a:lnTo>
                    <a:pt x="166" y="212"/>
                  </a:lnTo>
                  <a:close/>
                </a:path>
              </a:pathLst>
            </a:custGeom>
            <a:solidFill>
              <a:srgbClr val="712A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4"/>
            <p:cNvSpPr/>
            <p:nvPr/>
          </p:nvSpPr>
          <p:spPr>
            <a:xfrm>
              <a:off x="8000538" y="368900"/>
              <a:ext cx="258763" cy="171450"/>
            </a:xfrm>
            <a:custGeom>
              <a:rect b="b" l="l" r="r" t="t"/>
              <a:pathLst>
                <a:path extrusionOk="0" h="172" w="258">
                  <a:moveTo>
                    <a:pt x="200" y="65"/>
                  </a:moveTo>
                  <a:cubicBezTo>
                    <a:pt x="200" y="14"/>
                    <a:pt x="200" y="14"/>
                    <a:pt x="200" y="14"/>
                  </a:cubicBezTo>
                  <a:cubicBezTo>
                    <a:pt x="200" y="7"/>
                    <a:pt x="194" y="0"/>
                    <a:pt x="18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66"/>
                    <a:pt x="6" y="172"/>
                    <a:pt x="14" y="172"/>
                  </a:cubicBezTo>
                  <a:cubicBezTo>
                    <a:pt x="186" y="172"/>
                    <a:pt x="186" y="172"/>
                    <a:pt x="186" y="172"/>
                  </a:cubicBezTo>
                  <a:cubicBezTo>
                    <a:pt x="194" y="172"/>
                    <a:pt x="200" y="166"/>
                    <a:pt x="200" y="15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58" y="165"/>
                    <a:pt x="258" y="165"/>
                    <a:pt x="258" y="165"/>
                  </a:cubicBezTo>
                  <a:cubicBezTo>
                    <a:pt x="258" y="7"/>
                    <a:pt x="258" y="7"/>
                    <a:pt x="258" y="7"/>
                  </a:cubicBezTo>
                  <a:lnTo>
                    <a:pt x="200" y="65"/>
                  </a:lnTo>
                  <a:close/>
                </a:path>
              </a:pathLst>
            </a:custGeom>
            <a:solidFill>
              <a:srgbClr val="68AF6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8423725" y="922452"/>
              <a:ext cx="334950" cy="306075"/>
            </a:xfrm>
            <a:custGeom>
              <a:rect b="b" l="l" r="r" t="t"/>
              <a:pathLst>
                <a:path extrusionOk="0" h="335" w="366">
                  <a:moveTo>
                    <a:pt x="0" y="335"/>
                  </a:moveTo>
                  <a:cubicBezTo>
                    <a:pt x="66" y="335"/>
                    <a:pt x="66" y="335"/>
                    <a:pt x="66" y="3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0" y="135"/>
                    <a:pt x="0" y="135"/>
                    <a:pt x="0" y="135"/>
                  </a:cubicBezTo>
                  <a:lnTo>
                    <a:pt x="0" y="335"/>
                  </a:lnTo>
                  <a:close/>
                  <a:moveTo>
                    <a:pt x="366" y="152"/>
                  </a:moveTo>
                  <a:cubicBezTo>
                    <a:pt x="366" y="133"/>
                    <a:pt x="351" y="118"/>
                    <a:pt x="333" y="118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0"/>
                    <a:pt x="240" y="23"/>
                    <a:pt x="236" y="18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1" y="117"/>
                    <a:pt x="98" y="125"/>
                    <a:pt x="98" y="13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98" y="318"/>
                    <a:pt x="113" y="333"/>
                    <a:pt x="131" y="333"/>
                  </a:cubicBezTo>
                  <a:cubicBezTo>
                    <a:pt x="281" y="333"/>
                    <a:pt x="281" y="333"/>
                    <a:pt x="281" y="333"/>
                  </a:cubicBezTo>
                  <a:cubicBezTo>
                    <a:pt x="295" y="333"/>
                    <a:pt x="306" y="325"/>
                    <a:pt x="311" y="313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3"/>
                    <a:pt x="363" y="188"/>
                    <a:pt x="363" y="185"/>
                  </a:cubicBezTo>
                  <a:cubicBezTo>
                    <a:pt x="363" y="152"/>
                    <a:pt x="363" y="152"/>
                    <a:pt x="363" y="152"/>
                  </a:cubicBezTo>
                  <a:lnTo>
                    <a:pt x="366" y="152"/>
                  </a:lnTo>
                  <a:close/>
                </a:path>
              </a:pathLst>
            </a:custGeom>
            <a:solidFill>
              <a:srgbClr val="A05EA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4"/>
            <p:cNvSpPr/>
            <p:nvPr/>
          </p:nvSpPr>
          <p:spPr>
            <a:xfrm>
              <a:off x="7948024" y="717625"/>
              <a:ext cx="334950" cy="334950"/>
            </a:xfrm>
            <a:custGeom>
              <a:rect b="b" l="l" r="r" t="t"/>
              <a:pathLst>
                <a:path extrusionOk="0" h="27" w="27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  <a:moveTo>
                    <a:pt x="14" y="24"/>
                  </a:moveTo>
                  <a:cubicBezTo>
                    <a:pt x="8" y="24"/>
                    <a:pt x="3" y="20"/>
                    <a:pt x="3" y="14"/>
                  </a:cubicBezTo>
                  <a:cubicBezTo>
                    <a:pt x="3" y="8"/>
                    <a:pt x="8" y="3"/>
                    <a:pt x="14" y="3"/>
                  </a:cubicBezTo>
                  <a:cubicBezTo>
                    <a:pt x="20" y="3"/>
                    <a:pt x="24" y="8"/>
                    <a:pt x="24" y="14"/>
                  </a:cubicBezTo>
                  <a:cubicBezTo>
                    <a:pt x="24" y="20"/>
                    <a:pt x="20" y="24"/>
                    <a:pt x="14" y="24"/>
                  </a:cubicBezTo>
                  <a:close/>
                  <a:moveTo>
                    <a:pt x="18" y="12"/>
                  </a:moveTo>
                  <a:cubicBezTo>
                    <a:pt x="19" y="12"/>
                    <a:pt x="20" y="11"/>
                    <a:pt x="20" y="10"/>
                  </a:cubicBezTo>
                  <a:cubicBezTo>
                    <a:pt x="20" y="9"/>
                    <a:pt x="19" y="8"/>
                    <a:pt x="18" y="8"/>
                  </a:cubicBezTo>
                  <a:cubicBezTo>
                    <a:pt x="17" y="8"/>
                    <a:pt x="16" y="9"/>
                    <a:pt x="16" y="10"/>
                  </a:cubicBezTo>
                  <a:cubicBezTo>
                    <a:pt x="16" y="11"/>
                    <a:pt x="17" y="12"/>
                    <a:pt x="18" y="12"/>
                  </a:cubicBezTo>
                  <a:close/>
                  <a:moveTo>
                    <a:pt x="9" y="12"/>
                  </a:moveTo>
                  <a:cubicBezTo>
                    <a:pt x="10" y="12"/>
                    <a:pt x="11" y="11"/>
                    <a:pt x="11" y="10"/>
                  </a:cubicBezTo>
                  <a:cubicBezTo>
                    <a:pt x="11" y="9"/>
                    <a:pt x="10" y="8"/>
                    <a:pt x="9" y="8"/>
                  </a:cubicBezTo>
                  <a:cubicBezTo>
                    <a:pt x="8" y="8"/>
                    <a:pt x="7" y="9"/>
                    <a:pt x="7" y="10"/>
                  </a:cubicBezTo>
                  <a:cubicBezTo>
                    <a:pt x="7" y="11"/>
                    <a:pt x="8" y="12"/>
                    <a:pt x="9" y="12"/>
                  </a:cubicBezTo>
                  <a:close/>
                  <a:moveTo>
                    <a:pt x="14" y="21"/>
                  </a:moveTo>
                  <a:cubicBezTo>
                    <a:pt x="17" y="21"/>
                    <a:pt x="19" y="19"/>
                    <a:pt x="2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9"/>
                    <a:pt x="11" y="21"/>
                    <a:pt x="14" y="2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7487327" y="251838"/>
              <a:ext cx="407797" cy="405575"/>
            </a:xfrm>
            <a:custGeom>
              <a:rect b="b" l="l" r="r" t="t"/>
              <a:pathLst>
                <a:path extrusionOk="0" h="286" w="287">
                  <a:moveTo>
                    <a:pt x="144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4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144" y="208"/>
                  </a:moveTo>
                  <a:cubicBezTo>
                    <a:pt x="108" y="208"/>
                    <a:pt x="79" y="179"/>
                    <a:pt x="79" y="143"/>
                  </a:cubicBezTo>
                  <a:cubicBezTo>
                    <a:pt x="79" y="107"/>
                    <a:pt x="108" y="79"/>
                    <a:pt x="144" y="79"/>
                  </a:cubicBezTo>
                  <a:cubicBezTo>
                    <a:pt x="179" y="79"/>
                    <a:pt x="208" y="107"/>
                    <a:pt x="208" y="143"/>
                  </a:cubicBezTo>
                  <a:cubicBezTo>
                    <a:pt x="208" y="179"/>
                    <a:pt x="179" y="208"/>
                    <a:pt x="144" y="208"/>
                  </a:cubicBezTo>
                  <a:close/>
                  <a:moveTo>
                    <a:pt x="144" y="129"/>
                  </a:moveTo>
                  <a:cubicBezTo>
                    <a:pt x="136" y="129"/>
                    <a:pt x="129" y="135"/>
                    <a:pt x="129" y="143"/>
                  </a:cubicBezTo>
                  <a:cubicBezTo>
                    <a:pt x="129" y="151"/>
                    <a:pt x="136" y="157"/>
                    <a:pt x="144" y="157"/>
                  </a:cubicBezTo>
                  <a:cubicBezTo>
                    <a:pt x="151" y="157"/>
                    <a:pt x="158" y="151"/>
                    <a:pt x="158" y="143"/>
                  </a:cubicBezTo>
                  <a:cubicBezTo>
                    <a:pt x="158" y="135"/>
                    <a:pt x="151" y="129"/>
                    <a:pt x="144" y="129"/>
                  </a:cubicBez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8000549" y="1360175"/>
              <a:ext cx="407700" cy="405300"/>
            </a:xfrm>
            <a:prstGeom prst="rect">
              <a:avLst/>
            </a:prstGeom>
            <a:solidFill>
              <a:srgbClr val="416E4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7458478" y="922302"/>
              <a:ext cx="407800" cy="371237"/>
            </a:xfrm>
            <a:custGeom>
              <a:rect b="b" l="l" r="r" t="t"/>
              <a:pathLst>
                <a:path extrusionOk="0" h="305" w="334">
                  <a:moveTo>
                    <a:pt x="242" y="0"/>
                  </a:moveTo>
                  <a:cubicBezTo>
                    <a:pt x="214" y="0"/>
                    <a:pt x="185" y="13"/>
                    <a:pt x="167" y="35"/>
                  </a:cubicBezTo>
                  <a:cubicBezTo>
                    <a:pt x="149" y="13"/>
                    <a:pt x="120" y="0"/>
                    <a:pt x="92" y="0"/>
                  </a:cubicBezTo>
                  <a:cubicBezTo>
                    <a:pt x="40" y="0"/>
                    <a:pt x="0" y="40"/>
                    <a:pt x="0" y="91"/>
                  </a:cubicBezTo>
                  <a:cubicBezTo>
                    <a:pt x="0" y="155"/>
                    <a:pt x="57" y="206"/>
                    <a:pt x="144" y="283"/>
                  </a:cubicBezTo>
                  <a:cubicBezTo>
                    <a:pt x="167" y="305"/>
                    <a:pt x="167" y="305"/>
                    <a:pt x="167" y="305"/>
                  </a:cubicBezTo>
                  <a:cubicBezTo>
                    <a:pt x="190" y="283"/>
                    <a:pt x="190" y="283"/>
                    <a:pt x="190" y="283"/>
                  </a:cubicBezTo>
                  <a:cubicBezTo>
                    <a:pt x="277" y="205"/>
                    <a:pt x="334" y="153"/>
                    <a:pt x="334" y="91"/>
                  </a:cubicBezTo>
                  <a:cubicBezTo>
                    <a:pt x="334" y="40"/>
                    <a:pt x="294" y="0"/>
                    <a:pt x="242" y="0"/>
                  </a:cubicBezTo>
                  <a:close/>
                  <a:moveTo>
                    <a:pt x="169" y="260"/>
                  </a:moveTo>
                  <a:cubicBezTo>
                    <a:pt x="167" y="261"/>
                    <a:pt x="167" y="261"/>
                    <a:pt x="167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85" y="188"/>
                    <a:pt x="34" y="140"/>
                    <a:pt x="34" y="91"/>
                  </a:cubicBezTo>
                  <a:cubicBezTo>
                    <a:pt x="34" y="58"/>
                    <a:pt x="59" y="33"/>
                    <a:pt x="92" y="33"/>
                  </a:cubicBezTo>
                  <a:cubicBezTo>
                    <a:pt x="117" y="33"/>
                    <a:pt x="142" y="50"/>
                    <a:pt x="152" y="73"/>
                  </a:cubicBezTo>
                  <a:cubicBezTo>
                    <a:pt x="184" y="73"/>
                    <a:pt x="184" y="73"/>
                    <a:pt x="184" y="73"/>
                  </a:cubicBezTo>
                  <a:cubicBezTo>
                    <a:pt x="192" y="50"/>
                    <a:pt x="217" y="33"/>
                    <a:pt x="244" y="33"/>
                  </a:cubicBezTo>
                  <a:cubicBezTo>
                    <a:pt x="277" y="33"/>
                    <a:pt x="302" y="58"/>
                    <a:pt x="302" y="91"/>
                  </a:cubicBezTo>
                  <a:cubicBezTo>
                    <a:pt x="300" y="140"/>
                    <a:pt x="249" y="186"/>
                    <a:pt x="169" y="260"/>
                  </a:cubicBezTo>
                  <a:close/>
                </a:path>
              </a:pathLst>
            </a:custGeom>
            <a:solidFill>
              <a:srgbClr val="A9414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44"/>
          <p:cNvGrpSpPr/>
          <p:nvPr/>
        </p:nvGrpSpPr>
        <p:grpSpPr>
          <a:xfrm>
            <a:off x="139129" y="3677401"/>
            <a:ext cx="1485714" cy="1357517"/>
            <a:chOff x="139129" y="3677401"/>
            <a:chExt cx="1485714" cy="1357517"/>
          </a:xfrm>
        </p:grpSpPr>
        <p:sp>
          <p:nvSpPr>
            <p:cNvPr id="539" name="Google Shape;539;p44"/>
            <p:cNvSpPr/>
            <p:nvPr/>
          </p:nvSpPr>
          <p:spPr>
            <a:xfrm>
              <a:off x="139129" y="4795596"/>
              <a:ext cx="223500" cy="193500"/>
            </a:xfrm>
            <a:prstGeom prst="triangle">
              <a:avLst>
                <a:gd fmla="val 50000" name="adj"/>
              </a:avLst>
            </a:prstGeom>
            <a:solidFill>
              <a:srgbClr val="5FC6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311701" y="4440864"/>
              <a:ext cx="276100" cy="281461"/>
            </a:xfrm>
            <a:custGeom>
              <a:rect b="b" l="l" r="r" t="t"/>
              <a:pathLst>
                <a:path extrusionOk="0" h="332" w="326">
                  <a:moveTo>
                    <a:pt x="288" y="183"/>
                  </a:moveTo>
                  <a:cubicBezTo>
                    <a:pt x="288" y="178"/>
                    <a:pt x="290" y="173"/>
                    <a:pt x="290" y="167"/>
                  </a:cubicBezTo>
                  <a:cubicBezTo>
                    <a:pt x="290" y="160"/>
                    <a:pt x="290" y="155"/>
                    <a:pt x="288" y="150"/>
                  </a:cubicBezTo>
                  <a:cubicBezTo>
                    <a:pt x="323" y="122"/>
                    <a:pt x="323" y="122"/>
                    <a:pt x="323" y="122"/>
                  </a:cubicBezTo>
                  <a:cubicBezTo>
                    <a:pt x="326" y="120"/>
                    <a:pt x="326" y="115"/>
                    <a:pt x="325" y="112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0" y="50"/>
                    <a:pt x="285" y="48"/>
                    <a:pt x="281" y="50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1" y="60"/>
                    <a:pt x="221" y="55"/>
                    <a:pt x="211" y="50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5" y="3"/>
                    <a:pt x="201" y="0"/>
                    <a:pt x="19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0"/>
                    <a:pt x="121" y="3"/>
                    <a:pt x="121" y="7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05" y="53"/>
                    <a:pt x="95" y="60"/>
                    <a:pt x="86" y="67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1" y="48"/>
                    <a:pt x="36" y="50"/>
                    <a:pt x="35" y="53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5"/>
                    <a:pt x="0" y="120"/>
                    <a:pt x="3" y="122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53"/>
                    <a:pt x="36" y="160"/>
                    <a:pt x="36" y="165"/>
                  </a:cubicBezTo>
                  <a:cubicBezTo>
                    <a:pt x="36" y="170"/>
                    <a:pt x="36" y="177"/>
                    <a:pt x="38" y="182"/>
                  </a:cubicBezTo>
                  <a:cubicBezTo>
                    <a:pt x="3" y="208"/>
                    <a:pt x="3" y="208"/>
                    <a:pt x="3" y="208"/>
                  </a:cubicBezTo>
                  <a:cubicBezTo>
                    <a:pt x="0" y="210"/>
                    <a:pt x="0" y="215"/>
                    <a:pt x="1" y="218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80"/>
                    <a:pt x="41" y="282"/>
                    <a:pt x="45" y="280"/>
                  </a:cubicBezTo>
                  <a:cubicBezTo>
                    <a:pt x="86" y="263"/>
                    <a:pt x="86" y="263"/>
                    <a:pt x="86" y="263"/>
                  </a:cubicBezTo>
                  <a:cubicBezTo>
                    <a:pt x="95" y="270"/>
                    <a:pt x="105" y="275"/>
                    <a:pt x="115" y="280"/>
                  </a:cubicBezTo>
                  <a:cubicBezTo>
                    <a:pt x="121" y="325"/>
                    <a:pt x="121" y="325"/>
                    <a:pt x="121" y="325"/>
                  </a:cubicBezTo>
                  <a:cubicBezTo>
                    <a:pt x="121" y="328"/>
                    <a:pt x="125" y="332"/>
                    <a:pt x="130" y="332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00" y="332"/>
                    <a:pt x="205" y="328"/>
                    <a:pt x="205" y="325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21" y="277"/>
                    <a:pt x="231" y="270"/>
                    <a:pt x="240" y="263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5" y="282"/>
                    <a:pt x="290" y="280"/>
                    <a:pt x="291" y="277"/>
                  </a:cubicBezTo>
                  <a:cubicBezTo>
                    <a:pt x="325" y="218"/>
                    <a:pt x="325" y="218"/>
                    <a:pt x="325" y="218"/>
                  </a:cubicBezTo>
                  <a:cubicBezTo>
                    <a:pt x="326" y="215"/>
                    <a:pt x="326" y="210"/>
                    <a:pt x="323" y="208"/>
                  </a:cubicBezTo>
                  <a:lnTo>
                    <a:pt x="288" y="183"/>
                  </a:lnTo>
                  <a:close/>
                  <a:moveTo>
                    <a:pt x="165" y="225"/>
                  </a:moveTo>
                  <a:cubicBezTo>
                    <a:pt x="133" y="225"/>
                    <a:pt x="106" y="198"/>
                    <a:pt x="106" y="167"/>
                  </a:cubicBezTo>
                  <a:cubicBezTo>
                    <a:pt x="106" y="135"/>
                    <a:pt x="133" y="108"/>
                    <a:pt x="165" y="108"/>
                  </a:cubicBezTo>
                  <a:cubicBezTo>
                    <a:pt x="196" y="108"/>
                    <a:pt x="223" y="135"/>
                    <a:pt x="223" y="167"/>
                  </a:cubicBezTo>
                  <a:cubicBezTo>
                    <a:pt x="223" y="198"/>
                    <a:pt x="196" y="225"/>
                    <a:pt x="165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587800" y="4749776"/>
              <a:ext cx="276100" cy="285142"/>
            </a:xfrm>
            <a:custGeom>
              <a:rect b="b" l="l" r="r" t="t"/>
              <a:pathLst>
                <a:path extrusionOk="0" h="350" w="339">
                  <a:moveTo>
                    <a:pt x="167" y="133"/>
                  </a:moveTo>
                  <a:cubicBezTo>
                    <a:pt x="200" y="133"/>
                    <a:pt x="200" y="133"/>
                    <a:pt x="200" y="13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50"/>
                    <a:pt x="250" y="50"/>
                    <a:pt x="250" y="50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67" y="83"/>
                    <a:pt x="167" y="83"/>
                    <a:pt x="167" y="83"/>
                  </a:cubicBezTo>
                  <a:lnTo>
                    <a:pt x="167" y="133"/>
                  </a:lnTo>
                  <a:close/>
                  <a:moveTo>
                    <a:pt x="100" y="283"/>
                  </a:moveTo>
                  <a:cubicBezTo>
                    <a:pt x="82" y="283"/>
                    <a:pt x="67" y="298"/>
                    <a:pt x="67" y="317"/>
                  </a:cubicBezTo>
                  <a:cubicBezTo>
                    <a:pt x="67" y="335"/>
                    <a:pt x="82" y="350"/>
                    <a:pt x="100" y="350"/>
                  </a:cubicBezTo>
                  <a:cubicBezTo>
                    <a:pt x="119" y="350"/>
                    <a:pt x="134" y="335"/>
                    <a:pt x="134" y="317"/>
                  </a:cubicBezTo>
                  <a:cubicBezTo>
                    <a:pt x="134" y="298"/>
                    <a:pt x="119" y="283"/>
                    <a:pt x="100" y="283"/>
                  </a:cubicBezTo>
                  <a:close/>
                  <a:moveTo>
                    <a:pt x="267" y="283"/>
                  </a:moveTo>
                  <a:cubicBezTo>
                    <a:pt x="249" y="283"/>
                    <a:pt x="234" y="298"/>
                    <a:pt x="234" y="317"/>
                  </a:cubicBezTo>
                  <a:cubicBezTo>
                    <a:pt x="234" y="335"/>
                    <a:pt x="249" y="350"/>
                    <a:pt x="267" y="350"/>
                  </a:cubicBezTo>
                  <a:cubicBezTo>
                    <a:pt x="285" y="350"/>
                    <a:pt x="300" y="335"/>
                    <a:pt x="300" y="317"/>
                  </a:cubicBezTo>
                  <a:cubicBezTo>
                    <a:pt x="300" y="298"/>
                    <a:pt x="285" y="283"/>
                    <a:pt x="267" y="283"/>
                  </a:cubicBezTo>
                  <a:close/>
                  <a:moveTo>
                    <a:pt x="104" y="230"/>
                  </a:moveTo>
                  <a:cubicBezTo>
                    <a:pt x="104" y="228"/>
                    <a:pt x="104" y="228"/>
                    <a:pt x="104" y="228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57" y="202"/>
                    <a:pt x="267" y="195"/>
                    <a:pt x="274" y="185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129" y="168"/>
                    <a:pt x="129" y="168"/>
                    <a:pt x="129" y="168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94" y="178"/>
                    <a:pt x="94" y="178"/>
                    <a:pt x="94" y="178"/>
                  </a:cubicBezTo>
                  <a:cubicBezTo>
                    <a:pt x="72" y="218"/>
                    <a:pt x="72" y="218"/>
                    <a:pt x="72" y="218"/>
                  </a:cubicBezTo>
                  <a:cubicBezTo>
                    <a:pt x="69" y="223"/>
                    <a:pt x="69" y="228"/>
                    <a:pt x="69" y="235"/>
                  </a:cubicBezTo>
                  <a:cubicBezTo>
                    <a:pt x="69" y="253"/>
                    <a:pt x="84" y="268"/>
                    <a:pt x="102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2" y="235"/>
                    <a:pt x="302" y="235"/>
                    <a:pt x="302" y="235"/>
                  </a:cubicBezTo>
                  <a:cubicBezTo>
                    <a:pt x="107" y="235"/>
                    <a:pt x="107" y="235"/>
                    <a:pt x="107" y="235"/>
                  </a:cubicBezTo>
                  <a:cubicBezTo>
                    <a:pt x="105" y="233"/>
                    <a:pt x="104" y="232"/>
                    <a:pt x="104" y="230"/>
                  </a:cubicBezTo>
                  <a:close/>
                </a:path>
              </a:pathLst>
            </a:custGeom>
            <a:solidFill>
              <a:srgbClr val="416E4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575025" y="4177823"/>
              <a:ext cx="354000" cy="393125"/>
            </a:xfrm>
            <a:custGeom>
              <a:rect b="b" l="l" r="r" t="t"/>
              <a:pathLst>
                <a:path extrusionOk="0" h="333" w="300">
                  <a:moveTo>
                    <a:pt x="150" y="0"/>
                  </a:moveTo>
                  <a:cubicBezTo>
                    <a:pt x="168" y="0"/>
                    <a:pt x="183" y="15"/>
                    <a:pt x="183" y="33"/>
                  </a:cubicBezTo>
                  <a:cubicBezTo>
                    <a:pt x="183" y="51"/>
                    <a:pt x="168" y="66"/>
                    <a:pt x="150" y="66"/>
                  </a:cubicBezTo>
                  <a:cubicBezTo>
                    <a:pt x="131" y="66"/>
                    <a:pt x="116" y="51"/>
                    <a:pt x="116" y="33"/>
                  </a:cubicBezTo>
                  <a:cubicBezTo>
                    <a:pt x="116" y="15"/>
                    <a:pt x="131" y="0"/>
                    <a:pt x="150" y="0"/>
                  </a:cubicBezTo>
                  <a:close/>
                  <a:moveTo>
                    <a:pt x="3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66" y="333"/>
                    <a:pt x="166" y="333"/>
                    <a:pt x="166" y="333"/>
                  </a:cubicBezTo>
                  <a:cubicBezTo>
                    <a:pt x="166" y="233"/>
                    <a:pt x="166" y="233"/>
                    <a:pt x="166" y="233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00" y="333"/>
                    <a:pt x="100" y="333"/>
                    <a:pt x="100" y="333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00" y="83"/>
                    <a:pt x="300" y="83"/>
                    <a:pt x="300" y="83"/>
                  </a:cubicBezTo>
                  <a:lnTo>
                    <a:pt x="300" y="116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929028" y="4583653"/>
              <a:ext cx="418701" cy="285150"/>
            </a:xfrm>
            <a:custGeom>
              <a:rect b="b" l="l" r="r" t="t"/>
              <a:pathLst>
                <a:path extrusionOk="0" h="250" w="367">
                  <a:moveTo>
                    <a:pt x="183" y="0"/>
                  </a:moveTo>
                  <a:cubicBezTo>
                    <a:pt x="100" y="0"/>
                    <a:pt x="28" y="51"/>
                    <a:pt x="0" y="125"/>
                  </a:cubicBezTo>
                  <a:cubicBezTo>
                    <a:pt x="28" y="198"/>
                    <a:pt x="100" y="250"/>
                    <a:pt x="183" y="250"/>
                  </a:cubicBezTo>
                  <a:cubicBezTo>
                    <a:pt x="267" y="250"/>
                    <a:pt x="338" y="198"/>
                    <a:pt x="367" y="125"/>
                  </a:cubicBezTo>
                  <a:cubicBezTo>
                    <a:pt x="338" y="51"/>
                    <a:pt x="267" y="0"/>
                    <a:pt x="183" y="0"/>
                  </a:cubicBezTo>
                  <a:close/>
                  <a:moveTo>
                    <a:pt x="183" y="208"/>
                  </a:moveTo>
                  <a:cubicBezTo>
                    <a:pt x="137" y="208"/>
                    <a:pt x="100" y="171"/>
                    <a:pt x="100" y="125"/>
                  </a:cubicBezTo>
                  <a:cubicBezTo>
                    <a:pt x="100" y="78"/>
                    <a:pt x="137" y="41"/>
                    <a:pt x="183" y="41"/>
                  </a:cubicBezTo>
                  <a:cubicBezTo>
                    <a:pt x="230" y="41"/>
                    <a:pt x="267" y="78"/>
                    <a:pt x="267" y="125"/>
                  </a:cubicBezTo>
                  <a:cubicBezTo>
                    <a:pt x="267" y="171"/>
                    <a:pt x="230" y="208"/>
                    <a:pt x="183" y="208"/>
                  </a:cubicBezTo>
                  <a:close/>
                  <a:moveTo>
                    <a:pt x="183" y="75"/>
                  </a:moveTo>
                  <a:cubicBezTo>
                    <a:pt x="155" y="75"/>
                    <a:pt x="133" y="96"/>
                    <a:pt x="133" y="125"/>
                  </a:cubicBezTo>
                  <a:cubicBezTo>
                    <a:pt x="133" y="153"/>
                    <a:pt x="155" y="175"/>
                    <a:pt x="183" y="175"/>
                  </a:cubicBezTo>
                  <a:cubicBezTo>
                    <a:pt x="212" y="175"/>
                    <a:pt x="233" y="153"/>
                    <a:pt x="233" y="125"/>
                  </a:cubicBezTo>
                  <a:cubicBezTo>
                    <a:pt x="233" y="96"/>
                    <a:pt x="212" y="75"/>
                    <a:pt x="183" y="75"/>
                  </a:cubicBezTo>
                  <a:close/>
                </a:path>
              </a:pathLst>
            </a:custGeom>
            <a:solidFill>
              <a:srgbClr val="5FC6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4"/>
            <p:cNvSpPr/>
            <p:nvPr/>
          </p:nvSpPr>
          <p:spPr>
            <a:xfrm>
              <a:off x="255277" y="3948251"/>
              <a:ext cx="276100" cy="396314"/>
            </a:xfrm>
            <a:custGeom>
              <a:rect b="b" l="l" r="r" t="t"/>
              <a:pathLst>
                <a:path extrusionOk="0" h="334" w="233">
                  <a:moveTo>
                    <a:pt x="116" y="0"/>
                  </a:moveTo>
                  <a:cubicBezTo>
                    <a:pt x="51" y="0"/>
                    <a:pt x="0" y="52"/>
                    <a:pt x="0" y="117"/>
                  </a:cubicBezTo>
                  <a:cubicBezTo>
                    <a:pt x="0" y="204"/>
                    <a:pt x="116" y="334"/>
                    <a:pt x="116" y="334"/>
                  </a:cubicBezTo>
                  <a:cubicBezTo>
                    <a:pt x="116" y="334"/>
                    <a:pt x="233" y="204"/>
                    <a:pt x="233" y="117"/>
                  </a:cubicBezTo>
                  <a:cubicBezTo>
                    <a:pt x="233" y="54"/>
                    <a:pt x="181" y="0"/>
                    <a:pt x="116" y="0"/>
                  </a:cubicBezTo>
                  <a:close/>
                  <a:moveTo>
                    <a:pt x="116" y="159"/>
                  </a:moveTo>
                  <a:cubicBezTo>
                    <a:pt x="93" y="159"/>
                    <a:pt x="75" y="140"/>
                    <a:pt x="75" y="117"/>
                  </a:cubicBezTo>
                  <a:cubicBezTo>
                    <a:pt x="75" y="94"/>
                    <a:pt x="93" y="75"/>
                    <a:pt x="116" y="75"/>
                  </a:cubicBezTo>
                  <a:cubicBezTo>
                    <a:pt x="140" y="75"/>
                    <a:pt x="158" y="94"/>
                    <a:pt x="158" y="117"/>
                  </a:cubicBezTo>
                  <a:cubicBezTo>
                    <a:pt x="158" y="140"/>
                    <a:pt x="140" y="159"/>
                    <a:pt x="116" y="159"/>
                  </a:cubicBezTo>
                  <a:close/>
                </a:path>
              </a:pathLst>
            </a:custGeom>
            <a:solidFill>
              <a:srgbClr val="B545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4"/>
            <p:cNvSpPr/>
            <p:nvPr/>
          </p:nvSpPr>
          <p:spPr>
            <a:xfrm>
              <a:off x="750875" y="3677401"/>
              <a:ext cx="418700" cy="418668"/>
            </a:xfrm>
            <a:custGeom>
              <a:rect b="b" l="l" r="r" t="t"/>
              <a:pathLst>
                <a:path extrusionOk="0" h="333" w="333">
                  <a:moveTo>
                    <a:pt x="167" y="0"/>
                  </a:moveTo>
                  <a:cubicBezTo>
                    <a:pt x="75" y="0"/>
                    <a:pt x="0" y="75"/>
                    <a:pt x="0" y="166"/>
                  </a:cubicBezTo>
                  <a:cubicBezTo>
                    <a:pt x="0" y="258"/>
                    <a:pt x="75" y="333"/>
                    <a:pt x="167" y="333"/>
                  </a:cubicBezTo>
                  <a:cubicBezTo>
                    <a:pt x="258" y="333"/>
                    <a:pt x="333" y="258"/>
                    <a:pt x="333" y="166"/>
                  </a:cubicBezTo>
                  <a:cubicBezTo>
                    <a:pt x="333" y="75"/>
                    <a:pt x="258" y="0"/>
                    <a:pt x="167" y="0"/>
                  </a:cubicBezTo>
                  <a:close/>
                  <a:moveTo>
                    <a:pt x="167" y="50"/>
                  </a:moveTo>
                  <a:cubicBezTo>
                    <a:pt x="195" y="50"/>
                    <a:pt x="217" y="71"/>
                    <a:pt x="217" y="100"/>
                  </a:cubicBezTo>
                  <a:cubicBezTo>
                    <a:pt x="217" y="128"/>
                    <a:pt x="195" y="150"/>
                    <a:pt x="167" y="150"/>
                  </a:cubicBezTo>
                  <a:cubicBezTo>
                    <a:pt x="138" y="150"/>
                    <a:pt x="117" y="128"/>
                    <a:pt x="117" y="100"/>
                  </a:cubicBezTo>
                  <a:cubicBezTo>
                    <a:pt x="117" y="71"/>
                    <a:pt x="138" y="50"/>
                    <a:pt x="167" y="50"/>
                  </a:cubicBezTo>
                  <a:close/>
                  <a:moveTo>
                    <a:pt x="167" y="286"/>
                  </a:moveTo>
                  <a:cubicBezTo>
                    <a:pt x="125" y="286"/>
                    <a:pt x="88" y="265"/>
                    <a:pt x="67" y="233"/>
                  </a:cubicBezTo>
                  <a:cubicBezTo>
                    <a:pt x="67" y="200"/>
                    <a:pt x="133" y="181"/>
                    <a:pt x="167" y="181"/>
                  </a:cubicBezTo>
                  <a:cubicBezTo>
                    <a:pt x="200" y="181"/>
                    <a:pt x="267" y="200"/>
                    <a:pt x="267" y="233"/>
                  </a:cubicBezTo>
                  <a:cubicBezTo>
                    <a:pt x="245" y="265"/>
                    <a:pt x="208" y="286"/>
                    <a:pt x="167" y="286"/>
                  </a:cubicBezTo>
                  <a:close/>
                </a:path>
              </a:pathLst>
            </a:custGeom>
            <a:solidFill>
              <a:srgbClr val="653B6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4"/>
            <p:cNvSpPr/>
            <p:nvPr/>
          </p:nvSpPr>
          <p:spPr>
            <a:xfrm>
              <a:off x="1270843" y="4096066"/>
              <a:ext cx="354000" cy="480848"/>
            </a:xfrm>
            <a:custGeom>
              <a:rect b="b" l="l" r="r" t="t"/>
              <a:pathLst>
                <a:path extrusionOk="0" h="287" w="212">
                  <a:moveTo>
                    <a:pt x="106" y="181"/>
                  </a:moveTo>
                  <a:cubicBezTo>
                    <a:pt x="131" y="181"/>
                    <a:pt x="152" y="161"/>
                    <a:pt x="152" y="136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20"/>
                    <a:pt x="131" y="0"/>
                    <a:pt x="106" y="0"/>
                  </a:cubicBezTo>
                  <a:cubicBezTo>
                    <a:pt x="81" y="0"/>
                    <a:pt x="61" y="20"/>
                    <a:pt x="61" y="45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61"/>
                    <a:pt x="81" y="181"/>
                    <a:pt x="106" y="181"/>
                  </a:cubicBezTo>
                  <a:close/>
                  <a:moveTo>
                    <a:pt x="187" y="136"/>
                  </a:moveTo>
                  <a:cubicBezTo>
                    <a:pt x="187" y="181"/>
                    <a:pt x="148" y="213"/>
                    <a:pt x="106" y="213"/>
                  </a:cubicBezTo>
                  <a:cubicBezTo>
                    <a:pt x="64" y="213"/>
                    <a:pt x="26" y="181"/>
                    <a:pt x="26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88"/>
                    <a:pt x="41" y="230"/>
                    <a:pt x="91" y="238"/>
                  </a:cubicBezTo>
                  <a:cubicBezTo>
                    <a:pt x="91" y="287"/>
                    <a:pt x="91" y="287"/>
                    <a:pt x="91" y="287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71" y="230"/>
                    <a:pt x="212" y="188"/>
                    <a:pt x="212" y="136"/>
                  </a:cubicBezTo>
                  <a:lnTo>
                    <a:pt x="187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7" name="Google Shape;547;p44"/>
          <p:cNvSpPr txBox="1"/>
          <p:nvPr>
            <p:ph type="title"/>
          </p:nvPr>
        </p:nvSpPr>
        <p:spPr>
          <a:xfrm>
            <a:off x="304175" y="414800"/>
            <a:ext cx="71544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Chevron Diagram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8" name="Google Shape;548;p44"/>
          <p:cNvSpPr txBox="1"/>
          <p:nvPr>
            <p:ph idx="1" type="subTitle"/>
          </p:nvPr>
        </p:nvSpPr>
        <p:spPr>
          <a:xfrm>
            <a:off x="313400" y="1133775"/>
            <a:ext cx="3936000" cy="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Insert your text here.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9" name="Google Shape;549;p44"/>
          <p:cNvSpPr/>
          <p:nvPr/>
        </p:nvSpPr>
        <p:spPr>
          <a:xfrm>
            <a:off x="3141328" y="1725173"/>
            <a:ext cx="1622266" cy="1140302"/>
          </a:xfrm>
          <a:custGeom>
            <a:rect b="b" l="l" r="r" t="t"/>
            <a:pathLst>
              <a:path extrusionOk="0" h="2073276" w="2949575">
                <a:moveTo>
                  <a:pt x="2486025" y="0"/>
                </a:moveTo>
                <a:lnTo>
                  <a:pt x="2487139" y="2429"/>
                </a:lnTo>
                <a:lnTo>
                  <a:pt x="2489200" y="2429"/>
                </a:lnTo>
                <a:lnTo>
                  <a:pt x="2489200" y="6925"/>
                </a:lnTo>
                <a:lnTo>
                  <a:pt x="2949575" y="1011042"/>
                </a:lnTo>
                <a:lnTo>
                  <a:pt x="2489200" y="2073275"/>
                </a:lnTo>
                <a:lnTo>
                  <a:pt x="2489200" y="2073276"/>
                </a:lnTo>
                <a:lnTo>
                  <a:pt x="0" y="2073276"/>
                </a:lnTo>
                <a:lnTo>
                  <a:pt x="0" y="2064119"/>
                </a:lnTo>
                <a:lnTo>
                  <a:pt x="456406" y="1011042"/>
                </a:lnTo>
                <a:lnTo>
                  <a:pt x="0" y="15582"/>
                </a:lnTo>
                <a:lnTo>
                  <a:pt x="0" y="2429"/>
                </a:lnTo>
                <a:lnTo>
                  <a:pt x="2486029" y="2429"/>
                </a:lnTo>
                <a:close/>
              </a:path>
            </a:pathLst>
          </a:custGeom>
          <a:solidFill>
            <a:srgbClr val="22D1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44"/>
          <p:cNvSpPr/>
          <p:nvPr/>
        </p:nvSpPr>
        <p:spPr>
          <a:xfrm>
            <a:off x="1649046" y="1725173"/>
            <a:ext cx="1622266" cy="1140302"/>
          </a:xfrm>
          <a:custGeom>
            <a:rect b="b" l="l" r="r" t="t"/>
            <a:pathLst>
              <a:path extrusionOk="0" h="2073276" w="2949575">
                <a:moveTo>
                  <a:pt x="2486025" y="0"/>
                </a:moveTo>
                <a:lnTo>
                  <a:pt x="2487139" y="2429"/>
                </a:lnTo>
                <a:lnTo>
                  <a:pt x="2489200" y="2429"/>
                </a:lnTo>
                <a:lnTo>
                  <a:pt x="2489200" y="6925"/>
                </a:lnTo>
                <a:lnTo>
                  <a:pt x="2949575" y="1011042"/>
                </a:lnTo>
                <a:lnTo>
                  <a:pt x="2489200" y="2073275"/>
                </a:lnTo>
                <a:lnTo>
                  <a:pt x="2489200" y="2073276"/>
                </a:lnTo>
                <a:lnTo>
                  <a:pt x="0" y="2073276"/>
                </a:lnTo>
                <a:lnTo>
                  <a:pt x="0" y="2429"/>
                </a:lnTo>
                <a:lnTo>
                  <a:pt x="2486029" y="2429"/>
                </a:lnTo>
                <a:close/>
              </a:path>
            </a:pathLst>
          </a:custGeom>
          <a:solidFill>
            <a:srgbClr val="A941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44"/>
          <p:cNvSpPr/>
          <p:nvPr/>
        </p:nvSpPr>
        <p:spPr>
          <a:xfrm>
            <a:off x="4633611" y="1725173"/>
            <a:ext cx="1622266" cy="1140302"/>
          </a:xfrm>
          <a:custGeom>
            <a:rect b="b" l="l" r="r" t="t"/>
            <a:pathLst>
              <a:path extrusionOk="0" h="2073276" w="2949575">
                <a:moveTo>
                  <a:pt x="2486025" y="0"/>
                </a:moveTo>
                <a:lnTo>
                  <a:pt x="2487139" y="2429"/>
                </a:lnTo>
                <a:lnTo>
                  <a:pt x="2489200" y="2429"/>
                </a:lnTo>
                <a:lnTo>
                  <a:pt x="2489200" y="6925"/>
                </a:lnTo>
                <a:lnTo>
                  <a:pt x="2949575" y="1011042"/>
                </a:lnTo>
                <a:lnTo>
                  <a:pt x="2489200" y="2073275"/>
                </a:lnTo>
                <a:lnTo>
                  <a:pt x="2489200" y="2073276"/>
                </a:lnTo>
                <a:lnTo>
                  <a:pt x="0" y="2073276"/>
                </a:lnTo>
                <a:lnTo>
                  <a:pt x="0" y="2064119"/>
                </a:lnTo>
                <a:lnTo>
                  <a:pt x="456406" y="1011042"/>
                </a:lnTo>
                <a:lnTo>
                  <a:pt x="0" y="15582"/>
                </a:lnTo>
                <a:lnTo>
                  <a:pt x="0" y="2429"/>
                </a:lnTo>
                <a:lnTo>
                  <a:pt x="2486029" y="24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" name="Google Shape;552;p44"/>
          <p:cNvSpPr/>
          <p:nvPr/>
        </p:nvSpPr>
        <p:spPr>
          <a:xfrm>
            <a:off x="6125895" y="1726511"/>
            <a:ext cx="1369060" cy="1138966"/>
          </a:xfrm>
          <a:custGeom>
            <a:rect b="b" l="l" r="r" t="t"/>
            <a:pathLst>
              <a:path extrusionOk="0" h="2070847" w="2489200">
                <a:moveTo>
                  <a:pt x="0" y="0"/>
                </a:moveTo>
                <a:lnTo>
                  <a:pt x="2489200" y="0"/>
                </a:lnTo>
                <a:lnTo>
                  <a:pt x="2489200" y="1026272"/>
                </a:lnTo>
                <a:lnTo>
                  <a:pt x="2489200" y="2070847"/>
                </a:lnTo>
                <a:lnTo>
                  <a:pt x="4228" y="2070847"/>
                </a:lnTo>
                <a:lnTo>
                  <a:pt x="463550" y="1011042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44"/>
          <p:cNvSpPr/>
          <p:nvPr/>
        </p:nvSpPr>
        <p:spPr>
          <a:xfrm>
            <a:off x="2182512" y="2096995"/>
            <a:ext cx="428603" cy="428606"/>
          </a:xfrm>
          <a:custGeom>
            <a:rect b="b" l="l" r="r" t="t"/>
            <a:pathLst>
              <a:path extrusionOk="0" h="300" w="300">
                <a:moveTo>
                  <a:pt x="266" y="0"/>
                </a:moveTo>
                <a:cubicBezTo>
                  <a:pt x="33" y="0"/>
                  <a:pt x="33" y="0"/>
                  <a:pt x="33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85"/>
                  <a:pt x="15" y="300"/>
                  <a:pt x="33" y="300"/>
                </a:cubicBezTo>
                <a:cubicBezTo>
                  <a:pt x="266" y="300"/>
                  <a:pt x="266" y="300"/>
                  <a:pt x="266" y="300"/>
                </a:cubicBezTo>
                <a:cubicBezTo>
                  <a:pt x="285" y="300"/>
                  <a:pt x="300" y="285"/>
                  <a:pt x="300" y="267"/>
                </a:cubicBezTo>
                <a:cubicBezTo>
                  <a:pt x="300" y="34"/>
                  <a:pt x="300" y="34"/>
                  <a:pt x="300" y="34"/>
                </a:cubicBezTo>
                <a:cubicBezTo>
                  <a:pt x="300" y="15"/>
                  <a:pt x="285" y="0"/>
                  <a:pt x="266" y="0"/>
                </a:cubicBezTo>
                <a:close/>
                <a:moveTo>
                  <a:pt x="100" y="234"/>
                </a:moveTo>
                <a:cubicBezTo>
                  <a:pt x="66" y="234"/>
                  <a:pt x="66" y="234"/>
                  <a:pt x="66" y="234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100" y="117"/>
                  <a:pt x="100" y="117"/>
                  <a:pt x="100" y="117"/>
                </a:cubicBezTo>
                <a:lnTo>
                  <a:pt x="100" y="234"/>
                </a:lnTo>
                <a:close/>
                <a:moveTo>
                  <a:pt x="166" y="234"/>
                </a:moveTo>
                <a:cubicBezTo>
                  <a:pt x="133" y="234"/>
                  <a:pt x="133" y="234"/>
                  <a:pt x="133" y="234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66" y="67"/>
                  <a:pt x="166" y="67"/>
                  <a:pt x="166" y="67"/>
                </a:cubicBezTo>
                <a:lnTo>
                  <a:pt x="166" y="234"/>
                </a:lnTo>
                <a:close/>
                <a:moveTo>
                  <a:pt x="233" y="234"/>
                </a:moveTo>
                <a:cubicBezTo>
                  <a:pt x="200" y="234"/>
                  <a:pt x="200" y="234"/>
                  <a:pt x="200" y="234"/>
                </a:cubicBezTo>
                <a:cubicBezTo>
                  <a:pt x="200" y="167"/>
                  <a:pt x="200" y="167"/>
                  <a:pt x="200" y="167"/>
                </a:cubicBezTo>
                <a:cubicBezTo>
                  <a:pt x="233" y="167"/>
                  <a:pt x="233" y="167"/>
                  <a:pt x="233" y="167"/>
                </a:cubicBezTo>
                <a:lnTo>
                  <a:pt x="233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6650866" y="2073309"/>
            <a:ext cx="475976" cy="475979"/>
          </a:xfrm>
          <a:custGeom>
            <a:rect b="b" l="l" r="r" t="t"/>
            <a:pathLst>
              <a:path extrusionOk="0" h="333" w="333">
                <a:moveTo>
                  <a:pt x="167" y="0"/>
                </a:moveTo>
                <a:cubicBezTo>
                  <a:pt x="75" y="0"/>
                  <a:pt x="0" y="75"/>
                  <a:pt x="0" y="167"/>
                </a:cubicBezTo>
                <a:cubicBezTo>
                  <a:pt x="0" y="258"/>
                  <a:pt x="75" y="333"/>
                  <a:pt x="167" y="333"/>
                </a:cubicBezTo>
                <a:cubicBezTo>
                  <a:pt x="258" y="333"/>
                  <a:pt x="333" y="258"/>
                  <a:pt x="333" y="167"/>
                </a:cubicBezTo>
                <a:cubicBezTo>
                  <a:pt x="333" y="75"/>
                  <a:pt x="258" y="0"/>
                  <a:pt x="167" y="0"/>
                </a:cubicBezTo>
                <a:close/>
                <a:moveTo>
                  <a:pt x="100" y="258"/>
                </a:moveTo>
                <a:cubicBezTo>
                  <a:pt x="77" y="258"/>
                  <a:pt x="58" y="240"/>
                  <a:pt x="58" y="217"/>
                </a:cubicBezTo>
                <a:cubicBezTo>
                  <a:pt x="58" y="193"/>
                  <a:pt x="77" y="175"/>
                  <a:pt x="100" y="175"/>
                </a:cubicBezTo>
                <a:cubicBezTo>
                  <a:pt x="123" y="175"/>
                  <a:pt x="142" y="193"/>
                  <a:pt x="142" y="217"/>
                </a:cubicBezTo>
                <a:cubicBezTo>
                  <a:pt x="142" y="240"/>
                  <a:pt x="123" y="258"/>
                  <a:pt x="100" y="258"/>
                </a:cubicBezTo>
                <a:close/>
                <a:moveTo>
                  <a:pt x="125" y="100"/>
                </a:moveTo>
                <a:cubicBezTo>
                  <a:pt x="125" y="77"/>
                  <a:pt x="143" y="58"/>
                  <a:pt x="167" y="58"/>
                </a:cubicBezTo>
                <a:cubicBezTo>
                  <a:pt x="190" y="58"/>
                  <a:pt x="208" y="77"/>
                  <a:pt x="208" y="100"/>
                </a:cubicBezTo>
                <a:cubicBezTo>
                  <a:pt x="208" y="123"/>
                  <a:pt x="190" y="142"/>
                  <a:pt x="167" y="142"/>
                </a:cubicBezTo>
                <a:cubicBezTo>
                  <a:pt x="143" y="142"/>
                  <a:pt x="125" y="123"/>
                  <a:pt x="125" y="100"/>
                </a:cubicBezTo>
                <a:close/>
                <a:moveTo>
                  <a:pt x="233" y="258"/>
                </a:moveTo>
                <a:cubicBezTo>
                  <a:pt x="210" y="258"/>
                  <a:pt x="192" y="240"/>
                  <a:pt x="192" y="217"/>
                </a:cubicBezTo>
                <a:cubicBezTo>
                  <a:pt x="192" y="193"/>
                  <a:pt x="210" y="175"/>
                  <a:pt x="233" y="175"/>
                </a:cubicBezTo>
                <a:cubicBezTo>
                  <a:pt x="257" y="175"/>
                  <a:pt x="275" y="193"/>
                  <a:pt x="275" y="217"/>
                </a:cubicBezTo>
                <a:cubicBezTo>
                  <a:pt x="275" y="240"/>
                  <a:pt x="257" y="258"/>
                  <a:pt x="233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44"/>
          <p:cNvSpPr/>
          <p:nvPr/>
        </p:nvSpPr>
        <p:spPr>
          <a:xfrm>
            <a:off x="5212025" y="2074437"/>
            <a:ext cx="464696" cy="473723"/>
          </a:xfrm>
          <a:custGeom>
            <a:rect b="b" l="l" r="r" t="t"/>
            <a:pathLst>
              <a:path extrusionOk="0" h="332" w="326">
                <a:moveTo>
                  <a:pt x="288" y="183"/>
                </a:moveTo>
                <a:cubicBezTo>
                  <a:pt x="288" y="178"/>
                  <a:pt x="290" y="173"/>
                  <a:pt x="290" y="167"/>
                </a:cubicBezTo>
                <a:cubicBezTo>
                  <a:pt x="290" y="160"/>
                  <a:pt x="290" y="155"/>
                  <a:pt x="288" y="150"/>
                </a:cubicBezTo>
                <a:cubicBezTo>
                  <a:pt x="323" y="122"/>
                  <a:pt x="323" y="122"/>
                  <a:pt x="323" y="122"/>
                </a:cubicBezTo>
                <a:cubicBezTo>
                  <a:pt x="326" y="120"/>
                  <a:pt x="326" y="115"/>
                  <a:pt x="325" y="112"/>
                </a:cubicBezTo>
                <a:cubicBezTo>
                  <a:pt x="291" y="53"/>
                  <a:pt x="291" y="53"/>
                  <a:pt x="291" y="53"/>
                </a:cubicBezTo>
                <a:cubicBezTo>
                  <a:pt x="290" y="50"/>
                  <a:pt x="285" y="48"/>
                  <a:pt x="281" y="50"/>
                </a:cubicBezTo>
                <a:cubicBezTo>
                  <a:pt x="240" y="67"/>
                  <a:pt x="240" y="67"/>
                  <a:pt x="240" y="67"/>
                </a:cubicBezTo>
                <a:cubicBezTo>
                  <a:pt x="231" y="60"/>
                  <a:pt x="221" y="55"/>
                  <a:pt x="211" y="50"/>
                </a:cubicBezTo>
                <a:cubicBezTo>
                  <a:pt x="205" y="7"/>
                  <a:pt x="205" y="7"/>
                  <a:pt x="205" y="7"/>
                </a:cubicBezTo>
                <a:cubicBezTo>
                  <a:pt x="205" y="3"/>
                  <a:pt x="201" y="0"/>
                  <a:pt x="196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0"/>
                  <a:pt x="121" y="3"/>
                  <a:pt x="121" y="7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05" y="53"/>
                  <a:pt x="95" y="60"/>
                  <a:pt x="86" y="67"/>
                </a:cubicBezTo>
                <a:cubicBezTo>
                  <a:pt x="45" y="50"/>
                  <a:pt x="45" y="50"/>
                  <a:pt x="45" y="50"/>
                </a:cubicBezTo>
                <a:cubicBezTo>
                  <a:pt x="41" y="48"/>
                  <a:pt x="36" y="50"/>
                  <a:pt x="35" y="53"/>
                </a:cubicBezTo>
                <a:cubicBezTo>
                  <a:pt x="1" y="112"/>
                  <a:pt x="1" y="112"/>
                  <a:pt x="1" y="112"/>
                </a:cubicBezTo>
                <a:cubicBezTo>
                  <a:pt x="0" y="115"/>
                  <a:pt x="0" y="120"/>
                  <a:pt x="3" y="122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53"/>
                  <a:pt x="36" y="160"/>
                  <a:pt x="36" y="165"/>
                </a:cubicBezTo>
                <a:cubicBezTo>
                  <a:pt x="36" y="170"/>
                  <a:pt x="36" y="177"/>
                  <a:pt x="38" y="182"/>
                </a:cubicBezTo>
                <a:cubicBezTo>
                  <a:pt x="3" y="208"/>
                  <a:pt x="3" y="208"/>
                  <a:pt x="3" y="208"/>
                </a:cubicBezTo>
                <a:cubicBezTo>
                  <a:pt x="0" y="210"/>
                  <a:pt x="0" y="215"/>
                  <a:pt x="1" y="218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6" y="280"/>
                  <a:pt x="41" y="282"/>
                  <a:pt x="45" y="280"/>
                </a:cubicBezTo>
                <a:cubicBezTo>
                  <a:pt x="86" y="263"/>
                  <a:pt x="86" y="263"/>
                  <a:pt x="86" y="263"/>
                </a:cubicBezTo>
                <a:cubicBezTo>
                  <a:pt x="95" y="270"/>
                  <a:pt x="105" y="275"/>
                  <a:pt x="115" y="280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21" y="328"/>
                  <a:pt x="125" y="332"/>
                  <a:pt x="130" y="332"/>
                </a:cubicBezTo>
                <a:cubicBezTo>
                  <a:pt x="196" y="332"/>
                  <a:pt x="196" y="332"/>
                  <a:pt x="196" y="332"/>
                </a:cubicBezTo>
                <a:cubicBezTo>
                  <a:pt x="200" y="332"/>
                  <a:pt x="205" y="328"/>
                  <a:pt x="205" y="325"/>
                </a:cubicBezTo>
                <a:cubicBezTo>
                  <a:pt x="211" y="280"/>
                  <a:pt x="211" y="280"/>
                  <a:pt x="211" y="280"/>
                </a:cubicBezTo>
                <a:cubicBezTo>
                  <a:pt x="221" y="277"/>
                  <a:pt x="231" y="270"/>
                  <a:pt x="240" y="263"/>
                </a:cubicBezTo>
                <a:cubicBezTo>
                  <a:pt x="281" y="280"/>
                  <a:pt x="281" y="280"/>
                  <a:pt x="281" y="280"/>
                </a:cubicBezTo>
                <a:cubicBezTo>
                  <a:pt x="285" y="282"/>
                  <a:pt x="290" y="280"/>
                  <a:pt x="291" y="277"/>
                </a:cubicBezTo>
                <a:cubicBezTo>
                  <a:pt x="325" y="218"/>
                  <a:pt x="325" y="218"/>
                  <a:pt x="325" y="218"/>
                </a:cubicBezTo>
                <a:cubicBezTo>
                  <a:pt x="326" y="215"/>
                  <a:pt x="326" y="210"/>
                  <a:pt x="323" y="208"/>
                </a:cubicBezTo>
                <a:lnTo>
                  <a:pt x="288" y="183"/>
                </a:lnTo>
                <a:close/>
                <a:moveTo>
                  <a:pt x="165" y="225"/>
                </a:moveTo>
                <a:cubicBezTo>
                  <a:pt x="133" y="225"/>
                  <a:pt x="106" y="198"/>
                  <a:pt x="106" y="167"/>
                </a:cubicBezTo>
                <a:cubicBezTo>
                  <a:pt x="106" y="135"/>
                  <a:pt x="133" y="108"/>
                  <a:pt x="165" y="108"/>
                </a:cubicBezTo>
                <a:cubicBezTo>
                  <a:pt x="196" y="108"/>
                  <a:pt x="223" y="135"/>
                  <a:pt x="223" y="167"/>
                </a:cubicBezTo>
                <a:cubicBezTo>
                  <a:pt x="223" y="198"/>
                  <a:pt x="196" y="225"/>
                  <a:pt x="165" y="2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4"/>
          <p:cNvSpPr/>
          <p:nvPr/>
        </p:nvSpPr>
        <p:spPr>
          <a:xfrm>
            <a:off x="3793035" y="2096995"/>
            <a:ext cx="333859" cy="428606"/>
          </a:xfrm>
          <a:custGeom>
            <a:rect b="b" l="l" r="r" t="t"/>
            <a:pathLst>
              <a:path extrusionOk="0" h="300" w="234">
                <a:moveTo>
                  <a:pt x="200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300"/>
                  <a:pt x="0" y="300"/>
                  <a:pt x="0" y="300"/>
                </a:cubicBezTo>
                <a:cubicBezTo>
                  <a:pt x="117" y="250"/>
                  <a:pt x="117" y="250"/>
                  <a:pt x="117" y="250"/>
                </a:cubicBezTo>
                <a:cubicBezTo>
                  <a:pt x="234" y="300"/>
                  <a:pt x="234" y="300"/>
                  <a:pt x="234" y="300"/>
                </a:cubicBezTo>
                <a:cubicBezTo>
                  <a:pt x="234" y="33"/>
                  <a:pt x="234" y="33"/>
                  <a:pt x="234" y="33"/>
                </a:cubicBezTo>
                <a:cubicBezTo>
                  <a:pt x="234" y="15"/>
                  <a:pt x="219" y="0"/>
                  <a:pt x="2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4"/>
          <p:cNvSpPr txBox="1"/>
          <p:nvPr/>
        </p:nvSpPr>
        <p:spPr>
          <a:xfrm>
            <a:off x="1634813" y="3028575"/>
            <a:ext cx="1524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Sample Text </a:t>
            </a:r>
            <a:endParaRPr b="0" i="0" sz="1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44"/>
          <p:cNvSpPr txBox="1"/>
          <p:nvPr/>
        </p:nvSpPr>
        <p:spPr>
          <a:xfrm>
            <a:off x="3168800" y="3028575"/>
            <a:ext cx="1524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Sample Text </a:t>
            </a:r>
            <a:endParaRPr b="0" i="0" sz="1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44"/>
          <p:cNvSpPr txBox="1"/>
          <p:nvPr/>
        </p:nvSpPr>
        <p:spPr>
          <a:xfrm>
            <a:off x="4682375" y="3028575"/>
            <a:ext cx="1524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Sample Text </a:t>
            </a:r>
            <a:endParaRPr b="0" i="0" sz="1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44"/>
          <p:cNvSpPr txBox="1"/>
          <p:nvPr/>
        </p:nvSpPr>
        <p:spPr>
          <a:xfrm>
            <a:off x="6126863" y="3028575"/>
            <a:ext cx="15240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Sample Text </a:t>
            </a:r>
            <a:endParaRPr b="0" i="0" sz="1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a sample text. Insert your desired text here.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 Branding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ue Business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