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Lato"/>
      <p:bold r:id="rId27"/>
      <p:boldItalic r:id="rId28"/>
    </p:embeddedFont>
    <p:embeddedFont>
      <p:font typeface="Paytone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bfPi6Z/MEVptdkwx9UuBlaDwO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aytoneOne-regular.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e6d40b6e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e6d40b6e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e6d40b6e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de6d40b6e1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de6d40b6e1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de6d40b6e1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e6d40b6e1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de6d40b6e1_0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de6d40b6e1_0_2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de6d40b6e1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de6d40b6e1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2de6d40b6e1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de6d40b6e1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de6d40b6e1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2de6d40b6e1_0_2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de6d40b6e1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2de6d40b6e1_0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2de6d40b6e1_0_3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de6d40b6e1_0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2de6d40b6e1_0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g2de6d40b6e1_0_3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de6d40b6e1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de6d40b6e1_0_3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2de6d40b6e1_0_3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de6d40b6e1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2de6d40b6e1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2de6d40b6e1_0_4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de6d40b6e1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2de6d40b6e1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2de6d40b6e1_0_4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de6d40b6e1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de6d40b6e1_0_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2de6d40b6e1_0_4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de6d40b6e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2de6d40b6e1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2de6d40b6e1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de6d40b6e1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de6d40b6e1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g2de6d40b6e1_0_4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de6d40b6e1_0_5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2de6d40b6e1_0_5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2de6d40b6e1_0_5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de6d40b6e1_0_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2de6d40b6e1_0_5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2de6d40b6e1_0_5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de6d40b6e1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de6d40b6e1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de6d40b6e1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de6d40b6e1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2de6d40b6e1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2de6d40b6e1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e6d40b6e1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de6d40b6e1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2de6d40b6e1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e6d40b6e1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de6d40b6e1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2de6d40b6e1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e6d40b6e1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2de6d40b6e1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2de6d40b6e1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e6d40b6e1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2de6d40b6e1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de6d40b6e1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de6d40b6e1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de6d40b6e1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de6d40b6e1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93.png"/><Relationship Id="rId11" Type="http://schemas.openxmlformats.org/officeDocument/2006/relationships/image" Target="../media/image75.png"/><Relationship Id="rId10" Type="http://schemas.openxmlformats.org/officeDocument/2006/relationships/image" Target="../media/image77.png"/><Relationship Id="rId9" Type="http://schemas.openxmlformats.org/officeDocument/2006/relationships/image" Target="../media/image44.png"/><Relationship Id="rId5" Type="http://schemas.openxmlformats.org/officeDocument/2006/relationships/image" Target="../media/image1.png"/><Relationship Id="rId6" Type="http://schemas.openxmlformats.org/officeDocument/2006/relationships/image" Target="../media/image82.png"/><Relationship Id="rId7" Type="http://schemas.openxmlformats.org/officeDocument/2006/relationships/image" Target="../media/image33.png"/><Relationship Id="rId8" Type="http://schemas.openxmlformats.org/officeDocument/2006/relationships/image" Target="../media/image6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5.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7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6.png"/><Relationship Id="rId4" Type="http://schemas.openxmlformats.org/officeDocument/2006/relationships/image" Target="../media/image43.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image" Target="../media/image68.png"/><Relationship Id="rId22" Type="http://schemas.openxmlformats.org/officeDocument/2006/relationships/image" Target="../media/image70.png"/><Relationship Id="rId21" Type="http://schemas.openxmlformats.org/officeDocument/2006/relationships/image" Target="../media/image85.png"/><Relationship Id="rId24" Type="http://schemas.openxmlformats.org/officeDocument/2006/relationships/image" Target="../media/image89.png"/><Relationship Id="rId23" Type="http://schemas.openxmlformats.org/officeDocument/2006/relationships/image" Target="../media/image86.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6.png"/><Relationship Id="rId9" Type="http://schemas.openxmlformats.org/officeDocument/2006/relationships/image" Target="../media/image57.png"/><Relationship Id="rId26" Type="http://schemas.openxmlformats.org/officeDocument/2006/relationships/image" Target="../media/image71.png"/><Relationship Id="rId25" Type="http://schemas.openxmlformats.org/officeDocument/2006/relationships/image" Target="../media/image88.png"/><Relationship Id="rId28" Type="http://schemas.openxmlformats.org/officeDocument/2006/relationships/image" Target="../media/image74.png"/><Relationship Id="rId27" Type="http://schemas.openxmlformats.org/officeDocument/2006/relationships/image" Target="../media/image76.png"/><Relationship Id="rId5" Type="http://schemas.openxmlformats.org/officeDocument/2006/relationships/image" Target="../media/image1.png"/><Relationship Id="rId6" Type="http://schemas.openxmlformats.org/officeDocument/2006/relationships/image" Target="../media/image62.png"/><Relationship Id="rId29" Type="http://schemas.openxmlformats.org/officeDocument/2006/relationships/image" Target="../media/image80.png"/><Relationship Id="rId7" Type="http://schemas.openxmlformats.org/officeDocument/2006/relationships/image" Target="../media/image53.png"/><Relationship Id="rId8" Type="http://schemas.openxmlformats.org/officeDocument/2006/relationships/image" Target="../media/image55.png"/><Relationship Id="rId11" Type="http://schemas.openxmlformats.org/officeDocument/2006/relationships/image" Target="../media/image58.png"/><Relationship Id="rId10" Type="http://schemas.openxmlformats.org/officeDocument/2006/relationships/image" Target="../media/image64.png"/><Relationship Id="rId13" Type="http://schemas.openxmlformats.org/officeDocument/2006/relationships/image" Target="../media/image61.png"/><Relationship Id="rId12" Type="http://schemas.openxmlformats.org/officeDocument/2006/relationships/image" Target="../media/image59.png"/><Relationship Id="rId15" Type="http://schemas.openxmlformats.org/officeDocument/2006/relationships/image" Target="../media/image90.png"/><Relationship Id="rId14" Type="http://schemas.openxmlformats.org/officeDocument/2006/relationships/image" Target="../media/image67.png"/><Relationship Id="rId17" Type="http://schemas.openxmlformats.org/officeDocument/2006/relationships/image" Target="../media/image120.png"/><Relationship Id="rId16" Type="http://schemas.openxmlformats.org/officeDocument/2006/relationships/image" Target="../media/image103.png"/><Relationship Id="rId19" Type="http://schemas.openxmlformats.org/officeDocument/2006/relationships/image" Target="../media/image69.png"/><Relationship Id="rId18"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06.png"/><Relationship Id="rId7" Type="http://schemas.openxmlformats.org/officeDocument/2006/relationships/image" Target="../media/image1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93.png"/><Relationship Id="rId5" Type="http://schemas.openxmlformats.org/officeDocument/2006/relationships/image" Target="../media/image1.png"/><Relationship Id="rId6" Type="http://schemas.openxmlformats.org/officeDocument/2006/relationships/image" Target="../media/image107.png"/><Relationship Id="rId7" Type="http://schemas.openxmlformats.org/officeDocument/2006/relationships/image" Target="../media/image1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96.png"/><Relationship Id="rId7" Type="http://schemas.openxmlformats.org/officeDocument/2006/relationships/image" Target="../media/image1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1.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93.png"/><Relationship Id="rId5" Type="http://schemas.openxmlformats.org/officeDocument/2006/relationships/image" Target="../media/image1.png"/><Relationship Id="rId6" Type="http://schemas.openxmlformats.org/officeDocument/2006/relationships/image" Target="../media/image1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01.png"/><Relationship Id="rId7" Type="http://schemas.openxmlformats.org/officeDocument/2006/relationships/image" Target="../media/image112.png"/><Relationship Id="rId8" Type="http://schemas.openxmlformats.org/officeDocument/2006/relationships/image" Target="../media/image1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29.png"/><Relationship Id="rId7" Type="http://schemas.openxmlformats.org/officeDocument/2006/relationships/image" Target="../media/image119.png"/><Relationship Id="rId8" Type="http://schemas.openxmlformats.org/officeDocument/2006/relationships/image" Target="../media/image1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3.png"/><Relationship Id="rId4" Type="http://schemas.openxmlformats.org/officeDocument/2006/relationships/image" Target="../media/image1.png"/><Relationship Id="rId5" Type="http://schemas.openxmlformats.org/officeDocument/2006/relationships/hyperlink" Target="https://unsplash.com/" TargetMode="External"/><Relationship Id="rId6" Type="http://schemas.openxmlformats.org/officeDocument/2006/relationships/image" Target="../media/image1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37.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63.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43.png"/><Relationship Id="rId5" Type="http://schemas.openxmlformats.org/officeDocument/2006/relationships/image" Target="../media/image1.png"/><Relationship Id="rId6" Type="http://schemas.openxmlformats.org/officeDocument/2006/relationships/image" Target="../media/image36.png"/><Relationship Id="rId7"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31.png"/><Relationship Id="rId7" Type="http://schemas.openxmlformats.org/officeDocument/2006/relationships/image" Target="../media/image25.png"/><Relationship Id="rId8"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7.png"/><Relationship Id="rId4" Type="http://schemas.openxmlformats.org/officeDocument/2006/relationships/image" Target="../media/image52.png"/><Relationship Id="rId5" Type="http://schemas.openxmlformats.org/officeDocument/2006/relationships/image" Target="../media/image1.png"/><Relationship Id="rId6" Type="http://schemas.openxmlformats.org/officeDocument/2006/relationships/image" Target="../media/image39.png"/><Relationship Id="rId7" Type="http://schemas.openxmlformats.org/officeDocument/2006/relationships/image" Target="../media/image54.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15" name="Shape 15"/>
        <p:cNvGrpSpPr/>
        <p:nvPr/>
      </p:nvGrpSpPr>
      <p:grpSpPr>
        <a:xfrm>
          <a:off x="0" y="0"/>
          <a:ext cx="0" cy="0"/>
          <a:chOff x="0" y="0"/>
          <a:chExt cx="0" cy="0"/>
        </a:xfrm>
      </p:grpSpPr>
      <p:pic>
        <p:nvPicPr>
          <p:cNvPr descr=" " id="16" name="Google Shape;16;g2de6d40b6e1_0_0"/>
          <p:cNvPicPr preferRelativeResize="0"/>
          <p:nvPr/>
        </p:nvPicPr>
        <p:blipFill rotWithShape="1">
          <a:blip r:embed="rId3">
            <a:alphaModFix/>
          </a:blip>
          <a:srcRect b="0" l="0" r="0" t="0"/>
          <a:stretch/>
        </p:blipFill>
        <p:spPr>
          <a:xfrm>
            <a:off x="0" y="7899400"/>
            <a:ext cx="6617527" cy="5816600"/>
          </a:xfrm>
          <a:prstGeom prst="rect">
            <a:avLst/>
          </a:prstGeom>
          <a:noFill/>
          <a:ln>
            <a:noFill/>
          </a:ln>
        </p:spPr>
      </p:pic>
      <p:pic>
        <p:nvPicPr>
          <p:cNvPr descr=" " id="17" name="Google Shape;17;g2de6d40b6e1_0_0"/>
          <p:cNvPicPr preferRelativeResize="0"/>
          <p:nvPr/>
        </p:nvPicPr>
        <p:blipFill rotWithShape="1">
          <a:blip r:embed="rId4">
            <a:alphaModFix/>
          </a:blip>
          <a:srcRect b="0" l="0" r="0" t="0"/>
          <a:stretch/>
        </p:blipFill>
        <p:spPr>
          <a:xfrm>
            <a:off x="17782222" y="0"/>
            <a:ext cx="6604825" cy="5854700"/>
          </a:xfrm>
          <a:prstGeom prst="rect">
            <a:avLst/>
          </a:prstGeom>
          <a:noFill/>
          <a:ln>
            <a:noFill/>
          </a:ln>
        </p:spPr>
      </p:pic>
      <p:sp>
        <p:nvSpPr>
          <p:cNvPr id="18" name="Google Shape;18;g2de6d40b6e1_0_0"/>
          <p:cNvSpPr/>
          <p:nvPr/>
        </p:nvSpPr>
        <p:spPr>
          <a:xfrm>
            <a:off x="3188098" y="1092200"/>
            <a:ext cx="18281700" cy="124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E4413"/>
              </a:buClr>
              <a:buSzPts val="6400"/>
              <a:buFont typeface="Lato"/>
              <a:buNone/>
            </a:pPr>
            <a:r>
              <a:rPr b="1" i="0" lang="en-US" sz="6400" u="none" cap="none" strike="noStrike">
                <a:solidFill>
                  <a:srgbClr val="DE4413"/>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
        <p:nvSpPr>
          <p:cNvPr id="19" name="Google Shape;19;g2de6d40b6e1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 name="Google Shape;20;g2de6d40b6e1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1" name="Google Shape;21;g2de6d40b6e1_0_0"/>
          <p:cNvPicPr preferRelativeResize="0"/>
          <p:nvPr/>
        </p:nvPicPr>
        <p:blipFill rotWithShape="1">
          <a:blip r:embed="rId6">
            <a:alphaModFix/>
          </a:blip>
          <a:srcRect b="0" l="0" r="0" t="0"/>
          <a:stretch/>
        </p:blipFill>
        <p:spPr>
          <a:xfrm>
            <a:off x="1105038" y="2590800"/>
            <a:ext cx="9869133" cy="8521700"/>
          </a:xfrm>
          <a:prstGeom prst="rect">
            <a:avLst/>
          </a:prstGeom>
          <a:noFill/>
          <a:ln>
            <a:noFill/>
          </a:ln>
        </p:spPr>
      </p:pic>
      <p:sp>
        <p:nvSpPr>
          <p:cNvPr id="22" name="Google Shape;22;g2de6d40b6e1_0_0"/>
          <p:cNvSpPr/>
          <p:nvPr/>
        </p:nvSpPr>
        <p:spPr>
          <a:xfrm>
            <a:off x="11558445" y="2298700"/>
            <a:ext cx="13281600" cy="438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20000"/>
              <a:buFont typeface="Paytone One"/>
              <a:buNone/>
            </a:pPr>
            <a:r>
              <a:rPr b="0" i="0" lang="en-US" sz="20000" u="none" cap="none" strike="noStrike">
                <a:solidFill>
                  <a:srgbClr val="D54648"/>
                </a:solidFill>
                <a:latin typeface="Paytone One"/>
                <a:ea typeface="Paytone One"/>
                <a:cs typeface="Paytone One"/>
                <a:sym typeface="Paytone One"/>
              </a:rPr>
              <a:t>Adrenal  </a:t>
            </a:r>
            <a:endParaRPr b="0" i="0" sz="20000" u="none" cap="none" strike="noStrike">
              <a:solidFill>
                <a:schemeClr val="dk1"/>
              </a:solidFill>
              <a:latin typeface="Calibri"/>
              <a:ea typeface="Calibri"/>
              <a:cs typeface="Calibri"/>
              <a:sym typeface="Calibri"/>
            </a:endParaRPr>
          </a:p>
        </p:txBody>
      </p:sp>
      <p:sp>
        <p:nvSpPr>
          <p:cNvPr id="23" name="Google Shape;23;g2de6d40b6e1_0_0"/>
          <p:cNvSpPr/>
          <p:nvPr/>
        </p:nvSpPr>
        <p:spPr>
          <a:xfrm>
            <a:off x="11558445" y="5080000"/>
            <a:ext cx="8772600" cy="438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20000"/>
              <a:buFont typeface="Paytone One"/>
              <a:buNone/>
            </a:pPr>
            <a:r>
              <a:rPr b="0" i="0" lang="en-US" sz="20000" u="none" cap="none" strike="noStrike">
                <a:solidFill>
                  <a:srgbClr val="D54648"/>
                </a:solidFill>
                <a:latin typeface="Paytone One"/>
                <a:ea typeface="Paytone One"/>
                <a:cs typeface="Paytone One"/>
                <a:sym typeface="Paytone One"/>
              </a:rPr>
              <a:t>Gland</a:t>
            </a:r>
            <a:endParaRPr b="0" i="0" sz="20000" u="none" cap="none" strike="noStrike">
              <a:solidFill>
                <a:schemeClr val="dk1"/>
              </a:solidFill>
              <a:latin typeface="Calibri"/>
              <a:ea typeface="Calibri"/>
              <a:cs typeface="Calibri"/>
              <a:sym typeface="Calibri"/>
            </a:endParaRPr>
          </a:p>
        </p:txBody>
      </p:sp>
      <p:sp>
        <p:nvSpPr>
          <p:cNvPr id="24" name="Google Shape;24;g2de6d40b6e1_0_0"/>
          <p:cNvSpPr/>
          <p:nvPr/>
        </p:nvSpPr>
        <p:spPr>
          <a:xfrm>
            <a:off x="11558445" y="7861300"/>
            <a:ext cx="12189300" cy="438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0000"/>
              <a:buFont typeface="Paytone One"/>
              <a:buNone/>
            </a:pPr>
            <a:r>
              <a:rPr b="0" i="0" lang="en-US" sz="20000" u="none" cap="none" strike="noStrike">
                <a:solidFill>
                  <a:srgbClr val="FF8C49"/>
                </a:solidFill>
                <a:latin typeface="Paytone One"/>
                <a:ea typeface="Paytone One"/>
                <a:cs typeface="Paytone One"/>
                <a:sym typeface="Paytone One"/>
              </a:rPr>
              <a:t>Function</a:t>
            </a:r>
            <a:endParaRPr b="0" i="0" sz="20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193" name="Shape 193"/>
        <p:cNvGrpSpPr/>
        <p:nvPr/>
      </p:nvGrpSpPr>
      <p:grpSpPr>
        <a:xfrm>
          <a:off x="0" y="0"/>
          <a:ext cx="0" cy="0"/>
          <a:chOff x="0" y="0"/>
          <a:chExt cx="0" cy="0"/>
        </a:xfrm>
      </p:grpSpPr>
      <p:pic>
        <p:nvPicPr>
          <p:cNvPr descr=" " id="194" name="Google Shape;194;g2de6d40b6e1_0_169"/>
          <p:cNvPicPr preferRelativeResize="0"/>
          <p:nvPr/>
        </p:nvPicPr>
        <p:blipFill rotWithShape="1">
          <a:blip r:embed="rId3">
            <a:alphaModFix/>
          </a:blip>
          <a:srcRect b="0" l="0" r="0" t="0"/>
          <a:stretch/>
        </p:blipFill>
        <p:spPr>
          <a:xfrm>
            <a:off x="0" y="0"/>
            <a:ext cx="6693737" cy="6858000"/>
          </a:xfrm>
          <a:prstGeom prst="rect">
            <a:avLst/>
          </a:prstGeom>
          <a:noFill/>
          <a:ln>
            <a:noFill/>
          </a:ln>
        </p:spPr>
      </p:pic>
      <p:pic>
        <p:nvPicPr>
          <p:cNvPr descr=" " id="195" name="Google Shape;195;g2de6d40b6e1_0_169"/>
          <p:cNvPicPr preferRelativeResize="0"/>
          <p:nvPr/>
        </p:nvPicPr>
        <p:blipFill rotWithShape="1">
          <a:blip r:embed="rId4">
            <a:alphaModFix/>
          </a:blip>
          <a:srcRect b="0" l="0" r="0" t="0"/>
          <a:stretch/>
        </p:blipFill>
        <p:spPr>
          <a:xfrm>
            <a:off x="17947343" y="7912100"/>
            <a:ext cx="6439705" cy="5803900"/>
          </a:xfrm>
          <a:prstGeom prst="rect">
            <a:avLst/>
          </a:prstGeom>
          <a:noFill/>
          <a:ln>
            <a:noFill/>
          </a:ln>
        </p:spPr>
      </p:pic>
      <p:sp>
        <p:nvSpPr>
          <p:cNvPr id="196" name="Google Shape;196;g2de6d40b6e1_0_16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7" name="Google Shape;197;g2de6d40b6e1_0_16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98" name="Google Shape;198;g2de6d40b6e1_0_169"/>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199" name="Google Shape;199;g2de6d40b6e1_0_169"/>
          <p:cNvSpPr/>
          <p:nvPr/>
        </p:nvSpPr>
        <p:spPr>
          <a:xfrm>
            <a:off x="381048" y="3517900"/>
            <a:ext cx="5347500" cy="77598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de6d40b6e1_0_169"/>
          <p:cNvSpPr/>
          <p:nvPr/>
        </p:nvSpPr>
        <p:spPr>
          <a:xfrm>
            <a:off x="685886" y="4927600"/>
            <a:ext cx="4737600" cy="604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de6d40b6e1_0_169"/>
          <p:cNvSpPr/>
          <p:nvPr/>
        </p:nvSpPr>
        <p:spPr>
          <a:xfrm>
            <a:off x="685886"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de6d40b6e1_0_169"/>
          <p:cNvSpPr/>
          <p:nvPr/>
        </p:nvSpPr>
        <p:spPr>
          <a:xfrm>
            <a:off x="685886"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de6d40b6e1_0_169"/>
          <p:cNvSpPr/>
          <p:nvPr/>
        </p:nvSpPr>
        <p:spPr>
          <a:xfrm>
            <a:off x="609676" y="49276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Eclipse</a:t>
            </a:r>
            <a:endParaRPr b="0" i="0" sz="3600" u="none" cap="none" strike="noStrike">
              <a:solidFill>
                <a:schemeClr val="dk1"/>
              </a:solidFill>
              <a:latin typeface="Calibri"/>
              <a:ea typeface="Calibri"/>
              <a:cs typeface="Calibri"/>
              <a:sym typeface="Calibri"/>
            </a:endParaRPr>
          </a:p>
        </p:txBody>
      </p:sp>
      <p:sp>
        <p:nvSpPr>
          <p:cNvPr id="204" name="Google Shape;204;g2de6d40b6e1_0_169"/>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05" name="Google Shape;205;g2de6d40b6e1_0_169"/>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06" name="Google Shape;206;g2de6d40b6e1_0_169"/>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07" name="Google Shape;207;g2de6d40b6e1_0_169"/>
          <p:cNvSpPr/>
          <p:nvPr/>
        </p:nvSpPr>
        <p:spPr>
          <a:xfrm>
            <a:off x="685886"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de6d40b6e1_0_169"/>
          <p:cNvSpPr/>
          <p:nvPr/>
        </p:nvSpPr>
        <p:spPr>
          <a:xfrm>
            <a:off x="685886"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de6d40b6e1_0_169"/>
          <p:cNvSpPr/>
          <p:nvPr/>
        </p:nvSpPr>
        <p:spPr>
          <a:xfrm>
            <a:off x="609676" y="91694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Quest</a:t>
            </a:r>
            <a:endParaRPr b="0" i="0" sz="3600" u="none" cap="none" strike="noStrike">
              <a:solidFill>
                <a:schemeClr val="dk1"/>
              </a:solidFill>
              <a:latin typeface="Calibri"/>
              <a:ea typeface="Calibri"/>
              <a:cs typeface="Calibri"/>
              <a:sym typeface="Calibri"/>
            </a:endParaRPr>
          </a:p>
        </p:txBody>
      </p:sp>
      <p:sp>
        <p:nvSpPr>
          <p:cNvPr id="210" name="Google Shape;210;g2de6d40b6e1_0_169"/>
          <p:cNvSpPr/>
          <p:nvPr/>
        </p:nvSpPr>
        <p:spPr>
          <a:xfrm>
            <a:off x="618144" y="100076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11" name="Google Shape;211;g2de6d40b6e1_0_169"/>
          <p:cNvSpPr/>
          <p:nvPr/>
        </p:nvSpPr>
        <p:spPr>
          <a:xfrm>
            <a:off x="6477810" y="3517900"/>
            <a:ext cx="5347500" cy="77598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de6d40b6e1_0_169"/>
          <p:cNvSpPr/>
          <p:nvPr/>
        </p:nvSpPr>
        <p:spPr>
          <a:xfrm>
            <a:off x="6782648" y="4927600"/>
            <a:ext cx="4737600" cy="604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de6d40b6e1_0_169"/>
          <p:cNvSpPr/>
          <p:nvPr/>
        </p:nvSpPr>
        <p:spPr>
          <a:xfrm>
            <a:off x="6782648"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de6d40b6e1_0_169"/>
          <p:cNvSpPr/>
          <p:nvPr/>
        </p:nvSpPr>
        <p:spPr>
          <a:xfrm>
            <a:off x="6782648"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de6d40b6e1_0_169"/>
          <p:cNvSpPr/>
          <p:nvPr/>
        </p:nvSpPr>
        <p:spPr>
          <a:xfrm>
            <a:off x="6706438" y="49276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Eclipse</a:t>
            </a:r>
            <a:endParaRPr b="0" i="0" sz="3600" u="none" cap="none" strike="noStrike">
              <a:solidFill>
                <a:schemeClr val="dk1"/>
              </a:solidFill>
              <a:latin typeface="Calibri"/>
              <a:ea typeface="Calibri"/>
              <a:cs typeface="Calibri"/>
              <a:sym typeface="Calibri"/>
            </a:endParaRPr>
          </a:p>
        </p:txBody>
      </p:sp>
      <p:sp>
        <p:nvSpPr>
          <p:cNvPr id="216" name="Google Shape;216;g2de6d40b6e1_0_169"/>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17" name="Google Shape;217;g2de6d40b6e1_0_169"/>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18" name="Google Shape;218;g2de6d40b6e1_0_169"/>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19" name="Google Shape;219;g2de6d40b6e1_0_169"/>
          <p:cNvSpPr/>
          <p:nvPr/>
        </p:nvSpPr>
        <p:spPr>
          <a:xfrm>
            <a:off x="6782648"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de6d40b6e1_0_169"/>
          <p:cNvSpPr/>
          <p:nvPr/>
        </p:nvSpPr>
        <p:spPr>
          <a:xfrm>
            <a:off x="6782648"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de6d40b6e1_0_169"/>
          <p:cNvSpPr/>
          <p:nvPr/>
        </p:nvSpPr>
        <p:spPr>
          <a:xfrm>
            <a:off x="6706438" y="91694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Quest</a:t>
            </a:r>
            <a:endParaRPr b="0" i="0" sz="3600" u="none" cap="none" strike="noStrike">
              <a:solidFill>
                <a:schemeClr val="dk1"/>
              </a:solidFill>
              <a:latin typeface="Calibri"/>
              <a:ea typeface="Calibri"/>
              <a:cs typeface="Calibri"/>
              <a:sym typeface="Calibri"/>
            </a:endParaRPr>
          </a:p>
        </p:txBody>
      </p:sp>
      <p:sp>
        <p:nvSpPr>
          <p:cNvPr id="222" name="Google Shape;222;g2de6d40b6e1_0_169"/>
          <p:cNvSpPr/>
          <p:nvPr/>
        </p:nvSpPr>
        <p:spPr>
          <a:xfrm>
            <a:off x="6714906" y="100076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23" name="Google Shape;223;g2de6d40b6e1_0_169"/>
          <p:cNvSpPr/>
          <p:nvPr/>
        </p:nvSpPr>
        <p:spPr>
          <a:xfrm>
            <a:off x="12574572" y="3517900"/>
            <a:ext cx="5347500" cy="77598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de6d40b6e1_0_169"/>
          <p:cNvSpPr/>
          <p:nvPr/>
        </p:nvSpPr>
        <p:spPr>
          <a:xfrm>
            <a:off x="12879410" y="4927600"/>
            <a:ext cx="4737600" cy="604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de6d40b6e1_0_169"/>
          <p:cNvSpPr/>
          <p:nvPr/>
        </p:nvSpPr>
        <p:spPr>
          <a:xfrm>
            <a:off x="12879410"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de6d40b6e1_0_169"/>
          <p:cNvSpPr/>
          <p:nvPr/>
        </p:nvSpPr>
        <p:spPr>
          <a:xfrm>
            <a:off x="12879410"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de6d40b6e1_0_169"/>
          <p:cNvSpPr/>
          <p:nvPr/>
        </p:nvSpPr>
        <p:spPr>
          <a:xfrm>
            <a:off x="12803200" y="49276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Eclipse</a:t>
            </a:r>
            <a:endParaRPr b="0" i="0" sz="3600" u="none" cap="none" strike="noStrike">
              <a:solidFill>
                <a:schemeClr val="dk1"/>
              </a:solidFill>
              <a:latin typeface="Calibri"/>
              <a:ea typeface="Calibri"/>
              <a:cs typeface="Calibri"/>
              <a:sym typeface="Calibri"/>
            </a:endParaRPr>
          </a:p>
        </p:txBody>
      </p:sp>
      <p:sp>
        <p:nvSpPr>
          <p:cNvPr id="228" name="Google Shape;228;g2de6d40b6e1_0_169"/>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9" name="Google Shape;229;g2de6d40b6e1_0_169"/>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30" name="Google Shape;230;g2de6d40b6e1_0_169"/>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31" name="Google Shape;231;g2de6d40b6e1_0_169"/>
          <p:cNvSpPr/>
          <p:nvPr/>
        </p:nvSpPr>
        <p:spPr>
          <a:xfrm>
            <a:off x="12879410"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de6d40b6e1_0_169"/>
          <p:cNvSpPr/>
          <p:nvPr/>
        </p:nvSpPr>
        <p:spPr>
          <a:xfrm>
            <a:off x="12879410"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de6d40b6e1_0_169"/>
          <p:cNvSpPr/>
          <p:nvPr/>
        </p:nvSpPr>
        <p:spPr>
          <a:xfrm>
            <a:off x="12803200" y="91694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Quest</a:t>
            </a:r>
            <a:endParaRPr b="0" i="0" sz="3600" u="none" cap="none" strike="noStrike">
              <a:solidFill>
                <a:schemeClr val="dk1"/>
              </a:solidFill>
              <a:latin typeface="Calibri"/>
              <a:ea typeface="Calibri"/>
              <a:cs typeface="Calibri"/>
              <a:sym typeface="Calibri"/>
            </a:endParaRPr>
          </a:p>
        </p:txBody>
      </p:sp>
      <p:sp>
        <p:nvSpPr>
          <p:cNvPr id="234" name="Google Shape;234;g2de6d40b6e1_0_169"/>
          <p:cNvSpPr/>
          <p:nvPr/>
        </p:nvSpPr>
        <p:spPr>
          <a:xfrm>
            <a:off x="12811668" y="100076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5" name="Google Shape;235;g2de6d40b6e1_0_169"/>
          <p:cNvSpPr/>
          <p:nvPr/>
        </p:nvSpPr>
        <p:spPr>
          <a:xfrm>
            <a:off x="18671334" y="3517900"/>
            <a:ext cx="5347500" cy="77598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de6d40b6e1_0_169"/>
          <p:cNvSpPr/>
          <p:nvPr/>
        </p:nvSpPr>
        <p:spPr>
          <a:xfrm>
            <a:off x="18976172" y="4927600"/>
            <a:ext cx="4737600" cy="604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de6d40b6e1_0_169"/>
          <p:cNvSpPr/>
          <p:nvPr/>
        </p:nvSpPr>
        <p:spPr>
          <a:xfrm>
            <a:off x="18976172"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de6d40b6e1_0_169"/>
          <p:cNvSpPr/>
          <p:nvPr/>
        </p:nvSpPr>
        <p:spPr>
          <a:xfrm>
            <a:off x="18976172" y="49276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de6d40b6e1_0_169"/>
          <p:cNvSpPr/>
          <p:nvPr/>
        </p:nvSpPr>
        <p:spPr>
          <a:xfrm>
            <a:off x="18899962" y="49276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Eclipse</a:t>
            </a:r>
            <a:endParaRPr b="0" i="0" sz="3600" u="none" cap="none" strike="noStrike">
              <a:solidFill>
                <a:schemeClr val="dk1"/>
              </a:solidFill>
              <a:latin typeface="Calibri"/>
              <a:ea typeface="Calibri"/>
              <a:cs typeface="Calibri"/>
              <a:sym typeface="Calibri"/>
            </a:endParaRPr>
          </a:p>
        </p:txBody>
      </p:sp>
      <p:sp>
        <p:nvSpPr>
          <p:cNvPr id="240" name="Google Shape;240;g2de6d40b6e1_0_169"/>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1" name="Google Shape;241;g2de6d40b6e1_0_169"/>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42" name="Google Shape;242;g2de6d40b6e1_0_169"/>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43" name="Google Shape;243;g2de6d40b6e1_0_169"/>
          <p:cNvSpPr/>
          <p:nvPr/>
        </p:nvSpPr>
        <p:spPr>
          <a:xfrm>
            <a:off x="18976172"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de6d40b6e1_0_169"/>
          <p:cNvSpPr/>
          <p:nvPr/>
        </p:nvSpPr>
        <p:spPr>
          <a:xfrm>
            <a:off x="18976172" y="9169400"/>
            <a:ext cx="47376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de6d40b6e1_0_169"/>
          <p:cNvSpPr/>
          <p:nvPr/>
        </p:nvSpPr>
        <p:spPr>
          <a:xfrm>
            <a:off x="18899962" y="9169400"/>
            <a:ext cx="4890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Quest</a:t>
            </a:r>
            <a:endParaRPr b="0" i="0" sz="3600" u="none" cap="none" strike="noStrike">
              <a:solidFill>
                <a:schemeClr val="dk1"/>
              </a:solidFill>
              <a:latin typeface="Calibri"/>
              <a:ea typeface="Calibri"/>
              <a:cs typeface="Calibri"/>
              <a:sym typeface="Calibri"/>
            </a:endParaRPr>
          </a:p>
        </p:txBody>
      </p:sp>
      <p:sp>
        <p:nvSpPr>
          <p:cNvPr id="246" name="Google Shape;246;g2de6d40b6e1_0_169"/>
          <p:cNvSpPr/>
          <p:nvPr/>
        </p:nvSpPr>
        <p:spPr>
          <a:xfrm>
            <a:off x="18908430" y="100076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7" name="Google Shape;247;g2de6d40b6e1_0_169"/>
          <p:cNvSpPr/>
          <p:nvPr/>
        </p:nvSpPr>
        <p:spPr>
          <a:xfrm>
            <a:off x="1994149" y="2146300"/>
            <a:ext cx="2133900" cy="2133600"/>
          </a:xfrm>
          <a:prstGeom prst="roundRect">
            <a:avLst>
              <a:gd fmla="val 198429" name="adj"/>
            </a:avLst>
          </a:prstGeom>
          <a:solidFill>
            <a:srgbClr val="FF8C49"/>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de6d40b6e1_0_169"/>
          <p:cNvSpPr/>
          <p:nvPr/>
        </p:nvSpPr>
        <p:spPr>
          <a:xfrm>
            <a:off x="2756244" y="2501900"/>
            <a:ext cx="9483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aytone One"/>
              <a:buNone/>
            </a:pPr>
            <a:r>
              <a:rPr b="0" i="0" lang="en-US" sz="8000" u="none" cap="none" strike="noStrike">
                <a:solidFill>
                  <a:srgbClr val="FFFFFF"/>
                </a:solidFill>
                <a:latin typeface="Paytone One"/>
                <a:ea typeface="Paytone One"/>
                <a:cs typeface="Paytone One"/>
                <a:sym typeface="Paytone One"/>
              </a:rPr>
              <a:t>S</a:t>
            </a:r>
            <a:endParaRPr b="0" i="0" sz="8000" u="none" cap="none" strike="noStrike">
              <a:solidFill>
                <a:schemeClr val="dk1"/>
              </a:solidFill>
              <a:latin typeface="Calibri"/>
              <a:ea typeface="Calibri"/>
              <a:cs typeface="Calibri"/>
              <a:sym typeface="Calibri"/>
            </a:endParaRPr>
          </a:p>
        </p:txBody>
      </p:sp>
      <p:sp>
        <p:nvSpPr>
          <p:cNvPr id="249" name="Google Shape;249;g2de6d40b6e1_0_169"/>
          <p:cNvSpPr/>
          <p:nvPr/>
        </p:nvSpPr>
        <p:spPr>
          <a:xfrm>
            <a:off x="8090911" y="2146300"/>
            <a:ext cx="2133900" cy="2133600"/>
          </a:xfrm>
          <a:prstGeom prst="roundRect">
            <a:avLst>
              <a:gd fmla="val 198429" name="adj"/>
            </a:avLst>
          </a:prstGeom>
          <a:solidFill>
            <a:srgbClr val="FF8C49"/>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de6d40b6e1_0_169"/>
          <p:cNvSpPr/>
          <p:nvPr/>
        </p:nvSpPr>
        <p:spPr>
          <a:xfrm>
            <a:off x="8649781" y="2501900"/>
            <a:ext cx="13548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aytone One"/>
              <a:buNone/>
            </a:pPr>
            <a:r>
              <a:rPr b="0" i="0" lang="en-US" sz="8000" u="none" cap="none" strike="noStrike">
                <a:solidFill>
                  <a:srgbClr val="FFFFFF"/>
                </a:solidFill>
                <a:latin typeface="Paytone One"/>
                <a:ea typeface="Paytone One"/>
                <a:cs typeface="Paytone One"/>
                <a:sym typeface="Paytone One"/>
              </a:rPr>
              <a:t>W</a:t>
            </a:r>
            <a:endParaRPr b="0" i="0" sz="8000" u="none" cap="none" strike="noStrike">
              <a:solidFill>
                <a:schemeClr val="dk1"/>
              </a:solidFill>
              <a:latin typeface="Calibri"/>
              <a:ea typeface="Calibri"/>
              <a:cs typeface="Calibri"/>
              <a:sym typeface="Calibri"/>
            </a:endParaRPr>
          </a:p>
        </p:txBody>
      </p:sp>
      <p:sp>
        <p:nvSpPr>
          <p:cNvPr id="251" name="Google Shape;251;g2de6d40b6e1_0_169"/>
          <p:cNvSpPr/>
          <p:nvPr/>
        </p:nvSpPr>
        <p:spPr>
          <a:xfrm>
            <a:off x="14187673" y="2146300"/>
            <a:ext cx="2133900" cy="2133600"/>
          </a:xfrm>
          <a:prstGeom prst="roundRect">
            <a:avLst>
              <a:gd fmla="val 198429" name="adj"/>
            </a:avLst>
          </a:prstGeom>
          <a:solidFill>
            <a:srgbClr val="FF8C49"/>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de6d40b6e1_0_169"/>
          <p:cNvSpPr/>
          <p:nvPr/>
        </p:nvSpPr>
        <p:spPr>
          <a:xfrm>
            <a:off x="14848156" y="2501900"/>
            <a:ext cx="11517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aytone One"/>
              <a:buNone/>
            </a:pPr>
            <a:r>
              <a:rPr b="0" i="0" lang="en-US" sz="8000" u="none" cap="none" strike="noStrike">
                <a:solidFill>
                  <a:srgbClr val="FFFFFF"/>
                </a:solidFill>
                <a:latin typeface="Paytone One"/>
                <a:ea typeface="Paytone One"/>
                <a:cs typeface="Paytone One"/>
                <a:sym typeface="Paytone One"/>
              </a:rPr>
              <a:t>O</a:t>
            </a:r>
            <a:endParaRPr b="0" i="0" sz="8000" u="none" cap="none" strike="noStrike">
              <a:solidFill>
                <a:schemeClr val="dk1"/>
              </a:solidFill>
              <a:latin typeface="Calibri"/>
              <a:ea typeface="Calibri"/>
              <a:cs typeface="Calibri"/>
              <a:sym typeface="Calibri"/>
            </a:endParaRPr>
          </a:p>
        </p:txBody>
      </p:sp>
      <p:sp>
        <p:nvSpPr>
          <p:cNvPr id="253" name="Google Shape;253;g2de6d40b6e1_0_169"/>
          <p:cNvSpPr/>
          <p:nvPr/>
        </p:nvSpPr>
        <p:spPr>
          <a:xfrm>
            <a:off x="20284435" y="2146300"/>
            <a:ext cx="2133900" cy="2133600"/>
          </a:xfrm>
          <a:prstGeom prst="roundRect">
            <a:avLst>
              <a:gd fmla="val 198429" name="adj"/>
            </a:avLst>
          </a:prstGeom>
          <a:solidFill>
            <a:srgbClr val="FF8C49"/>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de6d40b6e1_0_169"/>
          <p:cNvSpPr/>
          <p:nvPr/>
        </p:nvSpPr>
        <p:spPr>
          <a:xfrm>
            <a:off x="21052881" y="2501900"/>
            <a:ext cx="9357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aytone One"/>
              <a:buNone/>
            </a:pPr>
            <a:r>
              <a:rPr b="0" i="0" lang="en-US" sz="8000" u="none" cap="none" strike="noStrike">
                <a:solidFill>
                  <a:srgbClr val="FFFFFF"/>
                </a:solidFill>
                <a:latin typeface="Paytone One"/>
                <a:ea typeface="Paytone One"/>
                <a:cs typeface="Paytone One"/>
                <a:sym typeface="Paytone On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259" name="Shape 259"/>
        <p:cNvGrpSpPr/>
        <p:nvPr/>
      </p:nvGrpSpPr>
      <p:grpSpPr>
        <a:xfrm>
          <a:off x="0" y="0"/>
          <a:ext cx="0" cy="0"/>
          <a:chOff x="0" y="0"/>
          <a:chExt cx="0" cy="0"/>
        </a:xfrm>
      </p:grpSpPr>
      <p:pic>
        <p:nvPicPr>
          <p:cNvPr descr=" " id="260" name="Google Shape;260;g2de6d40b6e1_0_234"/>
          <p:cNvPicPr preferRelativeResize="0"/>
          <p:nvPr/>
        </p:nvPicPr>
        <p:blipFill rotWithShape="1">
          <a:blip r:embed="rId3">
            <a:alphaModFix/>
          </a:blip>
          <a:srcRect b="0" l="0" r="0" t="0"/>
          <a:stretch/>
        </p:blipFill>
        <p:spPr>
          <a:xfrm>
            <a:off x="0" y="7899400"/>
            <a:ext cx="6617527" cy="5816600"/>
          </a:xfrm>
          <a:prstGeom prst="rect">
            <a:avLst/>
          </a:prstGeom>
          <a:noFill/>
          <a:ln>
            <a:noFill/>
          </a:ln>
        </p:spPr>
      </p:pic>
      <p:pic>
        <p:nvPicPr>
          <p:cNvPr descr=" " id="261" name="Google Shape;261;g2de6d40b6e1_0_234"/>
          <p:cNvPicPr preferRelativeResize="0"/>
          <p:nvPr/>
        </p:nvPicPr>
        <p:blipFill rotWithShape="1">
          <a:blip r:embed="rId4">
            <a:alphaModFix/>
          </a:blip>
          <a:srcRect b="0" l="0" r="0" t="0"/>
          <a:stretch/>
        </p:blipFill>
        <p:spPr>
          <a:xfrm>
            <a:off x="17782222" y="0"/>
            <a:ext cx="6604825" cy="5854700"/>
          </a:xfrm>
          <a:prstGeom prst="rect">
            <a:avLst/>
          </a:prstGeom>
          <a:noFill/>
          <a:ln>
            <a:noFill/>
          </a:ln>
        </p:spPr>
      </p:pic>
      <p:sp>
        <p:nvSpPr>
          <p:cNvPr id="262" name="Google Shape;262;g2de6d40b6e1_0_23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3" name="Google Shape;263;g2de6d40b6e1_0_23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64" name="Google Shape;264;g2de6d40b6e1_0_234"/>
          <p:cNvPicPr preferRelativeResize="0"/>
          <p:nvPr/>
        </p:nvPicPr>
        <p:blipFill rotWithShape="1">
          <a:blip r:embed="rId6">
            <a:alphaModFix/>
          </a:blip>
          <a:srcRect b="0" l="0" r="0" t="0"/>
          <a:stretch/>
        </p:blipFill>
        <p:spPr>
          <a:xfrm>
            <a:off x="13997149" y="787400"/>
            <a:ext cx="9373772" cy="12369800"/>
          </a:xfrm>
          <a:prstGeom prst="rect">
            <a:avLst/>
          </a:prstGeom>
          <a:noFill/>
          <a:ln>
            <a:noFill/>
          </a:ln>
        </p:spPr>
      </p:pic>
      <p:sp>
        <p:nvSpPr>
          <p:cNvPr id="265" name="Google Shape;265;g2de6d40b6e1_0_234"/>
          <p:cNvSpPr/>
          <p:nvPr/>
        </p:nvSpPr>
        <p:spPr>
          <a:xfrm>
            <a:off x="3022978" y="2235200"/>
            <a:ext cx="60036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Paytone One"/>
              <a:buNone/>
            </a:pPr>
            <a:r>
              <a:rPr b="0" i="0" lang="en-US" sz="8000" u="none" cap="none" strike="noStrike">
                <a:solidFill>
                  <a:srgbClr val="0E0E0E"/>
                </a:solidFill>
                <a:latin typeface="Paytone One"/>
                <a:ea typeface="Paytone One"/>
                <a:cs typeface="Paytone One"/>
                <a:sym typeface="Paytone One"/>
              </a:rPr>
              <a:t>Some Data</a:t>
            </a:r>
            <a:endParaRPr b="0" i="0" sz="8000" u="none" cap="none" strike="noStrike">
              <a:solidFill>
                <a:schemeClr val="dk1"/>
              </a:solidFill>
              <a:latin typeface="Calibri"/>
              <a:ea typeface="Calibri"/>
              <a:cs typeface="Calibri"/>
              <a:sym typeface="Calibri"/>
            </a:endParaRPr>
          </a:p>
        </p:txBody>
      </p:sp>
      <p:sp>
        <p:nvSpPr>
          <p:cNvPr id="266" name="Google Shape;266;g2de6d40b6e1_0_234"/>
          <p:cNvSpPr/>
          <p:nvPr/>
        </p:nvSpPr>
        <p:spPr>
          <a:xfrm>
            <a:off x="3022978" y="4241800"/>
            <a:ext cx="10389900" cy="731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de6d40b6e1_0_234"/>
          <p:cNvSpPr/>
          <p:nvPr/>
        </p:nvSpPr>
        <p:spPr>
          <a:xfrm>
            <a:off x="3022978" y="4241800"/>
            <a:ext cx="1038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de6d40b6e1_0_234"/>
          <p:cNvSpPr/>
          <p:nvPr/>
        </p:nvSpPr>
        <p:spPr>
          <a:xfrm>
            <a:off x="3022978" y="4241800"/>
            <a:ext cx="3607200" cy="20319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de6d40b6e1_0_234"/>
          <p:cNvSpPr/>
          <p:nvPr/>
        </p:nvSpPr>
        <p:spPr>
          <a:xfrm>
            <a:off x="3785073" y="4546600"/>
            <a:ext cx="24219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70%</a:t>
            </a:r>
            <a:endParaRPr b="0" i="0" sz="8000" u="none" cap="none" strike="noStrike">
              <a:solidFill>
                <a:schemeClr val="dk1"/>
              </a:solidFill>
              <a:latin typeface="Calibri"/>
              <a:ea typeface="Calibri"/>
              <a:cs typeface="Calibri"/>
              <a:sym typeface="Calibri"/>
            </a:endParaRPr>
          </a:p>
        </p:txBody>
      </p:sp>
      <p:sp>
        <p:nvSpPr>
          <p:cNvPr id="270" name="Google Shape;270;g2de6d40b6e1_0_234"/>
          <p:cNvSpPr/>
          <p:nvPr/>
        </p:nvSpPr>
        <p:spPr>
          <a:xfrm>
            <a:off x="6833454" y="4648200"/>
            <a:ext cx="65793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de6d40b6e1_0_234"/>
          <p:cNvSpPr/>
          <p:nvPr/>
        </p:nvSpPr>
        <p:spPr>
          <a:xfrm>
            <a:off x="6833454" y="4648200"/>
            <a:ext cx="67317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Enchanted Creatures</a:t>
            </a:r>
            <a:endParaRPr b="0" i="0" sz="3600" u="none" cap="none" strike="noStrike">
              <a:solidFill>
                <a:schemeClr val="dk1"/>
              </a:solidFill>
              <a:latin typeface="Calibri"/>
              <a:ea typeface="Calibri"/>
              <a:cs typeface="Calibri"/>
              <a:sym typeface="Calibri"/>
            </a:endParaRPr>
          </a:p>
        </p:txBody>
      </p:sp>
      <p:sp>
        <p:nvSpPr>
          <p:cNvPr id="272" name="Google Shape;272;g2de6d40b6e1_0_234"/>
          <p:cNvSpPr/>
          <p:nvPr/>
        </p:nvSpPr>
        <p:spPr>
          <a:xfrm>
            <a:off x="6833454" y="5384800"/>
            <a:ext cx="67149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73" name="Google Shape;273;g2de6d40b6e1_0_234"/>
          <p:cNvSpPr/>
          <p:nvPr/>
        </p:nvSpPr>
        <p:spPr>
          <a:xfrm>
            <a:off x="3022978" y="6883400"/>
            <a:ext cx="1038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de6d40b6e1_0_234"/>
          <p:cNvSpPr/>
          <p:nvPr/>
        </p:nvSpPr>
        <p:spPr>
          <a:xfrm>
            <a:off x="3022978" y="6883400"/>
            <a:ext cx="3772500" cy="20319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de6d40b6e1_0_234"/>
          <p:cNvSpPr/>
          <p:nvPr/>
        </p:nvSpPr>
        <p:spPr>
          <a:xfrm>
            <a:off x="3785073" y="7188200"/>
            <a:ext cx="25869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60%</a:t>
            </a:r>
            <a:endParaRPr b="0" i="0" sz="8000" u="none" cap="none" strike="noStrike">
              <a:solidFill>
                <a:schemeClr val="dk1"/>
              </a:solidFill>
              <a:latin typeface="Calibri"/>
              <a:ea typeface="Calibri"/>
              <a:cs typeface="Calibri"/>
              <a:sym typeface="Calibri"/>
            </a:endParaRPr>
          </a:p>
        </p:txBody>
      </p:sp>
      <p:sp>
        <p:nvSpPr>
          <p:cNvPr id="276" name="Google Shape;276;g2de6d40b6e1_0_234"/>
          <p:cNvSpPr/>
          <p:nvPr/>
        </p:nvSpPr>
        <p:spPr>
          <a:xfrm>
            <a:off x="6998575" y="6972300"/>
            <a:ext cx="64143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de6d40b6e1_0_234"/>
          <p:cNvSpPr/>
          <p:nvPr/>
        </p:nvSpPr>
        <p:spPr>
          <a:xfrm>
            <a:off x="6998575" y="6972300"/>
            <a:ext cx="65667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Magic-Wielding Individuals</a:t>
            </a:r>
            <a:endParaRPr b="0" i="0" sz="3600" u="none" cap="none" strike="noStrike">
              <a:solidFill>
                <a:schemeClr val="dk1"/>
              </a:solidFill>
              <a:latin typeface="Calibri"/>
              <a:ea typeface="Calibri"/>
              <a:cs typeface="Calibri"/>
              <a:sym typeface="Calibri"/>
            </a:endParaRPr>
          </a:p>
        </p:txBody>
      </p:sp>
      <p:sp>
        <p:nvSpPr>
          <p:cNvPr id="278" name="Google Shape;278;g2de6d40b6e1_0_234"/>
          <p:cNvSpPr/>
          <p:nvPr/>
        </p:nvSpPr>
        <p:spPr>
          <a:xfrm>
            <a:off x="6998575" y="8343900"/>
            <a:ext cx="65499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279" name="Google Shape;279;g2de6d40b6e1_0_234"/>
          <p:cNvSpPr/>
          <p:nvPr/>
        </p:nvSpPr>
        <p:spPr>
          <a:xfrm>
            <a:off x="3022978" y="9525000"/>
            <a:ext cx="1038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de6d40b6e1_0_234"/>
          <p:cNvSpPr/>
          <p:nvPr/>
        </p:nvSpPr>
        <p:spPr>
          <a:xfrm>
            <a:off x="3022978" y="9525000"/>
            <a:ext cx="3759600" cy="20319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de6d40b6e1_0_234"/>
          <p:cNvSpPr/>
          <p:nvPr/>
        </p:nvSpPr>
        <p:spPr>
          <a:xfrm>
            <a:off x="3785073" y="9829800"/>
            <a:ext cx="25743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90%</a:t>
            </a:r>
            <a:endParaRPr b="0" i="0" sz="8000" u="none" cap="none" strike="noStrike">
              <a:solidFill>
                <a:schemeClr val="dk1"/>
              </a:solidFill>
              <a:latin typeface="Calibri"/>
              <a:ea typeface="Calibri"/>
              <a:cs typeface="Calibri"/>
              <a:sym typeface="Calibri"/>
            </a:endParaRPr>
          </a:p>
        </p:txBody>
      </p:sp>
      <p:sp>
        <p:nvSpPr>
          <p:cNvPr id="282" name="Google Shape;282;g2de6d40b6e1_0_234"/>
          <p:cNvSpPr/>
          <p:nvPr/>
        </p:nvSpPr>
        <p:spPr>
          <a:xfrm>
            <a:off x="6985873" y="9931400"/>
            <a:ext cx="64269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de6d40b6e1_0_234"/>
          <p:cNvSpPr/>
          <p:nvPr/>
        </p:nvSpPr>
        <p:spPr>
          <a:xfrm>
            <a:off x="6985873" y="9931400"/>
            <a:ext cx="65793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Spells Cast</a:t>
            </a:r>
            <a:endParaRPr b="0" i="0" sz="3600" u="none" cap="none" strike="noStrike">
              <a:solidFill>
                <a:schemeClr val="dk1"/>
              </a:solidFill>
              <a:latin typeface="Calibri"/>
              <a:ea typeface="Calibri"/>
              <a:cs typeface="Calibri"/>
              <a:sym typeface="Calibri"/>
            </a:endParaRPr>
          </a:p>
        </p:txBody>
      </p:sp>
      <p:sp>
        <p:nvSpPr>
          <p:cNvPr id="284" name="Google Shape;284;g2de6d40b6e1_0_234"/>
          <p:cNvSpPr/>
          <p:nvPr/>
        </p:nvSpPr>
        <p:spPr>
          <a:xfrm>
            <a:off x="6985873" y="10668000"/>
            <a:ext cx="6562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289" name="Shape 289"/>
        <p:cNvGrpSpPr/>
        <p:nvPr/>
      </p:nvGrpSpPr>
      <p:grpSpPr>
        <a:xfrm>
          <a:off x="0" y="0"/>
          <a:ext cx="0" cy="0"/>
          <a:chOff x="0" y="0"/>
          <a:chExt cx="0" cy="0"/>
        </a:xfrm>
      </p:grpSpPr>
      <p:pic>
        <p:nvPicPr>
          <p:cNvPr descr=" " id="290" name="Google Shape;290;g2de6d40b6e1_0_263"/>
          <p:cNvPicPr preferRelativeResize="0"/>
          <p:nvPr/>
        </p:nvPicPr>
        <p:blipFill rotWithShape="1">
          <a:blip r:embed="rId3">
            <a:alphaModFix/>
          </a:blip>
          <a:srcRect b="0" l="0" r="0" t="0"/>
          <a:stretch/>
        </p:blipFill>
        <p:spPr>
          <a:xfrm>
            <a:off x="1417418" y="0"/>
            <a:ext cx="21629153" cy="13716000"/>
          </a:xfrm>
          <a:prstGeom prst="rect">
            <a:avLst/>
          </a:prstGeom>
          <a:noFill/>
          <a:ln>
            <a:noFill/>
          </a:ln>
        </p:spPr>
      </p:pic>
      <p:sp>
        <p:nvSpPr>
          <p:cNvPr id="291" name="Google Shape;291;g2de6d40b6e1_0_2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2" name="Google Shape;292;g2de6d40b6e1_0_26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93" name="Google Shape;293;g2de6d40b6e1_0_263"/>
          <p:cNvSpPr/>
          <p:nvPr/>
        </p:nvSpPr>
        <p:spPr>
          <a:xfrm>
            <a:off x="4305838" y="3403600"/>
            <a:ext cx="157626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de6d40b6e1_0_263"/>
          <p:cNvSpPr/>
          <p:nvPr/>
        </p:nvSpPr>
        <p:spPr>
          <a:xfrm>
            <a:off x="4305838" y="3403600"/>
            <a:ext cx="15762600" cy="533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de6d40b6e1_0_263"/>
          <p:cNvSpPr/>
          <p:nvPr/>
        </p:nvSpPr>
        <p:spPr>
          <a:xfrm>
            <a:off x="6877910" y="3403600"/>
            <a:ext cx="10618500" cy="41529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de6d40b6e1_0_263"/>
          <p:cNvSpPr/>
          <p:nvPr/>
        </p:nvSpPr>
        <p:spPr>
          <a:xfrm>
            <a:off x="7640005" y="3708400"/>
            <a:ext cx="9941100" cy="438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20000"/>
              <a:buFont typeface="Paytone One"/>
              <a:buNone/>
            </a:pPr>
            <a:r>
              <a:rPr b="0" i="0" lang="en-US" sz="20000" u="none" cap="none" strike="noStrike">
                <a:solidFill>
                  <a:srgbClr val="D54648"/>
                </a:solidFill>
                <a:latin typeface="Paytone One"/>
                <a:ea typeface="Paytone One"/>
                <a:cs typeface="Paytone One"/>
                <a:sym typeface="Paytone One"/>
              </a:rPr>
              <a:t>234,567</a:t>
            </a:r>
            <a:endParaRPr b="0" i="0" sz="20000" u="none" cap="none" strike="noStrike">
              <a:solidFill>
                <a:schemeClr val="dk1"/>
              </a:solidFill>
              <a:latin typeface="Calibri"/>
              <a:ea typeface="Calibri"/>
              <a:cs typeface="Calibri"/>
              <a:sym typeface="Calibri"/>
            </a:endParaRPr>
          </a:p>
        </p:txBody>
      </p:sp>
      <p:sp>
        <p:nvSpPr>
          <p:cNvPr id="297" name="Google Shape;297;g2de6d40b6e1_0_263"/>
          <p:cNvSpPr/>
          <p:nvPr/>
        </p:nvSpPr>
        <p:spPr>
          <a:xfrm>
            <a:off x="4170355" y="77597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298" name="Google Shape;298;g2de6d40b6e1_0_263"/>
          <p:cNvSpPr/>
          <p:nvPr/>
        </p:nvSpPr>
        <p:spPr>
          <a:xfrm>
            <a:off x="7483352" y="91440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303" name="Shape 303"/>
        <p:cNvGrpSpPr/>
        <p:nvPr/>
      </p:nvGrpSpPr>
      <p:grpSpPr>
        <a:xfrm>
          <a:off x="0" y="0"/>
          <a:ext cx="0" cy="0"/>
          <a:chOff x="0" y="0"/>
          <a:chExt cx="0" cy="0"/>
        </a:xfrm>
      </p:grpSpPr>
      <p:pic>
        <p:nvPicPr>
          <p:cNvPr descr=" " id="304" name="Google Shape;304;g2de6d40b6e1_0_276"/>
          <p:cNvPicPr preferRelativeResize="0"/>
          <p:nvPr/>
        </p:nvPicPr>
        <p:blipFill rotWithShape="1">
          <a:blip r:embed="rId3">
            <a:alphaModFix/>
          </a:blip>
          <a:srcRect b="0" l="0" r="0" t="0"/>
          <a:stretch/>
        </p:blipFill>
        <p:spPr>
          <a:xfrm>
            <a:off x="0" y="0"/>
            <a:ext cx="6693737" cy="6858000"/>
          </a:xfrm>
          <a:prstGeom prst="rect">
            <a:avLst/>
          </a:prstGeom>
          <a:noFill/>
          <a:ln>
            <a:noFill/>
          </a:ln>
        </p:spPr>
      </p:pic>
      <p:pic>
        <p:nvPicPr>
          <p:cNvPr descr=" " id="305" name="Google Shape;305;g2de6d40b6e1_0_276"/>
          <p:cNvPicPr preferRelativeResize="0"/>
          <p:nvPr/>
        </p:nvPicPr>
        <p:blipFill rotWithShape="1">
          <a:blip r:embed="rId4">
            <a:alphaModFix/>
          </a:blip>
          <a:srcRect b="0" l="0" r="0" t="0"/>
          <a:stretch/>
        </p:blipFill>
        <p:spPr>
          <a:xfrm>
            <a:off x="17947343" y="7912100"/>
            <a:ext cx="6439705" cy="5803900"/>
          </a:xfrm>
          <a:prstGeom prst="rect">
            <a:avLst/>
          </a:prstGeom>
          <a:noFill/>
          <a:ln>
            <a:noFill/>
          </a:ln>
        </p:spPr>
      </p:pic>
      <p:sp>
        <p:nvSpPr>
          <p:cNvPr id="306" name="Google Shape;306;g2de6d40b6e1_0_2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7" name="Google Shape;307;g2de6d40b6e1_0_27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8" name="Google Shape;308;g2de6d40b6e1_0_276"/>
          <p:cNvSpPr/>
          <p:nvPr/>
        </p:nvSpPr>
        <p:spPr>
          <a:xfrm>
            <a:off x="3391324" y="2476500"/>
            <a:ext cx="7875000" cy="367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de6d40b6e1_0_276"/>
          <p:cNvSpPr/>
          <p:nvPr/>
        </p:nvSpPr>
        <p:spPr>
          <a:xfrm>
            <a:off x="2915014" y="2476500"/>
            <a:ext cx="8827500" cy="28830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de6d40b6e1_0_276"/>
          <p:cNvSpPr/>
          <p:nvPr/>
        </p:nvSpPr>
        <p:spPr>
          <a:xfrm>
            <a:off x="3135175" y="2781300"/>
            <a:ext cx="7845300" cy="2815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54648"/>
              </a:buClr>
              <a:buSzPts val="12800"/>
              <a:buFont typeface="Paytone One"/>
              <a:buNone/>
            </a:pPr>
            <a:r>
              <a:rPr b="0" i="0" lang="en-US" sz="12800" u="none" cap="none" strike="noStrike">
                <a:solidFill>
                  <a:srgbClr val="D54648"/>
                </a:solidFill>
                <a:latin typeface="Paytone One"/>
                <a:ea typeface="Paytone One"/>
                <a:cs typeface="Paytone One"/>
                <a:sym typeface="Paytone One"/>
              </a:rPr>
              <a:t>233 Coins</a:t>
            </a:r>
            <a:endParaRPr b="0" i="0" sz="12800" u="none" cap="none" strike="noStrike">
              <a:solidFill>
                <a:schemeClr val="dk1"/>
              </a:solidFill>
              <a:latin typeface="Calibri"/>
              <a:ea typeface="Calibri"/>
              <a:cs typeface="Calibri"/>
              <a:sym typeface="Calibri"/>
            </a:endParaRPr>
          </a:p>
        </p:txBody>
      </p:sp>
      <p:sp>
        <p:nvSpPr>
          <p:cNvPr id="311" name="Google Shape;311;g2de6d40b6e1_0_276"/>
          <p:cNvSpPr/>
          <p:nvPr/>
        </p:nvSpPr>
        <p:spPr>
          <a:xfrm>
            <a:off x="3391324" y="56642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de6d40b6e1_0_276"/>
          <p:cNvSpPr/>
          <p:nvPr/>
        </p:nvSpPr>
        <p:spPr>
          <a:xfrm>
            <a:off x="3323582" y="56642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13" name="Google Shape;313;g2de6d40b6e1_0_276"/>
          <p:cNvSpPr/>
          <p:nvPr/>
        </p:nvSpPr>
        <p:spPr>
          <a:xfrm>
            <a:off x="3391324" y="7226300"/>
            <a:ext cx="7875000" cy="367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de6d40b6e1_0_276"/>
          <p:cNvSpPr/>
          <p:nvPr/>
        </p:nvSpPr>
        <p:spPr>
          <a:xfrm>
            <a:off x="2553019" y="7226300"/>
            <a:ext cx="9551700" cy="28830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de6d40b6e1_0_276"/>
          <p:cNvSpPr/>
          <p:nvPr/>
        </p:nvSpPr>
        <p:spPr>
          <a:xfrm>
            <a:off x="2773180" y="7531100"/>
            <a:ext cx="8569200" cy="2815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54648"/>
              </a:buClr>
              <a:buSzPts val="12800"/>
              <a:buFont typeface="Paytone One"/>
              <a:buNone/>
            </a:pPr>
            <a:r>
              <a:rPr b="0" i="0" lang="en-US" sz="12800" u="none" cap="none" strike="noStrike">
                <a:solidFill>
                  <a:srgbClr val="D54648"/>
                </a:solidFill>
                <a:latin typeface="Paytone One"/>
                <a:ea typeface="Paytone One"/>
                <a:cs typeface="Paytone One"/>
                <a:sym typeface="Paytone One"/>
              </a:rPr>
              <a:t>456 Hours</a:t>
            </a:r>
            <a:endParaRPr b="0" i="0" sz="12800" u="none" cap="none" strike="noStrike">
              <a:solidFill>
                <a:schemeClr val="dk1"/>
              </a:solidFill>
              <a:latin typeface="Calibri"/>
              <a:ea typeface="Calibri"/>
              <a:cs typeface="Calibri"/>
              <a:sym typeface="Calibri"/>
            </a:endParaRPr>
          </a:p>
        </p:txBody>
      </p:sp>
      <p:sp>
        <p:nvSpPr>
          <p:cNvPr id="316" name="Google Shape;316;g2de6d40b6e1_0_276"/>
          <p:cNvSpPr/>
          <p:nvPr/>
        </p:nvSpPr>
        <p:spPr>
          <a:xfrm>
            <a:off x="3391324" y="104140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de6d40b6e1_0_276"/>
          <p:cNvSpPr/>
          <p:nvPr/>
        </p:nvSpPr>
        <p:spPr>
          <a:xfrm>
            <a:off x="3323582" y="104140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18" name="Google Shape;318;g2de6d40b6e1_0_276"/>
          <p:cNvSpPr/>
          <p:nvPr/>
        </p:nvSpPr>
        <p:spPr>
          <a:xfrm>
            <a:off x="13552594" y="2476500"/>
            <a:ext cx="7875000" cy="367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de6d40b6e1_0_276"/>
          <p:cNvSpPr/>
          <p:nvPr/>
        </p:nvSpPr>
        <p:spPr>
          <a:xfrm>
            <a:off x="15064083" y="2476500"/>
            <a:ext cx="4851900" cy="28830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de6d40b6e1_0_276"/>
          <p:cNvSpPr/>
          <p:nvPr/>
        </p:nvSpPr>
        <p:spPr>
          <a:xfrm>
            <a:off x="15284244" y="2781300"/>
            <a:ext cx="3869700" cy="2815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54648"/>
              </a:buClr>
              <a:buSzPts val="12800"/>
              <a:buFont typeface="Paytone One"/>
              <a:buNone/>
            </a:pPr>
            <a:r>
              <a:rPr b="0" i="0" lang="en-US" sz="12800" u="none" cap="none" strike="noStrike">
                <a:solidFill>
                  <a:srgbClr val="D54648"/>
                </a:solidFill>
                <a:latin typeface="Paytone One"/>
                <a:ea typeface="Paytone One"/>
                <a:cs typeface="Paytone One"/>
                <a:sym typeface="Paytone One"/>
              </a:rPr>
              <a:t>85%</a:t>
            </a:r>
            <a:endParaRPr b="0" i="0" sz="12800" u="none" cap="none" strike="noStrike">
              <a:solidFill>
                <a:schemeClr val="dk1"/>
              </a:solidFill>
              <a:latin typeface="Calibri"/>
              <a:ea typeface="Calibri"/>
              <a:cs typeface="Calibri"/>
              <a:sym typeface="Calibri"/>
            </a:endParaRPr>
          </a:p>
        </p:txBody>
      </p:sp>
      <p:sp>
        <p:nvSpPr>
          <p:cNvPr id="321" name="Google Shape;321;g2de6d40b6e1_0_276"/>
          <p:cNvSpPr/>
          <p:nvPr/>
        </p:nvSpPr>
        <p:spPr>
          <a:xfrm>
            <a:off x="13552594" y="56642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de6d40b6e1_0_276"/>
          <p:cNvSpPr/>
          <p:nvPr/>
        </p:nvSpPr>
        <p:spPr>
          <a:xfrm>
            <a:off x="13484852" y="56642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23" name="Google Shape;323;g2de6d40b6e1_0_276"/>
          <p:cNvSpPr/>
          <p:nvPr/>
        </p:nvSpPr>
        <p:spPr>
          <a:xfrm>
            <a:off x="13552594" y="7226300"/>
            <a:ext cx="7875000" cy="367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de6d40b6e1_0_276"/>
          <p:cNvSpPr/>
          <p:nvPr/>
        </p:nvSpPr>
        <p:spPr>
          <a:xfrm>
            <a:off x="13749468" y="7226300"/>
            <a:ext cx="7481100" cy="28830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de6d40b6e1_0_276"/>
          <p:cNvSpPr/>
          <p:nvPr/>
        </p:nvSpPr>
        <p:spPr>
          <a:xfrm>
            <a:off x="13969629" y="7531100"/>
            <a:ext cx="6498900" cy="2815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D54648"/>
              </a:buClr>
              <a:buSzPts val="12800"/>
              <a:buFont typeface="Paytone One"/>
              <a:buNone/>
            </a:pPr>
            <a:r>
              <a:rPr b="0" i="0" lang="en-US" sz="12800" u="none" cap="none" strike="noStrike">
                <a:solidFill>
                  <a:srgbClr val="D54648"/>
                </a:solidFill>
                <a:latin typeface="Paytone One"/>
                <a:ea typeface="Paytone One"/>
                <a:cs typeface="Paytone One"/>
                <a:sym typeface="Paytone One"/>
              </a:rPr>
              <a:t>674 Km</a:t>
            </a:r>
            <a:endParaRPr b="0" i="0" sz="12800" u="none" cap="none" strike="noStrike">
              <a:solidFill>
                <a:schemeClr val="dk1"/>
              </a:solidFill>
              <a:latin typeface="Calibri"/>
              <a:ea typeface="Calibri"/>
              <a:cs typeface="Calibri"/>
              <a:sym typeface="Calibri"/>
            </a:endParaRPr>
          </a:p>
        </p:txBody>
      </p:sp>
      <p:sp>
        <p:nvSpPr>
          <p:cNvPr id="326" name="Google Shape;326;g2de6d40b6e1_0_276"/>
          <p:cNvSpPr/>
          <p:nvPr/>
        </p:nvSpPr>
        <p:spPr>
          <a:xfrm>
            <a:off x="13552594" y="104140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de6d40b6e1_0_276"/>
          <p:cNvSpPr/>
          <p:nvPr/>
        </p:nvSpPr>
        <p:spPr>
          <a:xfrm>
            <a:off x="13484852" y="104140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332" name="Shape 332"/>
        <p:cNvGrpSpPr/>
        <p:nvPr/>
      </p:nvGrpSpPr>
      <p:grpSpPr>
        <a:xfrm>
          <a:off x="0" y="0"/>
          <a:ext cx="0" cy="0"/>
          <a:chOff x="0" y="0"/>
          <a:chExt cx="0" cy="0"/>
        </a:xfrm>
      </p:grpSpPr>
      <p:pic>
        <p:nvPicPr>
          <p:cNvPr descr=" " id="333" name="Google Shape;333;g2de6d40b6e1_0_304"/>
          <p:cNvPicPr preferRelativeResize="0"/>
          <p:nvPr/>
        </p:nvPicPr>
        <p:blipFill rotWithShape="1">
          <a:blip r:embed="rId3">
            <a:alphaModFix/>
          </a:blip>
          <a:srcRect b="0" l="0" r="0" t="0"/>
          <a:stretch/>
        </p:blipFill>
        <p:spPr>
          <a:xfrm>
            <a:off x="0" y="7810500"/>
            <a:ext cx="4153419" cy="5905500"/>
          </a:xfrm>
          <a:prstGeom prst="rect">
            <a:avLst/>
          </a:prstGeom>
          <a:noFill/>
          <a:ln>
            <a:noFill/>
          </a:ln>
        </p:spPr>
      </p:pic>
      <p:pic>
        <p:nvPicPr>
          <p:cNvPr descr=" " id="334" name="Google Shape;334;g2de6d40b6e1_0_304"/>
          <p:cNvPicPr preferRelativeResize="0"/>
          <p:nvPr/>
        </p:nvPicPr>
        <p:blipFill rotWithShape="1">
          <a:blip r:embed="rId4">
            <a:alphaModFix/>
          </a:blip>
          <a:srcRect b="0" l="0" r="0" t="0"/>
          <a:stretch/>
        </p:blipFill>
        <p:spPr>
          <a:xfrm>
            <a:off x="18595124" y="0"/>
            <a:ext cx="5791924" cy="4470400"/>
          </a:xfrm>
          <a:prstGeom prst="rect">
            <a:avLst/>
          </a:prstGeom>
          <a:noFill/>
          <a:ln>
            <a:noFill/>
          </a:ln>
        </p:spPr>
      </p:pic>
      <p:sp>
        <p:nvSpPr>
          <p:cNvPr id="335" name="Google Shape;335;g2de6d40b6e1_0_3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6" name="Google Shape;336;g2de6d40b6e1_0_3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7" name="Google Shape;337;g2de6d40b6e1_0_304"/>
          <p:cNvSpPr/>
          <p:nvPr/>
        </p:nvSpPr>
        <p:spPr>
          <a:xfrm>
            <a:off x="9056232" y="1447800"/>
            <a:ext cx="66132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Some Graph</a:t>
            </a:r>
            <a:endParaRPr b="0" i="0" sz="8000" u="none" cap="none" strike="noStrike">
              <a:solidFill>
                <a:schemeClr val="dk1"/>
              </a:solidFill>
              <a:latin typeface="Calibri"/>
              <a:ea typeface="Calibri"/>
              <a:cs typeface="Calibri"/>
              <a:sym typeface="Calibri"/>
            </a:endParaRPr>
          </a:p>
        </p:txBody>
      </p:sp>
      <p:sp>
        <p:nvSpPr>
          <p:cNvPr id="338" name="Google Shape;338;g2de6d40b6e1_0_304"/>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de6d40b6e1_0_304"/>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0" name="Google Shape;340;g2de6d40b6e1_0_304"/>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1" name="Google Shape;341;g2de6d40b6e1_0_304"/>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42" name="Google Shape;342;g2de6d40b6e1_0_304"/>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43" name="Google Shape;343;g2de6d40b6e1_0_304"/>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4" name="Google Shape;344;g2de6d40b6e1_0_304"/>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5" name="Google Shape;345;g2de6d40b6e1_0_304"/>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46" name="Google Shape;346;g2de6d40b6e1_0_304"/>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7" name="Google Shape;347;g2de6d40b6e1_0_304"/>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2185"/>
              <a:buFont typeface="Lato"/>
              <a:buNone/>
            </a:pPr>
            <a:r>
              <a:rPr b="0" i="0" lang="en-US" sz="2185" u="none" cap="none" strike="noStrike">
                <a:solidFill>
                  <a:srgbClr val="FF8C49"/>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48" name="Google Shape;348;g2de6d40b6e1_0_304"/>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49" name="Google Shape;349;g2de6d40b6e1_0_304"/>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0" name="Google Shape;350;g2de6d40b6e1_0_304"/>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1" name="Google Shape;351;g2de6d40b6e1_0_304"/>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52" name="Google Shape;352;g2de6d40b6e1_0_304"/>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53" name="Google Shape;353;g2de6d40b6e1_0_304"/>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4" name="Google Shape;354;g2de6d40b6e1_0_304"/>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5" name="Google Shape;355;g2de6d40b6e1_0_304"/>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56" name="Google Shape;356;g2de6d40b6e1_0_304"/>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7" name="Google Shape;357;g2de6d40b6e1_0_304"/>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C49"/>
              </a:buClr>
              <a:buSzPts val="1820"/>
              <a:buFont typeface="Lato"/>
              <a:buNone/>
            </a:pPr>
            <a:r>
              <a:rPr b="0" i="0" lang="en-US" sz="1820" u="none" cap="none" strike="noStrike">
                <a:solidFill>
                  <a:srgbClr val="FF8C49"/>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58" name="Google Shape;358;g2de6d40b6e1_0_304"/>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59" name="Google Shape;359;g2de6d40b6e1_0_304"/>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60" name="Google Shape;360;g2de6d40b6e1_0_304"/>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61" name="Google Shape;361;g2de6d40b6e1_0_304"/>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62" name="Google Shape;362;g2de6d40b6e1_0_304"/>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63" name="Google Shape;363;g2de6d40b6e1_0_304"/>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64" name="Google Shape;364;g2de6d40b6e1_0_304"/>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65" name="Google Shape;365;g2de6d40b6e1_0_304"/>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66" name="Google Shape;366;g2de6d40b6e1_0_304"/>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67" name="Google Shape;367;g2de6d40b6e1_0_304"/>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68" name="Google Shape;368;g2de6d40b6e1_0_304"/>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69" name="Google Shape;369;g2de6d40b6e1_0_304"/>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70" name="Google Shape;370;g2de6d40b6e1_0_304"/>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71" name="Google Shape;371;g2de6d40b6e1_0_304"/>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72" name="Google Shape;372;g2de6d40b6e1_0_304"/>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73" name="Google Shape;373;g2de6d40b6e1_0_304"/>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74" name="Google Shape;374;g2de6d40b6e1_0_304"/>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75" name="Google Shape;375;g2de6d40b6e1_0_304"/>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76" name="Google Shape;376;g2de6d40b6e1_0_304"/>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77" name="Google Shape;377;g2de6d40b6e1_0_304"/>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78" name="Google Shape;378;g2de6d40b6e1_0_304"/>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79" name="Google Shape;379;g2de6d40b6e1_0_304"/>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80" name="Google Shape;380;g2de6d40b6e1_0_304"/>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de6d40b6e1_0_304"/>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2" name="Google Shape;382;g2de6d40b6e1_0_304"/>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83" name="Google Shape;383;g2de6d40b6e1_0_304"/>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84" name="Google Shape;384;g2de6d40b6e1_0_304"/>
          <p:cNvSpPr/>
          <p:nvPr/>
        </p:nvSpPr>
        <p:spPr>
          <a:xfrm>
            <a:off x="16264383" y="6365379"/>
            <a:ext cx="18672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2de6d40b6e1_0_304"/>
          <p:cNvSpPr/>
          <p:nvPr/>
        </p:nvSpPr>
        <p:spPr>
          <a:xfrm>
            <a:off x="16264383" y="6311900"/>
            <a:ext cx="20703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34.574</a:t>
            </a:r>
            <a:endParaRPr b="0" i="0" sz="4800" u="none" cap="none" strike="noStrike">
              <a:solidFill>
                <a:schemeClr val="dk1"/>
              </a:solidFill>
              <a:latin typeface="Calibri"/>
              <a:ea typeface="Calibri"/>
              <a:cs typeface="Calibri"/>
              <a:sym typeface="Calibri"/>
            </a:endParaRPr>
          </a:p>
        </p:txBody>
      </p:sp>
      <p:sp>
        <p:nvSpPr>
          <p:cNvPr id="386" name="Google Shape;386;g2de6d40b6e1_0_304"/>
          <p:cNvSpPr/>
          <p:nvPr/>
        </p:nvSpPr>
        <p:spPr>
          <a:xfrm>
            <a:off x="16753394" y="716280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387" name="Google Shape;387;g2de6d40b6e1_0_304"/>
          <p:cNvSpPr/>
          <p:nvPr/>
        </p:nvSpPr>
        <p:spPr>
          <a:xfrm>
            <a:off x="13260457"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de6d40b6e1_0_304"/>
          <p:cNvSpPr/>
          <p:nvPr/>
        </p:nvSpPr>
        <p:spPr>
          <a:xfrm>
            <a:off x="13260457"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de6d40b6e1_0_304"/>
          <p:cNvSpPr/>
          <p:nvPr/>
        </p:nvSpPr>
        <p:spPr>
          <a:xfrm>
            <a:off x="13158845" y="10515600"/>
            <a:ext cx="80781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Treasure Found</a:t>
            </a:r>
            <a:endParaRPr b="0" i="0" sz="4800" u="none" cap="none" strike="noStrike">
              <a:solidFill>
                <a:schemeClr val="dk1"/>
              </a:solidFill>
              <a:latin typeface="Calibri"/>
              <a:ea typeface="Calibri"/>
              <a:cs typeface="Calibri"/>
              <a:sym typeface="Calibri"/>
            </a:endParaRPr>
          </a:p>
        </p:txBody>
      </p:sp>
      <p:sp>
        <p:nvSpPr>
          <p:cNvPr id="390" name="Google Shape;390;g2de6d40b6e1_0_304"/>
          <p:cNvSpPr/>
          <p:nvPr/>
        </p:nvSpPr>
        <p:spPr>
          <a:xfrm>
            <a:off x="13192716" y="114681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1" name="Google Shape;391;g2de6d40b6e1_0_304"/>
          <p:cNvSpPr/>
          <p:nvPr/>
        </p:nvSpPr>
        <p:spPr>
          <a:xfrm>
            <a:off x="3251606"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de6d40b6e1_0_304"/>
          <p:cNvSpPr/>
          <p:nvPr/>
        </p:nvSpPr>
        <p:spPr>
          <a:xfrm>
            <a:off x="3251606"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de6d40b6e1_0_304"/>
          <p:cNvSpPr/>
          <p:nvPr/>
        </p:nvSpPr>
        <p:spPr>
          <a:xfrm>
            <a:off x="3149994" y="10515600"/>
            <a:ext cx="80781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Spellcasting Progress</a:t>
            </a:r>
            <a:endParaRPr b="0" i="0" sz="4800" u="none" cap="none" strike="noStrike">
              <a:solidFill>
                <a:schemeClr val="dk1"/>
              </a:solidFill>
              <a:latin typeface="Calibri"/>
              <a:ea typeface="Calibri"/>
              <a:cs typeface="Calibri"/>
              <a:sym typeface="Calibri"/>
            </a:endParaRPr>
          </a:p>
        </p:txBody>
      </p:sp>
      <p:sp>
        <p:nvSpPr>
          <p:cNvPr id="394" name="Google Shape;394;g2de6d40b6e1_0_304"/>
          <p:cNvSpPr/>
          <p:nvPr/>
        </p:nvSpPr>
        <p:spPr>
          <a:xfrm>
            <a:off x="3183865" y="114681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399" name="Shape 399"/>
        <p:cNvGrpSpPr/>
        <p:nvPr/>
      </p:nvGrpSpPr>
      <p:grpSpPr>
        <a:xfrm>
          <a:off x="0" y="0"/>
          <a:ext cx="0" cy="0"/>
          <a:chOff x="0" y="0"/>
          <a:chExt cx="0" cy="0"/>
        </a:xfrm>
      </p:grpSpPr>
      <p:pic>
        <p:nvPicPr>
          <p:cNvPr descr=" " id="400" name="Google Shape;400;g2de6d40b6e1_0_370"/>
          <p:cNvPicPr preferRelativeResize="0"/>
          <p:nvPr/>
        </p:nvPicPr>
        <p:blipFill rotWithShape="1">
          <a:blip r:embed="rId3">
            <a:alphaModFix/>
          </a:blip>
          <a:srcRect b="0" l="0" r="0" t="0"/>
          <a:stretch/>
        </p:blipFill>
        <p:spPr>
          <a:xfrm>
            <a:off x="0" y="7899400"/>
            <a:ext cx="6617527" cy="5816600"/>
          </a:xfrm>
          <a:prstGeom prst="rect">
            <a:avLst/>
          </a:prstGeom>
          <a:noFill/>
          <a:ln>
            <a:noFill/>
          </a:ln>
        </p:spPr>
      </p:pic>
      <p:pic>
        <p:nvPicPr>
          <p:cNvPr descr=" " id="401" name="Google Shape;401;g2de6d40b6e1_0_370"/>
          <p:cNvPicPr preferRelativeResize="0"/>
          <p:nvPr/>
        </p:nvPicPr>
        <p:blipFill rotWithShape="1">
          <a:blip r:embed="rId4">
            <a:alphaModFix/>
          </a:blip>
          <a:srcRect b="0" l="0" r="0" t="0"/>
          <a:stretch/>
        </p:blipFill>
        <p:spPr>
          <a:xfrm>
            <a:off x="17782222" y="0"/>
            <a:ext cx="6604825" cy="5854700"/>
          </a:xfrm>
          <a:prstGeom prst="rect">
            <a:avLst/>
          </a:prstGeom>
          <a:noFill/>
          <a:ln>
            <a:noFill/>
          </a:ln>
        </p:spPr>
      </p:pic>
      <p:sp>
        <p:nvSpPr>
          <p:cNvPr id="402" name="Google Shape;402;g2de6d40b6e1_0_3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3" name="Google Shape;403;g2de6d40b6e1_0_37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4" name="Google Shape;404;g2de6d40b6e1_0_370"/>
          <p:cNvSpPr/>
          <p:nvPr/>
        </p:nvSpPr>
        <p:spPr>
          <a:xfrm>
            <a:off x="13450981" y="57531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2de6d40b6e1_0_370"/>
          <p:cNvSpPr/>
          <p:nvPr/>
        </p:nvSpPr>
        <p:spPr>
          <a:xfrm>
            <a:off x="13450981" y="57531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de6d40b6e1_0_370"/>
          <p:cNvSpPr/>
          <p:nvPr/>
        </p:nvSpPr>
        <p:spPr>
          <a:xfrm>
            <a:off x="13450981" y="5753100"/>
            <a:ext cx="89418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A web application</a:t>
            </a:r>
            <a:endParaRPr b="0" i="0" sz="4800" u="none" cap="none" strike="noStrike">
              <a:solidFill>
                <a:schemeClr val="dk1"/>
              </a:solidFill>
              <a:latin typeface="Calibri"/>
              <a:ea typeface="Calibri"/>
              <a:cs typeface="Calibri"/>
              <a:sym typeface="Calibri"/>
            </a:endParaRPr>
          </a:p>
        </p:txBody>
      </p:sp>
      <p:sp>
        <p:nvSpPr>
          <p:cNvPr id="407" name="Google Shape;407;g2de6d40b6e1_0_370"/>
          <p:cNvSpPr/>
          <p:nvPr/>
        </p:nvSpPr>
        <p:spPr>
          <a:xfrm>
            <a:off x="13450981" y="68072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08" name="Google Shape;408;g2de6d40b6e1_0_370"/>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09" name="Google Shape;409;g2de6d40b6e1_0_370"/>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10" name="Google Shape;410;g2de6d40b6e1_0_370"/>
          <p:cNvSpPr/>
          <p:nvPr/>
        </p:nvSpPr>
        <p:spPr>
          <a:xfrm>
            <a:off x="7163695" y="1524000"/>
            <a:ext cx="103983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415" name="Shape 415"/>
        <p:cNvGrpSpPr/>
        <p:nvPr/>
      </p:nvGrpSpPr>
      <p:grpSpPr>
        <a:xfrm>
          <a:off x="0" y="0"/>
          <a:ext cx="0" cy="0"/>
          <a:chOff x="0" y="0"/>
          <a:chExt cx="0" cy="0"/>
        </a:xfrm>
      </p:grpSpPr>
      <p:pic>
        <p:nvPicPr>
          <p:cNvPr descr=" " id="416" name="Google Shape;416;g2de6d40b6e1_0_385"/>
          <p:cNvPicPr preferRelativeResize="0"/>
          <p:nvPr/>
        </p:nvPicPr>
        <p:blipFill rotWithShape="1">
          <a:blip r:embed="rId3">
            <a:alphaModFix/>
          </a:blip>
          <a:srcRect b="0" l="0" r="0" t="0"/>
          <a:stretch/>
        </p:blipFill>
        <p:spPr>
          <a:xfrm>
            <a:off x="0" y="0"/>
            <a:ext cx="6693737" cy="6858000"/>
          </a:xfrm>
          <a:prstGeom prst="rect">
            <a:avLst/>
          </a:prstGeom>
          <a:noFill/>
          <a:ln>
            <a:noFill/>
          </a:ln>
        </p:spPr>
      </p:pic>
      <p:pic>
        <p:nvPicPr>
          <p:cNvPr descr=" " id="417" name="Google Shape;417;g2de6d40b6e1_0_385"/>
          <p:cNvPicPr preferRelativeResize="0"/>
          <p:nvPr/>
        </p:nvPicPr>
        <p:blipFill rotWithShape="1">
          <a:blip r:embed="rId4">
            <a:alphaModFix/>
          </a:blip>
          <a:srcRect b="0" l="0" r="0" t="0"/>
          <a:stretch/>
        </p:blipFill>
        <p:spPr>
          <a:xfrm>
            <a:off x="17947343" y="7912100"/>
            <a:ext cx="6439705" cy="5803900"/>
          </a:xfrm>
          <a:prstGeom prst="rect">
            <a:avLst/>
          </a:prstGeom>
          <a:noFill/>
          <a:ln>
            <a:noFill/>
          </a:ln>
        </p:spPr>
      </p:pic>
      <p:sp>
        <p:nvSpPr>
          <p:cNvPr id="418" name="Google Shape;418;g2de6d40b6e1_0_3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9" name="Google Shape;419;g2de6d40b6e1_0_3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0" name="Google Shape;420;g2de6d40b6e1_0_385"/>
          <p:cNvSpPr/>
          <p:nvPr/>
        </p:nvSpPr>
        <p:spPr>
          <a:xfrm>
            <a:off x="2946768" y="46609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de6d40b6e1_0_385"/>
          <p:cNvSpPr/>
          <p:nvPr/>
        </p:nvSpPr>
        <p:spPr>
          <a:xfrm>
            <a:off x="2946768" y="46609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de6d40b6e1_0_385"/>
          <p:cNvSpPr/>
          <p:nvPr/>
        </p:nvSpPr>
        <p:spPr>
          <a:xfrm>
            <a:off x="2946768" y="4660900"/>
            <a:ext cx="89418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An mobile app</a:t>
            </a:r>
            <a:endParaRPr b="0" i="0" sz="4800" u="none" cap="none" strike="noStrike">
              <a:solidFill>
                <a:schemeClr val="dk1"/>
              </a:solidFill>
              <a:latin typeface="Calibri"/>
              <a:ea typeface="Calibri"/>
              <a:cs typeface="Calibri"/>
              <a:sym typeface="Calibri"/>
            </a:endParaRPr>
          </a:p>
        </p:txBody>
      </p:sp>
      <p:sp>
        <p:nvSpPr>
          <p:cNvPr id="423" name="Google Shape;423;g2de6d40b6e1_0_385"/>
          <p:cNvSpPr/>
          <p:nvPr/>
        </p:nvSpPr>
        <p:spPr>
          <a:xfrm>
            <a:off x="2946768" y="57150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4" name="Google Shape;424;g2de6d40b6e1_0_385"/>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25" name="Google Shape;425;g2de6d40b6e1_0_385"/>
          <p:cNvSpPr/>
          <p:nvPr/>
        </p:nvSpPr>
        <p:spPr>
          <a:xfrm>
            <a:off x="2946768" y="2159000"/>
            <a:ext cx="113892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The Future of Fantasy</a:t>
            </a:r>
            <a:endParaRPr b="0" i="0" sz="8000" u="none" cap="none" strike="noStrike">
              <a:solidFill>
                <a:schemeClr val="dk1"/>
              </a:solidFill>
              <a:latin typeface="Calibri"/>
              <a:ea typeface="Calibri"/>
              <a:cs typeface="Calibri"/>
              <a:sym typeface="Calibri"/>
            </a:endParaRPr>
          </a:p>
        </p:txBody>
      </p:sp>
      <p:pic>
        <p:nvPicPr>
          <p:cNvPr descr=" " id="426" name="Google Shape;426;g2de6d40b6e1_0_385"/>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27" name="Google Shape;427;g2de6d40b6e1_0_385"/>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432" name="Shape 432"/>
        <p:cNvGrpSpPr/>
        <p:nvPr/>
      </p:nvGrpSpPr>
      <p:grpSpPr>
        <a:xfrm>
          <a:off x="0" y="0"/>
          <a:ext cx="0" cy="0"/>
          <a:chOff x="0" y="0"/>
          <a:chExt cx="0" cy="0"/>
        </a:xfrm>
      </p:grpSpPr>
      <p:pic>
        <p:nvPicPr>
          <p:cNvPr descr=" " id="433" name="Google Shape;433;g2de6d40b6e1_0_401"/>
          <p:cNvPicPr preferRelativeResize="0"/>
          <p:nvPr/>
        </p:nvPicPr>
        <p:blipFill rotWithShape="1">
          <a:blip r:embed="rId3">
            <a:alphaModFix/>
          </a:blip>
          <a:srcRect b="0" l="0" r="0" t="0"/>
          <a:stretch/>
        </p:blipFill>
        <p:spPr>
          <a:xfrm>
            <a:off x="0" y="7810500"/>
            <a:ext cx="4153419" cy="5905500"/>
          </a:xfrm>
          <a:prstGeom prst="rect">
            <a:avLst/>
          </a:prstGeom>
          <a:noFill/>
          <a:ln>
            <a:noFill/>
          </a:ln>
        </p:spPr>
      </p:pic>
      <p:pic>
        <p:nvPicPr>
          <p:cNvPr descr=" " id="434" name="Google Shape;434;g2de6d40b6e1_0_401"/>
          <p:cNvPicPr preferRelativeResize="0"/>
          <p:nvPr/>
        </p:nvPicPr>
        <p:blipFill rotWithShape="1">
          <a:blip r:embed="rId4">
            <a:alphaModFix/>
          </a:blip>
          <a:srcRect b="0" l="0" r="0" t="0"/>
          <a:stretch/>
        </p:blipFill>
        <p:spPr>
          <a:xfrm>
            <a:off x="18595124" y="0"/>
            <a:ext cx="5791924" cy="4470400"/>
          </a:xfrm>
          <a:prstGeom prst="rect">
            <a:avLst/>
          </a:prstGeom>
          <a:noFill/>
          <a:ln>
            <a:noFill/>
          </a:ln>
        </p:spPr>
      </p:pic>
      <p:sp>
        <p:nvSpPr>
          <p:cNvPr id="435" name="Google Shape;435;g2de6d40b6e1_0_4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6" name="Google Shape;436;g2de6d40b6e1_0_40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7" name="Google Shape;437;g2de6d40b6e1_0_401"/>
          <p:cNvSpPr/>
          <p:nvPr/>
        </p:nvSpPr>
        <p:spPr>
          <a:xfrm>
            <a:off x="876410" y="8369300"/>
            <a:ext cx="57156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de6d40b6e1_0_401"/>
          <p:cNvSpPr/>
          <p:nvPr/>
        </p:nvSpPr>
        <p:spPr>
          <a:xfrm>
            <a:off x="876410" y="8369300"/>
            <a:ext cx="57156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de6d40b6e1_0_401"/>
          <p:cNvSpPr/>
          <p:nvPr/>
        </p:nvSpPr>
        <p:spPr>
          <a:xfrm>
            <a:off x="876410" y="8369300"/>
            <a:ext cx="59190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A web application</a:t>
            </a:r>
            <a:endParaRPr b="0" i="0" sz="4800" u="none" cap="none" strike="noStrike">
              <a:solidFill>
                <a:schemeClr val="dk1"/>
              </a:solidFill>
              <a:latin typeface="Calibri"/>
              <a:ea typeface="Calibri"/>
              <a:cs typeface="Calibri"/>
              <a:sym typeface="Calibri"/>
            </a:endParaRPr>
          </a:p>
        </p:txBody>
      </p:sp>
      <p:sp>
        <p:nvSpPr>
          <p:cNvPr id="440" name="Google Shape;440;g2de6d40b6e1_0_401"/>
          <p:cNvSpPr/>
          <p:nvPr/>
        </p:nvSpPr>
        <p:spPr>
          <a:xfrm>
            <a:off x="876410" y="94234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41" name="Google Shape;441;g2de6d40b6e1_0_401"/>
          <p:cNvSpPr/>
          <p:nvPr/>
        </p:nvSpPr>
        <p:spPr>
          <a:xfrm>
            <a:off x="876410" y="1536700"/>
            <a:ext cx="7108800" cy="602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Wonder</a:t>
            </a:r>
            <a:endParaRPr b="0" i="0" sz="8000" u="none" cap="none" strike="noStrike">
              <a:solidFill>
                <a:schemeClr val="dk1"/>
              </a:solidFill>
              <a:latin typeface="Calibri"/>
              <a:ea typeface="Calibri"/>
              <a:cs typeface="Calibri"/>
              <a:sym typeface="Calibri"/>
            </a:endParaRPr>
          </a:p>
        </p:txBody>
      </p:sp>
      <p:sp>
        <p:nvSpPr>
          <p:cNvPr id="442" name="Google Shape;442;g2de6d40b6e1_0_401"/>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43" name="Google Shape;443;g2de6d40b6e1_0_401"/>
          <p:cNvPicPr preferRelativeResize="0"/>
          <p:nvPr/>
        </p:nvPicPr>
        <p:blipFill rotWithShape="1">
          <a:blip r:embed="rId6">
            <a:alphaModFix/>
          </a:blip>
          <a:srcRect b="0" l="0" r="0" t="0"/>
          <a:stretch/>
        </p:blipFill>
        <p:spPr>
          <a:xfrm>
            <a:off x="8814902" y="749300"/>
            <a:ext cx="8573572" cy="12331700"/>
          </a:xfrm>
          <a:prstGeom prst="rect">
            <a:avLst/>
          </a:prstGeom>
          <a:noFill/>
          <a:ln>
            <a:noFill/>
          </a:ln>
        </p:spPr>
      </p:pic>
      <p:pic>
        <p:nvPicPr>
          <p:cNvPr descr=" " id="444" name="Google Shape;444;g2de6d40b6e1_0_401"/>
          <p:cNvPicPr preferRelativeResize="0"/>
          <p:nvPr/>
        </p:nvPicPr>
        <p:blipFill rotWithShape="1">
          <a:blip r:embed="rId7">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449" name="Shape 449"/>
        <p:cNvGrpSpPr/>
        <p:nvPr/>
      </p:nvGrpSpPr>
      <p:grpSpPr>
        <a:xfrm>
          <a:off x="0" y="0"/>
          <a:ext cx="0" cy="0"/>
          <a:chOff x="0" y="0"/>
          <a:chExt cx="0" cy="0"/>
        </a:xfrm>
      </p:grpSpPr>
      <p:pic>
        <p:nvPicPr>
          <p:cNvPr descr=" " id="450" name="Google Shape;450;g2de6d40b6e1_0_41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1" name="Google Shape;451;g2de6d40b6e1_0_4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2" name="Google Shape;452;g2de6d40b6e1_0_41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3" name="Google Shape;453;g2de6d40b6e1_0_417"/>
          <p:cNvSpPr/>
          <p:nvPr/>
        </p:nvSpPr>
        <p:spPr>
          <a:xfrm>
            <a:off x="15559445" y="1003300"/>
            <a:ext cx="82011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458" name="Shape 458"/>
        <p:cNvGrpSpPr/>
        <p:nvPr/>
      </p:nvGrpSpPr>
      <p:grpSpPr>
        <a:xfrm>
          <a:off x="0" y="0"/>
          <a:ext cx="0" cy="0"/>
          <a:chOff x="0" y="0"/>
          <a:chExt cx="0" cy="0"/>
        </a:xfrm>
      </p:grpSpPr>
      <p:pic>
        <p:nvPicPr>
          <p:cNvPr descr=" " id="459" name="Google Shape;459;g2de6d40b6e1_0_425"/>
          <p:cNvPicPr preferRelativeResize="0"/>
          <p:nvPr/>
        </p:nvPicPr>
        <p:blipFill rotWithShape="1">
          <a:blip r:embed="rId3">
            <a:alphaModFix/>
          </a:blip>
          <a:srcRect b="0" l="0" r="0" t="0"/>
          <a:stretch/>
        </p:blipFill>
        <p:spPr>
          <a:xfrm>
            <a:off x="0" y="0"/>
            <a:ext cx="6693737" cy="6858000"/>
          </a:xfrm>
          <a:prstGeom prst="rect">
            <a:avLst/>
          </a:prstGeom>
          <a:noFill/>
          <a:ln>
            <a:noFill/>
          </a:ln>
        </p:spPr>
      </p:pic>
      <p:pic>
        <p:nvPicPr>
          <p:cNvPr descr=" " id="460" name="Google Shape;460;g2de6d40b6e1_0_425"/>
          <p:cNvPicPr preferRelativeResize="0"/>
          <p:nvPr/>
        </p:nvPicPr>
        <p:blipFill rotWithShape="1">
          <a:blip r:embed="rId4">
            <a:alphaModFix/>
          </a:blip>
          <a:srcRect b="0" l="0" r="0" t="0"/>
          <a:stretch/>
        </p:blipFill>
        <p:spPr>
          <a:xfrm>
            <a:off x="17947343" y="7912100"/>
            <a:ext cx="6439705" cy="5803900"/>
          </a:xfrm>
          <a:prstGeom prst="rect">
            <a:avLst/>
          </a:prstGeom>
          <a:noFill/>
          <a:ln>
            <a:noFill/>
          </a:ln>
        </p:spPr>
      </p:pic>
      <p:sp>
        <p:nvSpPr>
          <p:cNvPr id="461" name="Google Shape;461;g2de6d40b6e1_0_4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2" name="Google Shape;462;g2de6d40b6e1_0_42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63" name="Google Shape;463;g2de6d40b6e1_0_425"/>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64" name="Google Shape;464;g2de6d40b6e1_0_425"/>
          <p:cNvSpPr/>
          <p:nvPr/>
        </p:nvSpPr>
        <p:spPr>
          <a:xfrm>
            <a:off x="5302913" y="1174750"/>
            <a:ext cx="141072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Fantasy Realm at a Glance</a:t>
            </a:r>
            <a:endParaRPr b="0" i="0" sz="8000" u="none" cap="none" strike="noStrike">
              <a:solidFill>
                <a:schemeClr val="dk1"/>
              </a:solidFill>
              <a:latin typeface="Calibri"/>
              <a:ea typeface="Calibri"/>
              <a:cs typeface="Calibri"/>
              <a:sym typeface="Calibri"/>
            </a:endParaRPr>
          </a:p>
        </p:txBody>
      </p:sp>
      <p:sp>
        <p:nvSpPr>
          <p:cNvPr id="465" name="Google Shape;465;g2de6d40b6e1_0_425"/>
          <p:cNvSpPr/>
          <p:nvPr/>
        </p:nvSpPr>
        <p:spPr>
          <a:xfrm>
            <a:off x="16118315" y="365760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de6d40b6e1_0_425"/>
          <p:cNvSpPr/>
          <p:nvPr/>
        </p:nvSpPr>
        <p:spPr>
          <a:xfrm>
            <a:off x="16118315" y="365760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2de6d40b6e1_0_425"/>
          <p:cNvSpPr/>
          <p:nvPr/>
        </p:nvSpPr>
        <p:spPr>
          <a:xfrm>
            <a:off x="16118315" y="3657600"/>
            <a:ext cx="7138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The Forest</a:t>
            </a:r>
            <a:endParaRPr b="0" i="0" sz="4800" u="none" cap="none" strike="noStrike">
              <a:solidFill>
                <a:schemeClr val="dk1"/>
              </a:solidFill>
              <a:latin typeface="Calibri"/>
              <a:ea typeface="Calibri"/>
              <a:cs typeface="Calibri"/>
              <a:sym typeface="Calibri"/>
            </a:endParaRPr>
          </a:p>
        </p:txBody>
      </p:sp>
      <p:sp>
        <p:nvSpPr>
          <p:cNvPr id="468" name="Google Shape;468;g2de6d40b6e1_0_425"/>
          <p:cNvSpPr/>
          <p:nvPr/>
        </p:nvSpPr>
        <p:spPr>
          <a:xfrm>
            <a:off x="16118315" y="46101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69" name="Google Shape;469;g2de6d40b6e1_0_425"/>
          <p:cNvSpPr/>
          <p:nvPr/>
        </p:nvSpPr>
        <p:spPr>
          <a:xfrm>
            <a:off x="16118315" y="68262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de6d40b6e1_0_425"/>
          <p:cNvSpPr/>
          <p:nvPr/>
        </p:nvSpPr>
        <p:spPr>
          <a:xfrm>
            <a:off x="16118315" y="68262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de6d40b6e1_0_425"/>
          <p:cNvSpPr/>
          <p:nvPr/>
        </p:nvSpPr>
        <p:spPr>
          <a:xfrm>
            <a:off x="16118315" y="6826250"/>
            <a:ext cx="7138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The Caves</a:t>
            </a:r>
            <a:endParaRPr b="0" i="0" sz="4800" u="none" cap="none" strike="noStrike">
              <a:solidFill>
                <a:schemeClr val="dk1"/>
              </a:solidFill>
              <a:latin typeface="Calibri"/>
              <a:ea typeface="Calibri"/>
              <a:cs typeface="Calibri"/>
              <a:sym typeface="Calibri"/>
            </a:endParaRPr>
          </a:p>
        </p:txBody>
      </p:sp>
      <p:sp>
        <p:nvSpPr>
          <p:cNvPr id="472" name="Google Shape;472;g2de6d40b6e1_0_425"/>
          <p:cNvSpPr/>
          <p:nvPr/>
        </p:nvSpPr>
        <p:spPr>
          <a:xfrm>
            <a:off x="16118315" y="77787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73" name="Google Shape;473;g2de6d40b6e1_0_425"/>
          <p:cNvSpPr/>
          <p:nvPr/>
        </p:nvSpPr>
        <p:spPr>
          <a:xfrm>
            <a:off x="16118315" y="99885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de6d40b6e1_0_425"/>
          <p:cNvSpPr/>
          <p:nvPr/>
        </p:nvSpPr>
        <p:spPr>
          <a:xfrm>
            <a:off x="16118315" y="99885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2de6d40b6e1_0_425"/>
          <p:cNvSpPr/>
          <p:nvPr/>
        </p:nvSpPr>
        <p:spPr>
          <a:xfrm>
            <a:off x="16118315" y="9988550"/>
            <a:ext cx="7138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The Lair</a:t>
            </a:r>
            <a:endParaRPr b="0" i="0" sz="4800" u="none" cap="none" strike="noStrike">
              <a:solidFill>
                <a:schemeClr val="dk1"/>
              </a:solidFill>
              <a:latin typeface="Calibri"/>
              <a:ea typeface="Calibri"/>
              <a:cs typeface="Calibri"/>
              <a:sym typeface="Calibri"/>
            </a:endParaRPr>
          </a:p>
        </p:txBody>
      </p:sp>
      <p:sp>
        <p:nvSpPr>
          <p:cNvPr id="476" name="Google Shape;476;g2de6d40b6e1_0_425"/>
          <p:cNvSpPr/>
          <p:nvPr/>
        </p:nvSpPr>
        <p:spPr>
          <a:xfrm>
            <a:off x="16118315" y="109410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29" name="Shape 29"/>
        <p:cNvGrpSpPr/>
        <p:nvPr/>
      </p:nvGrpSpPr>
      <p:grpSpPr>
        <a:xfrm>
          <a:off x="0" y="0"/>
          <a:ext cx="0" cy="0"/>
          <a:chOff x="0" y="0"/>
          <a:chExt cx="0" cy="0"/>
        </a:xfrm>
      </p:grpSpPr>
      <p:pic>
        <p:nvPicPr>
          <p:cNvPr descr=" " id="30" name="Google Shape;30;g2de6d40b6e1_0_13"/>
          <p:cNvPicPr preferRelativeResize="0"/>
          <p:nvPr/>
        </p:nvPicPr>
        <p:blipFill rotWithShape="1">
          <a:blip r:embed="rId3">
            <a:alphaModFix/>
          </a:blip>
          <a:srcRect b="0" l="0" r="0" t="0"/>
          <a:stretch/>
        </p:blipFill>
        <p:spPr>
          <a:xfrm>
            <a:off x="1417418" y="0"/>
            <a:ext cx="21629153" cy="13716000"/>
          </a:xfrm>
          <a:prstGeom prst="rect">
            <a:avLst/>
          </a:prstGeom>
          <a:noFill/>
          <a:ln>
            <a:noFill/>
          </a:ln>
        </p:spPr>
      </p:pic>
      <p:sp>
        <p:nvSpPr>
          <p:cNvPr id="31" name="Google Shape;31;g2de6d40b6e1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2de6d40b6e1_0_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3" name="Google Shape;33;g2de6d40b6e1_0_13"/>
          <p:cNvSpPr/>
          <p:nvPr/>
        </p:nvSpPr>
        <p:spPr>
          <a:xfrm>
            <a:off x="8497362" y="3924300"/>
            <a:ext cx="7947000" cy="281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12800"/>
              <a:buFont typeface="Paytone One"/>
              <a:buNone/>
            </a:pPr>
            <a:r>
              <a:rPr b="0" i="0" lang="en-US" sz="12800" u="none" cap="none" strike="noStrike">
                <a:solidFill>
                  <a:srgbClr val="D54648"/>
                </a:solidFill>
                <a:latin typeface="Paytone One"/>
                <a:ea typeface="Paytone One"/>
                <a:cs typeface="Paytone One"/>
                <a:sym typeface="Paytone One"/>
              </a:rPr>
              <a:t>Welcome</a:t>
            </a:r>
            <a:endParaRPr b="0" i="0" sz="12800" u="none" cap="none" strike="noStrike">
              <a:solidFill>
                <a:schemeClr val="dk1"/>
              </a:solidFill>
              <a:latin typeface="Calibri"/>
              <a:ea typeface="Calibri"/>
              <a:cs typeface="Calibri"/>
              <a:sym typeface="Calibri"/>
            </a:endParaRPr>
          </a:p>
        </p:txBody>
      </p:sp>
      <p:sp>
        <p:nvSpPr>
          <p:cNvPr id="34" name="Google Shape;34;g2de6d40b6e1_0_13"/>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481" name="Shape 481"/>
        <p:cNvGrpSpPr/>
        <p:nvPr/>
      </p:nvGrpSpPr>
      <p:grpSpPr>
        <a:xfrm>
          <a:off x="0" y="0"/>
          <a:ext cx="0" cy="0"/>
          <a:chOff x="0" y="0"/>
          <a:chExt cx="0" cy="0"/>
        </a:xfrm>
      </p:grpSpPr>
      <p:pic>
        <p:nvPicPr>
          <p:cNvPr descr=" " id="482" name="Google Shape;482;g2de6d40b6e1_0_447"/>
          <p:cNvPicPr preferRelativeResize="0"/>
          <p:nvPr/>
        </p:nvPicPr>
        <p:blipFill rotWithShape="1">
          <a:blip r:embed="rId3">
            <a:alphaModFix/>
          </a:blip>
          <a:srcRect b="0" l="0" r="0" t="0"/>
          <a:stretch/>
        </p:blipFill>
        <p:spPr>
          <a:xfrm>
            <a:off x="0" y="7810500"/>
            <a:ext cx="4153419" cy="5905500"/>
          </a:xfrm>
          <a:prstGeom prst="rect">
            <a:avLst/>
          </a:prstGeom>
          <a:noFill/>
          <a:ln>
            <a:noFill/>
          </a:ln>
        </p:spPr>
      </p:pic>
      <p:pic>
        <p:nvPicPr>
          <p:cNvPr descr=" " id="483" name="Google Shape;483;g2de6d40b6e1_0_447"/>
          <p:cNvPicPr preferRelativeResize="0"/>
          <p:nvPr/>
        </p:nvPicPr>
        <p:blipFill rotWithShape="1">
          <a:blip r:embed="rId4">
            <a:alphaModFix/>
          </a:blip>
          <a:srcRect b="0" l="0" r="0" t="0"/>
          <a:stretch/>
        </p:blipFill>
        <p:spPr>
          <a:xfrm>
            <a:off x="18595124" y="0"/>
            <a:ext cx="5791924" cy="4470400"/>
          </a:xfrm>
          <a:prstGeom prst="rect">
            <a:avLst/>
          </a:prstGeom>
          <a:noFill/>
          <a:ln>
            <a:noFill/>
          </a:ln>
        </p:spPr>
      </p:pic>
      <p:sp>
        <p:nvSpPr>
          <p:cNvPr id="484" name="Google Shape;484;g2de6d40b6e1_0_44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5" name="Google Shape;485;g2de6d40b6e1_0_44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86" name="Google Shape;486;g2de6d40b6e1_0_447"/>
          <p:cNvSpPr/>
          <p:nvPr/>
        </p:nvSpPr>
        <p:spPr>
          <a:xfrm>
            <a:off x="8709055" y="450850"/>
            <a:ext cx="6969000" cy="1761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The Timeline</a:t>
            </a:r>
            <a:endParaRPr b="0" i="0" sz="8000" u="none" cap="none" strike="noStrike">
              <a:solidFill>
                <a:schemeClr val="dk1"/>
              </a:solidFill>
              <a:latin typeface="Calibri"/>
              <a:ea typeface="Calibri"/>
              <a:cs typeface="Calibri"/>
              <a:sym typeface="Calibri"/>
            </a:endParaRPr>
          </a:p>
        </p:txBody>
      </p:sp>
      <p:sp>
        <p:nvSpPr>
          <p:cNvPr id="487" name="Google Shape;487;g2de6d40b6e1_0_447"/>
          <p:cNvSpPr/>
          <p:nvPr/>
        </p:nvSpPr>
        <p:spPr>
          <a:xfrm>
            <a:off x="1143143" y="2438400"/>
            <a:ext cx="22100700" cy="95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de6d40b6e1_0_447"/>
          <p:cNvSpPr/>
          <p:nvPr/>
        </p:nvSpPr>
        <p:spPr>
          <a:xfrm>
            <a:off x="1143143" y="2438400"/>
            <a:ext cx="4572600" cy="95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de6d40b6e1_0_447"/>
          <p:cNvSpPr/>
          <p:nvPr/>
        </p:nvSpPr>
        <p:spPr>
          <a:xfrm>
            <a:off x="2616527" y="2438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0" name="Google Shape;490;g2de6d40b6e1_0_447"/>
          <p:cNvPicPr preferRelativeResize="0"/>
          <p:nvPr/>
        </p:nvPicPr>
        <p:blipFill rotWithShape="1">
          <a:blip r:embed="rId6">
            <a:alphaModFix/>
          </a:blip>
          <a:srcRect b="0" l="0" r="0" t="0"/>
          <a:stretch/>
        </p:blipFill>
        <p:spPr>
          <a:xfrm>
            <a:off x="3334167" y="2438400"/>
            <a:ext cx="190524" cy="2603500"/>
          </a:xfrm>
          <a:prstGeom prst="rect">
            <a:avLst/>
          </a:prstGeom>
          <a:noFill/>
          <a:ln>
            <a:noFill/>
          </a:ln>
        </p:spPr>
      </p:pic>
      <p:pic>
        <p:nvPicPr>
          <p:cNvPr descr=" " id="491" name="Google Shape;491;g2de6d40b6e1_0_447"/>
          <p:cNvPicPr preferRelativeResize="0"/>
          <p:nvPr/>
        </p:nvPicPr>
        <p:blipFill rotWithShape="1">
          <a:blip r:embed="rId7">
            <a:alphaModFix/>
          </a:blip>
          <a:srcRect b="0" l="0" r="0" t="0"/>
          <a:stretch/>
        </p:blipFill>
        <p:spPr>
          <a:xfrm>
            <a:off x="2616527" y="5041900"/>
            <a:ext cx="1625803" cy="1625600"/>
          </a:xfrm>
          <a:prstGeom prst="rect">
            <a:avLst/>
          </a:prstGeom>
          <a:noFill/>
          <a:ln>
            <a:noFill/>
          </a:ln>
        </p:spPr>
      </p:pic>
      <p:sp>
        <p:nvSpPr>
          <p:cNvPr id="492" name="Google Shape;492;g2de6d40b6e1_0_447"/>
          <p:cNvSpPr/>
          <p:nvPr/>
        </p:nvSpPr>
        <p:spPr>
          <a:xfrm>
            <a:off x="2616527" y="50419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de6d40b6e1_0_447"/>
          <p:cNvSpPr/>
          <p:nvPr/>
        </p:nvSpPr>
        <p:spPr>
          <a:xfrm>
            <a:off x="2845156" y="5461000"/>
            <a:ext cx="1168500" cy="78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Paytone One"/>
              <a:buNone/>
            </a:pPr>
            <a:r>
              <a:rPr b="0" i="0" lang="en-US" sz="3600" u="none" cap="none" strike="noStrike">
                <a:solidFill>
                  <a:srgbClr val="000000"/>
                </a:solidFill>
                <a:latin typeface="Paytone One"/>
                <a:ea typeface="Paytone One"/>
                <a:cs typeface="Paytone One"/>
                <a:sym typeface="Paytone One"/>
              </a:rPr>
              <a:t>2015</a:t>
            </a:r>
            <a:endParaRPr b="0" i="0" sz="3600" u="none" cap="none" strike="noStrike">
              <a:solidFill>
                <a:schemeClr val="dk1"/>
              </a:solidFill>
              <a:latin typeface="Calibri"/>
              <a:ea typeface="Calibri"/>
              <a:cs typeface="Calibri"/>
              <a:sym typeface="Calibri"/>
            </a:endParaRPr>
          </a:p>
        </p:txBody>
      </p:sp>
      <p:sp>
        <p:nvSpPr>
          <p:cNvPr id="494" name="Google Shape;494;g2de6d40b6e1_0_447"/>
          <p:cNvSpPr/>
          <p:nvPr/>
        </p:nvSpPr>
        <p:spPr>
          <a:xfrm>
            <a:off x="114314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de6d40b6e1_0_447"/>
          <p:cNvSpPr/>
          <p:nvPr/>
        </p:nvSpPr>
        <p:spPr>
          <a:xfrm>
            <a:off x="114314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de6d40b6e1_0_447"/>
          <p:cNvSpPr/>
          <p:nvPr/>
        </p:nvSpPr>
        <p:spPr>
          <a:xfrm>
            <a:off x="114314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de6d40b6e1_0_447"/>
          <p:cNvSpPr/>
          <p:nvPr/>
        </p:nvSpPr>
        <p:spPr>
          <a:xfrm>
            <a:off x="1066933" y="7277100"/>
            <a:ext cx="4725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Eclipse</a:t>
            </a:r>
            <a:endParaRPr b="0" i="0" sz="3600" u="none" cap="none" strike="noStrike">
              <a:solidFill>
                <a:schemeClr val="dk1"/>
              </a:solidFill>
              <a:latin typeface="Calibri"/>
              <a:ea typeface="Calibri"/>
              <a:cs typeface="Calibri"/>
              <a:sym typeface="Calibri"/>
            </a:endParaRPr>
          </a:p>
        </p:txBody>
      </p:sp>
      <p:sp>
        <p:nvSpPr>
          <p:cNvPr id="498" name="Google Shape;498;g2de6d40b6e1_0_447"/>
          <p:cNvSpPr/>
          <p:nvPr/>
        </p:nvSpPr>
        <p:spPr>
          <a:xfrm>
            <a:off x="1075401" y="8115300"/>
            <a:ext cx="4708200" cy="402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rare eclipse occurs, causing strange and unpredictable magical effects.</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Forest.</a:t>
            </a:r>
            <a:endParaRPr b="0" i="0" sz="3200" u="none" cap="none" strike="noStrike">
              <a:solidFill>
                <a:schemeClr val="dk1"/>
              </a:solidFill>
              <a:latin typeface="Calibri"/>
              <a:ea typeface="Calibri"/>
              <a:cs typeface="Calibri"/>
              <a:sym typeface="Calibri"/>
            </a:endParaRPr>
          </a:p>
        </p:txBody>
      </p:sp>
      <p:sp>
        <p:nvSpPr>
          <p:cNvPr id="499" name="Google Shape;499;g2de6d40b6e1_0_447"/>
          <p:cNvSpPr/>
          <p:nvPr/>
        </p:nvSpPr>
        <p:spPr>
          <a:xfrm>
            <a:off x="6985873" y="2438400"/>
            <a:ext cx="4572600" cy="95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de6d40b6e1_0_447"/>
          <p:cNvSpPr/>
          <p:nvPr/>
        </p:nvSpPr>
        <p:spPr>
          <a:xfrm>
            <a:off x="8459257" y="2438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1" name="Google Shape;501;g2de6d40b6e1_0_447"/>
          <p:cNvPicPr preferRelativeResize="0"/>
          <p:nvPr/>
        </p:nvPicPr>
        <p:blipFill rotWithShape="1">
          <a:blip r:embed="rId6">
            <a:alphaModFix/>
          </a:blip>
          <a:srcRect b="0" l="0" r="0" t="0"/>
          <a:stretch/>
        </p:blipFill>
        <p:spPr>
          <a:xfrm>
            <a:off x="9176897" y="2438400"/>
            <a:ext cx="190524" cy="2603500"/>
          </a:xfrm>
          <a:prstGeom prst="rect">
            <a:avLst/>
          </a:prstGeom>
          <a:noFill/>
          <a:ln>
            <a:noFill/>
          </a:ln>
        </p:spPr>
      </p:pic>
      <p:pic>
        <p:nvPicPr>
          <p:cNvPr descr=" " id="502" name="Google Shape;502;g2de6d40b6e1_0_447"/>
          <p:cNvPicPr preferRelativeResize="0"/>
          <p:nvPr/>
        </p:nvPicPr>
        <p:blipFill rotWithShape="1">
          <a:blip r:embed="rId7">
            <a:alphaModFix/>
          </a:blip>
          <a:srcRect b="0" l="0" r="0" t="0"/>
          <a:stretch/>
        </p:blipFill>
        <p:spPr>
          <a:xfrm>
            <a:off x="8459257" y="5041900"/>
            <a:ext cx="1625803" cy="1625600"/>
          </a:xfrm>
          <a:prstGeom prst="rect">
            <a:avLst/>
          </a:prstGeom>
          <a:noFill/>
          <a:ln>
            <a:noFill/>
          </a:ln>
        </p:spPr>
      </p:pic>
      <p:sp>
        <p:nvSpPr>
          <p:cNvPr id="503" name="Google Shape;503;g2de6d40b6e1_0_447"/>
          <p:cNvSpPr/>
          <p:nvPr/>
        </p:nvSpPr>
        <p:spPr>
          <a:xfrm>
            <a:off x="8459257" y="50419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2de6d40b6e1_0_447"/>
          <p:cNvSpPr/>
          <p:nvPr/>
        </p:nvSpPr>
        <p:spPr>
          <a:xfrm>
            <a:off x="8687886" y="5461000"/>
            <a:ext cx="1168500" cy="78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Paytone One"/>
              <a:buNone/>
            </a:pPr>
            <a:r>
              <a:rPr b="0" i="0" lang="en-US" sz="3600" u="none" cap="none" strike="noStrike">
                <a:solidFill>
                  <a:srgbClr val="000000"/>
                </a:solidFill>
                <a:latin typeface="Paytone One"/>
                <a:ea typeface="Paytone One"/>
                <a:cs typeface="Paytone One"/>
                <a:sym typeface="Paytone One"/>
              </a:rPr>
              <a:t>2015</a:t>
            </a:r>
            <a:endParaRPr b="0" i="0" sz="3600" u="none" cap="none" strike="noStrike">
              <a:solidFill>
                <a:schemeClr val="dk1"/>
              </a:solidFill>
              <a:latin typeface="Calibri"/>
              <a:ea typeface="Calibri"/>
              <a:cs typeface="Calibri"/>
              <a:sym typeface="Calibri"/>
            </a:endParaRPr>
          </a:p>
        </p:txBody>
      </p:sp>
      <p:sp>
        <p:nvSpPr>
          <p:cNvPr id="505" name="Google Shape;505;g2de6d40b6e1_0_447"/>
          <p:cNvSpPr/>
          <p:nvPr/>
        </p:nvSpPr>
        <p:spPr>
          <a:xfrm>
            <a:off x="698587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de6d40b6e1_0_447"/>
          <p:cNvSpPr/>
          <p:nvPr/>
        </p:nvSpPr>
        <p:spPr>
          <a:xfrm>
            <a:off x="698587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2de6d40b6e1_0_447"/>
          <p:cNvSpPr/>
          <p:nvPr/>
        </p:nvSpPr>
        <p:spPr>
          <a:xfrm>
            <a:off x="698587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de6d40b6e1_0_447"/>
          <p:cNvSpPr/>
          <p:nvPr/>
        </p:nvSpPr>
        <p:spPr>
          <a:xfrm>
            <a:off x="6909664" y="7277100"/>
            <a:ext cx="4725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War</a:t>
            </a:r>
            <a:endParaRPr b="0" i="0" sz="3600" u="none" cap="none" strike="noStrike">
              <a:solidFill>
                <a:schemeClr val="dk1"/>
              </a:solidFill>
              <a:latin typeface="Calibri"/>
              <a:ea typeface="Calibri"/>
              <a:cs typeface="Calibri"/>
              <a:sym typeface="Calibri"/>
            </a:endParaRPr>
          </a:p>
        </p:txBody>
      </p:sp>
      <p:sp>
        <p:nvSpPr>
          <p:cNvPr id="509" name="Google Shape;509;g2de6d40b6e1_0_447"/>
          <p:cNvSpPr/>
          <p:nvPr/>
        </p:nvSpPr>
        <p:spPr>
          <a:xfrm>
            <a:off x="6918131" y="8115300"/>
            <a:ext cx="4708200" cy="402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volcanic eruption devastates a nearby city, forcing its inhabitants.</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civilization of the Shimmering City is founded by a group of powerful wizards.</a:t>
            </a:r>
            <a:endParaRPr b="0" i="0" sz="3200" u="none" cap="none" strike="noStrike">
              <a:solidFill>
                <a:schemeClr val="dk1"/>
              </a:solidFill>
              <a:latin typeface="Calibri"/>
              <a:ea typeface="Calibri"/>
              <a:cs typeface="Calibri"/>
              <a:sym typeface="Calibri"/>
            </a:endParaRPr>
          </a:p>
        </p:txBody>
      </p:sp>
      <p:sp>
        <p:nvSpPr>
          <p:cNvPr id="510" name="Google Shape;510;g2de6d40b6e1_0_447"/>
          <p:cNvSpPr/>
          <p:nvPr/>
        </p:nvSpPr>
        <p:spPr>
          <a:xfrm>
            <a:off x="12828603" y="2438400"/>
            <a:ext cx="4572600" cy="95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de6d40b6e1_0_447"/>
          <p:cNvSpPr/>
          <p:nvPr/>
        </p:nvSpPr>
        <p:spPr>
          <a:xfrm>
            <a:off x="14301988" y="2438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2" name="Google Shape;512;g2de6d40b6e1_0_447"/>
          <p:cNvPicPr preferRelativeResize="0"/>
          <p:nvPr/>
        </p:nvPicPr>
        <p:blipFill rotWithShape="1">
          <a:blip r:embed="rId6">
            <a:alphaModFix/>
          </a:blip>
          <a:srcRect b="0" l="0" r="0" t="0"/>
          <a:stretch/>
        </p:blipFill>
        <p:spPr>
          <a:xfrm>
            <a:off x="15019627" y="2438400"/>
            <a:ext cx="190524" cy="2603500"/>
          </a:xfrm>
          <a:prstGeom prst="rect">
            <a:avLst/>
          </a:prstGeom>
          <a:noFill/>
          <a:ln>
            <a:noFill/>
          </a:ln>
        </p:spPr>
      </p:pic>
      <p:pic>
        <p:nvPicPr>
          <p:cNvPr descr=" " id="513" name="Google Shape;513;g2de6d40b6e1_0_447"/>
          <p:cNvPicPr preferRelativeResize="0"/>
          <p:nvPr/>
        </p:nvPicPr>
        <p:blipFill rotWithShape="1">
          <a:blip r:embed="rId7">
            <a:alphaModFix/>
          </a:blip>
          <a:srcRect b="0" l="0" r="0" t="0"/>
          <a:stretch/>
        </p:blipFill>
        <p:spPr>
          <a:xfrm>
            <a:off x="14301988" y="5041900"/>
            <a:ext cx="1625803" cy="1625600"/>
          </a:xfrm>
          <a:prstGeom prst="rect">
            <a:avLst/>
          </a:prstGeom>
          <a:noFill/>
          <a:ln>
            <a:noFill/>
          </a:ln>
        </p:spPr>
      </p:pic>
      <p:sp>
        <p:nvSpPr>
          <p:cNvPr id="514" name="Google Shape;514;g2de6d40b6e1_0_447"/>
          <p:cNvSpPr/>
          <p:nvPr/>
        </p:nvSpPr>
        <p:spPr>
          <a:xfrm>
            <a:off x="14301988" y="50419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de6d40b6e1_0_447"/>
          <p:cNvSpPr/>
          <p:nvPr/>
        </p:nvSpPr>
        <p:spPr>
          <a:xfrm>
            <a:off x="14530616" y="5461000"/>
            <a:ext cx="1168500" cy="78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Paytone One"/>
              <a:buNone/>
            </a:pPr>
            <a:r>
              <a:rPr b="0" i="0" lang="en-US" sz="3600" u="none" cap="none" strike="noStrike">
                <a:solidFill>
                  <a:srgbClr val="000000"/>
                </a:solidFill>
                <a:latin typeface="Paytone One"/>
                <a:ea typeface="Paytone One"/>
                <a:cs typeface="Paytone One"/>
                <a:sym typeface="Paytone One"/>
              </a:rPr>
              <a:t>2015</a:t>
            </a:r>
            <a:endParaRPr b="0" i="0" sz="3600" u="none" cap="none" strike="noStrike">
              <a:solidFill>
                <a:schemeClr val="dk1"/>
              </a:solidFill>
              <a:latin typeface="Calibri"/>
              <a:ea typeface="Calibri"/>
              <a:cs typeface="Calibri"/>
              <a:sym typeface="Calibri"/>
            </a:endParaRPr>
          </a:p>
        </p:txBody>
      </p:sp>
      <p:sp>
        <p:nvSpPr>
          <p:cNvPr id="516" name="Google Shape;516;g2de6d40b6e1_0_447"/>
          <p:cNvSpPr/>
          <p:nvPr/>
        </p:nvSpPr>
        <p:spPr>
          <a:xfrm>
            <a:off x="1282860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de6d40b6e1_0_447"/>
          <p:cNvSpPr/>
          <p:nvPr/>
        </p:nvSpPr>
        <p:spPr>
          <a:xfrm>
            <a:off x="1282860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de6d40b6e1_0_447"/>
          <p:cNvSpPr/>
          <p:nvPr/>
        </p:nvSpPr>
        <p:spPr>
          <a:xfrm>
            <a:off x="12828603"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de6d40b6e1_0_447"/>
          <p:cNvSpPr/>
          <p:nvPr/>
        </p:nvSpPr>
        <p:spPr>
          <a:xfrm>
            <a:off x="12752394" y="7277100"/>
            <a:ext cx="4725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Obtain</a:t>
            </a:r>
            <a:endParaRPr b="0" i="0" sz="3600" u="none" cap="none" strike="noStrike">
              <a:solidFill>
                <a:schemeClr val="dk1"/>
              </a:solidFill>
              <a:latin typeface="Calibri"/>
              <a:ea typeface="Calibri"/>
              <a:cs typeface="Calibri"/>
              <a:sym typeface="Calibri"/>
            </a:endParaRPr>
          </a:p>
        </p:txBody>
      </p:sp>
      <p:sp>
        <p:nvSpPr>
          <p:cNvPr id="520" name="Google Shape;520;g2de6d40b6e1_0_447"/>
          <p:cNvSpPr/>
          <p:nvPr/>
        </p:nvSpPr>
        <p:spPr>
          <a:xfrm>
            <a:off x="12760862" y="8115300"/>
            <a:ext cx="4708200" cy="402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group of adventurers sets out to recover an ancient artifact.</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21" name="Google Shape;521;g2de6d40b6e1_0_447"/>
          <p:cNvSpPr/>
          <p:nvPr/>
        </p:nvSpPr>
        <p:spPr>
          <a:xfrm>
            <a:off x="18671334" y="2438400"/>
            <a:ext cx="4572600" cy="95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de6d40b6e1_0_447"/>
          <p:cNvSpPr/>
          <p:nvPr/>
        </p:nvSpPr>
        <p:spPr>
          <a:xfrm>
            <a:off x="20144718" y="2438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3" name="Google Shape;523;g2de6d40b6e1_0_447"/>
          <p:cNvPicPr preferRelativeResize="0"/>
          <p:nvPr/>
        </p:nvPicPr>
        <p:blipFill rotWithShape="1">
          <a:blip r:embed="rId6">
            <a:alphaModFix/>
          </a:blip>
          <a:srcRect b="0" l="0" r="0" t="0"/>
          <a:stretch/>
        </p:blipFill>
        <p:spPr>
          <a:xfrm>
            <a:off x="20862357" y="2438400"/>
            <a:ext cx="190524" cy="2603500"/>
          </a:xfrm>
          <a:prstGeom prst="rect">
            <a:avLst/>
          </a:prstGeom>
          <a:noFill/>
          <a:ln>
            <a:noFill/>
          </a:ln>
        </p:spPr>
      </p:pic>
      <p:pic>
        <p:nvPicPr>
          <p:cNvPr descr=" " id="524" name="Google Shape;524;g2de6d40b6e1_0_447"/>
          <p:cNvPicPr preferRelativeResize="0"/>
          <p:nvPr/>
        </p:nvPicPr>
        <p:blipFill rotWithShape="1">
          <a:blip r:embed="rId7">
            <a:alphaModFix/>
          </a:blip>
          <a:srcRect b="0" l="0" r="0" t="0"/>
          <a:stretch/>
        </p:blipFill>
        <p:spPr>
          <a:xfrm>
            <a:off x="20144718" y="5041900"/>
            <a:ext cx="1625803" cy="1625600"/>
          </a:xfrm>
          <a:prstGeom prst="rect">
            <a:avLst/>
          </a:prstGeom>
          <a:noFill/>
          <a:ln>
            <a:noFill/>
          </a:ln>
        </p:spPr>
      </p:pic>
      <p:sp>
        <p:nvSpPr>
          <p:cNvPr id="525" name="Google Shape;525;g2de6d40b6e1_0_447"/>
          <p:cNvSpPr/>
          <p:nvPr/>
        </p:nvSpPr>
        <p:spPr>
          <a:xfrm>
            <a:off x="20144718" y="50419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de6d40b6e1_0_447"/>
          <p:cNvSpPr/>
          <p:nvPr/>
        </p:nvSpPr>
        <p:spPr>
          <a:xfrm>
            <a:off x="20373346" y="5461000"/>
            <a:ext cx="1168500" cy="78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Paytone One"/>
              <a:buNone/>
            </a:pPr>
            <a:r>
              <a:rPr b="0" i="0" lang="en-US" sz="3600" u="none" cap="none" strike="noStrike">
                <a:solidFill>
                  <a:srgbClr val="000000"/>
                </a:solidFill>
                <a:latin typeface="Paytone One"/>
                <a:ea typeface="Paytone One"/>
                <a:cs typeface="Paytone One"/>
                <a:sym typeface="Paytone One"/>
              </a:rPr>
              <a:t>2015</a:t>
            </a:r>
            <a:endParaRPr b="0" i="0" sz="3600" u="none" cap="none" strike="noStrike">
              <a:solidFill>
                <a:schemeClr val="dk1"/>
              </a:solidFill>
              <a:latin typeface="Calibri"/>
              <a:ea typeface="Calibri"/>
              <a:cs typeface="Calibri"/>
              <a:sym typeface="Calibri"/>
            </a:endParaRPr>
          </a:p>
        </p:txBody>
      </p:sp>
      <p:sp>
        <p:nvSpPr>
          <p:cNvPr id="527" name="Google Shape;527;g2de6d40b6e1_0_447"/>
          <p:cNvSpPr/>
          <p:nvPr/>
        </p:nvSpPr>
        <p:spPr>
          <a:xfrm>
            <a:off x="18671334"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de6d40b6e1_0_447"/>
          <p:cNvSpPr/>
          <p:nvPr/>
        </p:nvSpPr>
        <p:spPr>
          <a:xfrm>
            <a:off x="18671334"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de6d40b6e1_0_447"/>
          <p:cNvSpPr/>
          <p:nvPr/>
        </p:nvSpPr>
        <p:spPr>
          <a:xfrm>
            <a:off x="18671334" y="7277100"/>
            <a:ext cx="45726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de6d40b6e1_0_447"/>
          <p:cNvSpPr/>
          <p:nvPr/>
        </p:nvSpPr>
        <p:spPr>
          <a:xfrm>
            <a:off x="18595124" y="7277100"/>
            <a:ext cx="4725000" cy="78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Foundation</a:t>
            </a:r>
            <a:endParaRPr b="0" i="0" sz="3600" u="none" cap="none" strike="noStrike">
              <a:solidFill>
                <a:schemeClr val="dk1"/>
              </a:solidFill>
              <a:latin typeface="Calibri"/>
              <a:ea typeface="Calibri"/>
              <a:cs typeface="Calibri"/>
              <a:sym typeface="Calibri"/>
            </a:endParaRPr>
          </a:p>
        </p:txBody>
      </p:sp>
      <p:sp>
        <p:nvSpPr>
          <p:cNvPr id="531" name="Google Shape;531;g2de6d40b6e1_0_447"/>
          <p:cNvSpPr/>
          <p:nvPr/>
        </p:nvSpPr>
        <p:spPr>
          <a:xfrm>
            <a:off x="18603592" y="8115300"/>
            <a:ext cx="4708200" cy="402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civilization of the Shimmering City is founded.</a:t>
            </a:r>
            <a:endParaRPr b="0" i="0" sz="3200" u="none" cap="none" strike="noStrike">
              <a:solidFill>
                <a:schemeClr val="dk1"/>
              </a:solidFill>
              <a:latin typeface="Calibri"/>
              <a:ea typeface="Calibri"/>
              <a:cs typeface="Calibri"/>
              <a:sym typeface="Calibri"/>
            </a:endParaRPr>
          </a:p>
        </p:txBody>
      </p:sp>
      <p:pic>
        <p:nvPicPr>
          <p:cNvPr descr=" " id="532" name="Google Shape;532;g2de6d40b6e1_0_447"/>
          <p:cNvPicPr preferRelativeResize="0"/>
          <p:nvPr/>
        </p:nvPicPr>
        <p:blipFill rotWithShape="1">
          <a:blip r:embed="rId8">
            <a:alphaModFix/>
          </a:blip>
          <a:srcRect b="0" l="0" r="0" t="0"/>
          <a:stretch/>
        </p:blipFill>
        <p:spPr>
          <a:xfrm>
            <a:off x="3429429" y="2514600"/>
            <a:ext cx="17528191" cy="381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537" name="Shape 537"/>
        <p:cNvGrpSpPr/>
        <p:nvPr/>
      </p:nvGrpSpPr>
      <p:grpSpPr>
        <a:xfrm>
          <a:off x="0" y="0"/>
          <a:ext cx="0" cy="0"/>
          <a:chOff x="0" y="0"/>
          <a:chExt cx="0" cy="0"/>
        </a:xfrm>
      </p:grpSpPr>
      <p:pic>
        <p:nvPicPr>
          <p:cNvPr descr=" " id="538" name="Google Shape;538;g2de6d40b6e1_0_502"/>
          <p:cNvPicPr preferRelativeResize="0"/>
          <p:nvPr/>
        </p:nvPicPr>
        <p:blipFill rotWithShape="1">
          <a:blip r:embed="rId3">
            <a:alphaModFix/>
          </a:blip>
          <a:srcRect b="0" l="0" r="0" t="0"/>
          <a:stretch/>
        </p:blipFill>
        <p:spPr>
          <a:xfrm>
            <a:off x="0" y="7899400"/>
            <a:ext cx="6617527" cy="5816600"/>
          </a:xfrm>
          <a:prstGeom prst="rect">
            <a:avLst/>
          </a:prstGeom>
          <a:noFill/>
          <a:ln>
            <a:noFill/>
          </a:ln>
        </p:spPr>
      </p:pic>
      <p:pic>
        <p:nvPicPr>
          <p:cNvPr descr=" " id="539" name="Google Shape;539;g2de6d40b6e1_0_502"/>
          <p:cNvPicPr preferRelativeResize="0"/>
          <p:nvPr/>
        </p:nvPicPr>
        <p:blipFill rotWithShape="1">
          <a:blip r:embed="rId4">
            <a:alphaModFix/>
          </a:blip>
          <a:srcRect b="0" l="0" r="0" t="0"/>
          <a:stretch/>
        </p:blipFill>
        <p:spPr>
          <a:xfrm>
            <a:off x="17782222" y="0"/>
            <a:ext cx="6604825" cy="5854700"/>
          </a:xfrm>
          <a:prstGeom prst="rect">
            <a:avLst/>
          </a:prstGeom>
          <a:noFill/>
          <a:ln>
            <a:noFill/>
          </a:ln>
        </p:spPr>
      </p:pic>
      <p:sp>
        <p:nvSpPr>
          <p:cNvPr id="540" name="Google Shape;540;g2de6d40b6e1_0_50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1" name="Google Shape;541;g2de6d40b6e1_0_50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2" name="Google Shape;542;g2de6d40b6e1_0_502"/>
          <p:cNvSpPr/>
          <p:nvPr/>
        </p:nvSpPr>
        <p:spPr>
          <a:xfrm>
            <a:off x="9723065" y="1460500"/>
            <a:ext cx="52797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Our Team</a:t>
            </a:r>
            <a:endParaRPr b="0" i="0" sz="8000" u="none" cap="none" strike="noStrike">
              <a:solidFill>
                <a:schemeClr val="dk1"/>
              </a:solidFill>
              <a:latin typeface="Calibri"/>
              <a:ea typeface="Calibri"/>
              <a:cs typeface="Calibri"/>
              <a:sym typeface="Calibri"/>
            </a:endParaRPr>
          </a:p>
        </p:txBody>
      </p:sp>
      <p:sp>
        <p:nvSpPr>
          <p:cNvPr id="543" name="Google Shape;543;g2de6d40b6e1_0_502"/>
          <p:cNvSpPr/>
          <p:nvPr/>
        </p:nvSpPr>
        <p:spPr>
          <a:xfrm>
            <a:off x="2070359" y="3917950"/>
            <a:ext cx="6096900" cy="778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4" name="Google Shape;544;g2de6d40b6e1_0_502"/>
          <p:cNvPicPr preferRelativeResize="0"/>
          <p:nvPr/>
        </p:nvPicPr>
        <p:blipFill rotWithShape="1">
          <a:blip r:embed="rId6">
            <a:alphaModFix/>
          </a:blip>
          <a:srcRect b="0" l="0" r="0" t="0"/>
          <a:stretch/>
        </p:blipFill>
        <p:spPr>
          <a:xfrm>
            <a:off x="2070359" y="3917950"/>
            <a:ext cx="6096762" cy="6096000"/>
          </a:xfrm>
          <a:prstGeom prst="rect">
            <a:avLst/>
          </a:prstGeom>
          <a:noFill/>
          <a:ln>
            <a:noFill/>
          </a:ln>
        </p:spPr>
      </p:pic>
      <p:sp>
        <p:nvSpPr>
          <p:cNvPr id="545" name="Google Shape;545;g2de6d40b6e1_0_502"/>
          <p:cNvSpPr/>
          <p:nvPr/>
        </p:nvSpPr>
        <p:spPr>
          <a:xfrm>
            <a:off x="2070359" y="10217150"/>
            <a:ext cx="60969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2de6d40b6e1_0_502"/>
          <p:cNvSpPr/>
          <p:nvPr/>
        </p:nvSpPr>
        <p:spPr>
          <a:xfrm>
            <a:off x="2070359" y="10217150"/>
            <a:ext cx="60969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de6d40b6e1_0_502"/>
          <p:cNvSpPr/>
          <p:nvPr/>
        </p:nvSpPr>
        <p:spPr>
          <a:xfrm>
            <a:off x="1968746" y="10217150"/>
            <a:ext cx="63000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Eldruin</a:t>
            </a:r>
            <a:endParaRPr b="0" i="0" sz="4800" u="none" cap="none" strike="noStrike">
              <a:solidFill>
                <a:schemeClr val="dk1"/>
              </a:solidFill>
              <a:latin typeface="Calibri"/>
              <a:ea typeface="Calibri"/>
              <a:cs typeface="Calibri"/>
              <a:sym typeface="Calibri"/>
            </a:endParaRPr>
          </a:p>
        </p:txBody>
      </p:sp>
      <p:sp>
        <p:nvSpPr>
          <p:cNvPr id="548" name="Google Shape;548;g2de6d40b6e1_0_502"/>
          <p:cNvSpPr/>
          <p:nvPr/>
        </p:nvSpPr>
        <p:spPr>
          <a:xfrm>
            <a:off x="2002617" y="112204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49" name="Google Shape;549;g2de6d40b6e1_0_502"/>
          <p:cNvSpPr/>
          <p:nvPr/>
        </p:nvSpPr>
        <p:spPr>
          <a:xfrm>
            <a:off x="9145143" y="3917950"/>
            <a:ext cx="6096900" cy="778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0" name="Google Shape;550;g2de6d40b6e1_0_502"/>
          <p:cNvPicPr preferRelativeResize="0"/>
          <p:nvPr/>
        </p:nvPicPr>
        <p:blipFill rotWithShape="1">
          <a:blip r:embed="rId7">
            <a:alphaModFix/>
          </a:blip>
          <a:srcRect b="0" l="0" r="0" t="0"/>
          <a:stretch/>
        </p:blipFill>
        <p:spPr>
          <a:xfrm>
            <a:off x="9145143" y="3917950"/>
            <a:ext cx="6096762" cy="6096000"/>
          </a:xfrm>
          <a:prstGeom prst="rect">
            <a:avLst/>
          </a:prstGeom>
          <a:noFill/>
          <a:ln>
            <a:noFill/>
          </a:ln>
        </p:spPr>
      </p:pic>
      <p:sp>
        <p:nvSpPr>
          <p:cNvPr id="551" name="Google Shape;551;g2de6d40b6e1_0_502"/>
          <p:cNvSpPr/>
          <p:nvPr/>
        </p:nvSpPr>
        <p:spPr>
          <a:xfrm>
            <a:off x="9145143" y="10217150"/>
            <a:ext cx="60969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de6d40b6e1_0_502"/>
          <p:cNvSpPr/>
          <p:nvPr/>
        </p:nvSpPr>
        <p:spPr>
          <a:xfrm>
            <a:off x="9145143" y="10217150"/>
            <a:ext cx="60969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de6d40b6e1_0_502"/>
          <p:cNvSpPr/>
          <p:nvPr/>
        </p:nvSpPr>
        <p:spPr>
          <a:xfrm>
            <a:off x="9043530" y="10217150"/>
            <a:ext cx="63000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Elementalen</a:t>
            </a:r>
            <a:endParaRPr b="0" i="0" sz="4800" u="none" cap="none" strike="noStrike">
              <a:solidFill>
                <a:schemeClr val="dk1"/>
              </a:solidFill>
              <a:latin typeface="Calibri"/>
              <a:ea typeface="Calibri"/>
              <a:cs typeface="Calibri"/>
              <a:sym typeface="Calibri"/>
            </a:endParaRPr>
          </a:p>
        </p:txBody>
      </p:sp>
      <p:sp>
        <p:nvSpPr>
          <p:cNvPr id="554" name="Google Shape;554;g2de6d40b6e1_0_502"/>
          <p:cNvSpPr/>
          <p:nvPr/>
        </p:nvSpPr>
        <p:spPr>
          <a:xfrm>
            <a:off x="9077401" y="112204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55" name="Google Shape;555;g2de6d40b6e1_0_502"/>
          <p:cNvSpPr/>
          <p:nvPr/>
        </p:nvSpPr>
        <p:spPr>
          <a:xfrm>
            <a:off x="16219927" y="3917950"/>
            <a:ext cx="6096900" cy="778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6" name="Google Shape;556;g2de6d40b6e1_0_502"/>
          <p:cNvPicPr preferRelativeResize="0"/>
          <p:nvPr/>
        </p:nvPicPr>
        <p:blipFill rotWithShape="1">
          <a:blip r:embed="rId8">
            <a:alphaModFix/>
          </a:blip>
          <a:srcRect b="0" l="0" r="0" t="0"/>
          <a:stretch/>
        </p:blipFill>
        <p:spPr>
          <a:xfrm>
            <a:off x="16219927" y="3917950"/>
            <a:ext cx="6096762" cy="6096000"/>
          </a:xfrm>
          <a:prstGeom prst="rect">
            <a:avLst/>
          </a:prstGeom>
          <a:noFill/>
          <a:ln>
            <a:noFill/>
          </a:ln>
        </p:spPr>
      </p:pic>
      <p:sp>
        <p:nvSpPr>
          <p:cNvPr id="557" name="Google Shape;557;g2de6d40b6e1_0_502"/>
          <p:cNvSpPr/>
          <p:nvPr/>
        </p:nvSpPr>
        <p:spPr>
          <a:xfrm>
            <a:off x="16219927" y="10217150"/>
            <a:ext cx="60969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de6d40b6e1_0_502"/>
          <p:cNvSpPr/>
          <p:nvPr/>
        </p:nvSpPr>
        <p:spPr>
          <a:xfrm>
            <a:off x="16219927" y="10217150"/>
            <a:ext cx="60969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de6d40b6e1_0_502"/>
          <p:cNvSpPr/>
          <p:nvPr/>
        </p:nvSpPr>
        <p:spPr>
          <a:xfrm>
            <a:off x="16118315" y="10217150"/>
            <a:ext cx="63000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Lunaria</a:t>
            </a:r>
            <a:endParaRPr b="0" i="0" sz="4800" u="none" cap="none" strike="noStrike">
              <a:solidFill>
                <a:schemeClr val="dk1"/>
              </a:solidFill>
              <a:latin typeface="Calibri"/>
              <a:ea typeface="Calibri"/>
              <a:cs typeface="Calibri"/>
              <a:sym typeface="Calibri"/>
            </a:endParaRPr>
          </a:p>
        </p:txBody>
      </p:sp>
      <p:sp>
        <p:nvSpPr>
          <p:cNvPr id="560" name="Google Shape;560;g2de6d40b6e1_0_502"/>
          <p:cNvSpPr/>
          <p:nvPr/>
        </p:nvSpPr>
        <p:spPr>
          <a:xfrm>
            <a:off x="16152185" y="112204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565" name="Shape 565"/>
        <p:cNvGrpSpPr/>
        <p:nvPr/>
      </p:nvGrpSpPr>
      <p:grpSpPr>
        <a:xfrm>
          <a:off x="0" y="0"/>
          <a:ext cx="0" cy="0"/>
          <a:chOff x="0" y="0"/>
          <a:chExt cx="0" cy="0"/>
        </a:xfrm>
      </p:grpSpPr>
      <p:pic>
        <p:nvPicPr>
          <p:cNvPr descr=" " id="566" name="Google Shape;566;g2de6d40b6e1_0_529"/>
          <p:cNvPicPr preferRelativeResize="0"/>
          <p:nvPr/>
        </p:nvPicPr>
        <p:blipFill rotWithShape="1">
          <a:blip r:embed="rId3">
            <a:alphaModFix/>
          </a:blip>
          <a:srcRect b="0" l="0" r="0" t="0"/>
          <a:stretch/>
        </p:blipFill>
        <p:spPr>
          <a:xfrm>
            <a:off x="0" y="0"/>
            <a:ext cx="18042146" cy="13716000"/>
          </a:xfrm>
          <a:prstGeom prst="rect">
            <a:avLst/>
          </a:prstGeom>
          <a:noFill/>
          <a:ln>
            <a:noFill/>
          </a:ln>
        </p:spPr>
      </p:pic>
      <p:sp>
        <p:nvSpPr>
          <p:cNvPr id="567" name="Google Shape;567;g2de6d40b6e1_0_5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8" name="Google Shape;568;g2de6d40b6e1_0_52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69" name="Google Shape;569;g2de6d40b6e1_0_529"/>
          <p:cNvSpPr/>
          <p:nvPr/>
        </p:nvSpPr>
        <p:spPr>
          <a:xfrm>
            <a:off x="2692737" y="3467100"/>
            <a:ext cx="9331500" cy="318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choosing EaTemp</a:t>
            </a:r>
            <a:endParaRPr b="0" i="0" sz="8000" u="none" cap="none" strike="noStrike">
              <a:solidFill>
                <a:schemeClr val="dk1"/>
              </a:solidFill>
              <a:latin typeface="Calibri"/>
              <a:ea typeface="Calibri"/>
              <a:cs typeface="Calibri"/>
              <a:sym typeface="Calibri"/>
            </a:endParaRPr>
          </a:p>
        </p:txBody>
      </p:sp>
      <p:sp>
        <p:nvSpPr>
          <p:cNvPr id="570" name="Google Shape;570;g2de6d40b6e1_0_529"/>
          <p:cNvSpPr/>
          <p:nvPr/>
        </p:nvSpPr>
        <p:spPr>
          <a:xfrm>
            <a:off x="2692737" y="6921500"/>
            <a:ext cx="9636300" cy="353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571" name="Google Shape;571;g2de6d40b6e1_0_529"/>
          <p:cNvSpPr/>
          <p:nvPr/>
        </p:nvSpPr>
        <p:spPr>
          <a:xfrm rot="-5400000">
            <a:off x="21905797"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Credit | Image: </a:t>
            </a:r>
            <a:r>
              <a:rPr b="0" i="0" lang="en-US" sz="3200" u="sng" cap="none" strike="noStrike">
                <a:solidFill>
                  <a:srgbClr val="000000"/>
                </a:solidFill>
                <a:latin typeface="Lato"/>
                <a:ea typeface="Lato"/>
                <a:cs typeface="Lato"/>
                <a:sym typeface="Lato"/>
                <a:hlinkClick r:id="rId5">
                  <a:extLst>
                    <a:ext uri="{A12FA001-AC4F-418D-AE19-62706E023703}">
                      <ahyp:hlinkClr val="tx"/>
                    </a:ext>
                  </a:extLst>
                </a:hlinkClick>
              </a:rPr>
              <a:t>Unsplash</a:t>
            </a:r>
            <a:r>
              <a:rPr b="0" i="0" lang="en-US" sz="3200" u="none" cap="none" strike="noStrike">
                <a:solidFill>
                  <a:srgbClr val="000000"/>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572" name="Google Shape;572;g2de6d40b6e1_0_529"/>
          <p:cNvPicPr preferRelativeResize="0"/>
          <p:nvPr/>
        </p:nvPicPr>
        <p:blipFill rotWithShape="1">
          <a:blip r:embed="rId6">
            <a:alphaModFix/>
          </a:blip>
          <a:srcRect b="0" l="0" r="0" t="0"/>
          <a:stretch/>
        </p:blipFill>
        <p:spPr>
          <a:xfrm>
            <a:off x="12650781" y="1816100"/>
            <a:ext cx="10720140" cy="1008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39" name="Shape 39"/>
        <p:cNvGrpSpPr/>
        <p:nvPr/>
      </p:nvGrpSpPr>
      <p:grpSpPr>
        <a:xfrm>
          <a:off x="0" y="0"/>
          <a:ext cx="0" cy="0"/>
          <a:chOff x="0" y="0"/>
          <a:chExt cx="0" cy="0"/>
        </a:xfrm>
      </p:grpSpPr>
      <p:pic>
        <p:nvPicPr>
          <p:cNvPr descr=" " id="40" name="Google Shape;40;g2de6d40b6e1_0_22"/>
          <p:cNvPicPr preferRelativeResize="0"/>
          <p:nvPr/>
        </p:nvPicPr>
        <p:blipFill rotWithShape="1">
          <a:blip r:embed="rId3">
            <a:alphaModFix/>
          </a:blip>
          <a:srcRect b="0" l="0" r="0" t="0"/>
          <a:stretch/>
        </p:blipFill>
        <p:spPr>
          <a:xfrm>
            <a:off x="17693311" y="0"/>
            <a:ext cx="6693737" cy="6858000"/>
          </a:xfrm>
          <a:prstGeom prst="rect">
            <a:avLst/>
          </a:prstGeom>
          <a:noFill/>
          <a:ln>
            <a:noFill/>
          </a:ln>
        </p:spPr>
      </p:pic>
      <p:pic>
        <p:nvPicPr>
          <p:cNvPr descr=" " id="41" name="Google Shape;41;g2de6d40b6e1_0_22"/>
          <p:cNvPicPr preferRelativeResize="0"/>
          <p:nvPr/>
        </p:nvPicPr>
        <p:blipFill rotWithShape="1">
          <a:blip r:embed="rId4">
            <a:alphaModFix/>
          </a:blip>
          <a:srcRect b="0" l="0" r="0" t="0"/>
          <a:stretch/>
        </p:blipFill>
        <p:spPr>
          <a:xfrm>
            <a:off x="0" y="7912100"/>
            <a:ext cx="6439705" cy="5803900"/>
          </a:xfrm>
          <a:prstGeom prst="rect">
            <a:avLst/>
          </a:prstGeom>
          <a:noFill/>
          <a:ln>
            <a:noFill/>
          </a:ln>
        </p:spPr>
      </p:pic>
      <p:sp>
        <p:nvSpPr>
          <p:cNvPr id="42" name="Google Shape;42;g2de6d40b6e1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 name="Google Shape;43;g2de6d40b6e1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 name="Google Shape;44;g2de6d40b6e1_0_22"/>
          <p:cNvSpPr/>
          <p:nvPr/>
        </p:nvSpPr>
        <p:spPr>
          <a:xfrm>
            <a:off x="5099687" y="806450"/>
            <a:ext cx="14742300" cy="281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12800"/>
              <a:buFont typeface="Paytone One"/>
              <a:buNone/>
            </a:pPr>
            <a:r>
              <a:rPr b="0" i="0" lang="en-US" sz="12800" u="none" cap="none" strike="noStrike">
                <a:solidFill>
                  <a:srgbClr val="D54648"/>
                </a:solidFill>
                <a:latin typeface="Paytone One"/>
                <a:ea typeface="Paytone One"/>
                <a:cs typeface="Paytone One"/>
                <a:sym typeface="Paytone One"/>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2de6d40b6e1_0_22"/>
          <p:cNvSpPr/>
          <p:nvPr/>
        </p:nvSpPr>
        <p:spPr>
          <a:xfrm>
            <a:off x="2667333" y="4216400"/>
            <a:ext cx="7316100" cy="3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de6d40b6e1_0_22"/>
          <p:cNvSpPr/>
          <p:nvPr/>
        </p:nvSpPr>
        <p:spPr>
          <a:xfrm>
            <a:off x="2667333" y="4216400"/>
            <a:ext cx="1625700" cy="1625700"/>
          </a:xfrm>
          <a:prstGeom prst="roundRect">
            <a:avLst>
              <a:gd fmla="val 781313" name="adj"/>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de6d40b6e1_0_22"/>
          <p:cNvSpPr/>
          <p:nvPr/>
        </p:nvSpPr>
        <p:spPr>
          <a:xfrm>
            <a:off x="3029329" y="4502150"/>
            <a:ext cx="9018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54648"/>
              </a:buClr>
              <a:buSzPts val="4800"/>
              <a:buFont typeface="Paytone One"/>
              <a:buNone/>
            </a:pPr>
            <a:r>
              <a:rPr b="0" i="0" lang="en-US" sz="4800" u="none" cap="none" strike="noStrike">
                <a:solidFill>
                  <a:srgbClr val="D54648"/>
                </a:solidFill>
                <a:latin typeface="Paytone One"/>
                <a:ea typeface="Paytone One"/>
                <a:cs typeface="Paytone One"/>
                <a:sym typeface="Paytone One"/>
              </a:rPr>
              <a:t>01</a:t>
            </a:r>
            <a:endParaRPr b="0" i="0" sz="4800" u="none" cap="none" strike="noStrike">
              <a:solidFill>
                <a:schemeClr val="dk1"/>
              </a:solidFill>
              <a:latin typeface="Calibri"/>
              <a:ea typeface="Calibri"/>
              <a:cs typeface="Calibri"/>
              <a:sym typeface="Calibri"/>
            </a:endParaRPr>
          </a:p>
        </p:txBody>
      </p:sp>
      <p:sp>
        <p:nvSpPr>
          <p:cNvPr id="48" name="Google Shape;48;g2de6d40b6e1_0_22"/>
          <p:cNvSpPr/>
          <p:nvPr/>
        </p:nvSpPr>
        <p:spPr>
          <a:xfrm>
            <a:off x="2667333" y="6045200"/>
            <a:ext cx="73161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de6d40b6e1_0_22"/>
          <p:cNvSpPr/>
          <p:nvPr/>
        </p:nvSpPr>
        <p:spPr>
          <a:xfrm>
            <a:off x="2667333" y="6045200"/>
            <a:ext cx="7519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Introduction</a:t>
            </a:r>
            <a:endParaRPr b="0" i="0" sz="4800" u="none" cap="none" strike="noStrike">
              <a:solidFill>
                <a:schemeClr val="dk1"/>
              </a:solidFill>
              <a:latin typeface="Calibri"/>
              <a:ea typeface="Calibri"/>
              <a:cs typeface="Calibri"/>
              <a:sym typeface="Calibri"/>
            </a:endParaRPr>
          </a:p>
        </p:txBody>
      </p:sp>
      <p:sp>
        <p:nvSpPr>
          <p:cNvPr id="50" name="Google Shape;50;g2de6d40b6e1_0_22"/>
          <p:cNvSpPr/>
          <p:nvPr/>
        </p:nvSpPr>
        <p:spPr>
          <a:xfrm>
            <a:off x="2667333" y="6997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de6d40b6e1_0_22"/>
          <p:cNvSpPr/>
          <p:nvPr/>
        </p:nvSpPr>
        <p:spPr>
          <a:xfrm>
            <a:off x="2667333" y="8851900"/>
            <a:ext cx="7316100" cy="3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de6d40b6e1_0_22"/>
          <p:cNvSpPr/>
          <p:nvPr/>
        </p:nvSpPr>
        <p:spPr>
          <a:xfrm>
            <a:off x="2667333" y="8851900"/>
            <a:ext cx="1625700" cy="16257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de6d40b6e1_0_22"/>
          <p:cNvSpPr/>
          <p:nvPr/>
        </p:nvSpPr>
        <p:spPr>
          <a:xfrm>
            <a:off x="3003925" y="9137650"/>
            <a:ext cx="9525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54648"/>
              </a:buClr>
              <a:buSzPts val="4800"/>
              <a:buFont typeface="Paytone One"/>
              <a:buNone/>
            </a:pPr>
            <a:r>
              <a:rPr b="0" i="0" lang="en-US" sz="4800" u="none" cap="none" strike="noStrike">
                <a:solidFill>
                  <a:srgbClr val="D54648"/>
                </a:solidFill>
                <a:latin typeface="Paytone One"/>
                <a:ea typeface="Paytone One"/>
                <a:cs typeface="Paytone One"/>
                <a:sym typeface="Paytone One"/>
              </a:rPr>
              <a:t>02</a:t>
            </a:r>
            <a:endParaRPr b="0" i="0" sz="4800" u="none" cap="none" strike="noStrike">
              <a:solidFill>
                <a:schemeClr val="dk1"/>
              </a:solidFill>
              <a:latin typeface="Calibri"/>
              <a:ea typeface="Calibri"/>
              <a:cs typeface="Calibri"/>
              <a:sym typeface="Calibri"/>
            </a:endParaRPr>
          </a:p>
        </p:txBody>
      </p:sp>
      <p:sp>
        <p:nvSpPr>
          <p:cNvPr id="54" name="Google Shape;54;g2de6d40b6e1_0_22"/>
          <p:cNvSpPr/>
          <p:nvPr/>
        </p:nvSpPr>
        <p:spPr>
          <a:xfrm>
            <a:off x="2667333" y="10680700"/>
            <a:ext cx="73161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de6d40b6e1_0_22"/>
          <p:cNvSpPr/>
          <p:nvPr/>
        </p:nvSpPr>
        <p:spPr>
          <a:xfrm>
            <a:off x="2667333" y="10680700"/>
            <a:ext cx="7519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Encounters</a:t>
            </a:r>
            <a:endParaRPr b="0" i="0" sz="4800" u="none" cap="none" strike="noStrike">
              <a:solidFill>
                <a:schemeClr val="dk1"/>
              </a:solidFill>
              <a:latin typeface="Calibri"/>
              <a:ea typeface="Calibri"/>
              <a:cs typeface="Calibri"/>
              <a:sym typeface="Calibri"/>
            </a:endParaRPr>
          </a:p>
        </p:txBody>
      </p:sp>
      <p:sp>
        <p:nvSpPr>
          <p:cNvPr id="56" name="Google Shape;56;g2de6d40b6e1_0_22"/>
          <p:cNvSpPr/>
          <p:nvPr/>
        </p:nvSpPr>
        <p:spPr>
          <a:xfrm>
            <a:off x="2667333" y="11633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de6d40b6e1_0_22"/>
          <p:cNvSpPr/>
          <p:nvPr/>
        </p:nvSpPr>
        <p:spPr>
          <a:xfrm>
            <a:off x="9983448" y="4216400"/>
            <a:ext cx="7316100" cy="3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de6d40b6e1_0_22"/>
          <p:cNvSpPr/>
          <p:nvPr/>
        </p:nvSpPr>
        <p:spPr>
          <a:xfrm>
            <a:off x="9983448" y="4216400"/>
            <a:ext cx="1625700" cy="16257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de6d40b6e1_0_22"/>
          <p:cNvSpPr/>
          <p:nvPr/>
        </p:nvSpPr>
        <p:spPr>
          <a:xfrm>
            <a:off x="10320040" y="4502150"/>
            <a:ext cx="9525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54648"/>
              </a:buClr>
              <a:buSzPts val="4800"/>
              <a:buFont typeface="Paytone One"/>
              <a:buNone/>
            </a:pPr>
            <a:r>
              <a:rPr b="0" i="0" lang="en-US" sz="4800" u="none" cap="none" strike="noStrike">
                <a:solidFill>
                  <a:srgbClr val="D54648"/>
                </a:solidFill>
                <a:latin typeface="Paytone One"/>
                <a:ea typeface="Paytone One"/>
                <a:cs typeface="Paytone One"/>
                <a:sym typeface="Paytone One"/>
              </a:rPr>
              <a:t>03</a:t>
            </a:r>
            <a:endParaRPr b="0" i="0" sz="4800" u="none" cap="none" strike="noStrike">
              <a:solidFill>
                <a:schemeClr val="dk1"/>
              </a:solidFill>
              <a:latin typeface="Calibri"/>
              <a:ea typeface="Calibri"/>
              <a:cs typeface="Calibri"/>
              <a:sym typeface="Calibri"/>
            </a:endParaRPr>
          </a:p>
        </p:txBody>
      </p:sp>
      <p:sp>
        <p:nvSpPr>
          <p:cNvPr id="60" name="Google Shape;60;g2de6d40b6e1_0_22"/>
          <p:cNvSpPr/>
          <p:nvPr/>
        </p:nvSpPr>
        <p:spPr>
          <a:xfrm>
            <a:off x="9983448" y="6045200"/>
            <a:ext cx="73161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de6d40b6e1_0_22"/>
          <p:cNvSpPr/>
          <p:nvPr/>
        </p:nvSpPr>
        <p:spPr>
          <a:xfrm>
            <a:off x="9983448" y="6045200"/>
            <a:ext cx="7519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Wonders</a:t>
            </a:r>
            <a:endParaRPr b="0" i="0" sz="4800" u="none" cap="none" strike="noStrike">
              <a:solidFill>
                <a:schemeClr val="dk1"/>
              </a:solidFill>
              <a:latin typeface="Calibri"/>
              <a:ea typeface="Calibri"/>
              <a:cs typeface="Calibri"/>
              <a:sym typeface="Calibri"/>
            </a:endParaRPr>
          </a:p>
        </p:txBody>
      </p:sp>
      <p:sp>
        <p:nvSpPr>
          <p:cNvPr id="62" name="Google Shape;62;g2de6d40b6e1_0_22"/>
          <p:cNvSpPr/>
          <p:nvPr/>
        </p:nvSpPr>
        <p:spPr>
          <a:xfrm>
            <a:off x="9983448" y="6997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3" name="Google Shape;63;g2de6d40b6e1_0_22"/>
          <p:cNvSpPr/>
          <p:nvPr/>
        </p:nvSpPr>
        <p:spPr>
          <a:xfrm>
            <a:off x="9983448" y="8851900"/>
            <a:ext cx="7316100" cy="3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de6d40b6e1_0_22"/>
          <p:cNvSpPr/>
          <p:nvPr/>
        </p:nvSpPr>
        <p:spPr>
          <a:xfrm>
            <a:off x="9983448" y="8851900"/>
            <a:ext cx="1625700" cy="1625700"/>
          </a:xfrm>
          <a:prstGeom prst="roundRect">
            <a:avLst>
              <a:gd fmla="val 781313" name="adj"/>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de6d40b6e1_0_22"/>
          <p:cNvSpPr/>
          <p:nvPr/>
        </p:nvSpPr>
        <p:spPr>
          <a:xfrm>
            <a:off x="10288286" y="9137650"/>
            <a:ext cx="10161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54648"/>
              </a:buClr>
              <a:buSzPts val="4800"/>
              <a:buFont typeface="Paytone One"/>
              <a:buNone/>
            </a:pPr>
            <a:r>
              <a:rPr b="0" i="0" lang="en-US" sz="4800" u="none" cap="none" strike="noStrike">
                <a:solidFill>
                  <a:srgbClr val="D54648"/>
                </a:solidFill>
                <a:latin typeface="Paytone One"/>
                <a:ea typeface="Paytone One"/>
                <a:cs typeface="Paytone One"/>
                <a:sym typeface="Paytone One"/>
              </a:rPr>
              <a:t>04</a:t>
            </a:r>
            <a:endParaRPr b="0" i="0" sz="4800" u="none" cap="none" strike="noStrike">
              <a:solidFill>
                <a:schemeClr val="dk1"/>
              </a:solidFill>
              <a:latin typeface="Calibri"/>
              <a:ea typeface="Calibri"/>
              <a:cs typeface="Calibri"/>
              <a:sym typeface="Calibri"/>
            </a:endParaRPr>
          </a:p>
        </p:txBody>
      </p:sp>
      <p:sp>
        <p:nvSpPr>
          <p:cNvPr id="66" name="Google Shape;66;g2de6d40b6e1_0_22"/>
          <p:cNvSpPr/>
          <p:nvPr/>
        </p:nvSpPr>
        <p:spPr>
          <a:xfrm>
            <a:off x="9983448" y="10680700"/>
            <a:ext cx="73161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de6d40b6e1_0_22"/>
          <p:cNvSpPr/>
          <p:nvPr/>
        </p:nvSpPr>
        <p:spPr>
          <a:xfrm>
            <a:off x="9983448" y="10680700"/>
            <a:ext cx="7519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Magic</a:t>
            </a:r>
            <a:endParaRPr b="0" i="0" sz="4800" u="none" cap="none" strike="noStrike">
              <a:solidFill>
                <a:schemeClr val="dk1"/>
              </a:solidFill>
              <a:latin typeface="Calibri"/>
              <a:ea typeface="Calibri"/>
              <a:cs typeface="Calibri"/>
              <a:sym typeface="Calibri"/>
            </a:endParaRPr>
          </a:p>
        </p:txBody>
      </p:sp>
      <p:sp>
        <p:nvSpPr>
          <p:cNvPr id="68" name="Google Shape;68;g2de6d40b6e1_0_22"/>
          <p:cNvSpPr/>
          <p:nvPr/>
        </p:nvSpPr>
        <p:spPr>
          <a:xfrm>
            <a:off x="9983448" y="11633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69" name="Google Shape;69;g2de6d40b6e1_0_22"/>
          <p:cNvPicPr preferRelativeResize="0"/>
          <p:nvPr/>
        </p:nvPicPr>
        <p:blipFill rotWithShape="1">
          <a:blip r:embed="rId6">
            <a:alphaModFix/>
          </a:blip>
          <a:srcRect b="0" l="0" r="0" t="0"/>
          <a:stretch/>
        </p:blipFill>
        <p:spPr>
          <a:xfrm>
            <a:off x="14746543" y="5334000"/>
            <a:ext cx="6554019" cy="614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74" name="Shape 74"/>
        <p:cNvGrpSpPr/>
        <p:nvPr/>
      </p:nvGrpSpPr>
      <p:grpSpPr>
        <a:xfrm>
          <a:off x="0" y="0"/>
          <a:ext cx="0" cy="0"/>
          <a:chOff x="0" y="0"/>
          <a:chExt cx="0" cy="0"/>
        </a:xfrm>
      </p:grpSpPr>
      <p:pic>
        <p:nvPicPr>
          <p:cNvPr descr=" " id="75" name="Google Shape;75;g2de6d40b6e1_0_56"/>
          <p:cNvPicPr preferRelativeResize="0"/>
          <p:nvPr/>
        </p:nvPicPr>
        <p:blipFill rotWithShape="1">
          <a:blip r:embed="rId3">
            <a:alphaModFix/>
          </a:blip>
          <a:srcRect b="0" l="0" r="0" t="0"/>
          <a:stretch/>
        </p:blipFill>
        <p:spPr>
          <a:xfrm>
            <a:off x="0" y="7810500"/>
            <a:ext cx="4153419" cy="5905500"/>
          </a:xfrm>
          <a:prstGeom prst="rect">
            <a:avLst/>
          </a:prstGeom>
          <a:noFill/>
          <a:ln>
            <a:noFill/>
          </a:ln>
        </p:spPr>
      </p:pic>
      <p:pic>
        <p:nvPicPr>
          <p:cNvPr descr=" " id="76" name="Google Shape;76;g2de6d40b6e1_0_56"/>
          <p:cNvPicPr preferRelativeResize="0"/>
          <p:nvPr/>
        </p:nvPicPr>
        <p:blipFill rotWithShape="1">
          <a:blip r:embed="rId4">
            <a:alphaModFix/>
          </a:blip>
          <a:srcRect b="0" l="0" r="0" t="0"/>
          <a:stretch/>
        </p:blipFill>
        <p:spPr>
          <a:xfrm>
            <a:off x="18595124" y="0"/>
            <a:ext cx="5791924" cy="4470400"/>
          </a:xfrm>
          <a:prstGeom prst="rect">
            <a:avLst/>
          </a:prstGeom>
          <a:noFill/>
          <a:ln>
            <a:noFill/>
          </a:ln>
        </p:spPr>
      </p:pic>
      <p:sp>
        <p:nvSpPr>
          <p:cNvPr id="77" name="Google Shape;77;g2de6d40b6e1_0_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2de6d40b6e1_0_5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9" name="Google Shape;79;g2de6d40b6e1_0_56"/>
          <p:cNvSpPr/>
          <p:nvPr/>
        </p:nvSpPr>
        <p:spPr>
          <a:xfrm>
            <a:off x="2959470" y="2355850"/>
            <a:ext cx="166095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The Realm of the Extraordinary</a:t>
            </a:r>
            <a:endParaRPr b="0" i="0" sz="8000" u="none" cap="none" strike="noStrike">
              <a:solidFill>
                <a:schemeClr val="dk1"/>
              </a:solidFill>
              <a:latin typeface="Calibri"/>
              <a:ea typeface="Calibri"/>
              <a:cs typeface="Calibri"/>
              <a:sym typeface="Calibri"/>
            </a:endParaRPr>
          </a:p>
        </p:txBody>
      </p:sp>
      <p:sp>
        <p:nvSpPr>
          <p:cNvPr id="80" name="Google Shape;80;g2de6d40b6e1_0_56"/>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1" name="Google Shape;81;g2de6d40b6e1_0_56"/>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86" name="Shape 86"/>
        <p:cNvGrpSpPr/>
        <p:nvPr/>
      </p:nvGrpSpPr>
      <p:grpSpPr>
        <a:xfrm>
          <a:off x="0" y="0"/>
          <a:ext cx="0" cy="0"/>
          <a:chOff x="0" y="0"/>
          <a:chExt cx="0" cy="0"/>
        </a:xfrm>
      </p:grpSpPr>
      <p:pic>
        <p:nvPicPr>
          <p:cNvPr descr=" " id="87" name="Google Shape;87;g2de6d40b6e1_0_67"/>
          <p:cNvPicPr preferRelativeResize="0"/>
          <p:nvPr/>
        </p:nvPicPr>
        <p:blipFill rotWithShape="1">
          <a:blip r:embed="rId3">
            <a:alphaModFix/>
          </a:blip>
          <a:srcRect b="0" l="0" r="0" t="0"/>
          <a:stretch/>
        </p:blipFill>
        <p:spPr>
          <a:xfrm>
            <a:off x="0" y="7899400"/>
            <a:ext cx="6617527" cy="5816600"/>
          </a:xfrm>
          <a:prstGeom prst="rect">
            <a:avLst/>
          </a:prstGeom>
          <a:noFill/>
          <a:ln>
            <a:noFill/>
          </a:ln>
        </p:spPr>
      </p:pic>
      <p:pic>
        <p:nvPicPr>
          <p:cNvPr descr=" " id="88" name="Google Shape;88;g2de6d40b6e1_0_67"/>
          <p:cNvPicPr preferRelativeResize="0"/>
          <p:nvPr/>
        </p:nvPicPr>
        <p:blipFill rotWithShape="1">
          <a:blip r:embed="rId4">
            <a:alphaModFix/>
          </a:blip>
          <a:srcRect b="0" l="0" r="0" t="0"/>
          <a:stretch/>
        </p:blipFill>
        <p:spPr>
          <a:xfrm>
            <a:off x="17782222" y="0"/>
            <a:ext cx="6604825" cy="5854700"/>
          </a:xfrm>
          <a:prstGeom prst="rect">
            <a:avLst/>
          </a:prstGeom>
          <a:noFill/>
          <a:ln>
            <a:noFill/>
          </a:ln>
        </p:spPr>
      </p:pic>
      <p:pic>
        <p:nvPicPr>
          <p:cNvPr descr=" " id="89" name="Google Shape;89;g2de6d40b6e1_0_67"/>
          <p:cNvPicPr preferRelativeResize="0"/>
          <p:nvPr/>
        </p:nvPicPr>
        <p:blipFill rotWithShape="1">
          <a:blip r:embed="rId5">
            <a:alphaModFix/>
          </a:blip>
          <a:srcRect b="0" l="0" r="0" t="0"/>
          <a:stretch/>
        </p:blipFill>
        <p:spPr>
          <a:xfrm>
            <a:off x="0" y="7175500"/>
            <a:ext cx="24387048" cy="6540500"/>
          </a:xfrm>
          <a:prstGeom prst="rect">
            <a:avLst/>
          </a:prstGeom>
          <a:noFill/>
          <a:ln>
            <a:noFill/>
          </a:ln>
        </p:spPr>
      </p:pic>
      <p:pic>
        <p:nvPicPr>
          <p:cNvPr descr=" " id="90" name="Google Shape;90;g2de6d40b6e1_0_67"/>
          <p:cNvPicPr preferRelativeResize="0"/>
          <p:nvPr/>
        </p:nvPicPr>
        <p:blipFill rotWithShape="1">
          <a:blip r:embed="rId6">
            <a:alphaModFix/>
          </a:blip>
          <a:srcRect b="0" l="0" r="0" t="0"/>
          <a:stretch/>
        </p:blipFill>
        <p:spPr>
          <a:xfrm>
            <a:off x="23370921" y="10515600"/>
            <a:ext cx="1016127" cy="3200400"/>
          </a:xfrm>
          <a:prstGeom prst="rect">
            <a:avLst/>
          </a:prstGeom>
          <a:noFill/>
          <a:ln>
            <a:noFill/>
          </a:ln>
        </p:spPr>
      </p:pic>
      <p:sp>
        <p:nvSpPr>
          <p:cNvPr id="91" name="Google Shape;91;g2de6d40b6e1_0_67"/>
          <p:cNvSpPr/>
          <p:nvPr/>
        </p:nvSpPr>
        <p:spPr>
          <a:xfrm>
            <a:off x="1905238" y="1600200"/>
            <a:ext cx="9869100" cy="49404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2" name="Google Shape;92;g2de6d40b6e1_0_67"/>
          <p:cNvPicPr preferRelativeResize="0"/>
          <p:nvPr/>
        </p:nvPicPr>
        <p:blipFill rotWithShape="1">
          <a:blip r:embed="rId7">
            <a:alphaModFix/>
          </a:blip>
          <a:srcRect b="0" l="0" r="0" t="0"/>
          <a:stretch/>
        </p:blipFill>
        <p:spPr>
          <a:xfrm>
            <a:off x="6011885" y="1905000"/>
            <a:ext cx="1655836" cy="1625594"/>
          </a:xfrm>
          <a:prstGeom prst="rect">
            <a:avLst/>
          </a:prstGeom>
          <a:noFill/>
          <a:ln>
            <a:noFill/>
          </a:ln>
        </p:spPr>
      </p:pic>
      <p:sp>
        <p:nvSpPr>
          <p:cNvPr id="93" name="Google Shape;93;g2de6d40b6e1_0_67"/>
          <p:cNvSpPr/>
          <p:nvPr/>
        </p:nvSpPr>
        <p:spPr>
          <a:xfrm>
            <a:off x="2311689" y="3835394"/>
            <a:ext cx="9056100" cy="240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de6d40b6e1_0_67"/>
          <p:cNvSpPr/>
          <p:nvPr/>
        </p:nvSpPr>
        <p:spPr>
          <a:xfrm>
            <a:off x="2210076" y="3835394"/>
            <a:ext cx="92595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Unicorn Sightings</a:t>
            </a:r>
            <a:endParaRPr b="0" i="0" sz="4800" u="none" cap="none" strike="noStrike">
              <a:solidFill>
                <a:schemeClr val="dk1"/>
              </a:solidFill>
              <a:latin typeface="Calibri"/>
              <a:ea typeface="Calibri"/>
              <a:cs typeface="Calibri"/>
              <a:sym typeface="Calibri"/>
            </a:endParaRPr>
          </a:p>
        </p:txBody>
      </p:sp>
      <p:sp>
        <p:nvSpPr>
          <p:cNvPr id="95" name="Google Shape;95;g2de6d40b6e1_0_67"/>
          <p:cNvSpPr/>
          <p:nvPr/>
        </p:nvSpPr>
        <p:spPr>
          <a:xfrm>
            <a:off x="2243947" y="4787894"/>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6" name="Google Shape;96;g2de6d40b6e1_0_67"/>
          <p:cNvSpPr/>
          <p:nvPr/>
        </p:nvSpPr>
        <p:spPr>
          <a:xfrm>
            <a:off x="12612676" y="1600200"/>
            <a:ext cx="9869100" cy="49404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g2de6d40b6e1_0_67"/>
          <p:cNvPicPr preferRelativeResize="0"/>
          <p:nvPr/>
        </p:nvPicPr>
        <p:blipFill rotWithShape="1">
          <a:blip r:embed="rId8">
            <a:alphaModFix/>
          </a:blip>
          <a:srcRect b="0" l="0" r="0" t="0"/>
          <a:stretch/>
        </p:blipFill>
        <p:spPr>
          <a:xfrm>
            <a:off x="16640239" y="1905000"/>
            <a:ext cx="1814007" cy="1625606"/>
          </a:xfrm>
          <a:prstGeom prst="rect">
            <a:avLst/>
          </a:prstGeom>
          <a:noFill/>
          <a:ln>
            <a:noFill/>
          </a:ln>
        </p:spPr>
      </p:pic>
      <p:sp>
        <p:nvSpPr>
          <p:cNvPr id="98" name="Google Shape;98;g2de6d40b6e1_0_67"/>
          <p:cNvSpPr/>
          <p:nvPr/>
        </p:nvSpPr>
        <p:spPr>
          <a:xfrm>
            <a:off x="13019127" y="3835406"/>
            <a:ext cx="9056100" cy="240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de6d40b6e1_0_67"/>
          <p:cNvSpPr/>
          <p:nvPr/>
        </p:nvSpPr>
        <p:spPr>
          <a:xfrm>
            <a:off x="12917514" y="3835406"/>
            <a:ext cx="92595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Dragon Taming</a:t>
            </a:r>
            <a:endParaRPr b="0" i="0" sz="4800" u="none" cap="none" strike="noStrike">
              <a:solidFill>
                <a:schemeClr val="dk1"/>
              </a:solidFill>
              <a:latin typeface="Calibri"/>
              <a:ea typeface="Calibri"/>
              <a:cs typeface="Calibri"/>
              <a:sym typeface="Calibri"/>
            </a:endParaRPr>
          </a:p>
        </p:txBody>
      </p:sp>
      <p:sp>
        <p:nvSpPr>
          <p:cNvPr id="100" name="Google Shape;100;g2de6d40b6e1_0_67"/>
          <p:cNvSpPr/>
          <p:nvPr/>
        </p:nvSpPr>
        <p:spPr>
          <a:xfrm>
            <a:off x="12951385" y="4787906"/>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105" name="Shape 105"/>
        <p:cNvGrpSpPr/>
        <p:nvPr/>
      </p:nvGrpSpPr>
      <p:grpSpPr>
        <a:xfrm>
          <a:off x="0" y="0"/>
          <a:ext cx="0" cy="0"/>
          <a:chOff x="0" y="0"/>
          <a:chExt cx="0" cy="0"/>
        </a:xfrm>
      </p:grpSpPr>
      <p:pic>
        <p:nvPicPr>
          <p:cNvPr descr=" " id="106" name="Google Shape;106;g2de6d40b6e1_0_85"/>
          <p:cNvPicPr preferRelativeResize="0"/>
          <p:nvPr/>
        </p:nvPicPr>
        <p:blipFill rotWithShape="1">
          <a:blip r:embed="rId3">
            <a:alphaModFix/>
          </a:blip>
          <a:srcRect b="0" l="0" r="0" t="0"/>
          <a:stretch/>
        </p:blipFill>
        <p:spPr>
          <a:xfrm>
            <a:off x="0" y="0"/>
            <a:ext cx="6693737" cy="6858000"/>
          </a:xfrm>
          <a:prstGeom prst="rect">
            <a:avLst/>
          </a:prstGeom>
          <a:noFill/>
          <a:ln>
            <a:noFill/>
          </a:ln>
        </p:spPr>
      </p:pic>
      <p:pic>
        <p:nvPicPr>
          <p:cNvPr descr=" " id="107" name="Google Shape;107;g2de6d40b6e1_0_85"/>
          <p:cNvPicPr preferRelativeResize="0"/>
          <p:nvPr/>
        </p:nvPicPr>
        <p:blipFill rotWithShape="1">
          <a:blip r:embed="rId4">
            <a:alphaModFix/>
          </a:blip>
          <a:srcRect b="0" l="0" r="0" t="0"/>
          <a:stretch/>
        </p:blipFill>
        <p:spPr>
          <a:xfrm>
            <a:off x="17947343" y="7912100"/>
            <a:ext cx="6439705" cy="5803900"/>
          </a:xfrm>
          <a:prstGeom prst="rect">
            <a:avLst/>
          </a:prstGeom>
          <a:noFill/>
          <a:ln>
            <a:noFill/>
          </a:ln>
        </p:spPr>
      </p:pic>
      <p:sp>
        <p:nvSpPr>
          <p:cNvPr id="108" name="Google Shape;108;g2de6d40b6e1_0_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9" name="Google Shape;109;g2de6d40b6e1_0_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0" name="Google Shape;110;g2de6d40b6e1_0_85"/>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1" name="Google Shape;111;g2de6d40b6e1_0_85"/>
          <p:cNvPicPr preferRelativeResize="0"/>
          <p:nvPr/>
        </p:nvPicPr>
        <p:blipFill rotWithShape="1">
          <a:blip r:embed="rId6">
            <a:alphaModFix/>
          </a:blip>
          <a:srcRect b="0" l="0" r="0" t="0"/>
          <a:stretch/>
        </p:blipFill>
        <p:spPr>
          <a:xfrm>
            <a:off x="2934067" y="1384300"/>
            <a:ext cx="8129016" cy="7569200"/>
          </a:xfrm>
          <a:prstGeom prst="rect">
            <a:avLst/>
          </a:prstGeom>
          <a:noFill/>
          <a:ln>
            <a:noFill/>
          </a:ln>
        </p:spPr>
      </p:pic>
      <p:sp>
        <p:nvSpPr>
          <p:cNvPr id="112" name="Google Shape;112;g2de6d40b6e1_0_85"/>
          <p:cNvSpPr/>
          <p:nvPr/>
        </p:nvSpPr>
        <p:spPr>
          <a:xfrm>
            <a:off x="2934067" y="9563100"/>
            <a:ext cx="8129100" cy="14604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de6d40b6e1_0_85"/>
          <p:cNvSpPr/>
          <p:nvPr/>
        </p:nvSpPr>
        <p:spPr>
          <a:xfrm>
            <a:off x="3696162" y="9867900"/>
            <a:ext cx="58299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4800"/>
              <a:buFont typeface="Paytone One"/>
              <a:buNone/>
            </a:pPr>
            <a:r>
              <a:rPr b="0" i="0" lang="en-US" sz="4800" u="none" cap="none" strike="noStrike">
                <a:solidFill>
                  <a:srgbClr val="D54648"/>
                </a:solidFill>
                <a:latin typeface="Paytone One"/>
                <a:ea typeface="Paytone One"/>
                <a:cs typeface="Paytone One"/>
                <a:sym typeface="Paytone One"/>
              </a:rPr>
              <a:t>Unicorn Sightings</a:t>
            </a:r>
            <a:endParaRPr b="0" i="0" sz="4800" u="none" cap="none" strike="noStrike">
              <a:solidFill>
                <a:schemeClr val="dk1"/>
              </a:solidFill>
              <a:latin typeface="Calibri"/>
              <a:ea typeface="Calibri"/>
              <a:cs typeface="Calibri"/>
              <a:sym typeface="Calibri"/>
            </a:endParaRPr>
          </a:p>
        </p:txBody>
      </p:sp>
      <p:sp>
        <p:nvSpPr>
          <p:cNvPr id="114" name="Google Shape;114;g2de6d40b6e1_0_85"/>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de6d40b6e1_0_85"/>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6" name="Google Shape;116;g2de6d40b6e1_0_85"/>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7" name="Google Shape;117;g2de6d40b6e1_0_85"/>
          <p:cNvPicPr preferRelativeResize="0"/>
          <p:nvPr/>
        </p:nvPicPr>
        <p:blipFill rotWithShape="1">
          <a:blip r:embed="rId7">
            <a:alphaModFix/>
          </a:blip>
          <a:srcRect b="0" l="0" r="0" t="0"/>
          <a:stretch/>
        </p:blipFill>
        <p:spPr>
          <a:xfrm>
            <a:off x="13323965" y="1384300"/>
            <a:ext cx="8129016" cy="7569200"/>
          </a:xfrm>
          <a:prstGeom prst="rect">
            <a:avLst/>
          </a:prstGeom>
          <a:noFill/>
          <a:ln>
            <a:noFill/>
          </a:ln>
        </p:spPr>
      </p:pic>
      <p:sp>
        <p:nvSpPr>
          <p:cNvPr id="118" name="Google Shape;118;g2de6d40b6e1_0_85"/>
          <p:cNvSpPr/>
          <p:nvPr/>
        </p:nvSpPr>
        <p:spPr>
          <a:xfrm>
            <a:off x="13323965" y="9563100"/>
            <a:ext cx="8129100" cy="14604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de6d40b6e1_0_85"/>
          <p:cNvSpPr/>
          <p:nvPr/>
        </p:nvSpPr>
        <p:spPr>
          <a:xfrm>
            <a:off x="14086061" y="9867900"/>
            <a:ext cx="51441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4800"/>
              <a:buFont typeface="Paytone One"/>
              <a:buNone/>
            </a:pPr>
            <a:r>
              <a:rPr b="0" i="0" lang="en-US" sz="4800" u="none" cap="none" strike="noStrike">
                <a:solidFill>
                  <a:srgbClr val="D54648"/>
                </a:solidFill>
                <a:latin typeface="Paytone One"/>
                <a:ea typeface="Paytone One"/>
                <a:cs typeface="Paytone One"/>
                <a:sym typeface="Paytone One"/>
              </a:rPr>
              <a:t>Dragon Taming</a:t>
            </a:r>
            <a:endParaRPr b="0" i="0" sz="4800" u="none" cap="none" strike="noStrike">
              <a:solidFill>
                <a:schemeClr val="dk1"/>
              </a:solidFill>
              <a:latin typeface="Calibri"/>
              <a:ea typeface="Calibri"/>
              <a:cs typeface="Calibri"/>
              <a:sym typeface="Calibri"/>
            </a:endParaRPr>
          </a:p>
        </p:txBody>
      </p:sp>
      <p:sp>
        <p:nvSpPr>
          <p:cNvPr id="120" name="Google Shape;120;g2de6d40b6e1_0_85"/>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de6d40b6e1_0_85"/>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126" name="Shape 126"/>
        <p:cNvGrpSpPr/>
        <p:nvPr/>
      </p:nvGrpSpPr>
      <p:grpSpPr>
        <a:xfrm>
          <a:off x="0" y="0"/>
          <a:ext cx="0" cy="0"/>
          <a:chOff x="0" y="0"/>
          <a:chExt cx="0" cy="0"/>
        </a:xfrm>
      </p:grpSpPr>
      <p:pic>
        <p:nvPicPr>
          <p:cNvPr descr=" " id="127" name="Google Shape;127;g2de6d40b6e1_0_105"/>
          <p:cNvPicPr preferRelativeResize="0"/>
          <p:nvPr/>
        </p:nvPicPr>
        <p:blipFill rotWithShape="1">
          <a:blip r:embed="rId3">
            <a:alphaModFix/>
          </a:blip>
          <a:srcRect b="0" l="0" r="0" t="0"/>
          <a:stretch/>
        </p:blipFill>
        <p:spPr>
          <a:xfrm>
            <a:off x="1417418" y="0"/>
            <a:ext cx="21629153" cy="13716000"/>
          </a:xfrm>
          <a:prstGeom prst="rect">
            <a:avLst/>
          </a:prstGeom>
          <a:noFill/>
          <a:ln>
            <a:noFill/>
          </a:ln>
        </p:spPr>
      </p:pic>
      <p:sp>
        <p:nvSpPr>
          <p:cNvPr id="128" name="Google Shape;128;g2de6d40b6e1_0_1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2de6d40b6e1_0_10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30" name="Google Shape;130;g2de6d40b6e1_0_105"/>
          <p:cNvPicPr preferRelativeResize="0"/>
          <p:nvPr/>
        </p:nvPicPr>
        <p:blipFill rotWithShape="1">
          <a:blip r:embed="rId5">
            <a:alphaModFix/>
          </a:blip>
          <a:srcRect b="0" l="0" r="0" t="0"/>
          <a:stretch/>
        </p:blipFill>
        <p:spPr>
          <a:xfrm>
            <a:off x="914514" y="1384300"/>
            <a:ext cx="5966698" cy="4437887"/>
          </a:xfrm>
          <a:prstGeom prst="rect">
            <a:avLst/>
          </a:prstGeom>
          <a:noFill/>
          <a:ln>
            <a:noFill/>
          </a:ln>
        </p:spPr>
      </p:pic>
      <p:sp>
        <p:nvSpPr>
          <p:cNvPr id="131" name="Google Shape;131;g2de6d40b6e1_0_105"/>
          <p:cNvSpPr/>
          <p:nvPr/>
        </p:nvSpPr>
        <p:spPr>
          <a:xfrm>
            <a:off x="5842730" y="4699000"/>
            <a:ext cx="13603500" cy="604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de6d40b6e1_0_105"/>
          <p:cNvSpPr/>
          <p:nvPr/>
        </p:nvSpPr>
        <p:spPr>
          <a:xfrm>
            <a:off x="5842730" y="4699000"/>
            <a:ext cx="13806600" cy="530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3" name="Google Shape;133;g2de6d40b6e1_0_105"/>
          <p:cNvSpPr/>
          <p:nvPr/>
        </p:nvSpPr>
        <p:spPr>
          <a:xfrm>
            <a:off x="15127591" y="10109200"/>
            <a:ext cx="44709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aytone One"/>
              <a:buNone/>
            </a:pPr>
            <a:r>
              <a:rPr b="0" i="0" lang="en-US" sz="3600" u="none" cap="none" strike="noStrike">
                <a:solidFill>
                  <a:srgbClr val="0E0E0E"/>
                </a:solidFill>
                <a:latin typeface="Paytone One"/>
                <a:ea typeface="Paytone One"/>
                <a:cs typeface="Paytone One"/>
                <a:sym typeface="Paytone On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138" name="Shape 138"/>
        <p:cNvGrpSpPr/>
        <p:nvPr/>
      </p:nvGrpSpPr>
      <p:grpSpPr>
        <a:xfrm>
          <a:off x="0" y="0"/>
          <a:ext cx="0" cy="0"/>
          <a:chOff x="0" y="0"/>
          <a:chExt cx="0" cy="0"/>
        </a:xfrm>
      </p:grpSpPr>
      <p:pic>
        <p:nvPicPr>
          <p:cNvPr descr=" " id="139" name="Google Shape;139;g2de6d40b6e1_0_116"/>
          <p:cNvPicPr preferRelativeResize="0"/>
          <p:nvPr/>
        </p:nvPicPr>
        <p:blipFill rotWithShape="1">
          <a:blip r:embed="rId3">
            <a:alphaModFix/>
          </a:blip>
          <a:srcRect b="0" l="0" r="0" t="0"/>
          <a:stretch/>
        </p:blipFill>
        <p:spPr>
          <a:xfrm>
            <a:off x="0" y="7899400"/>
            <a:ext cx="6617527" cy="5816600"/>
          </a:xfrm>
          <a:prstGeom prst="rect">
            <a:avLst/>
          </a:prstGeom>
          <a:noFill/>
          <a:ln>
            <a:noFill/>
          </a:ln>
        </p:spPr>
      </p:pic>
      <p:pic>
        <p:nvPicPr>
          <p:cNvPr descr=" " id="140" name="Google Shape;140;g2de6d40b6e1_0_116"/>
          <p:cNvPicPr preferRelativeResize="0"/>
          <p:nvPr/>
        </p:nvPicPr>
        <p:blipFill rotWithShape="1">
          <a:blip r:embed="rId4">
            <a:alphaModFix/>
          </a:blip>
          <a:srcRect b="0" l="0" r="0" t="0"/>
          <a:stretch/>
        </p:blipFill>
        <p:spPr>
          <a:xfrm>
            <a:off x="17782222" y="0"/>
            <a:ext cx="6604825" cy="5854700"/>
          </a:xfrm>
          <a:prstGeom prst="rect">
            <a:avLst/>
          </a:prstGeom>
          <a:noFill/>
          <a:ln>
            <a:noFill/>
          </a:ln>
        </p:spPr>
      </p:pic>
      <p:sp>
        <p:nvSpPr>
          <p:cNvPr id="141" name="Google Shape;141;g2de6d40b6e1_0_116"/>
          <p:cNvSpPr/>
          <p:nvPr/>
        </p:nvSpPr>
        <p:spPr>
          <a:xfrm>
            <a:off x="3639005" y="1397000"/>
            <a:ext cx="174732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The Magic of Dragons: A Research</a:t>
            </a:r>
            <a:endParaRPr b="0" i="0" sz="8000" u="none" cap="none" strike="noStrike">
              <a:solidFill>
                <a:schemeClr val="dk1"/>
              </a:solidFill>
              <a:latin typeface="Calibri"/>
              <a:ea typeface="Calibri"/>
              <a:cs typeface="Calibri"/>
              <a:sym typeface="Calibri"/>
            </a:endParaRPr>
          </a:p>
        </p:txBody>
      </p:sp>
      <p:sp>
        <p:nvSpPr>
          <p:cNvPr id="142" name="Google Shape;142;g2de6d40b6e1_0_116"/>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de6d40b6e1_0_116"/>
          <p:cNvSpPr/>
          <p:nvPr/>
        </p:nvSpPr>
        <p:spPr>
          <a:xfrm>
            <a:off x="14200375" y="4406900"/>
            <a:ext cx="8205300" cy="8204100"/>
          </a:xfrm>
          <a:prstGeom prst="ellipse">
            <a:avLst/>
          </a:prstGeom>
          <a:solidFill>
            <a:srgbClr val="FF8C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de6d40b6e1_0_116"/>
          <p:cNvSpPr/>
          <p:nvPr/>
        </p:nvSpPr>
        <p:spPr>
          <a:xfrm>
            <a:off x="15229203" y="6299200"/>
            <a:ext cx="6160200" cy="6159600"/>
          </a:xfrm>
          <a:prstGeom prst="ellipse">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de6d40b6e1_0_116"/>
          <p:cNvSpPr/>
          <p:nvPr/>
        </p:nvSpPr>
        <p:spPr>
          <a:xfrm>
            <a:off x="16258032" y="8178800"/>
            <a:ext cx="4089900" cy="4089300"/>
          </a:xfrm>
          <a:prstGeom prst="ellipse">
            <a:avLst/>
          </a:prstGeom>
          <a:solidFill>
            <a:srgbClr val="FFE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de6d40b6e1_0_116"/>
          <p:cNvSpPr/>
          <p:nvPr/>
        </p:nvSpPr>
        <p:spPr>
          <a:xfrm>
            <a:off x="17490086" y="4889500"/>
            <a:ext cx="16005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Paytone One"/>
              <a:buNone/>
            </a:pPr>
            <a:r>
              <a:rPr b="0" i="0" lang="en-US" sz="4800" u="none" cap="none" strike="noStrike">
                <a:solidFill>
                  <a:srgbClr val="272727"/>
                </a:solidFill>
                <a:latin typeface="Paytone One"/>
                <a:ea typeface="Paytone One"/>
                <a:cs typeface="Paytone One"/>
                <a:sym typeface="Paytone One"/>
              </a:rPr>
              <a:t>6.7M</a:t>
            </a:r>
            <a:endParaRPr b="0" i="0" sz="4800" u="none" cap="none" strike="noStrike">
              <a:solidFill>
                <a:schemeClr val="dk1"/>
              </a:solidFill>
              <a:latin typeface="Calibri"/>
              <a:ea typeface="Calibri"/>
              <a:cs typeface="Calibri"/>
              <a:sym typeface="Calibri"/>
            </a:endParaRPr>
          </a:p>
        </p:txBody>
      </p:sp>
      <p:sp>
        <p:nvSpPr>
          <p:cNvPr id="147" name="Google Shape;147;g2de6d40b6e1_0_116"/>
          <p:cNvSpPr/>
          <p:nvPr/>
        </p:nvSpPr>
        <p:spPr>
          <a:xfrm>
            <a:off x="17528191" y="9702800"/>
            <a:ext cx="15624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Paytone One"/>
              <a:buNone/>
            </a:pPr>
            <a:r>
              <a:rPr b="0" i="0" lang="en-US" sz="4800" u="none" cap="none" strike="noStrike">
                <a:solidFill>
                  <a:srgbClr val="272727"/>
                </a:solidFill>
                <a:latin typeface="Paytone One"/>
                <a:ea typeface="Paytone One"/>
                <a:cs typeface="Paytone One"/>
                <a:sym typeface="Paytone One"/>
              </a:rPr>
              <a:t>2.3M</a:t>
            </a:r>
            <a:endParaRPr b="0" i="0" sz="4800" u="none" cap="none" strike="noStrike">
              <a:solidFill>
                <a:schemeClr val="dk1"/>
              </a:solidFill>
              <a:latin typeface="Calibri"/>
              <a:ea typeface="Calibri"/>
              <a:cs typeface="Calibri"/>
              <a:sym typeface="Calibri"/>
            </a:endParaRPr>
          </a:p>
        </p:txBody>
      </p:sp>
      <p:sp>
        <p:nvSpPr>
          <p:cNvPr id="148" name="Google Shape;148;g2de6d40b6e1_0_116"/>
          <p:cNvSpPr/>
          <p:nvPr/>
        </p:nvSpPr>
        <p:spPr>
          <a:xfrm>
            <a:off x="17451981" y="6769100"/>
            <a:ext cx="17019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Paytone One"/>
              <a:buNone/>
            </a:pPr>
            <a:r>
              <a:rPr b="0" i="0" lang="en-US" sz="4800" u="none" cap="none" strike="noStrike">
                <a:solidFill>
                  <a:srgbClr val="272727"/>
                </a:solidFill>
                <a:latin typeface="Paytone One"/>
                <a:ea typeface="Paytone One"/>
                <a:cs typeface="Paytone One"/>
                <a:sym typeface="Paytone One"/>
              </a:rPr>
              <a:t>4.4M</a:t>
            </a:r>
            <a:endParaRPr b="0" i="0" sz="4800" u="none" cap="none" strike="noStrike">
              <a:solidFill>
                <a:schemeClr val="dk1"/>
              </a:solidFill>
              <a:latin typeface="Calibri"/>
              <a:ea typeface="Calibri"/>
              <a:cs typeface="Calibri"/>
              <a:sym typeface="Calibri"/>
            </a:endParaRPr>
          </a:p>
        </p:txBody>
      </p:sp>
      <p:sp>
        <p:nvSpPr>
          <p:cNvPr id="149" name="Google Shape;149;g2de6d40b6e1_0_11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0" name="Google Shape;150;g2de6d40b6e1_0_11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51" name="Google Shape;151;g2de6d40b6e1_0_116"/>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2de6d40b6e1_0_116"/>
          <p:cNvPicPr preferRelativeResize="0"/>
          <p:nvPr/>
        </p:nvPicPr>
        <p:blipFill rotWithShape="1">
          <a:blip r:embed="rId6">
            <a:alphaModFix/>
          </a:blip>
          <a:srcRect b="0" l="0" r="0" t="0"/>
          <a:stretch/>
        </p:blipFill>
        <p:spPr>
          <a:xfrm>
            <a:off x="3734267" y="3594100"/>
            <a:ext cx="954359" cy="1117600"/>
          </a:xfrm>
          <a:prstGeom prst="rect">
            <a:avLst/>
          </a:prstGeom>
          <a:noFill/>
          <a:ln>
            <a:noFill/>
          </a:ln>
        </p:spPr>
      </p:pic>
      <p:sp>
        <p:nvSpPr>
          <p:cNvPr id="153" name="Google Shape;153;g2de6d40b6e1_0_116"/>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de6d40b6e1_0_116"/>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5" name="Google Shape;155;g2de6d40b6e1_0_116"/>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6" name="Google Shape;156;g2de6d40b6e1_0_116"/>
          <p:cNvPicPr preferRelativeResize="0"/>
          <p:nvPr/>
        </p:nvPicPr>
        <p:blipFill rotWithShape="1">
          <a:blip r:embed="rId7">
            <a:alphaModFix/>
          </a:blip>
          <a:srcRect b="0" l="0" r="0" t="0"/>
          <a:stretch/>
        </p:blipFill>
        <p:spPr>
          <a:xfrm>
            <a:off x="3734267" y="6946900"/>
            <a:ext cx="1111770" cy="1117600"/>
          </a:xfrm>
          <a:prstGeom prst="rect">
            <a:avLst/>
          </a:prstGeom>
          <a:noFill/>
          <a:ln>
            <a:noFill/>
          </a:ln>
        </p:spPr>
      </p:pic>
      <p:sp>
        <p:nvSpPr>
          <p:cNvPr id="157" name="Google Shape;157;g2de6d40b6e1_0_116"/>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de6d40b6e1_0_116"/>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59" name="Google Shape;159;g2de6d40b6e1_0_116"/>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0" name="Google Shape;160;g2de6d40b6e1_0_116"/>
          <p:cNvPicPr preferRelativeResize="0"/>
          <p:nvPr/>
        </p:nvPicPr>
        <p:blipFill rotWithShape="1">
          <a:blip r:embed="rId8">
            <a:alphaModFix/>
          </a:blip>
          <a:srcRect b="0" l="0" r="0" t="0"/>
          <a:stretch/>
        </p:blipFill>
        <p:spPr>
          <a:xfrm>
            <a:off x="3734267" y="10299700"/>
            <a:ext cx="1097388" cy="1117600"/>
          </a:xfrm>
          <a:prstGeom prst="rect">
            <a:avLst/>
          </a:prstGeom>
          <a:noFill/>
          <a:ln>
            <a:noFill/>
          </a:ln>
        </p:spPr>
      </p:pic>
      <p:sp>
        <p:nvSpPr>
          <p:cNvPr id="161" name="Google Shape;161;g2de6d40b6e1_0_116"/>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de6d40b6e1_0_116"/>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7"/>
        </a:solidFill>
      </p:bgPr>
    </p:bg>
    <p:spTree>
      <p:nvGrpSpPr>
        <p:cNvPr id="167" name="Shape 167"/>
        <p:cNvGrpSpPr/>
        <p:nvPr/>
      </p:nvGrpSpPr>
      <p:grpSpPr>
        <a:xfrm>
          <a:off x="0" y="0"/>
          <a:ext cx="0" cy="0"/>
          <a:chOff x="0" y="0"/>
          <a:chExt cx="0" cy="0"/>
        </a:xfrm>
      </p:grpSpPr>
      <p:pic>
        <p:nvPicPr>
          <p:cNvPr descr=" " id="168" name="Google Shape;168;g2de6d40b6e1_0_144"/>
          <p:cNvPicPr preferRelativeResize="0"/>
          <p:nvPr/>
        </p:nvPicPr>
        <p:blipFill rotWithShape="1">
          <a:blip r:embed="rId3">
            <a:alphaModFix/>
          </a:blip>
          <a:srcRect b="0" l="0" r="0" t="0"/>
          <a:stretch/>
        </p:blipFill>
        <p:spPr>
          <a:xfrm>
            <a:off x="0" y="7810500"/>
            <a:ext cx="4153419" cy="5905500"/>
          </a:xfrm>
          <a:prstGeom prst="rect">
            <a:avLst/>
          </a:prstGeom>
          <a:noFill/>
          <a:ln>
            <a:noFill/>
          </a:ln>
        </p:spPr>
      </p:pic>
      <p:pic>
        <p:nvPicPr>
          <p:cNvPr descr=" " id="169" name="Google Shape;169;g2de6d40b6e1_0_144"/>
          <p:cNvPicPr preferRelativeResize="0"/>
          <p:nvPr/>
        </p:nvPicPr>
        <p:blipFill rotWithShape="1">
          <a:blip r:embed="rId4">
            <a:alphaModFix/>
          </a:blip>
          <a:srcRect b="0" l="0" r="0" t="0"/>
          <a:stretch/>
        </p:blipFill>
        <p:spPr>
          <a:xfrm>
            <a:off x="18595124" y="0"/>
            <a:ext cx="5791924" cy="4470400"/>
          </a:xfrm>
          <a:prstGeom prst="rect">
            <a:avLst/>
          </a:prstGeom>
          <a:noFill/>
          <a:ln>
            <a:noFill/>
          </a:ln>
        </p:spPr>
      </p:pic>
      <p:sp>
        <p:nvSpPr>
          <p:cNvPr id="170" name="Google Shape;170;g2de6d40b6e1_0_1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1" name="Google Shape;171;g2de6d40b6e1_0_14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2" name="Google Shape;172;g2de6d40b6e1_0_144"/>
          <p:cNvSpPr/>
          <p:nvPr/>
        </p:nvSpPr>
        <p:spPr>
          <a:xfrm>
            <a:off x="8999075" y="1168400"/>
            <a:ext cx="67275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54648"/>
              </a:buClr>
              <a:buSzPts val="8000"/>
              <a:buFont typeface="Paytone One"/>
              <a:buNone/>
            </a:pPr>
            <a:r>
              <a:rPr b="0" i="0" lang="en-US" sz="8000" u="none" cap="none" strike="noStrike">
                <a:solidFill>
                  <a:srgbClr val="D54648"/>
                </a:solidFill>
                <a:latin typeface="Paytone One"/>
                <a:ea typeface="Paytone One"/>
                <a:cs typeface="Paytone One"/>
                <a:sym typeface="Paytone One"/>
              </a:rPr>
              <a:t>Pricing Plan</a:t>
            </a:r>
            <a:endParaRPr b="0" i="0" sz="8000" u="none" cap="none" strike="noStrike">
              <a:solidFill>
                <a:schemeClr val="dk1"/>
              </a:solidFill>
              <a:latin typeface="Calibri"/>
              <a:ea typeface="Calibri"/>
              <a:cs typeface="Calibri"/>
              <a:sym typeface="Calibri"/>
            </a:endParaRPr>
          </a:p>
        </p:txBody>
      </p:sp>
      <p:sp>
        <p:nvSpPr>
          <p:cNvPr id="173" name="Google Shape;173;g2de6d40b6e1_0_144"/>
          <p:cNvSpPr/>
          <p:nvPr/>
        </p:nvSpPr>
        <p:spPr>
          <a:xfrm>
            <a:off x="1778222" y="3632200"/>
            <a:ext cx="20843400" cy="845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de6d40b6e1_0_144"/>
          <p:cNvSpPr/>
          <p:nvPr/>
        </p:nvSpPr>
        <p:spPr>
          <a:xfrm>
            <a:off x="1778222" y="3632200"/>
            <a:ext cx="6439800" cy="84582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5" name="Google Shape;175;g2de6d40b6e1_0_144"/>
          <p:cNvPicPr preferRelativeResize="0"/>
          <p:nvPr/>
        </p:nvPicPr>
        <p:blipFill rotWithShape="1">
          <a:blip r:embed="rId6">
            <a:alphaModFix/>
          </a:blip>
          <a:srcRect b="0" l="0" r="0" t="0"/>
          <a:stretch/>
        </p:blipFill>
        <p:spPr>
          <a:xfrm>
            <a:off x="4269203" y="4089400"/>
            <a:ext cx="1457746" cy="1625600"/>
          </a:xfrm>
          <a:prstGeom prst="rect">
            <a:avLst/>
          </a:prstGeom>
          <a:noFill/>
          <a:ln>
            <a:noFill/>
          </a:ln>
        </p:spPr>
      </p:pic>
      <p:sp>
        <p:nvSpPr>
          <p:cNvPr id="176" name="Google Shape;176;g2de6d40b6e1_0_144"/>
          <p:cNvSpPr/>
          <p:nvPr/>
        </p:nvSpPr>
        <p:spPr>
          <a:xfrm>
            <a:off x="4064508" y="6019800"/>
            <a:ext cx="18672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8C49"/>
              </a:buClr>
              <a:buSzPts val="4800"/>
              <a:buFont typeface="Paytone One"/>
              <a:buNone/>
            </a:pPr>
            <a:r>
              <a:rPr b="0" i="0" lang="en-US" sz="4800" u="none" cap="none" strike="noStrike">
                <a:solidFill>
                  <a:srgbClr val="FF8C49"/>
                </a:solidFill>
                <a:latin typeface="Paytone One"/>
                <a:ea typeface="Paytone One"/>
                <a:cs typeface="Paytone One"/>
                <a:sym typeface="Paytone One"/>
              </a:rPr>
              <a:t>Basic</a:t>
            </a:r>
            <a:endParaRPr b="0" i="0" sz="4800" u="none" cap="none" strike="noStrike">
              <a:solidFill>
                <a:schemeClr val="dk1"/>
              </a:solidFill>
              <a:latin typeface="Calibri"/>
              <a:ea typeface="Calibri"/>
              <a:cs typeface="Calibri"/>
              <a:sym typeface="Calibri"/>
            </a:endParaRPr>
          </a:p>
        </p:txBody>
      </p:sp>
      <p:sp>
        <p:nvSpPr>
          <p:cNvPr id="177" name="Google Shape;177;g2de6d40b6e1_0_144"/>
          <p:cNvSpPr/>
          <p:nvPr/>
        </p:nvSpPr>
        <p:spPr>
          <a:xfrm>
            <a:off x="2235479" y="71755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78" name="Google Shape;178;g2de6d40b6e1_0_144"/>
          <p:cNvSpPr/>
          <p:nvPr/>
        </p:nvSpPr>
        <p:spPr>
          <a:xfrm>
            <a:off x="3194449" y="10782300"/>
            <a:ext cx="36072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$10/month</a:t>
            </a:r>
            <a:endParaRPr b="0" i="0" sz="4800" u="none" cap="none" strike="noStrike">
              <a:solidFill>
                <a:schemeClr val="dk1"/>
              </a:solidFill>
              <a:latin typeface="Calibri"/>
              <a:ea typeface="Calibri"/>
              <a:cs typeface="Calibri"/>
              <a:sym typeface="Calibri"/>
            </a:endParaRPr>
          </a:p>
        </p:txBody>
      </p:sp>
      <p:sp>
        <p:nvSpPr>
          <p:cNvPr id="179" name="Google Shape;179;g2de6d40b6e1_0_144"/>
          <p:cNvSpPr/>
          <p:nvPr/>
        </p:nvSpPr>
        <p:spPr>
          <a:xfrm>
            <a:off x="8980022" y="3632200"/>
            <a:ext cx="6439800" cy="84582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g2de6d40b6e1_0_144"/>
          <p:cNvPicPr preferRelativeResize="0"/>
          <p:nvPr/>
        </p:nvPicPr>
        <p:blipFill rotWithShape="1">
          <a:blip r:embed="rId7">
            <a:alphaModFix/>
          </a:blip>
          <a:srcRect b="0" l="0" r="0" t="0"/>
          <a:stretch/>
        </p:blipFill>
        <p:spPr>
          <a:xfrm>
            <a:off x="11400469" y="4089400"/>
            <a:ext cx="1598815" cy="1625600"/>
          </a:xfrm>
          <a:prstGeom prst="rect">
            <a:avLst/>
          </a:prstGeom>
          <a:noFill/>
          <a:ln>
            <a:noFill/>
          </a:ln>
        </p:spPr>
      </p:pic>
      <p:sp>
        <p:nvSpPr>
          <p:cNvPr id="181" name="Google Shape;181;g2de6d40b6e1_0_144"/>
          <p:cNvSpPr/>
          <p:nvPr/>
        </p:nvSpPr>
        <p:spPr>
          <a:xfrm>
            <a:off x="11393324" y="6019800"/>
            <a:ext cx="16131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8C49"/>
              </a:buClr>
              <a:buSzPts val="4800"/>
              <a:buFont typeface="Paytone One"/>
              <a:buNone/>
            </a:pPr>
            <a:r>
              <a:rPr b="0" i="0" lang="en-US" sz="4800" u="none" cap="none" strike="noStrike">
                <a:solidFill>
                  <a:srgbClr val="FF8C49"/>
                </a:solidFill>
                <a:latin typeface="Paytone One"/>
                <a:ea typeface="Paytone One"/>
                <a:cs typeface="Paytone One"/>
                <a:sym typeface="Paytone One"/>
              </a:rPr>
              <a:t>Elite</a:t>
            </a:r>
            <a:endParaRPr b="0" i="0" sz="4800" u="none" cap="none" strike="noStrike">
              <a:solidFill>
                <a:schemeClr val="dk1"/>
              </a:solidFill>
              <a:latin typeface="Calibri"/>
              <a:ea typeface="Calibri"/>
              <a:cs typeface="Calibri"/>
              <a:sym typeface="Calibri"/>
            </a:endParaRPr>
          </a:p>
        </p:txBody>
      </p:sp>
      <p:sp>
        <p:nvSpPr>
          <p:cNvPr id="182" name="Google Shape;182;g2de6d40b6e1_0_144"/>
          <p:cNvSpPr/>
          <p:nvPr/>
        </p:nvSpPr>
        <p:spPr>
          <a:xfrm>
            <a:off x="9437280" y="71755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83" name="Google Shape;183;g2de6d40b6e1_0_144"/>
          <p:cNvSpPr/>
          <p:nvPr/>
        </p:nvSpPr>
        <p:spPr>
          <a:xfrm>
            <a:off x="10364495" y="10782300"/>
            <a:ext cx="36708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$50/month</a:t>
            </a:r>
            <a:endParaRPr b="0" i="0" sz="4800" u="none" cap="none" strike="noStrike">
              <a:solidFill>
                <a:schemeClr val="dk1"/>
              </a:solidFill>
              <a:latin typeface="Calibri"/>
              <a:ea typeface="Calibri"/>
              <a:cs typeface="Calibri"/>
              <a:sym typeface="Calibri"/>
            </a:endParaRPr>
          </a:p>
        </p:txBody>
      </p:sp>
      <p:sp>
        <p:nvSpPr>
          <p:cNvPr id="184" name="Google Shape;184;g2de6d40b6e1_0_144"/>
          <p:cNvSpPr/>
          <p:nvPr/>
        </p:nvSpPr>
        <p:spPr>
          <a:xfrm>
            <a:off x="16181822" y="3632200"/>
            <a:ext cx="6439800" cy="8458200"/>
          </a:xfrm>
          <a:prstGeom prst="rect">
            <a:avLst/>
          </a:prstGeom>
          <a:solidFill>
            <a:srgbClr val="FFD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5" name="Google Shape;185;g2de6d40b6e1_0_144"/>
          <p:cNvPicPr preferRelativeResize="0"/>
          <p:nvPr/>
        </p:nvPicPr>
        <p:blipFill rotWithShape="1">
          <a:blip r:embed="rId8">
            <a:alphaModFix/>
          </a:blip>
          <a:srcRect b="0" l="0" r="0" t="0"/>
          <a:stretch/>
        </p:blipFill>
        <p:spPr>
          <a:xfrm>
            <a:off x="18637849" y="4089400"/>
            <a:ext cx="1527651" cy="1625600"/>
          </a:xfrm>
          <a:prstGeom prst="rect">
            <a:avLst/>
          </a:prstGeom>
          <a:noFill/>
          <a:ln>
            <a:noFill/>
          </a:ln>
        </p:spPr>
      </p:pic>
      <p:sp>
        <p:nvSpPr>
          <p:cNvPr id="186" name="Google Shape;186;g2de6d40b6e1_0_144"/>
          <p:cNvSpPr/>
          <p:nvPr/>
        </p:nvSpPr>
        <p:spPr>
          <a:xfrm>
            <a:off x="17610751" y="6019800"/>
            <a:ext cx="35817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8C49"/>
              </a:buClr>
              <a:buSzPts val="4800"/>
              <a:buFont typeface="Paytone One"/>
              <a:buNone/>
            </a:pPr>
            <a:r>
              <a:rPr b="0" i="0" lang="en-US" sz="4800" u="none" cap="none" strike="noStrike">
                <a:solidFill>
                  <a:srgbClr val="FF8C49"/>
                </a:solidFill>
                <a:latin typeface="Paytone One"/>
                <a:ea typeface="Paytone One"/>
                <a:cs typeface="Paytone One"/>
                <a:sym typeface="Paytone One"/>
              </a:rPr>
              <a:t>Legendary</a:t>
            </a:r>
            <a:endParaRPr b="0" i="0" sz="4800" u="none" cap="none" strike="noStrike">
              <a:solidFill>
                <a:schemeClr val="dk1"/>
              </a:solidFill>
              <a:latin typeface="Calibri"/>
              <a:ea typeface="Calibri"/>
              <a:cs typeface="Calibri"/>
              <a:sym typeface="Calibri"/>
            </a:endParaRPr>
          </a:p>
        </p:txBody>
      </p:sp>
      <p:sp>
        <p:nvSpPr>
          <p:cNvPr id="187" name="Google Shape;187;g2de6d40b6e1_0_144"/>
          <p:cNvSpPr/>
          <p:nvPr/>
        </p:nvSpPr>
        <p:spPr>
          <a:xfrm>
            <a:off x="16639080" y="71755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188" name="Google Shape;188;g2de6d40b6e1_0_144"/>
          <p:cNvSpPr/>
          <p:nvPr/>
        </p:nvSpPr>
        <p:spPr>
          <a:xfrm>
            <a:off x="17382122" y="10782300"/>
            <a:ext cx="40392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aytone One"/>
              <a:buNone/>
            </a:pPr>
            <a:r>
              <a:rPr b="0" i="0" lang="en-US" sz="4800" u="none" cap="none" strike="noStrike">
                <a:solidFill>
                  <a:srgbClr val="0E0E0E"/>
                </a:solidFill>
                <a:latin typeface="Paytone One"/>
                <a:ea typeface="Paytone One"/>
                <a:cs typeface="Paytone One"/>
                <a:sym typeface="Paytone On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2024-05-20T09:51:41Z</dcterms:created>
  <dc:creator>PptxGenJS</dc:creator>
</cp:coreProperties>
</file>