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305863D-5F61-4226-BAB8-9CBF874D7808}">
  <a:tblStyle styleId="{8305863D-5F61-4226-BAB8-9CBF874D780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3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ctr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30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115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30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115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21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31115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355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83575" y="246450"/>
            <a:ext cx="9880200" cy="895500"/>
          </a:xfrm>
          <a:prstGeom prst="rect">
            <a:avLst/>
          </a:prstGeom>
          <a:solidFill>
            <a:srgbClr val="274E13"/>
          </a:solidFill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chemeClr val="lt1"/>
                </a:solidFill>
              </a:rPr>
              <a:t>P-M-I Chart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91387" y="1041500"/>
            <a:ext cx="9864600" cy="105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8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One way to differentiate assessment is through the Plusses, Minuses and Interesting/Intriguing (PMI) chart. Through this chart or graphic organizer, students examine the “+”, “-“, and Interesting things associated with a topic, idea or decision.  </a:t>
            </a:r>
            <a:endParaRPr sz="1800">
              <a:solidFill>
                <a:srgbClr val="FFFFFF"/>
              </a:solidFill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183075" y="23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{8305863D-5F61-4226-BAB8-9CBF874D7808}</a:tableStyleId>
              </a:tblPr>
              <a:tblGrid>
                <a:gridCol w="3230775"/>
                <a:gridCol w="3230775"/>
                <a:gridCol w="3230775"/>
              </a:tblGrid>
              <a:tr h="586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P</a:t>
                      </a:r>
                      <a:r>
                        <a:rPr lang="en"/>
                        <a:t>luses</a:t>
                      </a:r>
                      <a:endParaRPr/>
                    </a:p>
                  </a:txBody>
                  <a:tcPr marT="91425" marB="91425" marR="91425" marL="91425">
                    <a:lnL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M</a:t>
                      </a:r>
                      <a:r>
                        <a:rPr lang="en"/>
                        <a:t>inuses</a:t>
                      </a:r>
                      <a:endParaRPr/>
                    </a:p>
                  </a:txBody>
                  <a:tcPr marT="91425" marB="91425" marR="91425" marL="91425">
                    <a:lnL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I</a:t>
                      </a:r>
                      <a:r>
                        <a:rPr lang="en"/>
                        <a:t>nteresting</a:t>
                      </a:r>
                      <a:endParaRPr/>
                    </a:p>
                  </a:txBody>
                  <a:tcPr marT="91425" marB="91425" marR="91425" marL="91425">
                    <a:lnL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/>
                    </a:solidFill>
                  </a:tcPr>
                </a:tc>
              </a:tr>
              <a:tr h="4146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143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