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8F7C"/>
    <a:srgbClr val="0A17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589"/>
  </p:normalViewPr>
  <p:slideViewPr>
    <p:cSldViewPr snapToGrid="0" snapToObjects="1">
      <p:cViewPr varScale="1">
        <p:scale>
          <a:sx n="80" d="100"/>
          <a:sy n="80" d="100"/>
        </p:scale>
        <p:origin x="3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9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7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13943748" y="1080000"/>
            <a:ext cx="3238500" cy="3238500"/>
          </a:xfrm>
          <a:prstGeom prst="roundRect">
            <a:avLst>
              <a:gd name="adj" fmla="val 4706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3943748" y="1080000"/>
            <a:ext cx="3238500" cy="32385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914400"/>
            <a:ext cx="16482060" cy="331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650" kern="0" spc="297" dirty="0">
                <a:solidFill>
                  <a:srgbClr val="AFF0E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5TH INTERNATIONAL CONFERENCE</a:t>
            </a:r>
            <a:endParaRPr lang="en-US" sz="1650" dirty="0"/>
          </a:p>
        </p:txBody>
      </p:sp>
      <p:sp>
        <p:nvSpPr>
          <p:cNvPr id="6" name="Text 3"/>
          <p:cNvSpPr/>
          <p:nvPr/>
        </p:nvSpPr>
        <p:spPr>
          <a:xfrm>
            <a:off x="1143000" y="1436340"/>
            <a:ext cx="11632582" cy="23014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5000"/>
              </a:lnSpc>
              <a:buNone/>
            </a:pPr>
            <a:r>
              <a:rPr lang="en-US" sz="7200" kern="0" spc="-315" dirty="0">
                <a:solidFill>
                  <a:srgbClr val="FFFFFF"/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Smart Grid Synchronized Measurements &amp; </a:t>
            </a:r>
            <a:r>
              <a:rPr lang="en-US" sz="7200" i="1" kern="0" spc="-315" dirty="0">
                <a:solidFill>
                  <a:srgbClr val="00897B"/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Analytics</a:t>
            </a:r>
            <a:endParaRPr lang="en-US" sz="7200" dirty="0"/>
          </a:p>
        </p:txBody>
      </p:sp>
      <p:sp>
        <p:nvSpPr>
          <p:cNvPr id="7" name="Text 4"/>
          <p:cNvSpPr/>
          <p:nvPr/>
        </p:nvSpPr>
        <p:spPr>
          <a:xfrm>
            <a:off x="1143000" y="8580165"/>
            <a:ext cx="12621126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3300" dirty="0">
                <a:solidFill>
                  <a:srgbClr val="C2D9E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Santiago de Chile · June 1–4, 2026</a:t>
            </a:r>
            <a:endParaRPr lang="en-US" sz="3300" dirty="0"/>
          </a:p>
        </p:txBody>
      </p:sp>
      <p:sp>
        <p:nvSpPr>
          <p:cNvPr id="8" name="Shape 5"/>
          <p:cNvSpPr/>
          <p:nvPr/>
        </p:nvSpPr>
        <p:spPr>
          <a:xfrm>
            <a:off x="0" y="9448800"/>
            <a:ext cx="18288000" cy="838200"/>
          </a:xfrm>
          <a:prstGeom prst="rect">
            <a:avLst/>
          </a:prstGeom>
          <a:solidFill>
            <a:srgbClr val="0D8F7C">
              <a:alpha val="60000"/>
            </a:srgbClr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9" name="Shape 6"/>
          <p:cNvSpPr/>
          <p:nvPr/>
        </p:nvSpPr>
        <p:spPr>
          <a:xfrm>
            <a:off x="0" y="9448800"/>
            <a:ext cx="18288000" cy="9525"/>
          </a:xfrm>
          <a:prstGeom prst="rect">
            <a:avLst/>
          </a:prstGeom>
          <a:solidFill>
            <a:srgbClr val="AFF0E8">
              <a:alpha val="12000"/>
            </a:srgbClr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10" name="Text 7"/>
          <p:cNvSpPr/>
          <p:nvPr/>
        </p:nvSpPr>
        <p:spPr>
          <a:xfrm>
            <a:off x="1143000" y="9546878"/>
            <a:ext cx="2101379" cy="2514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200" kern="0" spc="216" dirty="0">
                <a:solidFill>
                  <a:srgbClr val="AFF0E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DATE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1143000" y="9798323"/>
            <a:ext cx="2101379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250" dirty="0">
                <a:solidFill>
                  <a:srgbClr val="FFFFFF"/>
                </a:solidFill>
                <a:latin typeface="IBM Plex Mono" panose="020B0509050203000203" pitchFamily="49" charset="77"/>
                <a:ea typeface="IBM Plex Serif" pitchFamily="34" charset="-122"/>
                <a:cs typeface="IBM Plex Serif" pitchFamily="34" charset="-120"/>
              </a:rPr>
              <a:t>June 1–4, 2026</a:t>
            </a:r>
            <a:endParaRPr lang="en-US" sz="2250" dirty="0">
              <a:latin typeface="IBM Plex Mono" panose="020B0509050203000203" pitchFamily="49" charset="77"/>
            </a:endParaRPr>
          </a:p>
        </p:txBody>
      </p:sp>
      <p:sp>
        <p:nvSpPr>
          <p:cNvPr id="12" name="Shape 9"/>
          <p:cNvSpPr/>
          <p:nvPr/>
        </p:nvSpPr>
        <p:spPr>
          <a:xfrm>
            <a:off x="3739679" y="9643988"/>
            <a:ext cx="9525" cy="457200"/>
          </a:xfrm>
          <a:prstGeom prst="rect">
            <a:avLst/>
          </a:prstGeom>
          <a:solidFill>
            <a:srgbClr val="AFF0E8">
              <a:alpha val="30000"/>
            </a:srgbClr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13" name="Text 10"/>
          <p:cNvSpPr/>
          <p:nvPr/>
        </p:nvSpPr>
        <p:spPr>
          <a:xfrm>
            <a:off x="4320704" y="9546878"/>
            <a:ext cx="2020193" cy="2514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200" kern="0" spc="216" dirty="0">
                <a:solidFill>
                  <a:srgbClr val="AFF0E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VENUE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4320703" y="9750197"/>
            <a:ext cx="2353599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900" dirty="0">
                <a:solidFill>
                  <a:srgbClr val="FFFFFF"/>
                </a:solidFill>
                <a:latin typeface="IBM Plex Mono" panose="020B0509050203000203" pitchFamily="49" charset="77"/>
                <a:ea typeface="IBM Plex Serif" pitchFamily="34" charset="-122"/>
                <a:cs typeface="IBM Plex Serif" pitchFamily="34" charset="-120"/>
              </a:rPr>
              <a:t>Santiago, Chile</a:t>
            </a:r>
            <a:endParaRPr lang="en-US" sz="1900" dirty="0">
              <a:latin typeface="IBM Plex Mono" panose="020B0509050203000203" pitchFamily="49" charset="77"/>
            </a:endParaRPr>
          </a:p>
        </p:txBody>
      </p:sp>
      <p:sp>
        <p:nvSpPr>
          <p:cNvPr id="15" name="Shape 12"/>
          <p:cNvSpPr/>
          <p:nvPr/>
        </p:nvSpPr>
        <p:spPr>
          <a:xfrm>
            <a:off x="6836197" y="9643988"/>
            <a:ext cx="9525" cy="457200"/>
          </a:xfrm>
          <a:prstGeom prst="rect">
            <a:avLst/>
          </a:prstGeom>
          <a:solidFill>
            <a:srgbClr val="AFF0E8">
              <a:alpha val="30000"/>
            </a:srgbClr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22" name="Shape 17"/>
          <p:cNvSpPr/>
          <p:nvPr/>
        </p:nvSpPr>
        <p:spPr>
          <a:xfrm>
            <a:off x="16052058" y="9605012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23" name="Image 3"/>
          <p:cNvPicPr>
            <a:picLocks noChangeAspect="1"/>
          </p:cNvPicPr>
          <p:nvPr/>
        </p:nvPicPr>
        <p:blipFill>
          <a:blip r:embed="rId4">
            <a:alphaModFix amt="95000"/>
          </a:blip>
          <a:srcRect/>
          <a:stretch/>
        </p:blipFill>
        <p:spPr>
          <a:xfrm>
            <a:off x="16151263" y="9634764"/>
            <a:ext cx="998901" cy="473164"/>
          </a:xfrm>
          <a:prstGeom prst="rect">
            <a:avLst/>
          </a:prstGeom>
        </p:spPr>
      </p:pic>
      <p:sp>
        <p:nvSpPr>
          <p:cNvPr id="24" name="Shape 17">
            <a:extLst>
              <a:ext uri="{FF2B5EF4-FFF2-40B4-BE49-F238E27FC236}">
                <a16:creationId xmlns:a16="http://schemas.microsoft.com/office/drawing/2014/main" id="{2C211868-00EC-5A91-85F3-9B32ABC4274D}"/>
              </a:ext>
            </a:extLst>
          </p:cNvPr>
          <p:cNvSpPr/>
          <p:nvPr/>
        </p:nvSpPr>
        <p:spPr>
          <a:xfrm>
            <a:off x="14601526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25" name="Image 3">
            <a:extLst>
              <a:ext uri="{FF2B5EF4-FFF2-40B4-BE49-F238E27FC236}">
                <a16:creationId xmlns:a16="http://schemas.microsoft.com/office/drawing/2014/main" id="{F9805303-4F25-7155-F375-F09C2E70914D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95000"/>
          </a:blip>
          <a:srcRect/>
          <a:stretch/>
        </p:blipFill>
        <p:spPr>
          <a:xfrm>
            <a:off x="14824112" y="9626120"/>
            <a:ext cx="752139" cy="473164"/>
          </a:xfrm>
          <a:prstGeom prst="rect">
            <a:avLst/>
          </a:prstGeom>
        </p:spPr>
      </p:pic>
      <p:sp>
        <p:nvSpPr>
          <p:cNvPr id="26" name="Shape 17">
            <a:extLst>
              <a:ext uri="{FF2B5EF4-FFF2-40B4-BE49-F238E27FC236}">
                <a16:creationId xmlns:a16="http://schemas.microsoft.com/office/drawing/2014/main" id="{A59E11B8-5608-3D73-CBD1-C7740A936B1F}"/>
              </a:ext>
            </a:extLst>
          </p:cNvPr>
          <p:cNvSpPr/>
          <p:nvPr/>
        </p:nvSpPr>
        <p:spPr>
          <a:xfrm>
            <a:off x="13128008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27" name="Image 3">
            <a:extLst>
              <a:ext uri="{FF2B5EF4-FFF2-40B4-BE49-F238E27FC236}">
                <a16:creationId xmlns:a16="http://schemas.microsoft.com/office/drawing/2014/main" id="{52CE2D78-F738-13BE-8E69-0939604D5FEF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95000"/>
          </a:blip>
          <a:srcRect/>
          <a:stretch/>
        </p:blipFill>
        <p:spPr>
          <a:xfrm>
            <a:off x="13227213" y="9669555"/>
            <a:ext cx="998901" cy="386293"/>
          </a:xfrm>
          <a:prstGeom prst="rect">
            <a:avLst/>
          </a:prstGeom>
        </p:spPr>
      </p:pic>
      <p:sp>
        <p:nvSpPr>
          <p:cNvPr id="28" name="Shape 17">
            <a:extLst>
              <a:ext uri="{FF2B5EF4-FFF2-40B4-BE49-F238E27FC236}">
                <a16:creationId xmlns:a16="http://schemas.microsoft.com/office/drawing/2014/main" id="{2060E2A5-974F-8105-8242-5F46AF500AB7}"/>
              </a:ext>
            </a:extLst>
          </p:cNvPr>
          <p:cNvSpPr/>
          <p:nvPr/>
        </p:nvSpPr>
        <p:spPr>
          <a:xfrm>
            <a:off x="11677476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29" name="Image 3">
            <a:extLst>
              <a:ext uri="{FF2B5EF4-FFF2-40B4-BE49-F238E27FC236}">
                <a16:creationId xmlns:a16="http://schemas.microsoft.com/office/drawing/2014/main" id="{627DA94A-A50B-04DC-F7A6-337BE767280F}"/>
              </a:ext>
            </a:extLst>
          </p:cNvPr>
          <p:cNvPicPr>
            <a:picLocks noChangeAspect="1"/>
          </p:cNvPicPr>
          <p:nvPr/>
        </p:nvPicPr>
        <p:blipFill>
          <a:blip r:embed="rId7">
            <a:alphaModFix amt="95000"/>
          </a:blip>
          <a:srcRect/>
          <a:stretch/>
        </p:blipFill>
        <p:spPr>
          <a:xfrm>
            <a:off x="11776681" y="9694266"/>
            <a:ext cx="998901" cy="336872"/>
          </a:xfrm>
          <a:prstGeom prst="rect">
            <a:avLst/>
          </a:prstGeom>
        </p:spPr>
      </p:pic>
      <p:sp>
        <p:nvSpPr>
          <p:cNvPr id="30" name="Shape 17">
            <a:extLst>
              <a:ext uri="{FF2B5EF4-FFF2-40B4-BE49-F238E27FC236}">
                <a16:creationId xmlns:a16="http://schemas.microsoft.com/office/drawing/2014/main" id="{184C2699-6843-BC3E-4B79-24E79245ED39}"/>
              </a:ext>
            </a:extLst>
          </p:cNvPr>
          <p:cNvSpPr/>
          <p:nvPr/>
        </p:nvSpPr>
        <p:spPr>
          <a:xfrm>
            <a:off x="10216693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31" name="Image 3">
            <a:extLst>
              <a:ext uri="{FF2B5EF4-FFF2-40B4-BE49-F238E27FC236}">
                <a16:creationId xmlns:a16="http://schemas.microsoft.com/office/drawing/2014/main" id="{66C451CE-4737-97FB-3C79-1CDFB68764E7}"/>
              </a:ext>
            </a:extLst>
          </p:cNvPr>
          <p:cNvPicPr>
            <a:picLocks noChangeAspect="1"/>
          </p:cNvPicPr>
          <p:nvPr/>
        </p:nvPicPr>
        <p:blipFill>
          <a:blip r:embed="rId8">
            <a:alphaModFix amt="95000"/>
          </a:blip>
          <a:srcRect/>
          <a:stretch/>
        </p:blipFill>
        <p:spPr>
          <a:xfrm>
            <a:off x="10503144" y="9626120"/>
            <a:ext cx="624409" cy="473164"/>
          </a:xfrm>
          <a:prstGeom prst="rect">
            <a:avLst/>
          </a:prstGeom>
        </p:spPr>
      </p:pic>
      <p:sp>
        <p:nvSpPr>
          <p:cNvPr id="17" name="Text 1">
            <a:extLst>
              <a:ext uri="{FF2B5EF4-FFF2-40B4-BE49-F238E27FC236}">
                <a16:creationId xmlns:a16="http://schemas.microsoft.com/office/drawing/2014/main" id="{DE899EA8-EBC5-BF9F-414D-8A722A38F3A0}"/>
              </a:ext>
            </a:extLst>
          </p:cNvPr>
          <p:cNvSpPr/>
          <p:nvPr/>
        </p:nvSpPr>
        <p:spPr>
          <a:xfrm>
            <a:off x="1143000" y="4590451"/>
            <a:ext cx="16039248" cy="154586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>
              <a:lnSpc>
                <a:spcPct val="95000"/>
              </a:lnSpc>
            </a:pPr>
            <a:r>
              <a:rPr lang="en-US" sz="10000" i="1" kern="0" spc="-375" dirty="0">
                <a:solidFill>
                  <a:schemeClr val="bg1">
                    <a:lumMod val="95000"/>
                  </a:schemeClr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Title of the paper</a:t>
            </a:r>
            <a:endParaRPr lang="en-US" sz="10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8" name="Text 2">
            <a:extLst>
              <a:ext uri="{FF2B5EF4-FFF2-40B4-BE49-F238E27FC236}">
                <a16:creationId xmlns:a16="http://schemas.microsoft.com/office/drawing/2014/main" id="{68444C84-911E-7785-D70A-1BF718FF3C0D}"/>
              </a:ext>
            </a:extLst>
          </p:cNvPr>
          <p:cNvSpPr/>
          <p:nvPr/>
        </p:nvSpPr>
        <p:spPr>
          <a:xfrm>
            <a:off x="1143000" y="6714909"/>
            <a:ext cx="10791825" cy="4838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>
              <a:lnSpc>
                <a:spcPct val="130000"/>
              </a:lnSpc>
            </a:pPr>
            <a:r>
              <a:rPr lang="en-US" sz="2700" i="1" dirty="0">
                <a:solidFill>
                  <a:srgbClr val="FFFFFF">
                    <a:alpha val="75000"/>
                  </a:srgb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Authors 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7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914400"/>
            <a:ext cx="16482060" cy="331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650" i="1" kern="0" spc="297" dirty="0">
                <a:solidFill>
                  <a:srgbClr val="FFFFFF">
                    <a:alpha val="75000"/>
                  </a:srgbClr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EYEBROW / DAY</a:t>
            </a:r>
            <a:endParaRPr lang="en-US" sz="1650" dirty="0"/>
          </a:p>
        </p:txBody>
      </p:sp>
      <p:sp>
        <p:nvSpPr>
          <p:cNvPr id="3" name="Text 1"/>
          <p:cNvSpPr/>
          <p:nvPr/>
        </p:nvSpPr>
        <p:spPr>
          <a:xfrm>
            <a:off x="1143000" y="1436340"/>
            <a:ext cx="16482060" cy="7581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>
              <a:lnSpc>
                <a:spcPct val="105000"/>
              </a:lnSpc>
            </a:pPr>
            <a:r>
              <a:rPr lang="en-US" sz="5400" i="1" kern="0" spc="-81" dirty="0">
                <a:solidFill>
                  <a:srgbClr val="FFFFFF">
                    <a:alpha val="75000"/>
                  </a:srgbClr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Outline</a:t>
            </a:r>
            <a:endParaRPr lang="en-US" sz="5400" dirty="0"/>
          </a:p>
        </p:txBody>
      </p:sp>
      <p:sp>
        <p:nvSpPr>
          <p:cNvPr id="4" name="Shape 2"/>
          <p:cNvSpPr/>
          <p:nvPr/>
        </p:nvSpPr>
        <p:spPr>
          <a:xfrm>
            <a:off x="1143000" y="3539356"/>
            <a:ext cx="7524750" cy="9525"/>
          </a:xfrm>
          <a:prstGeom prst="rect">
            <a:avLst/>
          </a:prstGeom>
          <a:solidFill>
            <a:srgbClr val="AFF0E8">
              <a:alpha val="15000"/>
            </a:srgbClr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5" name="Text 3"/>
          <p:cNvSpPr/>
          <p:nvPr/>
        </p:nvSpPr>
        <p:spPr>
          <a:xfrm>
            <a:off x="1143000" y="2956471"/>
            <a:ext cx="838200" cy="4114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00897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01</a:t>
            </a:r>
            <a:endParaRPr lang="en-US" sz="2100" dirty="0"/>
          </a:p>
        </p:txBody>
      </p:sp>
      <p:sp>
        <p:nvSpPr>
          <p:cNvPr id="6" name="Text 4"/>
          <p:cNvSpPr/>
          <p:nvPr/>
        </p:nvSpPr>
        <p:spPr>
          <a:xfrm>
            <a:off x="2209800" y="2899321"/>
            <a:ext cx="4485812" cy="4542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850" i="1" dirty="0">
                <a:solidFill>
                  <a:srgbClr val="FFFFFF"/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Item one</a:t>
            </a:r>
            <a:endParaRPr lang="en-US" sz="2850" dirty="0"/>
          </a:p>
        </p:txBody>
      </p:sp>
      <p:sp>
        <p:nvSpPr>
          <p:cNvPr id="8" name="Shape 6"/>
          <p:cNvSpPr/>
          <p:nvPr/>
        </p:nvSpPr>
        <p:spPr>
          <a:xfrm>
            <a:off x="9620250" y="3539356"/>
            <a:ext cx="7524750" cy="9525"/>
          </a:xfrm>
          <a:prstGeom prst="rect">
            <a:avLst/>
          </a:prstGeom>
          <a:solidFill>
            <a:srgbClr val="AFF0E8">
              <a:alpha val="15000"/>
            </a:srgbClr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9" name="Text 7"/>
          <p:cNvSpPr/>
          <p:nvPr/>
        </p:nvSpPr>
        <p:spPr>
          <a:xfrm>
            <a:off x="9620250" y="2956471"/>
            <a:ext cx="838200" cy="4114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00897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05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10687050" y="2899321"/>
            <a:ext cx="4485812" cy="4542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850" i="1" dirty="0">
                <a:solidFill>
                  <a:srgbClr val="FFFFFF"/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Item five</a:t>
            </a:r>
            <a:endParaRPr lang="en-US" sz="2850" dirty="0"/>
          </a:p>
        </p:txBody>
      </p:sp>
      <p:sp>
        <p:nvSpPr>
          <p:cNvPr id="12" name="Shape 10"/>
          <p:cNvSpPr/>
          <p:nvPr/>
        </p:nvSpPr>
        <p:spPr>
          <a:xfrm>
            <a:off x="1143000" y="4588966"/>
            <a:ext cx="7524750" cy="9525"/>
          </a:xfrm>
          <a:prstGeom prst="rect">
            <a:avLst/>
          </a:prstGeom>
          <a:solidFill>
            <a:srgbClr val="AFF0E8">
              <a:alpha val="15000"/>
            </a:srgbClr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13" name="Text 11"/>
          <p:cNvSpPr/>
          <p:nvPr/>
        </p:nvSpPr>
        <p:spPr>
          <a:xfrm>
            <a:off x="1143000" y="4006081"/>
            <a:ext cx="838200" cy="4114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00897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02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2209800" y="3948931"/>
            <a:ext cx="4485812" cy="4542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850" i="1" dirty="0">
                <a:solidFill>
                  <a:srgbClr val="FFFFFF"/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Item two</a:t>
            </a:r>
            <a:endParaRPr lang="en-US" sz="2850" dirty="0"/>
          </a:p>
        </p:txBody>
      </p:sp>
      <p:sp>
        <p:nvSpPr>
          <p:cNvPr id="16" name="Shape 14"/>
          <p:cNvSpPr/>
          <p:nvPr/>
        </p:nvSpPr>
        <p:spPr>
          <a:xfrm>
            <a:off x="9620250" y="4588966"/>
            <a:ext cx="7524750" cy="9525"/>
          </a:xfrm>
          <a:prstGeom prst="rect">
            <a:avLst/>
          </a:prstGeom>
          <a:solidFill>
            <a:srgbClr val="AFF0E8">
              <a:alpha val="15000"/>
            </a:srgbClr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17" name="Text 15"/>
          <p:cNvSpPr/>
          <p:nvPr/>
        </p:nvSpPr>
        <p:spPr>
          <a:xfrm>
            <a:off x="9620250" y="4006081"/>
            <a:ext cx="838200" cy="4114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00897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06</a:t>
            </a:r>
            <a:endParaRPr lang="en-US" sz="2100" dirty="0"/>
          </a:p>
        </p:txBody>
      </p:sp>
      <p:sp>
        <p:nvSpPr>
          <p:cNvPr id="18" name="Text 16"/>
          <p:cNvSpPr/>
          <p:nvPr/>
        </p:nvSpPr>
        <p:spPr>
          <a:xfrm>
            <a:off x="10687050" y="3948931"/>
            <a:ext cx="4485812" cy="4542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850" i="1" dirty="0">
                <a:solidFill>
                  <a:srgbClr val="FFFFFF"/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Item six</a:t>
            </a:r>
            <a:endParaRPr lang="en-US" sz="2850" dirty="0"/>
          </a:p>
        </p:txBody>
      </p:sp>
      <p:sp>
        <p:nvSpPr>
          <p:cNvPr id="20" name="Shape 18"/>
          <p:cNvSpPr/>
          <p:nvPr/>
        </p:nvSpPr>
        <p:spPr>
          <a:xfrm>
            <a:off x="1143000" y="5638577"/>
            <a:ext cx="7524750" cy="9525"/>
          </a:xfrm>
          <a:prstGeom prst="rect">
            <a:avLst/>
          </a:prstGeom>
          <a:solidFill>
            <a:srgbClr val="AFF0E8">
              <a:alpha val="15000"/>
            </a:srgbClr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21" name="Text 19"/>
          <p:cNvSpPr/>
          <p:nvPr/>
        </p:nvSpPr>
        <p:spPr>
          <a:xfrm>
            <a:off x="1143000" y="5055691"/>
            <a:ext cx="838200" cy="4114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00897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03</a:t>
            </a:r>
            <a:endParaRPr lang="en-US" sz="2100" dirty="0"/>
          </a:p>
        </p:txBody>
      </p:sp>
      <p:sp>
        <p:nvSpPr>
          <p:cNvPr id="22" name="Text 20"/>
          <p:cNvSpPr/>
          <p:nvPr/>
        </p:nvSpPr>
        <p:spPr>
          <a:xfrm>
            <a:off x="2209800" y="4998541"/>
            <a:ext cx="4485812" cy="4542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850" i="1" dirty="0">
                <a:solidFill>
                  <a:srgbClr val="FFFFFF"/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Item three</a:t>
            </a:r>
            <a:endParaRPr lang="en-US" sz="2850" dirty="0"/>
          </a:p>
        </p:txBody>
      </p:sp>
      <p:sp>
        <p:nvSpPr>
          <p:cNvPr id="24" name="Shape 22"/>
          <p:cNvSpPr/>
          <p:nvPr/>
        </p:nvSpPr>
        <p:spPr>
          <a:xfrm>
            <a:off x="9620250" y="5638577"/>
            <a:ext cx="7524750" cy="9525"/>
          </a:xfrm>
          <a:prstGeom prst="rect">
            <a:avLst/>
          </a:prstGeom>
          <a:solidFill>
            <a:srgbClr val="AFF0E8">
              <a:alpha val="15000"/>
            </a:srgbClr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25" name="Text 23"/>
          <p:cNvSpPr/>
          <p:nvPr/>
        </p:nvSpPr>
        <p:spPr>
          <a:xfrm>
            <a:off x="9620250" y="5055691"/>
            <a:ext cx="838200" cy="4114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00897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07</a:t>
            </a:r>
            <a:endParaRPr lang="en-US" sz="2100" dirty="0"/>
          </a:p>
        </p:txBody>
      </p:sp>
      <p:sp>
        <p:nvSpPr>
          <p:cNvPr id="26" name="Text 24"/>
          <p:cNvSpPr/>
          <p:nvPr/>
        </p:nvSpPr>
        <p:spPr>
          <a:xfrm>
            <a:off x="10687050" y="4998541"/>
            <a:ext cx="4485812" cy="4542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850" i="1" dirty="0">
                <a:solidFill>
                  <a:srgbClr val="FFFFFF"/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Item seven</a:t>
            </a:r>
            <a:endParaRPr lang="en-US" sz="2850" dirty="0"/>
          </a:p>
        </p:txBody>
      </p:sp>
      <p:sp>
        <p:nvSpPr>
          <p:cNvPr id="28" name="Shape 26"/>
          <p:cNvSpPr/>
          <p:nvPr/>
        </p:nvSpPr>
        <p:spPr>
          <a:xfrm>
            <a:off x="1143000" y="6688187"/>
            <a:ext cx="7524750" cy="9525"/>
          </a:xfrm>
          <a:prstGeom prst="rect">
            <a:avLst/>
          </a:prstGeom>
          <a:solidFill>
            <a:srgbClr val="AFF0E8">
              <a:alpha val="15000"/>
            </a:srgbClr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29" name="Text 27"/>
          <p:cNvSpPr/>
          <p:nvPr/>
        </p:nvSpPr>
        <p:spPr>
          <a:xfrm>
            <a:off x="1143000" y="6105302"/>
            <a:ext cx="838200" cy="4114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00897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04</a:t>
            </a:r>
            <a:endParaRPr lang="en-US" sz="2100" dirty="0"/>
          </a:p>
        </p:txBody>
      </p:sp>
      <p:sp>
        <p:nvSpPr>
          <p:cNvPr id="30" name="Text 28"/>
          <p:cNvSpPr/>
          <p:nvPr/>
        </p:nvSpPr>
        <p:spPr>
          <a:xfrm>
            <a:off x="2209800" y="6048152"/>
            <a:ext cx="4485812" cy="4542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850" i="1" dirty="0">
                <a:solidFill>
                  <a:srgbClr val="FFFFFF"/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Item four</a:t>
            </a:r>
            <a:endParaRPr lang="en-US" sz="2850" dirty="0"/>
          </a:p>
        </p:txBody>
      </p:sp>
      <p:sp>
        <p:nvSpPr>
          <p:cNvPr id="32" name="Shape 30"/>
          <p:cNvSpPr/>
          <p:nvPr/>
        </p:nvSpPr>
        <p:spPr>
          <a:xfrm>
            <a:off x="9620250" y="6688187"/>
            <a:ext cx="7524750" cy="9525"/>
          </a:xfrm>
          <a:prstGeom prst="rect">
            <a:avLst/>
          </a:prstGeom>
          <a:solidFill>
            <a:srgbClr val="AFF0E8">
              <a:alpha val="15000"/>
            </a:srgbClr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33" name="Text 31"/>
          <p:cNvSpPr/>
          <p:nvPr/>
        </p:nvSpPr>
        <p:spPr>
          <a:xfrm>
            <a:off x="9620250" y="6105302"/>
            <a:ext cx="838200" cy="4114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00897B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08</a:t>
            </a:r>
            <a:endParaRPr lang="en-US" sz="2100" dirty="0"/>
          </a:p>
        </p:txBody>
      </p:sp>
      <p:sp>
        <p:nvSpPr>
          <p:cNvPr id="34" name="Text 32"/>
          <p:cNvSpPr/>
          <p:nvPr/>
        </p:nvSpPr>
        <p:spPr>
          <a:xfrm>
            <a:off x="10687050" y="6048152"/>
            <a:ext cx="4485812" cy="4542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850" i="1" dirty="0">
                <a:solidFill>
                  <a:srgbClr val="FFFFFF"/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Item eight</a:t>
            </a:r>
            <a:endParaRPr lang="en-US" sz="2850" dirty="0"/>
          </a:p>
        </p:txBody>
      </p:sp>
      <p:sp>
        <p:nvSpPr>
          <p:cNvPr id="36" name="Shape 34"/>
          <p:cNvSpPr/>
          <p:nvPr/>
        </p:nvSpPr>
        <p:spPr>
          <a:xfrm>
            <a:off x="0" y="9448800"/>
            <a:ext cx="18288000" cy="838200"/>
          </a:xfrm>
          <a:prstGeom prst="rect">
            <a:avLst/>
          </a:prstGeom>
          <a:solidFill>
            <a:srgbClr val="0D8F7C">
              <a:alpha val="60000"/>
            </a:srgbClr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37" name="Shape 35"/>
          <p:cNvSpPr/>
          <p:nvPr/>
        </p:nvSpPr>
        <p:spPr>
          <a:xfrm>
            <a:off x="0" y="9448800"/>
            <a:ext cx="18288000" cy="9525"/>
          </a:xfrm>
          <a:prstGeom prst="rect">
            <a:avLst/>
          </a:prstGeom>
          <a:solidFill>
            <a:srgbClr val="AFF0E8">
              <a:alpha val="12000"/>
            </a:srgbClr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38" name="Text 36"/>
          <p:cNvSpPr/>
          <p:nvPr/>
        </p:nvSpPr>
        <p:spPr>
          <a:xfrm>
            <a:off x="1144800" y="9679146"/>
            <a:ext cx="1838443" cy="4418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0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SGSMA 2026</a:t>
            </a:r>
            <a:endParaRPr lang="en-US" sz="2000" dirty="0"/>
          </a:p>
        </p:txBody>
      </p:sp>
      <p:sp>
        <p:nvSpPr>
          <p:cNvPr id="39" name="Shape 37"/>
          <p:cNvSpPr/>
          <p:nvPr/>
        </p:nvSpPr>
        <p:spPr>
          <a:xfrm>
            <a:off x="3240000" y="9900000"/>
            <a:ext cx="57150" cy="57150"/>
          </a:xfrm>
          <a:prstGeom prst="ellipse">
            <a:avLst/>
          </a:prstGeom>
          <a:solidFill>
            <a:srgbClr val="AFF0E8"/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40" name="Text 38"/>
          <p:cNvSpPr/>
          <p:nvPr/>
        </p:nvSpPr>
        <p:spPr>
          <a:xfrm>
            <a:off x="3562340" y="9660366"/>
            <a:ext cx="4471434" cy="4418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0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SANTIAGO DE CHILE</a:t>
            </a:r>
            <a:endParaRPr lang="en-US" sz="2000" dirty="0"/>
          </a:p>
        </p:txBody>
      </p:sp>
      <p:sp>
        <p:nvSpPr>
          <p:cNvPr id="47" name="Text 12">
            <a:extLst>
              <a:ext uri="{FF2B5EF4-FFF2-40B4-BE49-F238E27FC236}">
                <a16:creationId xmlns:a16="http://schemas.microsoft.com/office/drawing/2014/main" id="{3944BB89-15EB-CB24-AFFE-74F6673906DF}"/>
              </a:ext>
            </a:extLst>
          </p:cNvPr>
          <p:cNvSpPr/>
          <p:nvPr/>
        </p:nvSpPr>
        <p:spPr>
          <a:xfrm>
            <a:off x="17320848" y="9448800"/>
            <a:ext cx="911527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32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2</a:t>
            </a:r>
            <a:endParaRPr lang="en-US" sz="3200" dirty="0"/>
          </a:p>
        </p:txBody>
      </p:sp>
      <p:sp>
        <p:nvSpPr>
          <p:cNvPr id="43" name="Shape 17">
            <a:extLst>
              <a:ext uri="{FF2B5EF4-FFF2-40B4-BE49-F238E27FC236}">
                <a16:creationId xmlns:a16="http://schemas.microsoft.com/office/drawing/2014/main" id="{9F044054-F8F9-6B13-8C35-5C4A19725597}"/>
              </a:ext>
            </a:extLst>
          </p:cNvPr>
          <p:cNvSpPr/>
          <p:nvPr/>
        </p:nvSpPr>
        <p:spPr>
          <a:xfrm>
            <a:off x="16052058" y="9605012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44" name="Image 3">
            <a:extLst>
              <a:ext uri="{FF2B5EF4-FFF2-40B4-BE49-F238E27FC236}">
                <a16:creationId xmlns:a16="http://schemas.microsoft.com/office/drawing/2014/main" id="{FEC353E2-966C-83E0-A9E5-19DB6081B25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95000"/>
          </a:blip>
          <a:srcRect/>
          <a:stretch/>
        </p:blipFill>
        <p:spPr>
          <a:xfrm>
            <a:off x="16151263" y="9634764"/>
            <a:ext cx="998901" cy="473164"/>
          </a:xfrm>
          <a:prstGeom prst="rect">
            <a:avLst/>
          </a:prstGeom>
        </p:spPr>
      </p:pic>
      <p:sp>
        <p:nvSpPr>
          <p:cNvPr id="45" name="Shape 17">
            <a:extLst>
              <a:ext uri="{FF2B5EF4-FFF2-40B4-BE49-F238E27FC236}">
                <a16:creationId xmlns:a16="http://schemas.microsoft.com/office/drawing/2014/main" id="{570AD518-4959-0D1A-5344-D7A81AE2E51F}"/>
              </a:ext>
            </a:extLst>
          </p:cNvPr>
          <p:cNvSpPr/>
          <p:nvPr/>
        </p:nvSpPr>
        <p:spPr>
          <a:xfrm>
            <a:off x="14601526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46" name="Image 3">
            <a:extLst>
              <a:ext uri="{FF2B5EF4-FFF2-40B4-BE49-F238E27FC236}">
                <a16:creationId xmlns:a16="http://schemas.microsoft.com/office/drawing/2014/main" id="{24160325-602C-7B37-6CFC-4C3B55AED25C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95000"/>
          </a:blip>
          <a:srcRect/>
          <a:stretch/>
        </p:blipFill>
        <p:spPr>
          <a:xfrm>
            <a:off x="14824112" y="9626120"/>
            <a:ext cx="752139" cy="473164"/>
          </a:xfrm>
          <a:prstGeom prst="rect">
            <a:avLst/>
          </a:prstGeom>
        </p:spPr>
      </p:pic>
      <p:sp>
        <p:nvSpPr>
          <p:cNvPr id="48" name="Shape 17">
            <a:extLst>
              <a:ext uri="{FF2B5EF4-FFF2-40B4-BE49-F238E27FC236}">
                <a16:creationId xmlns:a16="http://schemas.microsoft.com/office/drawing/2014/main" id="{13341659-274F-62B1-EB17-73BF2D403AB1}"/>
              </a:ext>
            </a:extLst>
          </p:cNvPr>
          <p:cNvSpPr/>
          <p:nvPr/>
        </p:nvSpPr>
        <p:spPr>
          <a:xfrm>
            <a:off x="13128008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49" name="Image 3">
            <a:extLst>
              <a:ext uri="{FF2B5EF4-FFF2-40B4-BE49-F238E27FC236}">
                <a16:creationId xmlns:a16="http://schemas.microsoft.com/office/drawing/2014/main" id="{55FFC431-DA2B-54C5-F399-94298B67C569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95000"/>
          </a:blip>
          <a:srcRect/>
          <a:stretch/>
        </p:blipFill>
        <p:spPr>
          <a:xfrm>
            <a:off x="13227213" y="9669555"/>
            <a:ext cx="998901" cy="386293"/>
          </a:xfrm>
          <a:prstGeom prst="rect">
            <a:avLst/>
          </a:prstGeom>
        </p:spPr>
      </p:pic>
      <p:sp>
        <p:nvSpPr>
          <p:cNvPr id="50" name="Shape 17">
            <a:extLst>
              <a:ext uri="{FF2B5EF4-FFF2-40B4-BE49-F238E27FC236}">
                <a16:creationId xmlns:a16="http://schemas.microsoft.com/office/drawing/2014/main" id="{1B530074-92DA-F320-B3A7-7472AB6BEC14}"/>
              </a:ext>
            </a:extLst>
          </p:cNvPr>
          <p:cNvSpPr/>
          <p:nvPr/>
        </p:nvSpPr>
        <p:spPr>
          <a:xfrm>
            <a:off x="11677476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51" name="Image 3">
            <a:extLst>
              <a:ext uri="{FF2B5EF4-FFF2-40B4-BE49-F238E27FC236}">
                <a16:creationId xmlns:a16="http://schemas.microsoft.com/office/drawing/2014/main" id="{93DB4E9B-8E32-1528-8C8E-C14C51FE1F6E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95000"/>
          </a:blip>
          <a:srcRect/>
          <a:stretch/>
        </p:blipFill>
        <p:spPr>
          <a:xfrm>
            <a:off x="11776681" y="9694266"/>
            <a:ext cx="998901" cy="336872"/>
          </a:xfrm>
          <a:prstGeom prst="rect">
            <a:avLst/>
          </a:prstGeom>
        </p:spPr>
      </p:pic>
      <p:sp>
        <p:nvSpPr>
          <p:cNvPr id="52" name="Shape 17">
            <a:extLst>
              <a:ext uri="{FF2B5EF4-FFF2-40B4-BE49-F238E27FC236}">
                <a16:creationId xmlns:a16="http://schemas.microsoft.com/office/drawing/2014/main" id="{9DA10005-59F2-9DA9-222E-F35451424BCD}"/>
              </a:ext>
            </a:extLst>
          </p:cNvPr>
          <p:cNvSpPr/>
          <p:nvPr/>
        </p:nvSpPr>
        <p:spPr>
          <a:xfrm>
            <a:off x="10216693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53" name="Image 3">
            <a:extLst>
              <a:ext uri="{FF2B5EF4-FFF2-40B4-BE49-F238E27FC236}">
                <a16:creationId xmlns:a16="http://schemas.microsoft.com/office/drawing/2014/main" id="{6B076DD9-BD13-69EF-17FF-BFF1CBD92513}"/>
              </a:ext>
            </a:extLst>
          </p:cNvPr>
          <p:cNvPicPr>
            <a:picLocks noChangeAspect="1"/>
          </p:cNvPicPr>
          <p:nvPr/>
        </p:nvPicPr>
        <p:blipFill>
          <a:blip r:embed="rId7">
            <a:alphaModFix amt="95000"/>
          </a:blip>
          <a:srcRect/>
          <a:stretch/>
        </p:blipFill>
        <p:spPr>
          <a:xfrm>
            <a:off x="10503144" y="9626120"/>
            <a:ext cx="624409" cy="47316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7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3646215"/>
            <a:ext cx="16482060" cy="5181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700" i="1" kern="0" spc="540" dirty="0">
                <a:solidFill>
                  <a:srgbClr val="FFFFFF">
                    <a:alpha val="75000"/>
                  </a:srgbClr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PART 0X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1143000" y="4543354"/>
            <a:ext cx="14716125" cy="16113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5000"/>
              </a:lnSpc>
              <a:buNone/>
            </a:pPr>
            <a:r>
              <a:rPr lang="en-US" sz="10000" i="1" kern="0" spc="-375" dirty="0">
                <a:solidFill>
                  <a:schemeClr val="bg1">
                    <a:lumMod val="95000"/>
                  </a:schemeClr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Section Title</a:t>
            </a:r>
            <a:endParaRPr lang="en-US" sz="10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1143000" y="8164860"/>
            <a:ext cx="10791825" cy="4838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2700" i="1" dirty="0">
                <a:solidFill>
                  <a:srgbClr val="FFFFFF">
                    <a:alpha val="75000"/>
                  </a:srgb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Optional one-line description of this section.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0" y="9448800"/>
            <a:ext cx="18288000" cy="838200"/>
          </a:xfrm>
          <a:prstGeom prst="rect">
            <a:avLst/>
          </a:prstGeom>
          <a:solidFill>
            <a:srgbClr val="0D8F7C">
              <a:alpha val="60000"/>
            </a:srgbClr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6" name="Shape 4"/>
          <p:cNvSpPr/>
          <p:nvPr/>
        </p:nvSpPr>
        <p:spPr>
          <a:xfrm>
            <a:off x="0" y="9448800"/>
            <a:ext cx="18288000" cy="9525"/>
          </a:xfrm>
          <a:prstGeom prst="rect">
            <a:avLst/>
          </a:prstGeom>
          <a:solidFill>
            <a:srgbClr val="AFF0E8">
              <a:alpha val="12000"/>
            </a:srgbClr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16" name="Text 12">
            <a:extLst>
              <a:ext uri="{FF2B5EF4-FFF2-40B4-BE49-F238E27FC236}">
                <a16:creationId xmlns:a16="http://schemas.microsoft.com/office/drawing/2014/main" id="{BAF1AFC4-9BAE-78CD-8288-25F7D0E42E66}"/>
              </a:ext>
            </a:extLst>
          </p:cNvPr>
          <p:cNvSpPr/>
          <p:nvPr/>
        </p:nvSpPr>
        <p:spPr>
          <a:xfrm>
            <a:off x="17320848" y="9448800"/>
            <a:ext cx="911527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32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3</a:t>
            </a:r>
            <a:endParaRPr lang="en-US" sz="3200" dirty="0"/>
          </a:p>
        </p:txBody>
      </p:sp>
      <p:sp>
        <p:nvSpPr>
          <p:cNvPr id="17" name="Text 36">
            <a:extLst>
              <a:ext uri="{FF2B5EF4-FFF2-40B4-BE49-F238E27FC236}">
                <a16:creationId xmlns:a16="http://schemas.microsoft.com/office/drawing/2014/main" id="{567D272C-D616-82F3-24EC-AC6DF81C1BDF}"/>
              </a:ext>
            </a:extLst>
          </p:cNvPr>
          <p:cNvSpPr/>
          <p:nvPr/>
        </p:nvSpPr>
        <p:spPr>
          <a:xfrm>
            <a:off x="1144800" y="9679146"/>
            <a:ext cx="1838443" cy="4418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0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SGSMA 2026</a:t>
            </a:r>
            <a:endParaRPr lang="en-US" sz="2000" dirty="0"/>
          </a:p>
        </p:txBody>
      </p:sp>
      <p:sp>
        <p:nvSpPr>
          <p:cNvPr id="18" name="Shape 37">
            <a:extLst>
              <a:ext uri="{FF2B5EF4-FFF2-40B4-BE49-F238E27FC236}">
                <a16:creationId xmlns:a16="http://schemas.microsoft.com/office/drawing/2014/main" id="{75D67AD2-78CC-D951-D461-FB557C07E15D}"/>
              </a:ext>
            </a:extLst>
          </p:cNvPr>
          <p:cNvSpPr/>
          <p:nvPr/>
        </p:nvSpPr>
        <p:spPr>
          <a:xfrm>
            <a:off x="3240000" y="9900000"/>
            <a:ext cx="57150" cy="57150"/>
          </a:xfrm>
          <a:prstGeom prst="ellipse">
            <a:avLst/>
          </a:prstGeom>
          <a:solidFill>
            <a:srgbClr val="AFF0E8"/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19" name="Text 38">
            <a:extLst>
              <a:ext uri="{FF2B5EF4-FFF2-40B4-BE49-F238E27FC236}">
                <a16:creationId xmlns:a16="http://schemas.microsoft.com/office/drawing/2014/main" id="{75411E95-0424-246D-C446-5152CA3B4241}"/>
              </a:ext>
            </a:extLst>
          </p:cNvPr>
          <p:cNvSpPr/>
          <p:nvPr/>
        </p:nvSpPr>
        <p:spPr>
          <a:xfrm>
            <a:off x="3562340" y="9660366"/>
            <a:ext cx="4471434" cy="4418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0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SANTIAGO DE CHILE</a:t>
            </a:r>
            <a:endParaRPr lang="en-US" sz="2000" dirty="0"/>
          </a:p>
        </p:txBody>
      </p:sp>
      <p:sp>
        <p:nvSpPr>
          <p:cNvPr id="7" name="Shape 17">
            <a:extLst>
              <a:ext uri="{FF2B5EF4-FFF2-40B4-BE49-F238E27FC236}">
                <a16:creationId xmlns:a16="http://schemas.microsoft.com/office/drawing/2014/main" id="{C57453E6-1EED-A98C-FE99-E91EC551E21C}"/>
              </a:ext>
            </a:extLst>
          </p:cNvPr>
          <p:cNvSpPr/>
          <p:nvPr/>
        </p:nvSpPr>
        <p:spPr>
          <a:xfrm>
            <a:off x="16052058" y="9605012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8" name="Image 3">
            <a:extLst>
              <a:ext uri="{FF2B5EF4-FFF2-40B4-BE49-F238E27FC236}">
                <a16:creationId xmlns:a16="http://schemas.microsoft.com/office/drawing/2014/main" id="{3F45CC13-54AA-8284-EDD1-A2EF9E49520C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95000"/>
          </a:blip>
          <a:srcRect/>
          <a:stretch/>
        </p:blipFill>
        <p:spPr>
          <a:xfrm>
            <a:off x="16151263" y="9634764"/>
            <a:ext cx="998901" cy="473164"/>
          </a:xfrm>
          <a:prstGeom prst="rect">
            <a:avLst/>
          </a:prstGeom>
        </p:spPr>
      </p:pic>
      <p:sp>
        <p:nvSpPr>
          <p:cNvPr id="9" name="Shape 17">
            <a:extLst>
              <a:ext uri="{FF2B5EF4-FFF2-40B4-BE49-F238E27FC236}">
                <a16:creationId xmlns:a16="http://schemas.microsoft.com/office/drawing/2014/main" id="{F0D9530E-F66D-BEBF-0F71-105817662B23}"/>
              </a:ext>
            </a:extLst>
          </p:cNvPr>
          <p:cNvSpPr/>
          <p:nvPr/>
        </p:nvSpPr>
        <p:spPr>
          <a:xfrm>
            <a:off x="14601526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10" name="Image 3">
            <a:extLst>
              <a:ext uri="{FF2B5EF4-FFF2-40B4-BE49-F238E27FC236}">
                <a16:creationId xmlns:a16="http://schemas.microsoft.com/office/drawing/2014/main" id="{AACD9812-1F89-3A11-4558-51CDC29029FF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95000"/>
          </a:blip>
          <a:srcRect/>
          <a:stretch/>
        </p:blipFill>
        <p:spPr>
          <a:xfrm>
            <a:off x="14824112" y="9626120"/>
            <a:ext cx="752139" cy="473164"/>
          </a:xfrm>
          <a:prstGeom prst="rect">
            <a:avLst/>
          </a:prstGeom>
        </p:spPr>
      </p:pic>
      <p:sp>
        <p:nvSpPr>
          <p:cNvPr id="11" name="Shape 17">
            <a:extLst>
              <a:ext uri="{FF2B5EF4-FFF2-40B4-BE49-F238E27FC236}">
                <a16:creationId xmlns:a16="http://schemas.microsoft.com/office/drawing/2014/main" id="{50056C4A-A609-DF20-5764-111110F407F4}"/>
              </a:ext>
            </a:extLst>
          </p:cNvPr>
          <p:cNvSpPr/>
          <p:nvPr/>
        </p:nvSpPr>
        <p:spPr>
          <a:xfrm>
            <a:off x="13128008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12" name="Image 3">
            <a:extLst>
              <a:ext uri="{FF2B5EF4-FFF2-40B4-BE49-F238E27FC236}">
                <a16:creationId xmlns:a16="http://schemas.microsoft.com/office/drawing/2014/main" id="{D1978253-58D2-AC5C-D907-2F78804676D6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95000"/>
          </a:blip>
          <a:srcRect/>
          <a:stretch/>
        </p:blipFill>
        <p:spPr>
          <a:xfrm>
            <a:off x="13227213" y="9669555"/>
            <a:ext cx="998901" cy="386293"/>
          </a:xfrm>
          <a:prstGeom prst="rect">
            <a:avLst/>
          </a:prstGeom>
        </p:spPr>
      </p:pic>
      <p:sp>
        <p:nvSpPr>
          <p:cNvPr id="13" name="Shape 17">
            <a:extLst>
              <a:ext uri="{FF2B5EF4-FFF2-40B4-BE49-F238E27FC236}">
                <a16:creationId xmlns:a16="http://schemas.microsoft.com/office/drawing/2014/main" id="{7F4AF7C5-62E4-384C-D227-7B4738C736D4}"/>
              </a:ext>
            </a:extLst>
          </p:cNvPr>
          <p:cNvSpPr/>
          <p:nvPr/>
        </p:nvSpPr>
        <p:spPr>
          <a:xfrm>
            <a:off x="11677476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14" name="Image 3">
            <a:extLst>
              <a:ext uri="{FF2B5EF4-FFF2-40B4-BE49-F238E27FC236}">
                <a16:creationId xmlns:a16="http://schemas.microsoft.com/office/drawing/2014/main" id="{84CC947E-3F8B-860A-E30F-C16053E1E29B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95000"/>
          </a:blip>
          <a:srcRect/>
          <a:stretch/>
        </p:blipFill>
        <p:spPr>
          <a:xfrm>
            <a:off x="11776681" y="9694266"/>
            <a:ext cx="998901" cy="336872"/>
          </a:xfrm>
          <a:prstGeom prst="rect">
            <a:avLst/>
          </a:prstGeom>
        </p:spPr>
      </p:pic>
      <p:sp>
        <p:nvSpPr>
          <p:cNvPr id="15" name="Shape 17">
            <a:extLst>
              <a:ext uri="{FF2B5EF4-FFF2-40B4-BE49-F238E27FC236}">
                <a16:creationId xmlns:a16="http://schemas.microsoft.com/office/drawing/2014/main" id="{19C94531-62A2-4941-D7A0-118B788D35AA}"/>
              </a:ext>
            </a:extLst>
          </p:cNvPr>
          <p:cNvSpPr/>
          <p:nvPr/>
        </p:nvSpPr>
        <p:spPr>
          <a:xfrm>
            <a:off x="10216693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20" name="Image 3">
            <a:extLst>
              <a:ext uri="{FF2B5EF4-FFF2-40B4-BE49-F238E27FC236}">
                <a16:creationId xmlns:a16="http://schemas.microsoft.com/office/drawing/2014/main" id="{B750F3CF-2645-3053-3E0F-49B271D9D10F}"/>
              </a:ext>
            </a:extLst>
          </p:cNvPr>
          <p:cNvPicPr>
            <a:picLocks noChangeAspect="1"/>
          </p:cNvPicPr>
          <p:nvPr/>
        </p:nvPicPr>
        <p:blipFill>
          <a:blip r:embed="rId7">
            <a:alphaModFix amt="95000"/>
          </a:blip>
          <a:srcRect/>
          <a:stretch/>
        </p:blipFill>
        <p:spPr>
          <a:xfrm>
            <a:off x="10503144" y="9626120"/>
            <a:ext cx="624409" cy="47316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F4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923925"/>
            <a:ext cx="2862056" cy="3095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650" i="1" kern="0" spc="297" dirty="0">
                <a:solidFill>
                  <a:schemeClr val="tx1">
                    <a:lumMod val="65000"/>
                    <a:lumOff val="35000"/>
                  </a:schemeClr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EYEBROW / SECTION</a:t>
            </a:r>
            <a:endParaRPr lang="en-US" sz="16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1143000" y="1345853"/>
            <a:ext cx="3016959" cy="933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5400" i="1" kern="0" spc="-81" dirty="0">
                <a:solidFill>
                  <a:schemeClr val="tx1">
                    <a:lumMod val="75000"/>
                    <a:lumOff val="25000"/>
                  </a:schemeClr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Slide title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1143000" y="3089821"/>
            <a:ext cx="7417770" cy="159722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3150" i="1" dirty="0">
                <a:solidFill>
                  <a:schemeClr val="tx1">
                    <a:lumMod val="75000"/>
                    <a:lumOff val="25000"/>
                  </a:schemeClr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Lead paragraph or summary statement goes here. Keep it short — one or two sentences.</a:t>
            </a:r>
            <a:endParaRPr lang="en-US" sz="3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9311640" y="2689771"/>
            <a:ext cx="7909560" cy="25449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i="1" dirty="0">
                <a:solidFill>
                  <a:srgbClr val="12203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Key point one</a:t>
            </a:r>
            <a:endParaRPr lang="en-US" sz="2400" dirty="0"/>
          </a:p>
          <a:p>
            <a:pPr marL="0" indent="0" algn="l">
              <a:lnSpc>
                <a:spcPct val="140000"/>
              </a:lnSpc>
              <a:buNone/>
            </a:pPr>
            <a:r>
              <a:rPr lang="en-US" sz="2400" i="1" dirty="0">
                <a:solidFill>
                  <a:srgbClr val="12203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Key point two</a:t>
            </a:r>
            <a:endParaRPr lang="en-US" sz="2400" dirty="0"/>
          </a:p>
          <a:p>
            <a:pPr marL="0" indent="0" algn="l">
              <a:lnSpc>
                <a:spcPct val="140000"/>
              </a:lnSpc>
              <a:buNone/>
            </a:pPr>
            <a:r>
              <a:rPr lang="en-US" sz="2400" i="1" dirty="0">
                <a:solidFill>
                  <a:srgbClr val="12203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Key point three</a:t>
            </a:r>
            <a:endParaRPr lang="en-US" sz="2400" dirty="0"/>
          </a:p>
          <a:p>
            <a:pPr marL="0" indent="0" algn="l">
              <a:lnSpc>
                <a:spcPct val="140000"/>
              </a:lnSpc>
              <a:buNone/>
            </a:pPr>
            <a:r>
              <a:rPr lang="en-US" sz="2400" i="1" dirty="0">
                <a:solidFill>
                  <a:srgbClr val="122033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Key point four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0" y="9448800"/>
            <a:ext cx="18288000" cy="838200"/>
          </a:xfrm>
          <a:prstGeom prst="rect">
            <a:avLst/>
          </a:prstGeom>
          <a:solidFill>
            <a:srgbClr val="0D8F7C"/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17" name="Text 12">
            <a:extLst>
              <a:ext uri="{FF2B5EF4-FFF2-40B4-BE49-F238E27FC236}">
                <a16:creationId xmlns:a16="http://schemas.microsoft.com/office/drawing/2014/main" id="{661E04DD-819F-D8D6-F2BD-48166AF0AD38}"/>
              </a:ext>
            </a:extLst>
          </p:cNvPr>
          <p:cNvSpPr/>
          <p:nvPr/>
        </p:nvSpPr>
        <p:spPr>
          <a:xfrm>
            <a:off x="17320848" y="9448800"/>
            <a:ext cx="911527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32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4</a:t>
            </a:r>
            <a:endParaRPr lang="en-US" sz="3200" dirty="0"/>
          </a:p>
        </p:txBody>
      </p:sp>
      <p:sp>
        <p:nvSpPr>
          <p:cNvPr id="18" name="Text 36">
            <a:extLst>
              <a:ext uri="{FF2B5EF4-FFF2-40B4-BE49-F238E27FC236}">
                <a16:creationId xmlns:a16="http://schemas.microsoft.com/office/drawing/2014/main" id="{1CBC0CF6-C0FD-B9C6-139D-8DD9EDB2458E}"/>
              </a:ext>
            </a:extLst>
          </p:cNvPr>
          <p:cNvSpPr/>
          <p:nvPr/>
        </p:nvSpPr>
        <p:spPr>
          <a:xfrm>
            <a:off x="1144800" y="9679146"/>
            <a:ext cx="1838443" cy="4418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0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SGSMA 2026</a:t>
            </a:r>
            <a:endParaRPr lang="en-US" sz="2000" dirty="0"/>
          </a:p>
        </p:txBody>
      </p:sp>
      <p:sp>
        <p:nvSpPr>
          <p:cNvPr id="19" name="Shape 37">
            <a:extLst>
              <a:ext uri="{FF2B5EF4-FFF2-40B4-BE49-F238E27FC236}">
                <a16:creationId xmlns:a16="http://schemas.microsoft.com/office/drawing/2014/main" id="{F03F6215-0EB1-D9F0-2755-D6C67021B02B}"/>
              </a:ext>
            </a:extLst>
          </p:cNvPr>
          <p:cNvSpPr/>
          <p:nvPr/>
        </p:nvSpPr>
        <p:spPr>
          <a:xfrm>
            <a:off x="3240000" y="9900000"/>
            <a:ext cx="57150" cy="57150"/>
          </a:xfrm>
          <a:prstGeom prst="ellipse">
            <a:avLst/>
          </a:prstGeom>
          <a:solidFill>
            <a:srgbClr val="AFF0E8"/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20" name="Text 38">
            <a:extLst>
              <a:ext uri="{FF2B5EF4-FFF2-40B4-BE49-F238E27FC236}">
                <a16:creationId xmlns:a16="http://schemas.microsoft.com/office/drawing/2014/main" id="{1B8EC519-7896-A0CE-C2AF-BF45312761E4}"/>
              </a:ext>
            </a:extLst>
          </p:cNvPr>
          <p:cNvSpPr/>
          <p:nvPr/>
        </p:nvSpPr>
        <p:spPr>
          <a:xfrm>
            <a:off x="3562340" y="9660366"/>
            <a:ext cx="4471434" cy="4418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0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SANTIAGO DE CHILE</a:t>
            </a:r>
            <a:endParaRPr lang="en-US" sz="2000" dirty="0"/>
          </a:p>
        </p:txBody>
      </p:sp>
      <p:sp>
        <p:nvSpPr>
          <p:cNvPr id="21" name="Shape 17">
            <a:extLst>
              <a:ext uri="{FF2B5EF4-FFF2-40B4-BE49-F238E27FC236}">
                <a16:creationId xmlns:a16="http://schemas.microsoft.com/office/drawing/2014/main" id="{7B3E5567-974F-21C0-AF5C-D404CADC0C26}"/>
              </a:ext>
            </a:extLst>
          </p:cNvPr>
          <p:cNvSpPr/>
          <p:nvPr/>
        </p:nvSpPr>
        <p:spPr>
          <a:xfrm>
            <a:off x="16052058" y="9605012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22" name="Image 3">
            <a:extLst>
              <a:ext uri="{FF2B5EF4-FFF2-40B4-BE49-F238E27FC236}">
                <a16:creationId xmlns:a16="http://schemas.microsoft.com/office/drawing/2014/main" id="{96CEF7BB-D906-6D47-DED0-9A625CF7C5D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95000"/>
          </a:blip>
          <a:srcRect/>
          <a:stretch/>
        </p:blipFill>
        <p:spPr>
          <a:xfrm>
            <a:off x="16151263" y="9634764"/>
            <a:ext cx="998901" cy="473164"/>
          </a:xfrm>
          <a:prstGeom prst="rect">
            <a:avLst/>
          </a:prstGeom>
        </p:spPr>
      </p:pic>
      <p:sp>
        <p:nvSpPr>
          <p:cNvPr id="23" name="Shape 17">
            <a:extLst>
              <a:ext uri="{FF2B5EF4-FFF2-40B4-BE49-F238E27FC236}">
                <a16:creationId xmlns:a16="http://schemas.microsoft.com/office/drawing/2014/main" id="{4BA61AD7-374B-ED99-A58F-6448986CE26E}"/>
              </a:ext>
            </a:extLst>
          </p:cNvPr>
          <p:cNvSpPr/>
          <p:nvPr/>
        </p:nvSpPr>
        <p:spPr>
          <a:xfrm>
            <a:off x="14601526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24" name="Image 3">
            <a:extLst>
              <a:ext uri="{FF2B5EF4-FFF2-40B4-BE49-F238E27FC236}">
                <a16:creationId xmlns:a16="http://schemas.microsoft.com/office/drawing/2014/main" id="{1D68FF84-40DF-F0FC-A105-0EBC13B3CC55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95000"/>
          </a:blip>
          <a:srcRect/>
          <a:stretch/>
        </p:blipFill>
        <p:spPr>
          <a:xfrm>
            <a:off x="14824112" y="9626120"/>
            <a:ext cx="752139" cy="473164"/>
          </a:xfrm>
          <a:prstGeom prst="rect">
            <a:avLst/>
          </a:prstGeom>
        </p:spPr>
      </p:pic>
      <p:sp>
        <p:nvSpPr>
          <p:cNvPr id="25" name="Shape 17">
            <a:extLst>
              <a:ext uri="{FF2B5EF4-FFF2-40B4-BE49-F238E27FC236}">
                <a16:creationId xmlns:a16="http://schemas.microsoft.com/office/drawing/2014/main" id="{3614DC57-A9E5-F005-9F48-6932A68198D1}"/>
              </a:ext>
            </a:extLst>
          </p:cNvPr>
          <p:cNvSpPr/>
          <p:nvPr/>
        </p:nvSpPr>
        <p:spPr>
          <a:xfrm>
            <a:off x="13128008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26" name="Image 3">
            <a:extLst>
              <a:ext uri="{FF2B5EF4-FFF2-40B4-BE49-F238E27FC236}">
                <a16:creationId xmlns:a16="http://schemas.microsoft.com/office/drawing/2014/main" id="{33624A9A-7CBA-F9B2-5E74-318736882CC0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95000"/>
          </a:blip>
          <a:srcRect/>
          <a:stretch/>
        </p:blipFill>
        <p:spPr>
          <a:xfrm>
            <a:off x="13227213" y="9669555"/>
            <a:ext cx="998901" cy="386293"/>
          </a:xfrm>
          <a:prstGeom prst="rect">
            <a:avLst/>
          </a:prstGeom>
        </p:spPr>
      </p:pic>
      <p:sp>
        <p:nvSpPr>
          <p:cNvPr id="27" name="Shape 17">
            <a:extLst>
              <a:ext uri="{FF2B5EF4-FFF2-40B4-BE49-F238E27FC236}">
                <a16:creationId xmlns:a16="http://schemas.microsoft.com/office/drawing/2014/main" id="{C37C5DD1-8924-B05C-E962-4BAB13BD281A}"/>
              </a:ext>
            </a:extLst>
          </p:cNvPr>
          <p:cNvSpPr/>
          <p:nvPr/>
        </p:nvSpPr>
        <p:spPr>
          <a:xfrm>
            <a:off x="11677476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28" name="Image 3">
            <a:extLst>
              <a:ext uri="{FF2B5EF4-FFF2-40B4-BE49-F238E27FC236}">
                <a16:creationId xmlns:a16="http://schemas.microsoft.com/office/drawing/2014/main" id="{0753C868-C032-5E89-AC09-9B706B8E809D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95000"/>
          </a:blip>
          <a:srcRect/>
          <a:stretch/>
        </p:blipFill>
        <p:spPr>
          <a:xfrm>
            <a:off x="11776681" y="9694266"/>
            <a:ext cx="998901" cy="336872"/>
          </a:xfrm>
          <a:prstGeom prst="rect">
            <a:avLst/>
          </a:prstGeom>
        </p:spPr>
      </p:pic>
      <p:sp>
        <p:nvSpPr>
          <p:cNvPr id="29" name="Shape 17">
            <a:extLst>
              <a:ext uri="{FF2B5EF4-FFF2-40B4-BE49-F238E27FC236}">
                <a16:creationId xmlns:a16="http://schemas.microsoft.com/office/drawing/2014/main" id="{DE090BE4-5B8C-5000-B7FA-0C6DEECA963F}"/>
              </a:ext>
            </a:extLst>
          </p:cNvPr>
          <p:cNvSpPr/>
          <p:nvPr/>
        </p:nvSpPr>
        <p:spPr>
          <a:xfrm>
            <a:off x="10216693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30" name="Image 3">
            <a:extLst>
              <a:ext uri="{FF2B5EF4-FFF2-40B4-BE49-F238E27FC236}">
                <a16:creationId xmlns:a16="http://schemas.microsoft.com/office/drawing/2014/main" id="{CECFAA56-BC95-CDCF-71BA-717BAA6A8185}"/>
              </a:ext>
            </a:extLst>
          </p:cNvPr>
          <p:cNvPicPr>
            <a:picLocks noChangeAspect="1"/>
          </p:cNvPicPr>
          <p:nvPr/>
        </p:nvPicPr>
        <p:blipFill>
          <a:blip r:embed="rId7">
            <a:alphaModFix amt="95000"/>
          </a:blip>
          <a:srcRect/>
          <a:stretch/>
        </p:blipFill>
        <p:spPr>
          <a:xfrm>
            <a:off x="10503144" y="9626120"/>
            <a:ext cx="624409" cy="47316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F4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923925"/>
            <a:ext cx="3367080" cy="3095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650" i="1" kern="0" spc="297" dirty="0">
                <a:solidFill>
                  <a:schemeClr val="tx1">
                    <a:lumMod val="65000"/>
                    <a:lumOff val="35000"/>
                  </a:schemeClr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EYEBROW / COMPARISON</a:t>
            </a:r>
            <a:endParaRPr lang="en-US" sz="16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1143000" y="1345853"/>
            <a:ext cx="3016959" cy="933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5400" i="1" kern="0" spc="-81" dirty="0">
                <a:solidFill>
                  <a:schemeClr val="tx1">
                    <a:lumMod val="75000"/>
                    <a:lumOff val="25000"/>
                  </a:schemeClr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Slide title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Shape 2"/>
          <p:cNvSpPr/>
          <p:nvPr/>
        </p:nvSpPr>
        <p:spPr>
          <a:xfrm>
            <a:off x="1143000" y="2689771"/>
            <a:ext cx="7620000" cy="19050"/>
          </a:xfrm>
          <a:prstGeom prst="rect">
            <a:avLst/>
          </a:prstGeom>
          <a:solidFill>
            <a:srgbClr val="122033"/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5" name="Text 3"/>
          <p:cNvSpPr/>
          <p:nvPr/>
        </p:nvSpPr>
        <p:spPr>
          <a:xfrm>
            <a:off x="1143000" y="2975521"/>
            <a:ext cx="7848600" cy="331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650" b="1" i="1" kern="0" spc="264" dirty="0">
                <a:solidFill>
                  <a:srgbClr val="0A8F7C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COLUMN A HEADING</a:t>
            </a:r>
            <a:endParaRPr lang="en-US" sz="1650" dirty="0">
              <a:solidFill>
                <a:srgbClr val="0A8F7C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1143000" y="3497461"/>
            <a:ext cx="7848600" cy="921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Body text for the left column. Replace with your own content.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1143000" y="4590901"/>
            <a:ext cx="7848600" cy="4800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Optional second paragraph.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Shape 6"/>
          <p:cNvSpPr/>
          <p:nvPr/>
        </p:nvSpPr>
        <p:spPr>
          <a:xfrm>
            <a:off x="9525000" y="2689771"/>
            <a:ext cx="7620000" cy="19050"/>
          </a:xfrm>
          <a:prstGeom prst="rect">
            <a:avLst/>
          </a:prstGeom>
          <a:solidFill>
            <a:srgbClr val="122033"/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9" name="Text 7"/>
          <p:cNvSpPr/>
          <p:nvPr/>
        </p:nvSpPr>
        <p:spPr>
          <a:xfrm>
            <a:off x="9525000" y="2975521"/>
            <a:ext cx="7848600" cy="331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650" b="1" i="1" kern="0" spc="264" dirty="0">
                <a:solidFill>
                  <a:srgbClr val="0A8F7C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COLUMN B HEADING</a:t>
            </a:r>
            <a:endParaRPr lang="en-US" sz="1650" dirty="0">
              <a:solidFill>
                <a:srgbClr val="0A8F7C"/>
              </a:solidFill>
            </a:endParaRPr>
          </a:p>
        </p:txBody>
      </p:sp>
      <p:sp>
        <p:nvSpPr>
          <p:cNvPr id="10" name="Text 8"/>
          <p:cNvSpPr/>
          <p:nvPr/>
        </p:nvSpPr>
        <p:spPr>
          <a:xfrm>
            <a:off x="9525000" y="3497461"/>
            <a:ext cx="7848600" cy="921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Body text for the right column. Replace with your own content.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9525000" y="4590901"/>
            <a:ext cx="7848600" cy="4800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Optional second paragraph.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Shape 10"/>
          <p:cNvSpPr/>
          <p:nvPr/>
        </p:nvSpPr>
        <p:spPr>
          <a:xfrm>
            <a:off x="0" y="9448800"/>
            <a:ext cx="18288000" cy="838200"/>
          </a:xfrm>
          <a:prstGeom prst="rect">
            <a:avLst/>
          </a:prstGeom>
          <a:solidFill>
            <a:srgbClr val="0D8F7C"/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22" name="Text 12">
            <a:extLst>
              <a:ext uri="{FF2B5EF4-FFF2-40B4-BE49-F238E27FC236}">
                <a16:creationId xmlns:a16="http://schemas.microsoft.com/office/drawing/2014/main" id="{56B2B6EB-2A5E-DE01-3E11-1080D9218A5C}"/>
              </a:ext>
            </a:extLst>
          </p:cNvPr>
          <p:cNvSpPr/>
          <p:nvPr/>
        </p:nvSpPr>
        <p:spPr>
          <a:xfrm>
            <a:off x="17320848" y="9448800"/>
            <a:ext cx="911527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32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5</a:t>
            </a:r>
            <a:endParaRPr lang="en-US" sz="3200" dirty="0"/>
          </a:p>
        </p:txBody>
      </p:sp>
      <p:sp>
        <p:nvSpPr>
          <p:cNvPr id="23" name="Text 36">
            <a:extLst>
              <a:ext uri="{FF2B5EF4-FFF2-40B4-BE49-F238E27FC236}">
                <a16:creationId xmlns:a16="http://schemas.microsoft.com/office/drawing/2014/main" id="{E3B89587-DF5C-11D3-D29B-F7B6642F6352}"/>
              </a:ext>
            </a:extLst>
          </p:cNvPr>
          <p:cNvSpPr/>
          <p:nvPr/>
        </p:nvSpPr>
        <p:spPr>
          <a:xfrm>
            <a:off x="1144800" y="9679146"/>
            <a:ext cx="1838443" cy="4418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0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SGSMA 2026</a:t>
            </a:r>
            <a:endParaRPr lang="en-US" sz="2000" dirty="0"/>
          </a:p>
        </p:txBody>
      </p:sp>
      <p:sp>
        <p:nvSpPr>
          <p:cNvPr id="24" name="Shape 37">
            <a:extLst>
              <a:ext uri="{FF2B5EF4-FFF2-40B4-BE49-F238E27FC236}">
                <a16:creationId xmlns:a16="http://schemas.microsoft.com/office/drawing/2014/main" id="{00B002A0-FEF4-02E4-35E4-85360057E293}"/>
              </a:ext>
            </a:extLst>
          </p:cNvPr>
          <p:cNvSpPr/>
          <p:nvPr/>
        </p:nvSpPr>
        <p:spPr>
          <a:xfrm>
            <a:off x="3240000" y="9900000"/>
            <a:ext cx="57150" cy="57150"/>
          </a:xfrm>
          <a:prstGeom prst="ellipse">
            <a:avLst/>
          </a:prstGeom>
          <a:solidFill>
            <a:srgbClr val="AFF0E8"/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25" name="Text 38">
            <a:extLst>
              <a:ext uri="{FF2B5EF4-FFF2-40B4-BE49-F238E27FC236}">
                <a16:creationId xmlns:a16="http://schemas.microsoft.com/office/drawing/2014/main" id="{AD86D495-5858-6845-4A24-BD0E366147A7}"/>
              </a:ext>
            </a:extLst>
          </p:cNvPr>
          <p:cNvSpPr/>
          <p:nvPr/>
        </p:nvSpPr>
        <p:spPr>
          <a:xfrm>
            <a:off x="3562340" y="9660366"/>
            <a:ext cx="4471434" cy="4418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0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SANTIAGO DE CHILE</a:t>
            </a:r>
            <a:endParaRPr lang="en-US" sz="2000" dirty="0"/>
          </a:p>
        </p:txBody>
      </p:sp>
      <p:sp>
        <p:nvSpPr>
          <p:cNvPr id="13" name="Shape 17">
            <a:extLst>
              <a:ext uri="{FF2B5EF4-FFF2-40B4-BE49-F238E27FC236}">
                <a16:creationId xmlns:a16="http://schemas.microsoft.com/office/drawing/2014/main" id="{55E84CA3-E1E2-7FC6-5B49-B1702D37ECAC}"/>
              </a:ext>
            </a:extLst>
          </p:cNvPr>
          <p:cNvSpPr/>
          <p:nvPr/>
        </p:nvSpPr>
        <p:spPr>
          <a:xfrm>
            <a:off x="16052058" y="9605012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14" name="Image 3">
            <a:extLst>
              <a:ext uri="{FF2B5EF4-FFF2-40B4-BE49-F238E27FC236}">
                <a16:creationId xmlns:a16="http://schemas.microsoft.com/office/drawing/2014/main" id="{B87BBC99-ABA3-716C-6590-6178064BFB0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95000"/>
          </a:blip>
          <a:srcRect/>
          <a:stretch/>
        </p:blipFill>
        <p:spPr>
          <a:xfrm>
            <a:off x="16151263" y="9634764"/>
            <a:ext cx="998901" cy="473164"/>
          </a:xfrm>
          <a:prstGeom prst="rect">
            <a:avLst/>
          </a:prstGeom>
        </p:spPr>
      </p:pic>
      <p:sp>
        <p:nvSpPr>
          <p:cNvPr id="15" name="Shape 17">
            <a:extLst>
              <a:ext uri="{FF2B5EF4-FFF2-40B4-BE49-F238E27FC236}">
                <a16:creationId xmlns:a16="http://schemas.microsoft.com/office/drawing/2014/main" id="{6679F60D-4A60-D56B-CCB5-EB97F3054318}"/>
              </a:ext>
            </a:extLst>
          </p:cNvPr>
          <p:cNvSpPr/>
          <p:nvPr/>
        </p:nvSpPr>
        <p:spPr>
          <a:xfrm>
            <a:off x="14601526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16" name="Image 3">
            <a:extLst>
              <a:ext uri="{FF2B5EF4-FFF2-40B4-BE49-F238E27FC236}">
                <a16:creationId xmlns:a16="http://schemas.microsoft.com/office/drawing/2014/main" id="{42107D0F-B2A8-2D5B-2884-2B8C5B512B30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95000"/>
          </a:blip>
          <a:srcRect/>
          <a:stretch/>
        </p:blipFill>
        <p:spPr>
          <a:xfrm>
            <a:off x="14824112" y="9626120"/>
            <a:ext cx="752139" cy="473164"/>
          </a:xfrm>
          <a:prstGeom prst="rect">
            <a:avLst/>
          </a:prstGeom>
        </p:spPr>
      </p:pic>
      <p:sp>
        <p:nvSpPr>
          <p:cNvPr id="17" name="Shape 17">
            <a:extLst>
              <a:ext uri="{FF2B5EF4-FFF2-40B4-BE49-F238E27FC236}">
                <a16:creationId xmlns:a16="http://schemas.microsoft.com/office/drawing/2014/main" id="{0A7117CB-8DC4-7A1E-064A-CED3BBD76E40}"/>
              </a:ext>
            </a:extLst>
          </p:cNvPr>
          <p:cNvSpPr/>
          <p:nvPr/>
        </p:nvSpPr>
        <p:spPr>
          <a:xfrm>
            <a:off x="13128008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18" name="Image 3">
            <a:extLst>
              <a:ext uri="{FF2B5EF4-FFF2-40B4-BE49-F238E27FC236}">
                <a16:creationId xmlns:a16="http://schemas.microsoft.com/office/drawing/2014/main" id="{E770669D-42F5-9870-5C9B-1B6A9701DA0B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95000"/>
          </a:blip>
          <a:srcRect/>
          <a:stretch/>
        </p:blipFill>
        <p:spPr>
          <a:xfrm>
            <a:off x="13227213" y="9669555"/>
            <a:ext cx="998901" cy="386293"/>
          </a:xfrm>
          <a:prstGeom prst="rect">
            <a:avLst/>
          </a:prstGeom>
        </p:spPr>
      </p:pic>
      <p:sp>
        <p:nvSpPr>
          <p:cNvPr id="19" name="Shape 17">
            <a:extLst>
              <a:ext uri="{FF2B5EF4-FFF2-40B4-BE49-F238E27FC236}">
                <a16:creationId xmlns:a16="http://schemas.microsoft.com/office/drawing/2014/main" id="{CFB1EF96-A618-BA42-42F9-157225F31B3E}"/>
              </a:ext>
            </a:extLst>
          </p:cNvPr>
          <p:cNvSpPr/>
          <p:nvPr/>
        </p:nvSpPr>
        <p:spPr>
          <a:xfrm>
            <a:off x="11677476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20" name="Image 3">
            <a:extLst>
              <a:ext uri="{FF2B5EF4-FFF2-40B4-BE49-F238E27FC236}">
                <a16:creationId xmlns:a16="http://schemas.microsoft.com/office/drawing/2014/main" id="{8FA281F4-49FE-A2CF-E9C4-CF70C5D7FB56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95000"/>
          </a:blip>
          <a:srcRect/>
          <a:stretch/>
        </p:blipFill>
        <p:spPr>
          <a:xfrm>
            <a:off x="11776681" y="9694266"/>
            <a:ext cx="998901" cy="336872"/>
          </a:xfrm>
          <a:prstGeom prst="rect">
            <a:avLst/>
          </a:prstGeom>
        </p:spPr>
      </p:pic>
      <p:sp>
        <p:nvSpPr>
          <p:cNvPr id="21" name="Shape 17">
            <a:extLst>
              <a:ext uri="{FF2B5EF4-FFF2-40B4-BE49-F238E27FC236}">
                <a16:creationId xmlns:a16="http://schemas.microsoft.com/office/drawing/2014/main" id="{2A658067-6A73-F640-09BE-FC7801BE1375}"/>
              </a:ext>
            </a:extLst>
          </p:cNvPr>
          <p:cNvSpPr/>
          <p:nvPr/>
        </p:nvSpPr>
        <p:spPr>
          <a:xfrm>
            <a:off x="10216693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26" name="Image 3">
            <a:extLst>
              <a:ext uri="{FF2B5EF4-FFF2-40B4-BE49-F238E27FC236}">
                <a16:creationId xmlns:a16="http://schemas.microsoft.com/office/drawing/2014/main" id="{B906A04F-C69D-1DA4-A9BE-AF4B491806A6}"/>
              </a:ext>
            </a:extLst>
          </p:cNvPr>
          <p:cNvPicPr>
            <a:picLocks noChangeAspect="1"/>
          </p:cNvPicPr>
          <p:nvPr/>
        </p:nvPicPr>
        <p:blipFill>
          <a:blip r:embed="rId7">
            <a:alphaModFix amt="95000"/>
          </a:blip>
          <a:srcRect/>
          <a:stretch/>
        </p:blipFill>
        <p:spPr>
          <a:xfrm>
            <a:off x="10503144" y="9626120"/>
            <a:ext cx="624409" cy="47316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F4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923925"/>
            <a:ext cx="2527995" cy="3095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650" i="1" kern="0" spc="297" dirty="0">
                <a:solidFill>
                  <a:schemeClr val="tx1">
                    <a:lumMod val="65000"/>
                    <a:lumOff val="35000"/>
                  </a:schemeClr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EYEBROW / TOPIC</a:t>
            </a:r>
            <a:endParaRPr lang="en-US" sz="16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1143000" y="1345853"/>
            <a:ext cx="3016959" cy="933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5400" i="1" kern="0" spc="-81" dirty="0">
                <a:solidFill>
                  <a:schemeClr val="tx1">
                    <a:lumMod val="75000"/>
                    <a:lumOff val="25000"/>
                  </a:schemeClr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Slide title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Shape 2"/>
          <p:cNvSpPr/>
          <p:nvPr/>
        </p:nvSpPr>
        <p:spPr>
          <a:xfrm>
            <a:off x="1143000" y="2689771"/>
            <a:ext cx="7805812" cy="6454229"/>
          </a:xfrm>
          <a:prstGeom prst="rect">
            <a:avLst/>
          </a:prstGeom>
          <a:solidFill>
            <a:srgbClr val="E8F2FB"/>
          </a:solidFill>
          <a:ln w="9525">
            <a:solidFill>
              <a:srgbClr val="00897B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5" name="Text 3"/>
          <p:cNvSpPr/>
          <p:nvPr/>
        </p:nvSpPr>
        <p:spPr>
          <a:xfrm>
            <a:off x="9710812" y="2689771"/>
            <a:ext cx="7657137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3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Subhead for the image.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9710812" y="3421261"/>
            <a:ext cx="7657137" cy="13639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Supporting paragraph. Replace this text with a description, caption or context for the image on the left.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9710812" y="4956646"/>
            <a:ext cx="7657137" cy="4800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Optional second paragraph.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Shape 6"/>
          <p:cNvSpPr/>
          <p:nvPr/>
        </p:nvSpPr>
        <p:spPr>
          <a:xfrm>
            <a:off x="0" y="9448800"/>
            <a:ext cx="18288000" cy="838200"/>
          </a:xfrm>
          <a:prstGeom prst="rect">
            <a:avLst/>
          </a:prstGeom>
          <a:solidFill>
            <a:srgbClr val="0D8F7C"/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18" name="Text 12">
            <a:extLst>
              <a:ext uri="{FF2B5EF4-FFF2-40B4-BE49-F238E27FC236}">
                <a16:creationId xmlns:a16="http://schemas.microsoft.com/office/drawing/2014/main" id="{AFD8DE2B-8CA8-FC4D-0829-ECB8121498AC}"/>
              </a:ext>
            </a:extLst>
          </p:cNvPr>
          <p:cNvSpPr/>
          <p:nvPr/>
        </p:nvSpPr>
        <p:spPr>
          <a:xfrm>
            <a:off x="17320848" y="9448800"/>
            <a:ext cx="911527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32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6</a:t>
            </a:r>
          </a:p>
        </p:txBody>
      </p:sp>
      <p:sp>
        <p:nvSpPr>
          <p:cNvPr id="19" name="Text 36">
            <a:extLst>
              <a:ext uri="{FF2B5EF4-FFF2-40B4-BE49-F238E27FC236}">
                <a16:creationId xmlns:a16="http://schemas.microsoft.com/office/drawing/2014/main" id="{A5B880F9-D961-FE48-64BF-BAA1705A2ABB}"/>
              </a:ext>
            </a:extLst>
          </p:cNvPr>
          <p:cNvSpPr/>
          <p:nvPr/>
        </p:nvSpPr>
        <p:spPr>
          <a:xfrm>
            <a:off x="1144800" y="9679146"/>
            <a:ext cx="1838443" cy="4418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0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SGSMA 2026</a:t>
            </a:r>
            <a:endParaRPr lang="en-US" sz="2000" dirty="0"/>
          </a:p>
        </p:txBody>
      </p:sp>
      <p:sp>
        <p:nvSpPr>
          <p:cNvPr id="20" name="Shape 37">
            <a:extLst>
              <a:ext uri="{FF2B5EF4-FFF2-40B4-BE49-F238E27FC236}">
                <a16:creationId xmlns:a16="http://schemas.microsoft.com/office/drawing/2014/main" id="{7951456C-C141-A025-139C-1FE454A9C1A5}"/>
              </a:ext>
            </a:extLst>
          </p:cNvPr>
          <p:cNvSpPr/>
          <p:nvPr/>
        </p:nvSpPr>
        <p:spPr>
          <a:xfrm>
            <a:off x="3240000" y="9900000"/>
            <a:ext cx="57150" cy="57150"/>
          </a:xfrm>
          <a:prstGeom prst="ellipse">
            <a:avLst/>
          </a:prstGeom>
          <a:solidFill>
            <a:srgbClr val="AFF0E8"/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21" name="Text 38">
            <a:extLst>
              <a:ext uri="{FF2B5EF4-FFF2-40B4-BE49-F238E27FC236}">
                <a16:creationId xmlns:a16="http://schemas.microsoft.com/office/drawing/2014/main" id="{A7512023-2C02-83CF-2A92-B361E377D7AC}"/>
              </a:ext>
            </a:extLst>
          </p:cNvPr>
          <p:cNvSpPr/>
          <p:nvPr/>
        </p:nvSpPr>
        <p:spPr>
          <a:xfrm>
            <a:off x="3562340" y="9660366"/>
            <a:ext cx="4471434" cy="4418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0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SANTIAGO DE CHILE</a:t>
            </a:r>
            <a:endParaRPr lang="en-US" sz="2000" dirty="0"/>
          </a:p>
        </p:txBody>
      </p:sp>
      <p:sp>
        <p:nvSpPr>
          <p:cNvPr id="9" name="Shape 17">
            <a:extLst>
              <a:ext uri="{FF2B5EF4-FFF2-40B4-BE49-F238E27FC236}">
                <a16:creationId xmlns:a16="http://schemas.microsoft.com/office/drawing/2014/main" id="{DCFA3552-1FB4-2F24-32C2-DC95332D49B2}"/>
              </a:ext>
            </a:extLst>
          </p:cNvPr>
          <p:cNvSpPr/>
          <p:nvPr/>
        </p:nvSpPr>
        <p:spPr>
          <a:xfrm>
            <a:off x="16052058" y="9605012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10" name="Image 3">
            <a:extLst>
              <a:ext uri="{FF2B5EF4-FFF2-40B4-BE49-F238E27FC236}">
                <a16:creationId xmlns:a16="http://schemas.microsoft.com/office/drawing/2014/main" id="{E8B92E0C-FC7A-C17A-B107-4FACFA01CE7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95000"/>
          </a:blip>
          <a:srcRect/>
          <a:stretch/>
        </p:blipFill>
        <p:spPr>
          <a:xfrm>
            <a:off x="16151263" y="9634764"/>
            <a:ext cx="998901" cy="473164"/>
          </a:xfrm>
          <a:prstGeom prst="rect">
            <a:avLst/>
          </a:prstGeom>
        </p:spPr>
      </p:pic>
      <p:sp>
        <p:nvSpPr>
          <p:cNvPr id="11" name="Shape 17">
            <a:extLst>
              <a:ext uri="{FF2B5EF4-FFF2-40B4-BE49-F238E27FC236}">
                <a16:creationId xmlns:a16="http://schemas.microsoft.com/office/drawing/2014/main" id="{91324981-A292-2535-4030-FD023C0AE48D}"/>
              </a:ext>
            </a:extLst>
          </p:cNvPr>
          <p:cNvSpPr/>
          <p:nvPr/>
        </p:nvSpPr>
        <p:spPr>
          <a:xfrm>
            <a:off x="14601526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12" name="Image 3">
            <a:extLst>
              <a:ext uri="{FF2B5EF4-FFF2-40B4-BE49-F238E27FC236}">
                <a16:creationId xmlns:a16="http://schemas.microsoft.com/office/drawing/2014/main" id="{4C32B964-6871-ECB3-4B7F-4377BA65B5B3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95000"/>
          </a:blip>
          <a:srcRect/>
          <a:stretch/>
        </p:blipFill>
        <p:spPr>
          <a:xfrm>
            <a:off x="14824112" y="9626120"/>
            <a:ext cx="752139" cy="473164"/>
          </a:xfrm>
          <a:prstGeom prst="rect">
            <a:avLst/>
          </a:prstGeom>
        </p:spPr>
      </p:pic>
      <p:sp>
        <p:nvSpPr>
          <p:cNvPr id="13" name="Shape 17">
            <a:extLst>
              <a:ext uri="{FF2B5EF4-FFF2-40B4-BE49-F238E27FC236}">
                <a16:creationId xmlns:a16="http://schemas.microsoft.com/office/drawing/2014/main" id="{C97D8809-CD09-7446-570F-FB0E0D612D0B}"/>
              </a:ext>
            </a:extLst>
          </p:cNvPr>
          <p:cNvSpPr/>
          <p:nvPr/>
        </p:nvSpPr>
        <p:spPr>
          <a:xfrm>
            <a:off x="13128008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14" name="Image 3">
            <a:extLst>
              <a:ext uri="{FF2B5EF4-FFF2-40B4-BE49-F238E27FC236}">
                <a16:creationId xmlns:a16="http://schemas.microsoft.com/office/drawing/2014/main" id="{1CEEB2B3-16A5-48FC-BBA8-38337BBAC878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95000"/>
          </a:blip>
          <a:srcRect/>
          <a:stretch/>
        </p:blipFill>
        <p:spPr>
          <a:xfrm>
            <a:off x="13227213" y="9669555"/>
            <a:ext cx="998901" cy="386293"/>
          </a:xfrm>
          <a:prstGeom prst="rect">
            <a:avLst/>
          </a:prstGeom>
        </p:spPr>
      </p:pic>
      <p:sp>
        <p:nvSpPr>
          <p:cNvPr id="15" name="Shape 17">
            <a:extLst>
              <a:ext uri="{FF2B5EF4-FFF2-40B4-BE49-F238E27FC236}">
                <a16:creationId xmlns:a16="http://schemas.microsoft.com/office/drawing/2014/main" id="{1A02B57B-5787-3C2A-D89A-806FE64AC8CA}"/>
              </a:ext>
            </a:extLst>
          </p:cNvPr>
          <p:cNvSpPr/>
          <p:nvPr/>
        </p:nvSpPr>
        <p:spPr>
          <a:xfrm>
            <a:off x="11677476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16" name="Image 3">
            <a:extLst>
              <a:ext uri="{FF2B5EF4-FFF2-40B4-BE49-F238E27FC236}">
                <a16:creationId xmlns:a16="http://schemas.microsoft.com/office/drawing/2014/main" id="{99FC02E5-6F5D-7E01-77B5-B54BEBA9D583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95000"/>
          </a:blip>
          <a:srcRect/>
          <a:stretch/>
        </p:blipFill>
        <p:spPr>
          <a:xfrm>
            <a:off x="11776681" y="9694266"/>
            <a:ext cx="998901" cy="336872"/>
          </a:xfrm>
          <a:prstGeom prst="rect">
            <a:avLst/>
          </a:prstGeom>
        </p:spPr>
      </p:pic>
      <p:sp>
        <p:nvSpPr>
          <p:cNvPr id="17" name="Shape 17">
            <a:extLst>
              <a:ext uri="{FF2B5EF4-FFF2-40B4-BE49-F238E27FC236}">
                <a16:creationId xmlns:a16="http://schemas.microsoft.com/office/drawing/2014/main" id="{2A10F8F4-65D8-D34A-9CA5-95F04B7BA736}"/>
              </a:ext>
            </a:extLst>
          </p:cNvPr>
          <p:cNvSpPr/>
          <p:nvPr/>
        </p:nvSpPr>
        <p:spPr>
          <a:xfrm>
            <a:off x="10216693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22" name="Image 3">
            <a:extLst>
              <a:ext uri="{FF2B5EF4-FFF2-40B4-BE49-F238E27FC236}">
                <a16:creationId xmlns:a16="http://schemas.microsoft.com/office/drawing/2014/main" id="{32A18396-92EF-2DE6-2D69-8C9A33276A74}"/>
              </a:ext>
            </a:extLst>
          </p:cNvPr>
          <p:cNvPicPr>
            <a:picLocks noChangeAspect="1"/>
          </p:cNvPicPr>
          <p:nvPr/>
        </p:nvPicPr>
        <p:blipFill>
          <a:blip r:embed="rId7">
            <a:alphaModFix amt="95000"/>
          </a:blip>
          <a:srcRect/>
          <a:stretch/>
        </p:blipFill>
        <p:spPr>
          <a:xfrm>
            <a:off x="10503144" y="9626120"/>
            <a:ext cx="624409" cy="47316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F4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923925"/>
            <a:ext cx="2693664" cy="3095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650" i="1" kern="0" spc="297" dirty="0">
                <a:solidFill>
                  <a:schemeClr val="tx1">
                    <a:lumMod val="65000"/>
                    <a:lumOff val="35000"/>
                  </a:schemeClr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EYEBROW / FIGURE</a:t>
            </a:r>
            <a:endParaRPr lang="en-US" sz="16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1143000" y="1345853"/>
            <a:ext cx="3016959" cy="933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5400" i="1" kern="0" spc="-81" dirty="0">
                <a:solidFill>
                  <a:schemeClr val="tx1">
                    <a:lumMod val="75000"/>
                    <a:lumOff val="25000"/>
                  </a:schemeClr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Slide title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Shape 2"/>
          <p:cNvSpPr/>
          <p:nvPr/>
        </p:nvSpPr>
        <p:spPr>
          <a:xfrm>
            <a:off x="1143000" y="2689771"/>
            <a:ext cx="9378404" cy="6454229"/>
          </a:xfrm>
          <a:prstGeom prst="rect">
            <a:avLst/>
          </a:prstGeom>
          <a:solidFill>
            <a:srgbClr val="E8F2FB"/>
          </a:solidFill>
          <a:ln w="9525">
            <a:solidFill>
              <a:srgbClr val="00897B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5" name="Shape 3"/>
          <p:cNvSpPr/>
          <p:nvPr/>
        </p:nvSpPr>
        <p:spPr>
          <a:xfrm>
            <a:off x="4336777" y="5692080"/>
            <a:ext cx="2990850" cy="449535"/>
          </a:xfrm>
          <a:prstGeom prst="roundRect">
            <a:avLst>
              <a:gd name="adj" fmla="val 4238"/>
            </a:avLst>
          </a:prstGeom>
          <a:solidFill>
            <a:srgbClr val="EEF4FB"/>
          </a:solidFill>
          <a:ln w="9525">
            <a:solidFill>
              <a:srgbClr val="00897B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s-CL"/>
          </a:p>
        </p:txBody>
      </p:sp>
      <p:sp>
        <p:nvSpPr>
          <p:cNvPr id="6" name="Text 4"/>
          <p:cNvSpPr/>
          <p:nvPr/>
        </p:nvSpPr>
        <p:spPr>
          <a:xfrm>
            <a:off x="4574902" y="5796855"/>
            <a:ext cx="2604326" cy="2780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350" kern="0" spc="180" dirty="0">
                <a:solidFill>
                  <a:srgbClr val="5D73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[ FIGURE / DIAGRAM ]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11283404" y="2689771"/>
            <a:ext cx="6037444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500" i="1" kern="0" spc="210" dirty="0">
                <a:solidFill>
                  <a:srgbClr val="0A8F7C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FIG. X — CAPTION</a:t>
            </a:r>
            <a:endParaRPr lang="en-US" sz="1500" dirty="0">
              <a:solidFill>
                <a:srgbClr val="0A8F7C"/>
              </a:solidFill>
            </a:endParaRPr>
          </a:p>
        </p:txBody>
      </p:sp>
      <p:sp>
        <p:nvSpPr>
          <p:cNvPr id="8" name="Text 6"/>
          <p:cNvSpPr/>
          <p:nvPr/>
        </p:nvSpPr>
        <p:spPr>
          <a:xfrm>
            <a:off x="11283404" y="3108871"/>
            <a:ext cx="6037444" cy="10019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33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Short headline about the figure.</a:t>
            </a:r>
            <a:endParaRPr lang="en-US" sz="3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 7"/>
          <p:cNvSpPr/>
          <p:nvPr/>
        </p:nvSpPr>
        <p:spPr>
          <a:xfrm>
            <a:off x="11283404" y="4301282"/>
            <a:ext cx="6037444" cy="13639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Explanatory paragraph. Describe what the diagram shows and why it matters to the argument of this slide.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Text 8"/>
          <p:cNvSpPr/>
          <p:nvPr/>
        </p:nvSpPr>
        <p:spPr>
          <a:xfrm>
            <a:off x="11283404" y="5817617"/>
            <a:ext cx="6037444" cy="4800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Optional second point or observation.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Shape 9"/>
          <p:cNvSpPr/>
          <p:nvPr/>
        </p:nvSpPr>
        <p:spPr>
          <a:xfrm>
            <a:off x="0" y="9448800"/>
            <a:ext cx="18288000" cy="838200"/>
          </a:xfrm>
          <a:prstGeom prst="rect">
            <a:avLst/>
          </a:prstGeom>
          <a:solidFill>
            <a:srgbClr val="0D8F7C"/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31" name="Text 12">
            <a:extLst>
              <a:ext uri="{FF2B5EF4-FFF2-40B4-BE49-F238E27FC236}">
                <a16:creationId xmlns:a16="http://schemas.microsoft.com/office/drawing/2014/main" id="{7C018906-E234-DAEE-9F12-4CC6A6C851F3}"/>
              </a:ext>
            </a:extLst>
          </p:cNvPr>
          <p:cNvSpPr/>
          <p:nvPr/>
        </p:nvSpPr>
        <p:spPr>
          <a:xfrm>
            <a:off x="17320848" y="9448800"/>
            <a:ext cx="911527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32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7</a:t>
            </a:r>
            <a:endParaRPr lang="en-US" sz="3200" dirty="0"/>
          </a:p>
        </p:txBody>
      </p:sp>
      <p:sp>
        <p:nvSpPr>
          <p:cNvPr id="32" name="Text 36">
            <a:extLst>
              <a:ext uri="{FF2B5EF4-FFF2-40B4-BE49-F238E27FC236}">
                <a16:creationId xmlns:a16="http://schemas.microsoft.com/office/drawing/2014/main" id="{122DE536-AF64-A04A-A201-94F5D7CF4C18}"/>
              </a:ext>
            </a:extLst>
          </p:cNvPr>
          <p:cNvSpPr/>
          <p:nvPr/>
        </p:nvSpPr>
        <p:spPr>
          <a:xfrm>
            <a:off x="1144800" y="9679146"/>
            <a:ext cx="1838443" cy="4418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0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SGSMA 2026</a:t>
            </a:r>
            <a:endParaRPr lang="en-US" sz="2000" dirty="0"/>
          </a:p>
        </p:txBody>
      </p:sp>
      <p:sp>
        <p:nvSpPr>
          <p:cNvPr id="33" name="Shape 37">
            <a:extLst>
              <a:ext uri="{FF2B5EF4-FFF2-40B4-BE49-F238E27FC236}">
                <a16:creationId xmlns:a16="http://schemas.microsoft.com/office/drawing/2014/main" id="{087583B7-FC6A-D41A-7283-0B6C38F6F79E}"/>
              </a:ext>
            </a:extLst>
          </p:cNvPr>
          <p:cNvSpPr/>
          <p:nvPr/>
        </p:nvSpPr>
        <p:spPr>
          <a:xfrm>
            <a:off x="3240000" y="9900000"/>
            <a:ext cx="57150" cy="57150"/>
          </a:xfrm>
          <a:prstGeom prst="ellipse">
            <a:avLst/>
          </a:prstGeom>
          <a:solidFill>
            <a:srgbClr val="AFF0E8"/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34" name="Text 38">
            <a:extLst>
              <a:ext uri="{FF2B5EF4-FFF2-40B4-BE49-F238E27FC236}">
                <a16:creationId xmlns:a16="http://schemas.microsoft.com/office/drawing/2014/main" id="{01F84A95-5E7F-E58E-981B-515FBE2139CA}"/>
              </a:ext>
            </a:extLst>
          </p:cNvPr>
          <p:cNvSpPr/>
          <p:nvPr/>
        </p:nvSpPr>
        <p:spPr>
          <a:xfrm>
            <a:off x="3562340" y="9660366"/>
            <a:ext cx="4471434" cy="4418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0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SANTIAGO DE CHILE</a:t>
            </a:r>
            <a:endParaRPr lang="en-US" sz="2000" dirty="0"/>
          </a:p>
        </p:txBody>
      </p:sp>
      <p:sp>
        <p:nvSpPr>
          <p:cNvPr id="12" name="Shape 17">
            <a:extLst>
              <a:ext uri="{FF2B5EF4-FFF2-40B4-BE49-F238E27FC236}">
                <a16:creationId xmlns:a16="http://schemas.microsoft.com/office/drawing/2014/main" id="{6357BD63-3CCE-C557-789A-137B97B30239}"/>
              </a:ext>
            </a:extLst>
          </p:cNvPr>
          <p:cNvSpPr/>
          <p:nvPr/>
        </p:nvSpPr>
        <p:spPr>
          <a:xfrm>
            <a:off x="16052058" y="9605012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13" name="Image 3">
            <a:extLst>
              <a:ext uri="{FF2B5EF4-FFF2-40B4-BE49-F238E27FC236}">
                <a16:creationId xmlns:a16="http://schemas.microsoft.com/office/drawing/2014/main" id="{EA1C43D6-82E9-B28E-056F-D68B0F0FB917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95000"/>
          </a:blip>
          <a:srcRect/>
          <a:stretch/>
        </p:blipFill>
        <p:spPr>
          <a:xfrm>
            <a:off x="16151263" y="9634764"/>
            <a:ext cx="998901" cy="473164"/>
          </a:xfrm>
          <a:prstGeom prst="rect">
            <a:avLst/>
          </a:prstGeom>
        </p:spPr>
      </p:pic>
      <p:sp>
        <p:nvSpPr>
          <p:cNvPr id="14" name="Shape 17">
            <a:extLst>
              <a:ext uri="{FF2B5EF4-FFF2-40B4-BE49-F238E27FC236}">
                <a16:creationId xmlns:a16="http://schemas.microsoft.com/office/drawing/2014/main" id="{09DFD431-C82E-18F5-257C-80CA1B1D677C}"/>
              </a:ext>
            </a:extLst>
          </p:cNvPr>
          <p:cNvSpPr/>
          <p:nvPr/>
        </p:nvSpPr>
        <p:spPr>
          <a:xfrm>
            <a:off x="14601526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15" name="Image 3">
            <a:extLst>
              <a:ext uri="{FF2B5EF4-FFF2-40B4-BE49-F238E27FC236}">
                <a16:creationId xmlns:a16="http://schemas.microsoft.com/office/drawing/2014/main" id="{1176F87A-9551-27D9-BAB3-579812BA7A6E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95000"/>
          </a:blip>
          <a:srcRect/>
          <a:stretch/>
        </p:blipFill>
        <p:spPr>
          <a:xfrm>
            <a:off x="14824112" y="9626120"/>
            <a:ext cx="752139" cy="473164"/>
          </a:xfrm>
          <a:prstGeom prst="rect">
            <a:avLst/>
          </a:prstGeom>
        </p:spPr>
      </p:pic>
      <p:sp>
        <p:nvSpPr>
          <p:cNvPr id="16" name="Shape 17">
            <a:extLst>
              <a:ext uri="{FF2B5EF4-FFF2-40B4-BE49-F238E27FC236}">
                <a16:creationId xmlns:a16="http://schemas.microsoft.com/office/drawing/2014/main" id="{AFD59D17-33B7-A417-00AF-31C9823DBA51}"/>
              </a:ext>
            </a:extLst>
          </p:cNvPr>
          <p:cNvSpPr/>
          <p:nvPr/>
        </p:nvSpPr>
        <p:spPr>
          <a:xfrm>
            <a:off x="13128008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17" name="Image 3">
            <a:extLst>
              <a:ext uri="{FF2B5EF4-FFF2-40B4-BE49-F238E27FC236}">
                <a16:creationId xmlns:a16="http://schemas.microsoft.com/office/drawing/2014/main" id="{483134C6-D6C5-DFF1-7455-D26F19B27B76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95000"/>
          </a:blip>
          <a:srcRect/>
          <a:stretch/>
        </p:blipFill>
        <p:spPr>
          <a:xfrm>
            <a:off x="13227213" y="9669555"/>
            <a:ext cx="998901" cy="386293"/>
          </a:xfrm>
          <a:prstGeom prst="rect">
            <a:avLst/>
          </a:prstGeom>
        </p:spPr>
      </p:pic>
      <p:sp>
        <p:nvSpPr>
          <p:cNvPr id="18" name="Shape 17">
            <a:extLst>
              <a:ext uri="{FF2B5EF4-FFF2-40B4-BE49-F238E27FC236}">
                <a16:creationId xmlns:a16="http://schemas.microsoft.com/office/drawing/2014/main" id="{9116B728-FF93-F7F5-015C-29F7039650EB}"/>
              </a:ext>
            </a:extLst>
          </p:cNvPr>
          <p:cNvSpPr/>
          <p:nvPr/>
        </p:nvSpPr>
        <p:spPr>
          <a:xfrm>
            <a:off x="11677476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19" name="Image 3">
            <a:extLst>
              <a:ext uri="{FF2B5EF4-FFF2-40B4-BE49-F238E27FC236}">
                <a16:creationId xmlns:a16="http://schemas.microsoft.com/office/drawing/2014/main" id="{8D4FC02C-26E2-6DC2-B38B-9B547236E436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95000"/>
          </a:blip>
          <a:srcRect/>
          <a:stretch/>
        </p:blipFill>
        <p:spPr>
          <a:xfrm>
            <a:off x="11776681" y="9694266"/>
            <a:ext cx="998901" cy="336872"/>
          </a:xfrm>
          <a:prstGeom prst="rect">
            <a:avLst/>
          </a:prstGeom>
        </p:spPr>
      </p:pic>
      <p:sp>
        <p:nvSpPr>
          <p:cNvPr id="20" name="Shape 17">
            <a:extLst>
              <a:ext uri="{FF2B5EF4-FFF2-40B4-BE49-F238E27FC236}">
                <a16:creationId xmlns:a16="http://schemas.microsoft.com/office/drawing/2014/main" id="{6A6466DF-01EE-7CD9-D202-DC30A9A29D92}"/>
              </a:ext>
            </a:extLst>
          </p:cNvPr>
          <p:cNvSpPr/>
          <p:nvPr/>
        </p:nvSpPr>
        <p:spPr>
          <a:xfrm>
            <a:off x="10216693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21" name="Image 3">
            <a:extLst>
              <a:ext uri="{FF2B5EF4-FFF2-40B4-BE49-F238E27FC236}">
                <a16:creationId xmlns:a16="http://schemas.microsoft.com/office/drawing/2014/main" id="{9C6FD6F3-A554-2F3A-3FA7-7EF25D4DAFD5}"/>
              </a:ext>
            </a:extLst>
          </p:cNvPr>
          <p:cNvPicPr>
            <a:picLocks noChangeAspect="1"/>
          </p:cNvPicPr>
          <p:nvPr/>
        </p:nvPicPr>
        <p:blipFill>
          <a:blip r:embed="rId7">
            <a:alphaModFix amt="95000"/>
          </a:blip>
          <a:srcRect/>
          <a:stretch/>
        </p:blipFill>
        <p:spPr>
          <a:xfrm>
            <a:off x="10503144" y="9626120"/>
            <a:ext cx="624409" cy="47316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F4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095500" y="3514725"/>
            <a:ext cx="14519910" cy="1504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70000"/>
              </a:lnSpc>
              <a:buNone/>
            </a:pPr>
            <a:r>
              <a:rPr lang="en-US" sz="16500" dirty="0">
                <a:solidFill>
                  <a:srgbClr val="00897B"/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“</a:t>
            </a:r>
            <a:endParaRPr lang="en-US" sz="16500" dirty="0"/>
          </a:p>
        </p:txBody>
      </p:sp>
      <p:sp>
        <p:nvSpPr>
          <p:cNvPr id="3" name="Text 1"/>
          <p:cNvSpPr/>
          <p:nvPr/>
        </p:nvSpPr>
        <p:spPr>
          <a:xfrm>
            <a:off x="2095500" y="4567238"/>
            <a:ext cx="12328587" cy="8286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4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Pull-quote or speaker statement goes here.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Shape 2"/>
          <p:cNvSpPr/>
          <p:nvPr/>
        </p:nvSpPr>
        <p:spPr>
          <a:xfrm>
            <a:off x="2095500" y="6190208"/>
            <a:ext cx="609600" cy="28575"/>
          </a:xfrm>
          <a:prstGeom prst="rect">
            <a:avLst/>
          </a:prstGeom>
          <a:solidFill>
            <a:srgbClr val="11A996"/>
          </a:solidFill>
          <a:ln/>
        </p:spPr>
        <p:txBody>
          <a:bodyPr/>
          <a:lstStyle/>
          <a:p>
            <a:endParaRPr lang="es-CL">
              <a:solidFill>
                <a:srgbClr val="0A8F7C"/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2933700" y="5865465"/>
            <a:ext cx="2758814" cy="4114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Speaker Name</a:t>
            </a:r>
            <a:endParaRPr lang="en-US" sz="2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2933700" y="6276901"/>
            <a:ext cx="2758814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500" i="1" kern="0" spc="210" dirty="0">
                <a:solidFill>
                  <a:schemeClr val="tx1">
                    <a:lumMod val="65000"/>
                    <a:lumOff val="35000"/>
                  </a:schemeClr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AFFILIATION · TITLE</a:t>
            </a:r>
            <a:endParaRPr lang="en-US" sz="15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Shape 5"/>
          <p:cNvSpPr/>
          <p:nvPr/>
        </p:nvSpPr>
        <p:spPr>
          <a:xfrm>
            <a:off x="0" y="9448800"/>
            <a:ext cx="18288000" cy="838200"/>
          </a:xfrm>
          <a:prstGeom prst="rect">
            <a:avLst/>
          </a:prstGeom>
          <a:solidFill>
            <a:srgbClr val="0D8F7C"/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19" name="Text 12">
            <a:extLst>
              <a:ext uri="{FF2B5EF4-FFF2-40B4-BE49-F238E27FC236}">
                <a16:creationId xmlns:a16="http://schemas.microsoft.com/office/drawing/2014/main" id="{488FBD87-2BC2-5B93-460D-C9A80FC4946C}"/>
              </a:ext>
            </a:extLst>
          </p:cNvPr>
          <p:cNvSpPr/>
          <p:nvPr/>
        </p:nvSpPr>
        <p:spPr>
          <a:xfrm>
            <a:off x="17320848" y="9448800"/>
            <a:ext cx="911527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32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8</a:t>
            </a:r>
            <a:endParaRPr lang="en-US" sz="3200" dirty="0"/>
          </a:p>
        </p:txBody>
      </p:sp>
      <p:sp>
        <p:nvSpPr>
          <p:cNvPr id="20" name="Text 36">
            <a:extLst>
              <a:ext uri="{FF2B5EF4-FFF2-40B4-BE49-F238E27FC236}">
                <a16:creationId xmlns:a16="http://schemas.microsoft.com/office/drawing/2014/main" id="{4D02F6E5-F62C-C506-5BA6-523EE303CF2F}"/>
              </a:ext>
            </a:extLst>
          </p:cNvPr>
          <p:cNvSpPr/>
          <p:nvPr/>
        </p:nvSpPr>
        <p:spPr>
          <a:xfrm>
            <a:off x="1144800" y="9679146"/>
            <a:ext cx="1838443" cy="4418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0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SGSMA 2026</a:t>
            </a:r>
            <a:endParaRPr lang="en-US" sz="2000" dirty="0"/>
          </a:p>
        </p:txBody>
      </p:sp>
      <p:sp>
        <p:nvSpPr>
          <p:cNvPr id="21" name="Shape 37">
            <a:extLst>
              <a:ext uri="{FF2B5EF4-FFF2-40B4-BE49-F238E27FC236}">
                <a16:creationId xmlns:a16="http://schemas.microsoft.com/office/drawing/2014/main" id="{EEA8FC94-108E-0EFD-5326-24DEE119ACDA}"/>
              </a:ext>
            </a:extLst>
          </p:cNvPr>
          <p:cNvSpPr/>
          <p:nvPr/>
        </p:nvSpPr>
        <p:spPr>
          <a:xfrm>
            <a:off x="3240000" y="9900000"/>
            <a:ext cx="57150" cy="57150"/>
          </a:xfrm>
          <a:prstGeom prst="ellipse">
            <a:avLst/>
          </a:prstGeom>
          <a:solidFill>
            <a:srgbClr val="AFF0E8"/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22" name="Text 38">
            <a:extLst>
              <a:ext uri="{FF2B5EF4-FFF2-40B4-BE49-F238E27FC236}">
                <a16:creationId xmlns:a16="http://schemas.microsoft.com/office/drawing/2014/main" id="{DD62AE1B-989C-613A-AA11-8F2B6D8574F9}"/>
              </a:ext>
            </a:extLst>
          </p:cNvPr>
          <p:cNvSpPr/>
          <p:nvPr/>
        </p:nvSpPr>
        <p:spPr>
          <a:xfrm>
            <a:off x="3562340" y="9660366"/>
            <a:ext cx="4471434" cy="4418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0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SANTIAGO DE CHILE</a:t>
            </a:r>
            <a:endParaRPr lang="en-US" sz="2000" dirty="0"/>
          </a:p>
        </p:txBody>
      </p:sp>
      <p:sp>
        <p:nvSpPr>
          <p:cNvPr id="8" name="Shape 17">
            <a:extLst>
              <a:ext uri="{FF2B5EF4-FFF2-40B4-BE49-F238E27FC236}">
                <a16:creationId xmlns:a16="http://schemas.microsoft.com/office/drawing/2014/main" id="{A767699C-27C8-7A95-6E01-ED25D2DDEF72}"/>
              </a:ext>
            </a:extLst>
          </p:cNvPr>
          <p:cNvSpPr/>
          <p:nvPr/>
        </p:nvSpPr>
        <p:spPr>
          <a:xfrm>
            <a:off x="16052058" y="9605012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9" name="Image 3">
            <a:extLst>
              <a:ext uri="{FF2B5EF4-FFF2-40B4-BE49-F238E27FC236}">
                <a16:creationId xmlns:a16="http://schemas.microsoft.com/office/drawing/2014/main" id="{F6D23CCC-A9C2-301B-CE7D-F92309179D8D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95000"/>
          </a:blip>
          <a:srcRect/>
          <a:stretch/>
        </p:blipFill>
        <p:spPr>
          <a:xfrm>
            <a:off x="16151263" y="9634764"/>
            <a:ext cx="998901" cy="473164"/>
          </a:xfrm>
          <a:prstGeom prst="rect">
            <a:avLst/>
          </a:prstGeom>
        </p:spPr>
      </p:pic>
      <p:sp>
        <p:nvSpPr>
          <p:cNvPr id="10" name="Shape 17">
            <a:extLst>
              <a:ext uri="{FF2B5EF4-FFF2-40B4-BE49-F238E27FC236}">
                <a16:creationId xmlns:a16="http://schemas.microsoft.com/office/drawing/2014/main" id="{A51436B7-F314-FF61-3585-F05EBA50A69F}"/>
              </a:ext>
            </a:extLst>
          </p:cNvPr>
          <p:cNvSpPr/>
          <p:nvPr/>
        </p:nvSpPr>
        <p:spPr>
          <a:xfrm>
            <a:off x="14601526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11" name="Image 3">
            <a:extLst>
              <a:ext uri="{FF2B5EF4-FFF2-40B4-BE49-F238E27FC236}">
                <a16:creationId xmlns:a16="http://schemas.microsoft.com/office/drawing/2014/main" id="{18507018-126A-960B-FD0E-07F640465C00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95000"/>
          </a:blip>
          <a:srcRect/>
          <a:stretch/>
        </p:blipFill>
        <p:spPr>
          <a:xfrm>
            <a:off x="14824112" y="9626120"/>
            <a:ext cx="752139" cy="473164"/>
          </a:xfrm>
          <a:prstGeom prst="rect">
            <a:avLst/>
          </a:prstGeom>
        </p:spPr>
      </p:pic>
      <p:sp>
        <p:nvSpPr>
          <p:cNvPr id="12" name="Shape 17">
            <a:extLst>
              <a:ext uri="{FF2B5EF4-FFF2-40B4-BE49-F238E27FC236}">
                <a16:creationId xmlns:a16="http://schemas.microsoft.com/office/drawing/2014/main" id="{20F7649E-6B78-0D13-6ADB-3964C7C0C98D}"/>
              </a:ext>
            </a:extLst>
          </p:cNvPr>
          <p:cNvSpPr/>
          <p:nvPr/>
        </p:nvSpPr>
        <p:spPr>
          <a:xfrm>
            <a:off x="13128008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13" name="Image 3">
            <a:extLst>
              <a:ext uri="{FF2B5EF4-FFF2-40B4-BE49-F238E27FC236}">
                <a16:creationId xmlns:a16="http://schemas.microsoft.com/office/drawing/2014/main" id="{3C97C90E-0214-1986-866D-95E709B8F0B3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95000"/>
          </a:blip>
          <a:srcRect/>
          <a:stretch/>
        </p:blipFill>
        <p:spPr>
          <a:xfrm>
            <a:off x="13227213" y="9669555"/>
            <a:ext cx="998901" cy="386293"/>
          </a:xfrm>
          <a:prstGeom prst="rect">
            <a:avLst/>
          </a:prstGeom>
        </p:spPr>
      </p:pic>
      <p:sp>
        <p:nvSpPr>
          <p:cNvPr id="14" name="Shape 17">
            <a:extLst>
              <a:ext uri="{FF2B5EF4-FFF2-40B4-BE49-F238E27FC236}">
                <a16:creationId xmlns:a16="http://schemas.microsoft.com/office/drawing/2014/main" id="{CF0A33E9-3AC2-F93C-28C5-51856C438F3F}"/>
              </a:ext>
            </a:extLst>
          </p:cNvPr>
          <p:cNvSpPr/>
          <p:nvPr/>
        </p:nvSpPr>
        <p:spPr>
          <a:xfrm>
            <a:off x="11677476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15" name="Image 3">
            <a:extLst>
              <a:ext uri="{FF2B5EF4-FFF2-40B4-BE49-F238E27FC236}">
                <a16:creationId xmlns:a16="http://schemas.microsoft.com/office/drawing/2014/main" id="{FFB1DBA9-4B70-F9EB-966B-3D5E82B41B16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95000"/>
          </a:blip>
          <a:srcRect/>
          <a:stretch/>
        </p:blipFill>
        <p:spPr>
          <a:xfrm>
            <a:off x="11776681" y="9694266"/>
            <a:ext cx="998901" cy="336872"/>
          </a:xfrm>
          <a:prstGeom prst="rect">
            <a:avLst/>
          </a:prstGeom>
        </p:spPr>
      </p:pic>
      <p:sp>
        <p:nvSpPr>
          <p:cNvPr id="16" name="Shape 17">
            <a:extLst>
              <a:ext uri="{FF2B5EF4-FFF2-40B4-BE49-F238E27FC236}">
                <a16:creationId xmlns:a16="http://schemas.microsoft.com/office/drawing/2014/main" id="{DAC16B08-148D-5B33-3878-D5AEA1D28EBB}"/>
              </a:ext>
            </a:extLst>
          </p:cNvPr>
          <p:cNvSpPr/>
          <p:nvPr/>
        </p:nvSpPr>
        <p:spPr>
          <a:xfrm>
            <a:off x="10216693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17" name="Image 3">
            <a:extLst>
              <a:ext uri="{FF2B5EF4-FFF2-40B4-BE49-F238E27FC236}">
                <a16:creationId xmlns:a16="http://schemas.microsoft.com/office/drawing/2014/main" id="{56068BFF-C93E-C0FF-B592-EF0FF24FB4DF}"/>
              </a:ext>
            </a:extLst>
          </p:cNvPr>
          <p:cNvPicPr>
            <a:picLocks noChangeAspect="1"/>
          </p:cNvPicPr>
          <p:nvPr/>
        </p:nvPicPr>
        <p:blipFill>
          <a:blip r:embed="rId7">
            <a:alphaModFix amt="95000"/>
          </a:blip>
          <a:srcRect/>
          <a:stretch/>
        </p:blipFill>
        <p:spPr>
          <a:xfrm>
            <a:off x="10503144" y="9626120"/>
            <a:ext cx="624409" cy="47316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17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943748" y="1080000"/>
            <a:ext cx="3238500" cy="3238500"/>
          </a:xfrm>
          <a:prstGeom prst="roundRect">
            <a:avLst>
              <a:gd name="adj" fmla="val 4706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3943748" y="1080000"/>
            <a:ext cx="3238500" cy="3238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3447083"/>
            <a:ext cx="9589088" cy="1790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92000"/>
              </a:lnSpc>
              <a:buNone/>
            </a:pPr>
            <a:r>
              <a:rPr lang="en-US" sz="15000" kern="0" spc="-375" dirty="0">
                <a:solidFill>
                  <a:srgbClr val="FFFFFF"/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Thank </a:t>
            </a:r>
            <a:r>
              <a:rPr lang="en-US" sz="15000" i="1" kern="0" spc="-375" dirty="0">
                <a:solidFill>
                  <a:srgbClr val="AFF0E8"/>
                </a:solidFill>
                <a:latin typeface="IBM Plex Serif" pitchFamily="34" charset="0"/>
                <a:ea typeface="IBM Plex Serif" pitchFamily="34" charset="-122"/>
                <a:cs typeface="IBM Plex Serif" pitchFamily="34" charset="-120"/>
              </a:rPr>
              <a:t>you.</a:t>
            </a:r>
            <a:endParaRPr lang="en-US" sz="15000" dirty="0"/>
          </a:p>
        </p:txBody>
      </p:sp>
      <p:sp>
        <p:nvSpPr>
          <p:cNvPr id="5" name="Text 2"/>
          <p:cNvSpPr/>
          <p:nvPr/>
        </p:nvSpPr>
        <p:spPr>
          <a:xfrm>
            <a:off x="1143000" y="5885483"/>
            <a:ext cx="2042517" cy="2780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350" kern="0" spc="243" dirty="0">
                <a:solidFill>
                  <a:srgbClr val="AFF0E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SPEAKER</a:t>
            </a:r>
            <a:endParaRPr lang="en-US" sz="1350" dirty="0"/>
          </a:p>
        </p:txBody>
      </p:sp>
      <p:sp>
        <p:nvSpPr>
          <p:cNvPr id="6" name="Text 3"/>
          <p:cNvSpPr/>
          <p:nvPr/>
        </p:nvSpPr>
        <p:spPr>
          <a:xfrm>
            <a:off x="1143000" y="6239768"/>
            <a:ext cx="2042517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2250" i="1" dirty="0">
                <a:solidFill>
                  <a:srgbClr val="C2D9E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Name Surname</a:t>
            </a:r>
            <a:endParaRPr lang="en-US" sz="2250" dirty="0"/>
          </a:p>
        </p:txBody>
      </p:sp>
      <p:sp>
        <p:nvSpPr>
          <p:cNvPr id="7" name="Text 4"/>
          <p:cNvSpPr/>
          <p:nvPr/>
        </p:nvSpPr>
        <p:spPr>
          <a:xfrm>
            <a:off x="3871317" y="5885483"/>
            <a:ext cx="3178990" cy="2780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350" kern="0" spc="243" dirty="0">
                <a:solidFill>
                  <a:srgbClr val="AFF0E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AFFILIATION</a:t>
            </a:r>
            <a:endParaRPr lang="en-US" sz="1350" dirty="0"/>
          </a:p>
        </p:txBody>
      </p:sp>
      <p:sp>
        <p:nvSpPr>
          <p:cNvPr id="8" name="Text 5"/>
          <p:cNvSpPr/>
          <p:nvPr/>
        </p:nvSpPr>
        <p:spPr>
          <a:xfrm>
            <a:off x="3871317" y="6239768"/>
            <a:ext cx="317899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2250" i="1" dirty="0">
                <a:solidFill>
                  <a:srgbClr val="C2D9E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University / Organisation</a:t>
            </a:r>
            <a:endParaRPr lang="en-US" sz="2250" dirty="0"/>
          </a:p>
        </p:txBody>
      </p:sp>
      <p:sp>
        <p:nvSpPr>
          <p:cNvPr id="9" name="Text 6"/>
          <p:cNvSpPr/>
          <p:nvPr/>
        </p:nvSpPr>
        <p:spPr>
          <a:xfrm>
            <a:off x="7719715" y="5885483"/>
            <a:ext cx="2857228" cy="2780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350" kern="0" spc="243" dirty="0">
                <a:solidFill>
                  <a:srgbClr val="AFF0E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CONTACT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7719715" y="6239768"/>
            <a:ext cx="2857228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2250" i="1" dirty="0">
                <a:solidFill>
                  <a:srgbClr val="C2D9E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email@institution.edu</a:t>
            </a:r>
            <a:endParaRPr lang="en-US" sz="2250" dirty="0"/>
          </a:p>
        </p:txBody>
      </p:sp>
      <p:sp>
        <p:nvSpPr>
          <p:cNvPr id="11" name="Shape 8"/>
          <p:cNvSpPr/>
          <p:nvPr/>
        </p:nvSpPr>
        <p:spPr>
          <a:xfrm>
            <a:off x="0" y="9448800"/>
            <a:ext cx="18288000" cy="838200"/>
          </a:xfrm>
          <a:prstGeom prst="rect">
            <a:avLst/>
          </a:prstGeom>
          <a:solidFill>
            <a:srgbClr val="0D8F7C">
              <a:alpha val="60000"/>
            </a:srgbClr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12" name="Shape 9"/>
          <p:cNvSpPr/>
          <p:nvPr/>
        </p:nvSpPr>
        <p:spPr>
          <a:xfrm>
            <a:off x="0" y="9448800"/>
            <a:ext cx="18288000" cy="9525"/>
          </a:xfrm>
          <a:prstGeom prst="rect">
            <a:avLst/>
          </a:prstGeom>
          <a:solidFill>
            <a:srgbClr val="AFF0E8">
              <a:alpha val="12000"/>
            </a:srgbClr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32" name="Shape 17">
            <a:extLst>
              <a:ext uri="{FF2B5EF4-FFF2-40B4-BE49-F238E27FC236}">
                <a16:creationId xmlns:a16="http://schemas.microsoft.com/office/drawing/2014/main" id="{56786DC0-4428-F565-2769-AFB19F10BBD5}"/>
              </a:ext>
            </a:extLst>
          </p:cNvPr>
          <p:cNvSpPr/>
          <p:nvPr/>
        </p:nvSpPr>
        <p:spPr>
          <a:xfrm>
            <a:off x="16180394" y="9605012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33" name="Image 3">
            <a:extLst>
              <a:ext uri="{FF2B5EF4-FFF2-40B4-BE49-F238E27FC236}">
                <a16:creationId xmlns:a16="http://schemas.microsoft.com/office/drawing/2014/main" id="{0E0309EC-9F0E-118E-1476-094082C26182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95000"/>
          </a:blip>
          <a:srcRect/>
          <a:stretch/>
        </p:blipFill>
        <p:spPr>
          <a:xfrm>
            <a:off x="16279599" y="9634764"/>
            <a:ext cx="998901" cy="473164"/>
          </a:xfrm>
          <a:prstGeom prst="rect">
            <a:avLst/>
          </a:prstGeom>
        </p:spPr>
      </p:pic>
      <p:sp>
        <p:nvSpPr>
          <p:cNvPr id="34" name="Shape 17">
            <a:extLst>
              <a:ext uri="{FF2B5EF4-FFF2-40B4-BE49-F238E27FC236}">
                <a16:creationId xmlns:a16="http://schemas.microsoft.com/office/drawing/2014/main" id="{2DEFCAC5-4CD0-9D7C-8059-01588924B16C}"/>
              </a:ext>
            </a:extLst>
          </p:cNvPr>
          <p:cNvSpPr/>
          <p:nvPr/>
        </p:nvSpPr>
        <p:spPr>
          <a:xfrm>
            <a:off x="14729862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35" name="Image 3">
            <a:extLst>
              <a:ext uri="{FF2B5EF4-FFF2-40B4-BE49-F238E27FC236}">
                <a16:creationId xmlns:a16="http://schemas.microsoft.com/office/drawing/2014/main" id="{F4EF7089-51FD-F1EC-07E0-AB2513F2856F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95000"/>
          </a:blip>
          <a:srcRect/>
          <a:stretch/>
        </p:blipFill>
        <p:spPr>
          <a:xfrm>
            <a:off x="14952448" y="9626120"/>
            <a:ext cx="752139" cy="473164"/>
          </a:xfrm>
          <a:prstGeom prst="rect">
            <a:avLst/>
          </a:prstGeom>
        </p:spPr>
      </p:pic>
      <p:sp>
        <p:nvSpPr>
          <p:cNvPr id="36" name="Shape 17">
            <a:extLst>
              <a:ext uri="{FF2B5EF4-FFF2-40B4-BE49-F238E27FC236}">
                <a16:creationId xmlns:a16="http://schemas.microsoft.com/office/drawing/2014/main" id="{D1E57B4F-EFAB-B775-3694-E19253E187F4}"/>
              </a:ext>
            </a:extLst>
          </p:cNvPr>
          <p:cNvSpPr/>
          <p:nvPr/>
        </p:nvSpPr>
        <p:spPr>
          <a:xfrm>
            <a:off x="13256344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37" name="Image 3">
            <a:extLst>
              <a:ext uri="{FF2B5EF4-FFF2-40B4-BE49-F238E27FC236}">
                <a16:creationId xmlns:a16="http://schemas.microsoft.com/office/drawing/2014/main" id="{0C5C41A0-1441-09E6-83FF-B4366BDBD356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95000"/>
          </a:blip>
          <a:srcRect/>
          <a:stretch/>
        </p:blipFill>
        <p:spPr>
          <a:xfrm>
            <a:off x="13355549" y="9669555"/>
            <a:ext cx="998901" cy="386293"/>
          </a:xfrm>
          <a:prstGeom prst="rect">
            <a:avLst/>
          </a:prstGeom>
        </p:spPr>
      </p:pic>
      <p:sp>
        <p:nvSpPr>
          <p:cNvPr id="38" name="Shape 17">
            <a:extLst>
              <a:ext uri="{FF2B5EF4-FFF2-40B4-BE49-F238E27FC236}">
                <a16:creationId xmlns:a16="http://schemas.microsoft.com/office/drawing/2014/main" id="{86F7E69F-04D8-CD3F-0DB7-D11CABD55509}"/>
              </a:ext>
            </a:extLst>
          </p:cNvPr>
          <p:cNvSpPr/>
          <p:nvPr/>
        </p:nvSpPr>
        <p:spPr>
          <a:xfrm>
            <a:off x="11805812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39" name="Image 3">
            <a:extLst>
              <a:ext uri="{FF2B5EF4-FFF2-40B4-BE49-F238E27FC236}">
                <a16:creationId xmlns:a16="http://schemas.microsoft.com/office/drawing/2014/main" id="{BCEBF50D-1021-2657-719C-FB723B3DAB65}"/>
              </a:ext>
            </a:extLst>
          </p:cNvPr>
          <p:cNvPicPr>
            <a:picLocks noChangeAspect="1"/>
          </p:cNvPicPr>
          <p:nvPr/>
        </p:nvPicPr>
        <p:blipFill>
          <a:blip r:embed="rId7">
            <a:alphaModFix amt="95000"/>
          </a:blip>
          <a:srcRect/>
          <a:stretch/>
        </p:blipFill>
        <p:spPr>
          <a:xfrm>
            <a:off x="11905017" y="9694266"/>
            <a:ext cx="998901" cy="336872"/>
          </a:xfrm>
          <a:prstGeom prst="rect">
            <a:avLst/>
          </a:prstGeom>
        </p:spPr>
      </p:pic>
      <p:sp>
        <p:nvSpPr>
          <p:cNvPr id="40" name="Shape 17">
            <a:extLst>
              <a:ext uri="{FF2B5EF4-FFF2-40B4-BE49-F238E27FC236}">
                <a16:creationId xmlns:a16="http://schemas.microsoft.com/office/drawing/2014/main" id="{F7D565A5-6CE2-E18B-D03D-861DA5AF1AD8}"/>
              </a:ext>
            </a:extLst>
          </p:cNvPr>
          <p:cNvSpPr/>
          <p:nvPr/>
        </p:nvSpPr>
        <p:spPr>
          <a:xfrm>
            <a:off x="10345029" y="9596368"/>
            <a:ext cx="1260000" cy="540000"/>
          </a:xfrm>
          <a:prstGeom prst="roundRect">
            <a:avLst>
              <a:gd name="adj" fmla="val 7143"/>
            </a:avLst>
          </a:prstGeom>
          <a:solidFill>
            <a:schemeClr val="bg1">
              <a:alpha val="95000"/>
            </a:schemeClr>
          </a:solidFill>
          <a:ln/>
        </p:spPr>
        <p:txBody>
          <a:bodyPr/>
          <a:lstStyle/>
          <a:p>
            <a:endParaRPr lang="es-CL"/>
          </a:p>
        </p:txBody>
      </p:sp>
      <p:pic>
        <p:nvPicPr>
          <p:cNvPr id="41" name="Image 3">
            <a:extLst>
              <a:ext uri="{FF2B5EF4-FFF2-40B4-BE49-F238E27FC236}">
                <a16:creationId xmlns:a16="http://schemas.microsoft.com/office/drawing/2014/main" id="{CF02E0E2-1409-804E-B932-C469E996022B}"/>
              </a:ext>
            </a:extLst>
          </p:cNvPr>
          <p:cNvPicPr>
            <a:picLocks noChangeAspect="1"/>
          </p:cNvPicPr>
          <p:nvPr/>
        </p:nvPicPr>
        <p:blipFill>
          <a:blip r:embed="rId8">
            <a:alphaModFix amt="95000"/>
          </a:blip>
          <a:srcRect/>
          <a:stretch/>
        </p:blipFill>
        <p:spPr>
          <a:xfrm>
            <a:off x="10631480" y="9626120"/>
            <a:ext cx="624409" cy="473164"/>
          </a:xfrm>
          <a:prstGeom prst="rect">
            <a:avLst/>
          </a:prstGeom>
        </p:spPr>
      </p:pic>
      <p:sp>
        <p:nvSpPr>
          <p:cNvPr id="42" name="Text 36">
            <a:extLst>
              <a:ext uri="{FF2B5EF4-FFF2-40B4-BE49-F238E27FC236}">
                <a16:creationId xmlns:a16="http://schemas.microsoft.com/office/drawing/2014/main" id="{0133C8BF-30CF-48E4-5E18-CFB8DB2281FA}"/>
              </a:ext>
            </a:extLst>
          </p:cNvPr>
          <p:cNvSpPr/>
          <p:nvPr/>
        </p:nvSpPr>
        <p:spPr>
          <a:xfrm>
            <a:off x="1144800" y="9679146"/>
            <a:ext cx="1838443" cy="4418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0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SGSMA 2026</a:t>
            </a:r>
            <a:endParaRPr lang="en-US" sz="2000" dirty="0"/>
          </a:p>
        </p:txBody>
      </p:sp>
      <p:sp>
        <p:nvSpPr>
          <p:cNvPr id="43" name="Shape 37">
            <a:extLst>
              <a:ext uri="{FF2B5EF4-FFF2-40B4-BE49-F238E27FC236}">
                <a16:creationId xmlns:a16="http://schemas.microsoft.com/office/drawing/2014/main" id="{7963CDF2-9156-8706-D5AC-BF5A84CF71A9}"/>
              </a:ext>
            </a:extLst>
          </p:cNvPr>
          <p:cNvSpPr/>
          <p:nvPr/>
        </p:nvSpPr>
        <p:spPr>
          <a:xfrm>
            <a:off x="3240000" y="9900000"/>
            <a:ext cx="57150" cy="57150"/>
          </a:xfrm>
          <a:prstGeom prst="ellipse">
            <a:avLst/>
          </a:prstGeom>
          <a:solidFill>
            <a:srgbClr val="AFF0E8"/>
          </a:solidFill>
          <a:ln/>
        </p:spPr>
        <p:txBody>
          <a:bodyPr/>
          <a:lstStyle/>
          <a:p>
            <a:endParaRPr lang="es-CL"/>
          </a:p>
        </p:txBody>
      </p:sp>
      <p:sp>
        <p:nvSpPr>
          <p:cNvPr id="44" name="Text 38">
            <a:extLst>
              <a:ext uri="{FF2B5EF4-FFF2-40B4-BE49-F238E27FC236}">
                <a16:creationId xmlns:a16="http://schemas.microsoft.com/office/drawing/2014/main" id="{9C431ACF-13CC-98FA-9E29-73AC4A2AB39C}"/>
              </a:ext>
            </a:extLst>
          </p:cNvPr>
          <p:cNvSpPr/>
          <p:nvPr/>
        </p:nvSpPr>
        <p:spPr>
          <a:xfrm>
            <a:off x="3562340" y="9660366"/>
            <a:ext cx="4471434" cy="4418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000" kern="0" spc="162" dirty="0">
                <a:solidFill>
                  <a:srgbClr val="FFFFF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SANTIAGO DE CHILE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314</Words>
  <Application>Microsoft Macintosh PowerPoint</Application>
  <PresentationFormat>Personalizado</PresentationFormat>
  <Paragraphs>100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IBM Plex Mono</vt:lpstr>
      <vt:lpstr>IBM Plex Sans</vt:lpstr>
      <vt:lpstr>IBM Plex Serif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Luis Emilio Gonzalez</cp:lastModifiedBy>
  <cp:revision>12</cp:revision>
  <dcterms:created xsi:type="dcterms:W3CDTF">2026-05-12T04:56:48Z</dcterms:created>
  <dcterms:modified xsi:type="dcterms:W3CDTF">2026-05-12T23:24:39Z</dcterms:modified>
</cp:coreProperties>
</file>