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37"/>
    <a:srgbClr val="125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590"/>
  </p:normalViewPr>
  <p:slideViewPr>
    <p:cSldViewPr snapToGrid="0">
      <p:cViewPr varScale="1">
        <p:scale>
          <a:sx n="105" d="100"/>
          <a:sy n="105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371D4-AE07-104B-AC6E-9A28EAE02EFC}" type="datetimeFigureOut">
              <a:rPr lang="en-US" smtClean="0"/>
              <a:t>5/14/26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E599F-6015-7E40-85A3-9A689278F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5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03B0-8098-3AF3-9344-0C42168A6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A3606-7FF5-916B-C4CC-1B2D74147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DF6EF-AF31-882F-19EA-5C7AF614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1589-4891-BA46-A17F-1C7BE66D9CDF}" type="datetimeFigureOut">
              <a:rPr lang="en-US" smtClean="0"/>
              <a:t>5/14/26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1BA62-E4F1-ED7F-2DA8-1F1E5342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80FDE-235E-BC09-E453-DCAAFC2C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C9C-5BEA-2641-8B5C-05A3A4288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3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73C3-4686-9002-EA15-D6A9C61A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4D54D-2B01-B5AB-534E-711B2EBB9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435FC-AD1E-275E-599A-2888EC92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1589-4891-BA46-A17F-1C7BE66D9CDF}" type="datetimeFigureOut">
              <a:rPr lang="en-US" smtClean="0"/>
              <a:t>5/14/26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EDCAB-3317-60CD-B708-5FDB44F1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2901B-CCA8-F27F-F33A-A9AE73E1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C9C-5BEA-2641-8B5C-05A3A4288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6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1EC6B-4154-F7BE-1A73-9DE5991F9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0F4ED-4403-F48C-F70D-E495ED1B4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97F0E-29CA-F82C-9FE6-FC8F7867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1589-4891-BA46-A17F-1C7BE66D9CDF}" type="datetimeFigureOut">
              <a:rPr lang="en-US" smtClean="0"/>
              <a:t>5/14/26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7AA58-CBB1-3D3E-BA4A-2AD68B8B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4961B-720B-9F1B-FE14-9B1327C2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C9C-5BEA-2641-8B5C-05A3A4288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6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73BD-5C2E-58F0-AACF-ECE18A54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C0279-4EAD-F83D-9B5F-9678A88EF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9E921-E77E-E636-4DC4-06692267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1589-4891-BA46-A17F-1C7BE66D9CDF}" type="datetimeFigureOut">
              <a:rPr lang="en-US" smtClean="0"/>
              <a:t>5/14/26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191AE-999F-AAA5-7FB8-7C7A123F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1721A-F7F4-E0CC-86EB-FFC272F8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C9C-5BEA-2641-8B5C-05A3A4288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6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ACE91-E430-52EE-B5C1-9ADE88F8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BC845-00D5-3248-3A9E-33721805D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9E70C-8D57-367C-05A9-335D3BCB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1589-4891-BA46-A17F-1C7BE66D9CDF}" type="datetimeFigureOut">
              <a:rPr lang="en-US" smtClean="0"/>
              <a:t>5/14/26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58F65-B33C-76B0-8C9E-828AD5B2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E962C-F013-E441-3015-9094642F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C9C-5BEA-2641-8B5C-05A3A4288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1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7B7B-B077-BFD0-D102-08C0827F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CB098-116B-E04E-8293-DBE801707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18BC2-5FAB-2AE7-ABE4-4D7FA79BC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9F5BB-C559-32CA-D02A-E9D8D3E9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1589-4891-BA46-A17F-1C7BE66D9CDF}" type="datetimeFigureOut">
              <a:rPr lang="en-US" smtClean="0"/>
              <a:t>5/14/26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EF2C2-A4CF-EB14-DA18-026157DF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B7A1A-AD7D-08A3-D416-029F516A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C9C-5BEA-2641-8B5C-05A3A4288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4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EB33-B49E-36E6-89EB-19765B360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268D5-76FC-E1A1-0F02-BB21CEEC5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A1BA4-BED8-6CDD-8F28-AB25111E9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9DA6A-E924-4C87-8B74-D51373CCF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EBE28-BE6A-D103-FFBA-2E1626E4D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2FC46-121B-C8FE-6BC0-D68B155B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1589-4891-BA46-A17F-1C7BE66D9CDF}" type="datetimeFigureOut">
              <a:rPr lang="en-US" smtClean="0"/>
              <a:t>5/14/26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A2EEAC-1D93-F5F9-09F7-D7822F41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B1A07-3DAD-16B4-7B34-6E71D83E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C9C-5BEA-2641-8B5C-05A3A4288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4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64FD-B684-A1AD-DB33-EF2E37EB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363E1-3C77-5F7A-4C21-1D60AAF2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1589-4891-BA46-A17F-1C7BE66D9CDF}" type="datetimeFigureOut">
              <a:rPr lang="en-US" smtClean="0"/>
              <a:t>5/14/26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84521-3228-8A8A-E8C8-79FA1ACD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1F137-797D-BB58-C5AC-7E60B0EB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C9C-5BEA-2641-8B5C-05A3A4288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FF26C-F731-8795-551C-DE8DBC95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1589-4891-BA46-A17F-1C7BE66D9CDF}" type="datetimeFigureOut">
              <a:rPr lang="en-US" smtClean="0"/>
              <a:t>5/14/26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A47F-599E-8F30-6FE9-ED5F6D6A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27ADD-94CB-36DF-2EE0-23669BA9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C9C-5BEA-2641-8B5C-05A3A4288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4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2019-49EE-39DF-C312-B76ADF3D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2C70-5F52-10E9-8B34-E8996F6F4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0B347-5312-A96A-883E-A0525DDF8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3FBB0-48DE-6C4D-0BD1-BFDDAAB7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1589-4891-BA46-A17F-1C7BE66D9CDF}" type="datetimeFigureOut">
              <a:rPr lang="en-US" smtClean="0"/>
              <a:t>5/14/26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7B7F8-C93F-8F80-DF74-9F05F015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926D9-6EF3-8190-422B-666F06A4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C9C-5BEA-2641-8B5C-05A3A4288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2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DDD3-5875-163A-CB4A-707CE7FA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9D0C75-43C0-84A4-2D84-C7724FC3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E0F12-65BE-3AFB-5E0B-81E281E62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06E5C-C444-9FAE-7103-3A83BD37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1589-4891-BA46-A17F-1C7BE66D9CDF}" type="datetimeFigureOut">
              <a:rPr lang="en-US" smtClean="0"/>
              <a:t>5/14/26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7DC24-5522-AF2A-697C-D968D9F3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EB6BB-74F4-F74E-89BF-D3897C59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0C9C-5BEA-2641-8B5C-05A3A4288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7B72EB-8DF2-EABC-008F-77E35474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33491-5BAC-0300-329C-14A835DF2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6F567-1223-9618-D98F-17AF3CE3A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821589-4891-BA46-A17F-1C7BE66D9CDF}" type="datetimeFigureOut">
              <a:rPr lang="en-US" smtClean="0"/>
              <a:t>5/14/26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B1A7B-313C-AF70-C3DB-C3B0D6CB0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C6CF-FF95-679D-F61B-260D4D35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60C9C-5BEA-2641-8B5C-05A3A4288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7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CAF53-E02F-8706-7B30-45BC9A8AF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B7A91-BAEC-00F1-CD76-8C2D6A0576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AB909-32F9-AB72-A4ED-C607402D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2AAC2-DF13-A00D-787B-7555439E9E8C}"/>
              </a:ext>
            </a:extLst>
          </p:cNvPr>
          <p:cNvSpPr txBox="1"/>
          <p:nvPr/>
        </p:nvSpPr>
        <p:spPr>
          <a:xfrm>
            <a:off x="642938" y="2921168"/>
            <a:ext cx="765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chemeClr val="bg1"/>
                </a:solidFill>
                <a:latin typeface="IBM Plex Serif" panose="02060503050406000203" pitchFamily="18" charset="77"/>
              </a:rPr>
              <a:t>Presentation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7C9E8-955F-F09C-B004-78CA2836ABCE}"/>
              </a:ext>
            </a:extLst>
          </p:cNvPr>
          <p:cNvSpPr txBox="1"/>
          <p:nvPr/>
        </p:nvSpPr>
        <p:spPr>
          <a:xfrm>
            <a:off x="742951" y="3952101"/>
            <a:ext cx="765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Authors</a:t>
            </a:r>
            <a:endParaRPr lang="en-US" sz="2000" i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990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8AE1-0C94-9453-F414-4BFD993F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76F977-D664-582F-C2ED-7B9A2EA92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5CACB0-8CE2-B37D-0343-87DB2A1BF091}"/>
              </a:ext>
            </a:extLst>
          </p:cNvPr>
          <p:cNvSpPr txBox="1"/>
          <p:nvPr/>
        </p:nvSpPr>
        <p:spPr>
          <a:xfrm>
            <a:off x="3695700" y="1719798"/>
            <a:ext cx="7658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IBM Plex Serif" panose="02060503050406000203" pitchFamily="18" charset="77"/>
              </a:rPr>
              <a:t>Divider </a:t>
            </a:r>
          </a:p>
          <a:p>
            <a:pPr algn="r"/>
            <a:r>
              <a:rPr lang="en-US" sz="8000" dirty="0">
                <a:solidFill>
                  <a:schemeClr val="bg1"/>
                </a:solidFill>
                <a:latin typeface="IBM Plex Serif" panose="02060503050406000203" pitchFamily="18" charset="77"/>
              </a:rPr>
              <a:t>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E3E2CE-D2F2-6294-D9B8-CE38FEE7449B}"/>
              </a:ext>
            </a:extLst>
          </p:cNvPr>
          <p:cNvSpPr txBox="1"/>
          <p:nvPr/>
        </p:nvSpPr>
        <p:spPr>
          <a:xfrm>
            <a:off x="3695700" y="4504342"/>
            <a:ext cx="765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Subhead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053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A39B-DA62-B103-02DE-B3FE05F2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F69358-0EBB-AC38-AC0C-C3D69411F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148518-A29D-A3D7-F556-72A37AACD6F1}"/>
              </a:ext>
            </a:extLst>
          </p:cNvPr>
          <p:cNvSpPr txBox="1"/>
          <p:nvPr/>
        </p:nvSpPr>
        <p:spPr>
          <a:xfrm>
            <a:off x="285750" y="801162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1F37"/>
                </a:solidFill>
                <a:latin typeface="IBM Plex Serif" panose="02060503050406000203" pitchFamily="18" charset="77"/>
              </a:rPr>
              <a:t>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BDC01-7A8F-B800-10D5-3C9D7B98E443}"/>
              </a:ext>
            </a:extLst>
          </p:cNvPr>
          <p:cNvSpPr txBox="1"/>
          <p:nvPr/>
        </p:nvSpPr>
        <p:spPr>
          <a:xfrm>
            <a:off x="285750" y="1360310"/>
            <a:ext cx="765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1F37"/>
                </a:solidFill>
              </a:rPr>
              <a:t>Headline</a:t>
            </a:r>
            <a:endParaRPr lang="en-US" sz="2000" dirty="0">
              <a:solidFill>
                <a:srgbClr val="001F37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34687-1118-9CFE-9BDE-EC724E5A0D67}"/>
              </a:ext>
            </a:extLst>
          </p:cNvPr>
          <p:cNvSpPr txBox="1"/>
          <p:nvPr/>
        </p:nvSpPr>
        <p:spPr>
          <a:xfrm>
            <a:off x="2266950" y="2677833"/>
            <a:ext cx="765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37"/>
                </a:solidFill>
              </a:rPr>
              <a:t>Insert body copy</a:t>
            </a:r>
            <a:endParaRPr lang="en-US" sz="2000" dirty="0">
              <a:solidFill>
                <a:srgbClr val="001F3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003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3053-B1C2-AB46-8482-67CE0E9B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C44376-575E-7228-CCA0-0F20ED837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5A45C8-0090-2388-7A1B-ECC6EC21DA00}"/>
              </a:ext>
            </a:extLst>
          </p:cNvPr>
          <p:cNvSpPr txBox="1"/>
          <p:nvPr/>
        </p:nvSpPr>
        <p:spPr>
          <a:xfrm>
            <a:off x="285750" y="801162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1F37"/>
                </a:solidFill>
                <a:latin typeface="IBM Plex Serif" panose="02060503050406000203" pitchFamily="18" charset="77"/>
              </a:rPr>
              <a:t>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6A786-575B-D27D-A632-F75C8CF1CE8C}"/>
              </a:ext>
            </a:extLst>
          </p:cNvPr>
          <p:cNvSpPr txBox="1"/>
          <p:nvPr/>
        </p:nvSpPr>
        <p:spPr>
          <a:xfrm>
            <a:off x="285750" y="1360310"/>
            <a:ext cx="765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1F37"/>
                </a:solidFill>
              </a:rPr>
              <a:t>Headline</a:t>
            </a:r>
            <a:endParaRPr lang="en-US" sz="2000" dirty="0">
              <a:solidFill>
                <a:srgbClr val="001F37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430C1-03A0-8FA9-90AF-38A2322B7D30}"/>
              </a:ext>
            </a:extLst>
          </p:cNvPr>
          <p:cNvSpPr txBox="1"/>
          <p:nvPr/>
        </p:nvSpPr>
        <p:spPr>
          <a:xfrm>
            <a:off x="2266950" y="2677833"/>
            <a:ext cx="765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1F37"/>
                </a:solidFill>
                <a:effectLst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6562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</Words>
  <Application>Microsoft Macintosh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IBM Plex Serif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Wengler</dc:creator>
  <cp:lastModifiedBy>Stephanie Wengler</cp:lastModifiedBy>
  <cp:revision>2</cp:revision>
  <dcterms:created xsi:type="dcterms:W3CDTF">2026-05-14T16:36:57Z</dcterms:created>
  <dcterms:modified xsi:type="dcterms:W3CDTF">2026-05-14T17:39:05Z</dcterms:modified>
</cp:coreProperties>
</file>